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7.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8.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9.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0.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11.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2.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3.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4.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5.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3" r:id="rId1"/>
    <p:sldMasterId id="2147483772" r:id="rId2"/>
    <p:sldMasterId id="2147483784" r:id="rId3"/>
    <p:sldMasterId id="2147483796" r:id="rId4"/>
    <p:sldMasterId id="2147483820" r:id="rId5"/>
    <p:sldMasterId id="2147483831" r:id="rId6"/>
    <p:sldMasterId id="2147483849" r:id="rId7"/>
    <p:sldMasterId id="2147483878" r:id="rId8"/>
    <p:sldMasterId id="2147483896" r:id="rId9"/>
    <p:sldMasterId id="2147483909" r:id="rId10"/>
    <p:sldMasterId id="2147483941" r:id="rId11"/>
    <p:sldMasterId id="2147483944" r:id="rId12"/>
    <p:sldMasterId id="2147483956" r:id="rId13"/>
    <p:sldMasterId id="2147483968" r:id="rId14"/>
    <p:sldMasterId id="2147483993" r:id="rId15"/>
    <p:sldMasterId id="2147484005" r:id="rId16"/>
  </p:sldMasterIdLst>
  <p:notesMasterIdLst>
    <p:notesMasterId r:id="rId88"/>
  </p:notesMasterIdLst>
  <p:handoutMasterIdLst>
    <p:handoutMasterId r:id="rId89"/>
  </p:handoutMasterIdLst>
  <p:sldIdLst>
    <p:sldId id="416" r:id="rId17"/>
    <p:sldId id="603" r:id="rId18"/>
    <p:sldId id="459" r:id="rId19"/>
    <p:sldId id="424" r:id="rId20"/>
    <p:sldId id="427" r:id="rId21"/>
    <p:sldId id="428" r:id="rId22"/>
    <p:sldId id="604" r:id="rId23"/>
    <p:sldId id="605" r:id="rId24"/>
    <p:sldId id="606" r:id="rId25"/>
    <p:sldId id="608" r:id="rId26"/>
    <p:sldId id="436" r:id="rId27"/>
    <p:sldId id="473" r:id="rId28"/>
    <p:sldId id="441" r:id="rId29"/>
    <p:sldId id="643" r:id="rId30"/>
    <p:sldId id="412" r:id="rId31"/>
    <p:sldId id="546" r:id="rId32"/>
    <p:sldId id="630" r:id="rId33"/>
    <p:sldId id="447" r:id="rId34"/>
    <p:sldId id="449" r:id="rId35"/>
    <p:sldId id="487" r:id="rId36"/>
    <p:sldId id="565" r:id="rId37"/>
    <p:sldId id="491" r:id="rId38"/>
    <p:sldId id="609" r:id="rId39"/>
    <p:sldId id="383" r:id="rId40"/>
    <p:sldId id="619" r:id="rId41"/>
    <p:sldId id="639" r:id="rId42"/>
    <p:sldId id="598" r:id="rId43"/>
    <p:sldId id="576" r:id="rId44"/>
    <p:sldId id="611" r:id="rId45"/>
    <p:sldId id="499" r:id="rId46"/>
    <p:sldId id="597" r:id="rId47"/>
    <p:sldId id="631" r:id="rId48"/>
    <p:sldId id="503" r:id="rId49"/>
    <p:sldId id="623" r:id="rId50"/>
    <p:sldId id="551" r:id="rId51"/>
    <p:sldId id="632" r:id="rId52"/>
    <p:sldId id="535" r:id="rId53"/>
    <p:sldId id="589" r:id="rId54"/>
    <p:sldId id="635" r:id="rId55"/>
    <p:sldId id="524" r:id="rId56"/>
    <p:sldId id="570" r:id="rId57"/>
    <p:sldId id="518" r:id="rId58"/>
    <p:sldId id="466" r:id="rId59"/>
    <p:sldId id="467" r:id="rId60"/>
    <p:sldId id="642" r:id="rId61"/>
    <p:sldId id="592" r:id="rId62"/>
    <p:sldId id="613" r:id="rId63"/>
    <p:sldId id="645" r:id="rId64"/>
    <p:sldId id="594" r:id="rId65"/>
    <p:sldId id="646" r:id="rId66"/>
    <p:sldId id="616" r:id="rId67"/>
    <p:sldId id="617" r:id="rId68"/>
    <p:sldId id="648" r:id="rId69"/>
    <p:sldId id="640" r:id="rId70"/>
    <p:sldId id="502" r:id="rId71"/>
    <p:sldId id="513" r:id="rId72"/>
    <p:sldId id="686" r:id="rId73"/>
    <p:sldId id="688" r:id="rId74"/>
    <p:sldId id="525" r:id="rId75"/>
    <p:sldId id="526" r:id="rId76"/>
    <p:sldId id="527" r:id="rId77"/>
    <p:sldId id="528" r:id="rId78"/>
    <p:sldId id="529" r:id="rId79"/>
    <p:sldId id="530" r:id="rId80"/>
    <p:sldId id="590" r:id="rId81"/>
    <p:sldId id="563" r:id="rId82"/>
    <p:sldId id="564" r:id="rId83"/>
    <p:sldId id="562" r:id="rId84"/>
    <p:sldId id="543" r:id="rId85"/>
    <p:sldId id="636" r:id="rId86"/>
    <p:sldId id="637" r:id="rId87"/>
  </p:sldIdLst>
  <p:sldSz cx="9144000" cy="6858000" type="screen4x3"/>
  <p:notesSz cx="6858000" cy="9144000"/>
  <p:defaultTextStyle>
    <a:defPPr>
      <a:defRPr lang="en-US"/>
    </a:defPPr>
    <a:lvl1pPr marL="0" algn="l" defTabSz="914316" rtl="0" eaLnBrk="1" latinLnBrk="0" hangingPunct="1">
      <a:defRPr sz="1800" kern="1200">
        <a:solidFill>
          <a:schemeClr val="tx1"/>
        </a:solidFill>
        <a:latin typeface="+mn-lt"/>
        <a:ea typeface="+mn-ea"/>
        <a:cs typeface="+mn-cs"/>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3" algn="l" defTabSz="914316" rtl="0" eaLnBrk="1" latinLnBrk="0" hangingPunct="1">
      <a:defRPr sz="1800" kern="1200">
        <a:solidFill>
          <a:schemeClr val="tx1"/>
        </a:solidFill>
        <a:latin typeface="+mn-lt"/>
        <a:ea typeface="+mn-ea"/>
        <a:cs typeface="+mn-cs"/>
      </a:defRPr>
    </a:lvl5pPr>
    <a:lvl6pPr marL="2285792" algn="l" defTabSz="914316" rtl="0" eaLnBrk="1" latinLnBrk="0" hangingPunct="1">
      <a:defRPr sz="1800" kern="1200">
        <a:solidFill>
          <a:schemeClr val="tx1"/>
        </a:solidFill>
        <a:latin typeface="+mn-lt"/>
        <a:ea typeface="+mn-ea"/>
        <a:cs typeface="+mn-cs"/>
      </a:defRPr>
    </a:lvl6pPr>
    <a:lvl7pPr marL="2742950" algn="l" defTabSz="914316" rtl="0" eaLnBrk="1" latinLnBrk="0" hangingPunct="1">
      <a:defRPr sz="1800" kern="1200">
        <a:solidFill>
          <a:schemeClr val="tx1"/>
        </a:solidFill>
        <a:latin typeface="+mn-lt"/>
        <a:ea typeface="+mn-ea"/>
        <a:cs typeface="+mn-cs"/>
      </a:defRPr>
    </a:lvl7pPr>
    <a:lvl8pPr marL="3200108" algn="l" defTabSz="914316" rtl="0" eaLnBrk="1" latinLnBrk="0" hangingPunct="1">
      <a:defRPr sz="1800" kern="1200">
        <a:solidFill>
          <a:schemeClr val="tx1"/>
        </a:solidFill>
        <a:latin typeface="+mn-lt"/>
        <a:ea typeface="+mn-ea"/>
        <a:cs typeface="+mn-cs"/>
      </a:defRPr>
    </a:lvl8pPr>
    <a:lvl9pPr marL="3657266" algn="l" defTabSz="91431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FFEC92"/>
    <a:srgbClr val="E2D17F"/>
    <a:srgbClr val="ACE46E"/>
    <a:srgbClr val="B0A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63" autoAdjust="0"/>
    <p:restoredTop sz="50000" autoAdjust="0"/>
  </p:normalViewPr>
  <p:slideViewPr>
    <p:cSldViewPr snapToObjects="1">
      <p:cViewPr varScale="1">
        <p:scale>
          <a:sx n="195" d="100"/>
          <a:sy n="195" d="100"/>
        </p:scale>
        <p:origin x="1304" y="1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0.xml"/><Relationship Id="rId21" Type="http://schemas.openxmlformats.org/officeDocument/2006/relationships/slide" Target="slides/slide5.xml"/><Relationship Id="rId42" Type="http://schemas.openxmlformats.org/officeDocument/2006/relationships/slide" Target="slides/slide26.xml"/><Relationship Id="rId47" Type="http://schemas.openxmlformats.org/officeDocument/2006/relationships/slide" Target="slides/slide31.xml"/><Relationship Id="rId63" Type="http://schemas.openxmlformats.org/officeDocument/2006/relationships/slide" Target="slides/slide47.xml"/><Relationship Id="rId68" Type="http://schemas.openxmlformats.org/officeDocument/2006/relationships/slide" Target="slides/slide52.xml"/><Relationship Id="rId84" Type="http://schemas.openxmlformats.org/officeDocument/2006/relationships/slide" Target="slides/slide68.xml"/><Relationship Id="rId89" Type="http://schemas.openxmlformats.org/officeDocument/2006/relationships/handoutMaster" Target="handoutMasters/handoutMaster1.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6.xml"/><Relationship Id="rId37" Type="http://schemas.openxmlformats.org/officeDocument/2006/relationships/slide" Target="slides/slide21.xml"/><Relationship Id="rId53" Type="http://schemas.openxmlformats.org/officeDocument/2006/relationships/slide" Target="slides/slide37.xml"/><Relationship Id="rId58" Type="http://schemas.openxmlformats.org/officeDocument/2006/relationships/slide" Target="slides/slide42.xml"/><Relationship Id="rId74" Type="http://schemas.openxmlformats.org/officeDocument/2006/relationships/slide" Target="slides/slide58.xml"/><Relationship Id="rId79" Type="http://schemas.openxmlformats.org/officeDocument/2006/relationships/slide" Target="slides/slide63.xml"/><Relationship Id="rId5" Type="http://schemas.openxmlformats.org/officeDocument/2006/relationships/slideMaster" Target="slideMasters/slideMaster5.xml"/><Relationship Id="rId90" Type="http://schemas.openxmlformats.org/officeDocument/2006/relationships/presProps" Target="presProps.xml"/><Relationship Id="rId22" Type="http://schemas.openxmlformats.org/officeDocument/2006/relationships/slide" Target="slides/slide6.xml"/><Relationship Id="rId27" Type="http://schemas.openxmlformats.org/officeDocument/2006/relationships/slide" Target="slides/slide11.xml"/><Relationship Id="rId43" Type="http://schemas.openxmlformats.org/officeDocument/2006/relationships/slide" Target="slides/slide27.xml"/><Relationship Id="rId48" Type="http://schemas.openxmlformats.org/officeDocument/2006/relationships/slide" Target="slides/slide32.xml"/><Relationship Id="rId64" Type="http://schemas.openxmlformats.org/officeDocument/2006/relationships/slide" Target="slides/slide48.xml"/><Relationship Id="rId69" Type="http://schemas.openxmlformats.org/officeDocument/2006/relationships/slide" Target="slides/slide53.xml"/><Relationship Id="rId8" Type="http://schemas.openxmlformats.org/officeDocument/2006/relationships/slideMaster" Target="slideMasters/slideMaster8.xml"/><Relationship Id="rId51" Type="http://schemas.openxmlformats.org/officeDocument/2006/relationships/slide" Target="slides/slide35.xml"/><Relationship Id="rId72" Type="http://schemas.openxmlformats.org/officeDocument/2006/relationships/slide" Target="slides/slide56.xml"/><Relationship Id="rId80" Type="http://schemas.openxmlformats.org/officeDocument/2006/relationships/slide" Target="slides/slide64.xml"/><Relationship Id="rId85" Type="http://schemas.openxmlformats.org/officeDocument/2006/relationships/slide" Target="slides/slide69.xml"/><Relationship Id="rId93"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slide" Target="slides/slide43.xml"/><Relationship Id="rId67" Type="http://schemas.openxmlformats.org/officeDocument/2006/relationships/slide" Target="slides/slide51.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slide" Target="slides/slide46.xml"/><Relationship Id="rId70" Type="http://schemas.openxmlformats.org/officeDocument/2006/relationships/slide" Target="slides/slide54.xml"/><Relationship Id="rId75" Type="http://schemas.openxmlformats.org/officeDocument/2006/relationships/slide" Target="slides/slide59.xml"/><Relationship Id="rId83" Type="http://schemas.openxmlformats.org/officeDocument/2006/relationships/slide" Target="slides/slide67.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 Type="http://schemas.openxmlformats.org/officeDocument/2006/relationships/slideMaster" Target="slideMasters/slideMaster10.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slide" Target="slides/slide44.xml"/><Relationship Id="rId65" Type="http://schemas.openxmlformats.org/officeDocument/2006/relationships/slide" Target="slides/slide49.xml"/><Relationship Id="rId73" Type="http://schemas.openxmlformats.org/officeDocument/2006/relationships/slide" Target="slides/slide57.xml"/><Relationship Id="rId78" Type="http://schemas.openxmlformats.org/officeDocument/2006/relationships/slide" Target="slides/slide62.xml"/><Relationship Id="rId81" Type="http://schemas.openxmlformats.org/officeDocument/2006/relationships/slide" Target="slides/slide65.xml"/><Relationship Id="rId86" Type="http://schemas.openxmlformats.org/officeDocument/2006/relationships/slide" Target="slides/slide70.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2.xml"/><Relationship Id="rId39" Type="http://schemas.openxmlformats.org/officeDocument/2006/relationships/slide" Target="slides/slide23.xml"/><Relationship Id="rId34" Type="http://schemas.openxmlformats.org/officeDocument/2006/relationships/slide" Target="slides/slide18.xml"/><Relationship Id="rId50" Type="http://schemas.openxmlformats.org/officeDocument/2006/relationships/slide" Target="slides/slide34.xml"/><Relationship Id="rId55" Type="http://schemas.openxmlformats.org/officeDocument/2006/relationships/slide" Target="slides/slide39.xml"/><Relationship Id="rId76" Type="http://schemas.openxmlformats.org/officeDocument/2006/relationships/slide" Target="slides/slide60.xml"/><Relationship Id="rId7" Type="http://schemas.openxmlformats.org/officeDocument/2006/relationships/slideMaster" Target="slideMasters/slideMaster7.xml"/><Relationship Id="rId71" Type="http://schemas.openxmlformats.org/officeDocument/2006/relationships/slide" Target="slides/slide55.xml"/><Relationship Id="rId92"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 Target="slides/slide13.xml"/><Relationship Id="rId24" Type="http://schemas.openxmlformats.org/officeDocument/2006/relationships/slide" Target="slides/slide8.xml"/><Relationship Id="rId40" Type="http://schemas.openxmlformats.org/officeDocument/2006/relationships/slide" Target="slides/slide24.xml"/><Relationship Id="rId45" Type="http://schemas.openxmlformats.org/officeDocument/2006/relationships/slide" Target="slides/slide29.xml"/><Relationship Id="rId66" Type="http://schemas.openxmlformats.org/officeDocument/2006/relationships/slide" Target="slides/slide50.xml"/><Relationship Id="rId87" Type="http://schemas.openxmlformats.org/officeDocument/2006/relationships/slide" Target="slides/slide71.xml"/><Relationship Id="rId61" Type="http://schemas.openxmlformats.org/officeDocument/2006/relationships/slide" Target="slides/slide45.xml"/><Relationship Id="rId82" Type="http://schemas.openxmlformats.org/officeDocument/2006/relationships/slide" Target="slides/slide66.xml"/><Relationship Id="rId19" Type="http://schemas.openxmlformats.org/officeDocument/2006/relationships/slide" Target="slides/slide3.xml"/><Relationship Id="rId14" Type="http://schemas.openxmlformats.org/officeDocument/2006/relationships/slideMaster" Target="slideMasters/slideMaster14.xml"/><Relationship Id="rId30" Type="http://schemas.openxmlformats.org/officeDocument/2006/relationships/slide" Target="slides/slide14.xml"/><Relationship Id="rId35" Type="http://schemas.openxmlformats.org/officeDocument/2006/relationships/slide" Target="slides/slide19.xml"/><Relationship Id="rId56" Type="http://schemas.openxmlformats.org/officeDocument/2006/relationships/slide" Target="slides/slide40.xml"/><Relationship Id="rId77"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47A820-75AA-3D46-8C34-D449EEC9704F}" type="doc">
      <dgm:prSet loTypeId="urn:microsoft.com/office/officeart/2005/8/layout/chevron1" loCatId="" qsTypeId="urn:microsoft.com/office/officeart/2005/8/quickstyle/simple4" qsCatId="simple" csTypeId="urn:microsoft.com/office/officeart/2005/8/colors/accent1_2" csCatId="accent1" phldr="1"/>
      <dgm:spPr/>
    </dgm:pt>
    <dgm:pt modelId="{7D7E4A9D-74FA-F54B-A362-65D4BAF129E0}">
      <dgm:prSet phldrT="[Text]" custT="1"/>
      <dgm:spPr>
        <a:solidFill>
          <a:schemeClr val="accent2">
            <a:lumMod val="75000"/>
          </a:schemeClr>
        </a:solidFill>
      </dgm:spPr>
      <dgm:t>
        <a:bodyPr/>
        <a:lstStyle/>
        <a:p>
          <a:r>
            <a:rPr lang="en-US" sz="2000" b="1" dirty="0">
              <a:solidFill>
                <a:schemeClr val="bg1"/>
              </a:solidFill>
              <a:latin typeface="Gill Sans" charset="0"/>
              <a:ea typeface="Gill Sans" charset="0"/>
              <a:cs typeface="Gill Sans" charset="0"/>
            </a:rPr>
            <a:t>Detector</a:t>
          </a:r>
        </a:p>
      </dgm:t>
    </dgm:pt>
    <dgm:pt modelId="{54BF41F3-C86F-7846-88CA-658F2E3911D3}" type="parTrans" cxnId="{10123C33-586F-934E-9165-89BBA912FA4D}">
      <dgm:prSet/>
      <dgm:spPr/>
      <dgm:t>
        <a:bodyPr/>
        <a:lstStyle/>
        <a:p>
          <a:endParaRPr lang="en-US" sz="1600" b="1">
            <a:solidFill>
              <a:schemeClr val="bg1"/>
            </a:solidFill>
            <a:latin typeface="Gill Sans" charset="0"/>
            <a:ea typeface="Gill Sans" charset="0"/>
            <a:cs typeface="Gill Sans" charset="0"/>
          </a:endParaRPr>
        </a:p>
      </dgm:t>
    </dgm:pt>
    <dgm:pt modelId="{BBB25508-A716-AA46-8BAB-33FE6885AAA9}" type="sibTrans" cxnId="{10123C33-586F-934E-9165-89BBA912FA4D}">
      <dgm:prSet/>
      <dgm:spPr/>
      <dgm:t>
        <a:bodyPr/>
        <a:lstStyle/>
        <a:p>
          <a:endParaRPr lang="en-US" sz="1600" b="1">
            <a:solidFill>
              <a:schemeClr val="bg1"/>
            </a:solidFill>
            <a:latin typeface="Gill Sans" charset="0"/>
            <a:ea typeface="Gill Sans" charset="0"/>
            <a:cs typeface="Gill Sans" charset="0"/>
          </a:endParaRPr>
        </a:p>
      </dgm:t>
    </dgm:pt>
    <dgm:pt modelId="{3C7E181D-DDD9-3447-A604-12F4F9C77FA1}">
      <dgm:prSet phldrT="[Text]" custT="1"/>
      <dgm:spPr>
        <a:solidFill>
          <a:schemeClr val="accent2">
            <a:lumMod val="60000"/>
            <a:lumOff val="40000"/>
          </a:schemeClr>
        </a:solidFill>
      </dgm:spPr>
      <dgm:t>
        <a:bodyPr/>
        <a:lstStyle/>
        <a:p>
          <a:r>
            <a:rPr lang="es-ES_tradnl" sz="2000" b="1" dirty="0">
              <a:solidFill>
                <a:schemeClr val="bg1"/>
              </a:solidFill>
              <a:latin typeface="Gill Sans" charset="0"/>
              <a:ea typeface="Gill Sans" charset="0"/>
              <a:cs typeface="Gill Sans" charset="0"/>
            </a:rPr>
            <a:t>Adquisición y Filtrado</a:t>
          </a:r>
          <a:endParaRPr lang="en-US" sz="2000" b="1" dirty="0">
            <a:solidFill>
              <a:schemeClr val="bg1"/>
            </a:solidFill>
            <a:latin typeface="Gill Sans" charset="0"/>
            <a:ea typeface="Gill Sans" charset="0"/>
            <a:cs typeface="Gill Sans" charset="0"/>
          </a:endParaRPr>
        </a:p>
      </dgm:t>
    </dgm:pt>
    <dgm:pt modelId="{F00B7DED-D2AD-1A41-ABDD-27EDD02DEB8E}" type="parTrans" cxnId="{753FB7AA-6F78-E74B-B000-0D48A0912D1F}">
      <dgm:prSet/>
      <dgm:spPr/>
      <dgm:t>
        <a:bodyPr/>
        <a:lstStyle/>
        <a:p>
          <a:endParaRPr lang="en-US" sz="1600" b="1">
            <a:solidFill>
              <a:schemeClr val="bg1"/>
            </a:solidFill>
            <a:latin typeface="Gill Sans" charset="0"/>
            <a:ea typeface="Gill Sans" charset="0"/>
            <a:cs typeface="Gill Sans" charset="0"/>
          </a:endParaRPr>
        </a:p>
      </dgm:t>
    </dgm:pt>
    <dgm:pt modelId="{35AFA370-3D81-3D47-87C1-24A208FFD21E}" type="sibTrans" cxnId="{753FB7AA-6F78-E74B-B000-0D48A0912D1F}">
      <dgm:prSet/>
      <dgm:spPr/>
      <dgm:t>
        <a:bodyPr/>
        <a:lstStyle/>
        <a:p>
          <a:endParaRPr lang="en-US" sz="1600" b="1">
            <a:solidFill>
              <a:schemeClr val="bg1"/>
            </a:solidFill>
            <a:latin typeface="Gill Sans" charset="0"/>
            <a:ea typeface="Gill Sans" charset="0"/>
            <a:cs typeface="Gill Sans" charset="0"/>
          </a:endParaRPr>
        </a:p>
      </dgm:t>
    </dgm:pt>
    <dgm:pt modelId="{B032D6ED-9FE1-FD45-8204-4BA2E2A9A40C}">
      <dgm:prSet phldrT="[Text]" custT="1"/>
      <dgm:spPr>
        <a:solidFill>
          <a:schemeClr val="accent2">
            <a:lumMod val="20000"/>
            <a:lumOff val="80000"/>
          </a:schemeClr>
        </a:solidFill>
      </dgm:spPr>
      <dgm:t>
        <a:bodyPr/>
        <a:lstStyle/>
        <a:p>
          <a:r>
            <a:rPr lang="es-ES_tradnl" sz="2000" b="1" dirty="0">
              <a:solidFill>
                <a:schemeClr val="bg1"/>
              </a:solidFill>
              <a:latin typeface="Gill Sans" charset="0"/>
              <a:ea typeface="Gill Sans" charset="0"/>
              <a:cs typeface="Gill Sans" charset="0"/>
            </a:rPr>
            <a:t>Análisis de Datos</a:t>
          </a:r>
          <a:endParaRPr lang="en-US" sz="2000" b="1" dirty="0">
            <a:solidFill>
              <a:schemeClr val="bg1"/>
            </a:solidFill>
            <a:latin typeface="Gill Sans" charset="0"/>
            <a:ea typeface="Gill Sans" charset="0"/>
            <a:cs typeface="Gill Sans" charset="0"/>
          </a:endParaRPr>
        </a:p>
      </dgm:t>
    </dgm:pt>
    <dgm:pt modelId="{E99470EC-8C09-E64C-85CD-BE8E08D7943E}" type="parTrans" cxnId="{A017C493-3877-404D-9515-F8D52EB72133}">
      <dgm:prSet/>
      <dgm:spPr/>
      <dgm:t>
        <a:bodyPr/>
        <a:lstStyle/>
        <a:p>
          <a:endParaRPr lang="en-US" sz="1600" b="1">
            <a:solidFill>
              <a:schemeClr val="bg1"/>
            </a:solidFill>
            <a:latin typeface="Gill Sans" charset="0"/>
            <a:ea typeface="Gill Sans" charset="0"/>
            <a:cs typeface="Gill Sans" charset="0"/>
          </a:endParaRPr>
        </a:p>
      </dgm:t>
    </dgm:pt>
    <dgm:pt modelId="{A2C47550-F388-0444-9E78-68328722AA63}" type="sibTrans" cxnId="{A017C493-3877-404D-9515-F8D52EB72133}">
      <dgm:prSet/>
      <dgm:spPr/>
      <dgm:t>
        <a:bodyPr/>
        <a:lstStyle/>
        <a:p>
          <a:endParaRPr lang="en-US" sz="1600" b="1">
            <a:solidFill>
              <a:schemeClr val="bg1"/>
            </a:solidFill>
            <a:latin typeface="Gill Sans" charset="0"/>
            <a:ea typeface="Gill Sans" charset="0"/>
            <a:cs typeface="Gill Sans" charset="0"/>
          </a:endParaRPr>
        </a:p>
      </dgm:t>
    </dgm:pt>
    <dgm:pt modelId="{B81F577D-88B1-BC45-A6A8-A735C682C38B}" type="pres">
      <dgm:prSet presAssocID="{CC47A820-75AA-3D46-8C34-D449EEC9704F}" presName="Name0" presStyleCnt="0">
        <dgm:presLayoutVars>
          <dgm:dir/>
          <dgm:animLvl val="lvl"/>
          <dgm:resizeHandles val="exact"/>
        </dgm:presLayoutVars>
      </dgm:prSet>
      <dgm:spPr/>
    </dgm:pt>
    <dgm:pt modelId="{7B3816E1-5223-CE40-849B-78B234146D2D}" type="pres">
      <dgm:prSet presAssocID="{7D7E4A9D-74FA-F54B-A362-65D4BAF129E0}" presName="parTxOnly" presStyleLbl="node1" presStyleIdx="0" presStyleCnt="3" custScaleX="91495" custLinFactNeighborX="-16699">
        <dgm:presLayoutVars>
          <dgm:chMax val="0"/>
          <dgm:chPref val="0"/>
          <dgm:bulletEnabled val="1"/>
        </dgm:presLayoutVars>
      </dgm:prSet>
      <dgm:spPr/>
    </dgm:pt>
    <dgm:pt modelId="{D229A230-8CC4-224A-9EFC-DC7BC692C095}" type="pres">
      <dgm:prSet presAssocID="{BBB25508-A716-AA46-8BAB-33FE6885AAA9}" presName="parTxOnlySpace" presStyleCnt="0"/>
      <dgm:spPr/>
    </dgm:pt>
    <dgm:pt modelId="{0F01B667-2E77-7C47-88E2-FE9E8E1588C7}" type="pres">
      <dgm:prSet presAssocID="{3C7E181D-DDD9-3447-A604-12F4F9C77FA1}" presName="parTxOnly" presStyleLbl="node1" presStyleIdx="1" presStyleCnt="3">
        <dgm:presLayoutVars>
          <dgm:chMax val="0"/>
          <dgm:chPref val="0"/>
          <dgm:bulletEnabled val="1"/>
        </dgm:presLayoutVars>
      </dgm:prSet>
      <dgm:spPr/>
    </dgm:pt>
    <dgm:pt modelId="{B3B1FAA9-2824-D149-A84A-6E2518849488}" type="pres">
      <dgm:prSet presAssocID="{35AFA370-3D81-3D47-87C1-24A208FFD21E}" presName="parTxOnlySpace" presStyleCnt="0"/>
      <dgm:spPr/>
    </dgm:pt>
    <dgm:pt modelId="{A05EF642-20BA-264A-903D-CAFE0CDBA4B4}" type="pres">
      <dgm:prSet presAssocID="{B032D6ED-9FE1-FD45-8204-4BA2E2A9A40C}" presName="parTxOnly" presStyleLbl="node1" presStyleIdx="2" presStyleCnt="3">
        <dgm:presLayoutVars>
          <dgm:chMax val="0"/>
          <dgm:chPref val="0"/>
          <dgm:bulletEnabled val="1"/>
        </dgm:presLayoutVars>
      </dgm:prSet>
      <dgm:spPr/>
    </dgm:pt>
  </dgm:ptLst>
  <dgm:cxnLst>
    <dgm:cxn modelId="{10123C33-586F-934E-9165-89BBA912FA4D}" srcId="{CC47A820-75AA-3D46-8C34-D449EEC9704F}" destId="{7D7E4A9D-74FA-F54B-A362-65D4BAF129E0}" srcOrd="0" destOrd="0" parTransId="{54BF41F3-C86F-7846-88CA-658F2E3911D3}" sibTransId="{BBB25508-A716-AA46-8BAB-33FE6885AAA9}"/>
    <dgm:cxn modelId="{8654DA7B-9DEC-6E45-AF23-C40BE56E4344}" type="presOf" srcId="{3C7E181D-DDD9-3447-A604-12F4F9C77FA1}" destId="{0F01B667-2E77-7C47-88E2-FE9E8E1588C7}" srcOrd="0" destOrd="0" presId="urn:microsoft.com/office/officeart/2005/8/layout/chevron1"/>
    <dgm:cxn modelId="{A017C493-3877-404D-9515-F8D52EB72133}" srcId="{CC47A820-75AA-3D46-8C34-D449EEC9704F}" destId="{B032D6ED-9FE1-FD45-8204-4BA2E2A9A40C}" srcOrd="2" destOrd="0" parTransId="{E99470EC-8C09-E64C-85CD-BE8E08D7943E}" sibTransId="{A2C47550-F388-0444-9E78-68328722AA63}"/>
    <dgm:cxn modelId="{753FB7AA-6F78-E74B-B000-0D48A0912D1F}" srcId="{CC47A820-75AA-3D46-8C34-D449EEC9704F}" destId="{3C7E181D-DDD9-3447-A604-12F4F9C77FA1}" srcOrd="1" destOrd="0" parTransId="{F00B7DED-D2AD-1A41-ABDD-27EDD02DEB8E}" sibTransId="{35AFA370-3D81-3D47-87C1-24A208FFD21E}"/>
    <dgm:cxn modelId="{9C8A82B0-7D8F-614A-B596-6FE3D61E30D3}" type="presOf" srcId="{CC47A820-75AA-3D46-8C34-D449EEC9704F}" destId="{B81F577D-88B1-BC45-A6A8-A735C682C38B}" srcOrd="0" destOrd="0" presId="urn:microsoft.com/office/officeart/2005/8/layout/chevron1"/>
    <dgm:cxn modelId="{878933BA-143A-EC40-B5F7-7A041B25100C}" type="presOf" srcId="{B032D6ED-9FE1-FD45-8204-4BA2E2A9A40C}" destId="{A05EF642-20BA-264A-903D-CAFE0CDBA4B4}" srcOrd="0" destOrd="0" presId="urn:microsoft.com/office/officeart/2005/8/layout/chevron1"/>
    <dgm:cxn modelId="{6D1509C5-9E51-BB4B-9409-CEF374C5AB2A}" type="presOf" srcId="{7D7E4A9D-74FA-F54B-A362-65D4BAF129E0}" destId="{7B3816E1-5223-CE40-849B-78B234146D2D}" srcOrd="0" destOrd="0" presId="urn:microsoft.com/office/officeart/2005/8/layout/chevron1"/>
    <dgm:cxn modelId="{62185A7F-2D18-1D4E-A50E-FE6CB6DD2489}" type="presParOf" srcId="{B81F577D-88B1-BC45-A6A8-A735C682C38B}" destId="{7B3816E1-5223-CE40-849B-78B234146D2D}" srcOrd="0" destOrd="0" presId="urn:microsoft.com/office/officeart/2005/8/layout/chevron1"/>
    <dgm:cxn modelId="{63FB408B-B846-C74D-86C8-B0FFF59BB6E5}" type="presParOf" srcId="{B81F577D-88B1-BC45-A6A8-A735C682C38B}" destId="{D229A230-8CC4-224A-9EFC-DC7BC692C095}" srcOrd="1" destOrd="0" presId="urn:microsoft.com/office/officeart/2005/8/layout/chevron1"/>
    <dgm:cxn modelId="{45E7BA62-8BED-8E48-8350-3071411A7EF3}" type="presParOf" srcId="{B81F577D-88B1-BC45-A6A8-A735C682C38B}" destId="{0F01B667-2E77-7C47-88E2-FE9E8E1588C7}" srcOrd="2" destOrd="0" presId="urn:microsoft.com/office/officeart/2005/8/layout/chevron1"/>
    <dgm:cxn modelId="{436F19C2-4A00-DD46-BF5F-5E0762B7C52B}" type="presParOf" srcId="{B81F577D-88B1-BC45-A6A8-A735C682C38B}" destId="{B3B1FAA9-2824-D149-A84A-6E2518849488}" srcOrd="3" destOrd="0" presId="urn:microsoft.com/office/officeart/2005/8/layout/chevron1"/>
    <dgm:cxn modelId="{6FE4693F-33FF-B046-9B07-125C70C77582}" type="presParOf" srcId="{B81F577D-88B1-BC45-A6A8-A735C682C38B}" destId="{A05EF642-20BA-264A-903D-CAFE0CDBA4B4}"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47A820-75AA-3D46-8C34-D449EEC9704F}" type="doc">
      <dgm:prSet loTypeId="urn:microsoft.com/office/officeart/2005/8/layout/cycle2" loCatId="" qsTypeId="urn:microsoft.com/office/officeart/2005/8/quickstyle/simple4" qsCatId="simple" csTypeId="urn:microsoft.com/office/officeart/2005/8/colors/colorful5" csCatId="colorful" phldr="1"/>
      <dgm:spPr/>
    </dgm:pt>
    <dgm:pt modelId="{3ADE8E4F-D5CC-764A-B910-381F116243F1}">
      <dgm:prSet phldrT="[Text]" custT="1"/>
      <dgm:spPr/>
      <dgm:t>
        <a:bodyPr/>
        <a:lstStyle/>
        <a:p>
          <a:r>
            <a:rPr lang="es-ES_tradnl" sz="1050" b="1" noProof="0" dirty="0" err="1">
              <a:solidFill>
                <a:schemeClr val="tx1"/>
              </a:solidFill>
              <a:latin typeface="Gill Sans" charset="0"/>
              <a:ea typeface="Gill Sans" charset="0"/>
              <a:cs typeface="Gill Sans" charset="0"/>
            </a:rPr>
            <a:t>Fisica</a:t>
          </a:r>
          <a:r>
            <a:rPr lang="es-ES_tradnl" sz="1050" b="1" noProof="0" dirty="0">
              <a:solidFill>
                <a:schemeClr val="tx1"/>
              </a:solidFill>
              <a:latin typeface="Gill Sans" charset="0"/>
              <a:ea typeface="Gill Sans" charset="0"/>
              <a:cs typeface="Gill Sans" charset="0"/>
            </a:rPr>
            <a:t> </a:t>
          </a:r>
          <a:r>
            <a:rPr lang="es-ES_tradnl" sz="1050" b="0" noProof="0" dirty="0">
              <a:solidFill>
                <a:schemeClr val="tx1"/>
              </a:solidFill>
              <a:latin typeface="Gill Sans" charset="0"/>
              <a:ea typeface="Gill Sans" charset="0"/>
              <a:cs typeface="Gill Sans" charset="0"/>
            </a:rPr>
            <a:t>(modelos, simulación)</a:t>
          </a:r>
        </a:p>
      </dgm:t>
    </dgm:pt>
    <dgm:pt modelId="{C7E54C1E-38F9-E946-9D69-5DB105BF8CE2}" type="parTrans" cxnId="{8BC16C4A-7809-3840-A088-8ACB43A9812A}">
      <dgm:prSet/>
      <dgm:spPr/>
      <dgm:t>
        <a:bodyPr/>
        <a:lstStyle/>
        <a:p>
          <a:endParaRPr lang="en-US" sz="3600" b="1">
            <a:solidFill>
              <a:schemeClr val="tx1"/>
            </a:solidFill>
            <a:latin typeface="Gill Sans" charset="0"/>
            <a:ea typeface="Gill Sans" charset="0"/>
            <a:cs typeface="Gill Sans" charset="0"/>
          </a:endParaRPr>
        </a:p>
      </dgm:t>
    </dgm:pt>
    <dgm:pt modelId="{D939AAF0-2529-8844-BF2E-EA6BBA64BF65}" type="sibTrans" cxnId="{8BC16C4A-7809-3840-A088-8ACB43A9812A}">
      <dgm:prSet custT="1"/>
      <dgm:spPr/>
      <dgm:t>
        <a:bodyPr/>
        <a:lstStyle/>
        <a:p>
          <a:endParaRPr lang="en-US" sz="1000" b="1">
            <a:solidFill>
              <a:schemeClr val="tx1"/>
            </a:solidFill>
            <a:latin typeface="Gill Sans" charset="0"/>
            <a:ea typeface="Gill Sans" charset="0"/>
            <a:cs typeface="Gill Sans" charset="0"/>
          </a:endParaRPr>
        </a:p>
      </dgm:t>
    </dgm:pt>
    <dgm:pt modelId="{7D7E4A9D-74FA-F54B-A362-65D4BAF129E0}">
      <dgm:prSet phldrT="[Text]" custT="1"/>
      <dgm:spPr/>
      <dgm:t>
        <a:bodyPr/>
        <a:lstStyle/>
        <a:p>
          <a:r>
            <a:rPr lang="es-ES_tradnl" sz="1050" b="1" noProof="0" dirty="0">
              <a:solidFill>
                <a:schemeClr val="tx1"/>
              </a:solidFill>
              <a:latin typeface="Gill Sans" charset="0"/>
              <a:ea typeface="Gill Sans" charset="0"/>
              <a:cs typeface="Gill Sans" charset="0"/>
            </a:rPr>
            <a:t>Detector</a:t>
          </a:r>
        </a:p>
      </dgm:t>
    </dgm:pt>
    <dgm:pt modelId="{54BF41F3-C86F-7846-88CA-658F2E3911D3}" type="parTrans" cxnId="{10123C33-586F-934E-9165-89BBA912FA4D}">
      <dgm:prSet/>
      <dgm:spPr/>
      <dgm:t>
        <a:bodyPr/>
        <a:lstStyle/>
        <a:p>
          <a:endParaRPr lang="en-US" sz="3600" b="1">
            <a:solidFill>
              <a:schemeClr val="tx1"/>
            </a:solidFill>
            <a:latin typeface="Gill Sans" charset="0"/>
            <a:ea typeface="Gill Sans" charset="0"/>
            <a:cs typeface="Gill Sans" charset="0"/>
          </a:endParaRPr>
        </a:p>
      </dgm:t>
    </dgm:pt>
    <dgm:pt modelId="{BBB25508-A716-AA46-8BAB-33FE6885AAA9}" type="sibTrans" cxnId="{10123C33-586F-934E-9165-89BBA912FA4D}">
      <dgm:prSet custT="1"/>
      <dgm:spPr/>
      <dgm:t>
        <a:bodyPr/>
        <a:lstStyle/>
        <a:p>
          <a:endParaRPr lang="en-US" sz="1000" b="1">
            <a:solidFill>
              <a:schemeClr val="tx1"/>
            </a:solidFill>
            <a:latin typeface="Gill Sans" charset="0"/>
            <a:ea typeface="Gill Sans" charset="0"/>
            <a:cs typeface="Gill Sans" charset="0"/>
          </a:endParaRPr>
        </a:p>
      </dgm:t>
    </dgm:pt>
    <dgm:pt modelId="{3C7E181D-DDD9-3447-A604-12F4F9C77FA1}">
      <dgm:prSet phldrT="[Text]" custT="1"/>
      <dgm:spPr/>
      <dgm:t>
        <a:bodyPr/>
        <a:lstStyle/>
        <a:p>
          <a:r>
            <a:rPr lang="es-ES_tradnl" sz="1000" b="1" noProof="0" dirty="0" err="1">
              <a:solidFill>
                <a:schemeClr val="tx1"/>
              </a:solidFill>
              <a:latin typeface="Gill Sans" charset="0"/>
              <a:ea typeface="Gill Sans" charset="0"/>
              <a:cs typeface="Gill Sans" charset="0"/>
            </a:rPr>
            <a:t>AdquisiciónFiltrado</a:t>
          </a:r>
          <a:endParaRPr lang="es-ES_tradnl" sz="1000" b="1" noProof="0" dirty="0">
            <a:solidFill>
              <a:schemeClr val="tx1"/>
            </a:solidFill>
            <a:latin typeface="Gill Sans" charset="0"/>
            <a:ea typeface="Gill Sans" charset="0"/>
            <a:cs typeface="Gill Sans" charset="0"/>
          </a:endParaRPr>
        </a:p>
      </dgm:t>
    </dgm:pt>
    <dgm:pt modelId="{F00B7DED-D2AD-1A41-ABDD-27EDD02DEB8E}" type="parTrans" cxnId="{753FB7AA-6F78-E74B-B000-0D48A0912D1F}">
      <dgm:prSet/>
      <dgm:spPr/>
      <dgm:t>
        <a:bodyPr/>
        <a:lstStyle/>
        <a:p>
          <a:endParaRPr lang="en-US" sz="3600" b="1">
            <a:solidFill>
              <a:schemeClr val="tx1"/>
            </a:solidFill>
            <a:latin typeface="Gill Sans" charset="0"/>
            <a:ea typeface="Gill Sans" charset="0"/>
            <a:cs typeface="Gill Sans" charset="0"/>
          </a:endParaRPr>
        </a:p>
      </dgm:t>
    </dgm:pt>
    <dgm:pt modelId="{35AFA370-3D81-3D47-87C1-24A208FFD21E}" type="sibTrans" cxnId="{753FB7AA-6F78-E74B-B000-0D48A0912D1F}">
      <dgm:prSet custT="1"/>
      <dgm:spPr/>
      <dgm:t>
        <a:bodyPr/>
        <a:lstStyle/>
        <a:p>
          <a:endParaRPr lang="en-US" sz="1000" b="1">
            <a:solidFill>
              <a:schemeClr val="tx1"/>
            </a:solidFill>
            <a:latin typeface="Gill Sans" charset="0"/>
            <a:ea typeface="Gill Sans" charset="0"/>
            <a:cs typeface="Gill Sans" charset="0"/>
          </a:endParaRPr>
        </a:p>
      </dgm:t>
    </dgm:pt>
    <dgm:pt modelId="{B032D6ED-9FE1-FD45-8204-4BA2E2A9A40C}">
      <dgm:prSet phldrT="[Text]" custT="1"/>
      <dgm:spPr/>
      <dgm:t>
        <a:bodyPr/>
        <a:lstStyle/>
        <a:p>
          <a:r>
            <a:rPr lang="es-ES_tradnl" sz="1050" b="1" noProof="0" dirty="0">
              <a:solidFill>
                <a:schemeClr val="tx1"/>
              </a:solidFill>
              <a:latin typeface="Gill Sans" charset="0"/>
              <a:ea typeface="Gill Sans" charset="0"/>
              <a:cs typeface="Gill Sans" charset="0"/>
            </a:rPr>
            <a:t>Análisis de Datos</a:t>
          </a:r>
        </a:p>
      </dgm:t>
    </dgm:pt>
    <dgm:pt modelId="{E99470EC-8C09-E64C-85CD-BE8E08D7943E}" type="parTrans" cxnId="{A017C493-3877-404D-9515-F8D52EB72133}">
      <dgm:prSet/>
      <dgm:spPr/>
      <dgm:t>
        <a:bodyPr/>
        <a:lstStyle/>
        <a:p>
          <a:endParaRPr lang="en-US" sz="3600" b="1">
            <a:solidFill>
              <a:schemeClr val="tx1"/>
            </a:solidFill>
            <a:latin typeface="Gill Sans" charset="0"/>
            <a:ea typeface="Gill Sans" charset="0"/>
            <a:cs typeface="Gill Sans" charset="0"/>
          </a:endParaRPr>
        </a:p>
      </dgm:t>
    </dgm:pt>
    <dgm:pt modelId="{A2C47550-F388-0444-9E78-68328722AA63}" type="sibTrans" cxnId="{A017C493-3877-404D-9515-F8D52EB72133}">
      <dgm:prSet custT="1"/>
      <dgm:spPr/>
      <dgm:t>
        <a:bodyPr/>
        <a:lstStyle/>
        <a:p>
          <a:endParaRPr lang="en-US" sz="1000" b="1">
            <a:solidFill>
              <a:schemeClr val="tx1"/>
            </a:solidFill>
            <a:latin typeface="Gill Sans" charset="0"/>
            <a:ea typeface="Gill Sans" charset="0"/>
            <a:cs typeface="Gill Sans" charset="0"/>
          </a:endParaRPr>
        </a:p>
      </dgm:t>
    </dgm:pt>
    <dgm:pt modelId="{44ABA4B4-E49B-A645-98B6-5C9DF36268CD}">
      <dgm:prSet phldrT="[Text]" custT="1"/>
      <dgm:spPr/>
      <dgm:t>
        <a:bodyPr/>
        <a:lstStyle/>
        <a:p>
          <a:r>
            <a:rPr lang="es-ES_tradnl" sz="1050" b="1" noProof="0" dirty="0">
              <a:solidFill>
                <a:schemeClr val="tx1"/>
              </a:solidFill>
              <a:latin typeface="Gill Sans" charset="0"/>
              <a:ea typeface="Gill Sans" charset="0"/>
              <a:cs typeface="Gill Sans" charset="0"/>
            </a:rPr>
            <a:t>Acelerador</a:t>
          </a:r>
        </a:p>
      </dgm:t>
    </dgm:pt>
    <dgm:pt modelId="{BB9950E7-35FC-3F48-BC42-B1FA51D9C173}" type="parTrans" cxnId="{5B4D54A5-8A00-2E44-9F6F-D9F0F7282783}">
      <dgm:prSet/>
      <dgm:spPr/>
      <dgm:t>
        <a:bodyPr/>
        <a:lstStyle/>
        <a:p>
          <a:endParaRPr lang="en-US" sz="3600">
            <a:solidFill>
              <a:schemeClr val="tx1"/>
            </a:solidFill>
          </a:endParaRPr>
        </a:p>
      </dgm:t>
    </dgm:pt>
    <dgm:pt modelId="{D95B3B3F-CC61-E342-8612-E5BEB3DCC52F}" type="sibTrans" cxnId="{5B4D54A5-8A00-2E44-9F6F-D9F0F7282783}">
      <dgm:prSet custT="1"/>
      <dgm:spPr/>
      <dgm:t>
        <a:bodyPr/>
        <a:lstStyle/>
        <a:p>
          <a:endParaRPr lang="en-US" sz="1000">
            <a:solidFill>
              <a:schemeClr val="tx1"/>
            </a:solidFill>
          </a:endParaRPr>
        </a:p>
      </dgm:t>
    </dgm:pt>
    <dgm:pt modelId="{3B2CC1D2-CD30-2C45-87C4-4D1CCEC536A8}">
      <dgm:prSet phldrT="[Text]" custT="1"/>
      <dgm:spPr/>
      <dgm:t>
        <a:bodyPr/>
        <a:lstStyle/>
        <a:p>
          <a:r>
            <a:rPr lang="es-ES_tradnl" sz="1050" b="1" noProof="0" dirty="0">
              <a:solidFill>
                <a:schemeClr val="tx1"/>
              </a:solidFill>
              <a:latin typeface="Gill Sans" charset="0"/>
              <a:ea typeface="Gill Sans" charset="0"/>
              <a:cs typeface="Gill Sans" charset="0"/>
            </a:rPr>
            <a:t>Física </a:t>
          </a:r>
          <a:r>
            <a:rPr lang="es-ES_tradnl" sz="1050" b="0" noProof="0" dirty="0">
              <a:solidFill>
                <a:schemeClr val="tx1"/>
              </a:solidFill>
              <a:latin typeface="Gill Sans" charset="0"/>
              <a:ea typeface="Gill Sans" charset="0"/>
              <a:cs typeface="Gill Sans" charset="0"/>
            </a:rPr>
            <a:t>(descubrimientos)</a:t>
          </a:r>
        </a:p>
      </dgm:t>
    </dgm:pt>
    <dgm:pt modelId="{82CD89A8-CC30-EB42-9EEB-0E481B033A5D}" type="parTrans" cxnId="{4D51BFC9-44FD-E94D-A99F-E1C48E108E1F}">
      <dgm:prSet/>
      <dgm:spPr/>
      <dgm:t>
        <a:bodyPr/>
        <a:lstStyle/>
        <a:p>
          <a:endParaRPr lang="en-US" sz="3600">
            <a:solidFill>
              <a:schemeClr val="tx1"/>
            </a:solidFill>
          </a:endParaRPr>
        </a:p>
      </dgm:t>
    </dgm:pt>
    <dgm:pt modelId="{CC9ACA4E-C64B-E147-A669-485D622E5109}" type="sibTrans" cxnId="{4D51BFC9-44FD-E94D-A99F-E1C48E108E1F}">
      <dgm:prSet custT="1"/>
      <dgm:spPr/>
      <dgm:t>
        <a:bodyPr/>
        <a:lstStyle/>
        <a:p>
          <a:endParaRPr lang="en-US" sz="1000">
            <a:solidFill>
              <a:schemeClr val="tx1"/>
            </a:solidFill>
          </a:endParaRPr>
        </a:p>
      </dgm:t>
    </dgm:pt>
    <dgm:pt modelId="{64330673-1748-504A-BB19-82E10B216DBA}" type="pres">
      <dgm:prSet presAssocID="{CC47A820-75AA-3D46-8C34-D449EEC9704F}" presName="cycle" presStyleCnt="0">
        <dgm:presLayoutVars>
          <dgm:dir/>
          <dgm:resizeHandles val="exact"/>
        </dgm:presLayoutVars>
      </dgm:prSet>
      <dgm:spPr/>
    </dgm:pt>
    <dgm:pt modelId="{9A25C40B-0246-524D-BA68-1983ACC17401}" type="pres">
      <dgm:prSet presAssocID="{3ADE8E4F-D5CC-764A-B910-381F116243F1}" presName="node" presStyleLbl="node1" presStyleIdx="0" presStyleCnt="6">
        <dgm:presLayoutVars>
          <dgm:bulletEnabled val="1"/>
        </dgm:presLayoutVars>
      </dgm:prSet>
      <dgm:spPr/>
    </dgm:pt>
    <dgm:pt modelId="{B4A327ED-E06D-7D4E-A7DB-25D944059714}" type="pres">
      <dgm:prSet presAssocID="{D939AAF0-2529-8844-BF2E-EA6BBA64BF65}" presName="sibTrans" presStyleLbl="sibTrans2D1" presStyleIdx="0" presStyleCnt="6"/>
      <dgm:spPr/>
    </dgm:pt>
    <dgm:pt modelId="{3CD7961E-9094-F744-B742-20FCEF3EA776}" type="pres">
      <dgm:prSet presAssocID="{D939AAF0-2529-8844-BF2E-EA6BBA64BF65}" presName="connectorText" presStyleLbl="sibTrans2D1" presStyleIdx="0" presStyleCnt="6"/>
      <dgm:spPr/>
    </dgm:pt>
    <dgm:pt modelId="{4631E946-EBD1-F645-82B9-364EF333E7CF}" type="pres">
      <dgm:prSet presAssocID="{44ABA4B4-E49B-A645-98B6-5C9DF36268CD}" presName="node" presStyleLbl="node1" presStyleIdx="1" presStyleCnt="6">
        <dgm:presLayoutVars>
          <dgm:bulletEnabled val="1"/>
        </dgm:presLayoutVars>
      </dgm:prSet>
      <dgm:spPr/>
    </dgm:pt>
    <dgm:pt modelId="{DDB200B9-08B2-1C42-BB3B-47F0DAF338D6}" type="pres">
      <dgm:prSet presAssocID="{D95B3B3F-CC61-E342-8612-E5BEB3DCC52F}" presName="sibTrans" presStyleLbl="sibTrans2D1" presStyleIdx="1" presStyleCnt="6"/>
      <dgm:spPr/>
    </dgm:pt>
    <dgm:pt modelId="{2839153B-F734-E845-A2CC-2F5783F86811}" type="pres">
      <dgm:prSet presAssocID="{D95B3B3F-CC61-E342-8612-E5BEB3DCC52F}" presName="connectorText" presStyleLbl="sibTrans2D1" presStyleIdx="1" presStyleCnt="6"/>
      <dgm:spPr/>
    </dgm:pt>
    <dgm:pt modelId="{6CA9CCFA-9F40-E849-867F-2A52C6904C70}" type="pres">
      <dgm:prSet presAssocID="{7D7E4A9D-74FA-F54B-A362-65D4BAF129E0}" presName="node" presStyleLbl="node1" presStyleIdx="2" presStyleCnt="6">
        <dgm:presLayoutVars>
          <dgm:bulletEnabled val="1"/>
        </dgm:presLayoutVars>
      </dgm:prSet>
      <dgm:spPr/>
    </dgm:pt>
    <dgm:pt modelId="{5F8FEE03-7A10-574E-BD2F-20A4B2EE5574}" type="pres">
      <dgm:prSet presAssocID="{BBB25508-A716-AA46-8BAB-33FE6885AAA9}" presName="sibTrans" presStyleLbl="sibTrans2D1" presStyleIdx="2" presStyleCnt="6"/>
      <dgm:spPr/>
    </dgm:pt>
    <dgm:pt modelId="{C55BDAB5-39ED-E341-917C-30DC06EBBF92}" type="pres">
      <dgm:prSet presAssocID="{BBB25508-A716-AA46-8BAB-33FE6885AAA9}" presName="connectorText" presStyleLbl="sibTrans2D1" presStyleIdx="2" presStyleCnt="6"/>
      <dgm:spPr/>
    </dgm:pt>
    <dgm:pt modelId="{4F6FCB61-E341-7148-8519-2A0F79E9ABED}" type="pres">
      <dgm:prSet presAssocID="{3C7E181D-DDD9-3447-A604-12F4F9C77FA1}" presName="node" presStyleLbl="node1" presStyleIdx="3" presStyleCnt="6">
        <dgm:presLayoutVars>
          <dgm:bulletEnabled val="1"/>
        </dgm:presLayoutVars>
      </dgm:prSet>
      <dgm:spPr/>
    </dgm:pt>
    <dgm:pt modelId="{289524FA-4D93-AF4B-AFAD-D8B9DF883BE7}" type="pres">
      <dgm:prSet presAssocID="{35AFA370-3D81-3D47-87C1-24A208FFD21E}" presName="sibTrans" presStyleLbl="sibTrans2D1" presStyleIdx="3" presStyleCnt="6"/>
      <dgm:spPr/>
    </dgm:pt>
    <dgm:pt modelId="{C4FEE243-2F27-2749-8479-6E4F12363D59}" type="pres">
      <dgm:prSet presAssocID="{35AFA370-3D81-3D47-87C1-24A208FFD21E}" presName="connectorText" presStyleLbl="sibTrans2D1" presStyleIdx="3" presStyleCnt="6"/>
      <dgm:spPr/>
    </dgm:pt>
    <dgm:pt modelId="{2BF09E7D-2627-E641-8280-86AF5BE76D5C}" type="pres">
      <dgm:prSet presAssocID="{B032D6ED-9FE1-FD45-8204-4BA2E2A9A40C}" presName="node" presStyleLbl="node1" presStyleIdx="4" presStyleCnt="6">
        <dgm:presLayoutVars>
          <dgm:bulletEnabled val="1"/>
        </dgm:presLayoutVars>
      </dgm:prSet>
      <dgm:spPr/>
    </dgm:pt>
    <dgm:pt modelId="{B507FAF1-546E-0C41-AE00-3D167A68CD0D}" type="pres">
      <dgm:prSet presAssocID="{A2C47550-F388-0444-9E78-68328722AA63}" presName="sibTrans" presStyleLbl="sibTrans2D1" presStyleIdx="4" presStyleCnt="6"/>
      <dgm:spPr/>
    </dgm:pt>
    <dgm:pt modelId="{FD90BA2F-F152-CF49-84EF-F56E617E1854}" type="pres">
      <dgm:prSet presAssocID="{A2C47550-F388-0444-9E78-68328722AA63}" presName="connectorText" presStyleLbl="sibTrans2D1" presStyleIdx="4" presStyleCnt="6"/>
      <dgm:spPr/>
    </dgm:pt>
    <dgm:pt modelId="{62017107-2E5A-AB40-9923-358858B1FFBF}" type="pres">
      <dgm:prSet presAssocID="{3B2CC1D2-CD30-2C45-87C4-4D1CCEC536A8}" presName="node" presStyleLbl="node1" presStyleIdx="5" presStyleCnt="6">
        <dgm:presLayoutVars>
          <dgm:bulletEnabled val="1"/>
        </dgm:presLayoutVars>
      </dgm:prSet>
      <dgm:spPr/>
    </dgm:pt>
    <dgm:pt modelId="{11AC18FE-674F-4F48-AE4D-903A34480B1E}" type="pres">
      <dgm:prSet presAssocID="{CC9ACA4E-C64B-E147-A669-485D622E5109}" presName="sibTrans" presStyleLbl="sibTrans2D1" presStyleIdx="5" presStyleCnt="6"/>
      <dgm:spPr/>
    </dgm:pt>
    <dgm:pt modelId="{8EB9C4D5-FC90-7A43-87AF-6522A9CB8A8E}" type="pres">
      <dgm:prSet presAssocID="{CC9ACA4E-C64B-E147-A669-485D622E5109}" presName="connectorText" presStyleLbl="sibTrans2D1" presStyleIdx="5" presStyleCnt="6"/>
      <dgm:spPr/>
    </dgm:pt>
  </dgm:ptLst>
  <dgm:cxnLst>
    <dgm:cxn modelId="{4EC8A406-451B-7645-BD17-CCD4A9297E00}" type="presOf" srcId="{3C7E181D-DDD9-3447-A604-12F4F9C77FA1}" destId="{4F6FCB61-E341-7148-8519-2A0F79E9ABED}" srcOrd="0" destOrd="0" presId="urn:microsoft.com/office/officeart/2005/8/layout/cycle2"/>
    <dgm:cxn modelId="{48F68208-6AED-654C-A05B-F34944605922}" type="presOf" srcId="{D939AAF0-2529-8844-BF2E-EA6BBA64BF65}" destId="{B4A327ED-E06D-7D4E-A7DB-25D944059714}" srcOrd="0" destOrd="0" presId="urn:microsoft.com/office/officeart/2005/8/layout/cycle2"/>
    <dgm:cxn modelId="{1AFA3422-E1A8-8245-BE39-6F16B3094303}" type="presOf" srcId="{D95B3B3F-CC61-E342-8612-E5BEB3DCC52F}" destId="{2839153B-F734-E845-A2CC-2F5783F86811}" srcOrd="1" destOrd="0" presId="urn:microsoft.com/office/officeart/2005/8/layout/cycle2"/>
    <dgm:cxn modelId="{0740EA26-B893-4B4A-8049-0F776C57ABDF}" type="presOf" srcId="{35AFA370-3D81-3D47-87C1-24A208FFD21E}" destId="{C4FEE243-2F27-2749-8479-6E4F12363D59}" srcOrd="1" destOrd="0" presId="urn:microsoft.com/office/officeart/2005/8/layout/cycle2"/>
    <dgm:cxn modelId="{C001762A-2168-094A-B9CD-2C3DF21E8BB9}" type="presOf" srcId="{44ABA4B4-E49B-A645-98B6-5C9DF36268CD}" destId="{4631E946-EBD1-F645-82B9-364EF333E7CF}" srcOrd="0" destOrd="0" presId="urn:microsoft.com/office/officeart/2005/8/layout/cycle2"/>
    <dgm:cxn modelId="{10123C33-586F-934E-9165-89BBA912FA4D}" srcId="{CC47A820-75AA-3D46-8C34-D449EEC9704F}" destId="{7D7E4A9D-74FA-F54B-A362-65D4BAF129E0}" srcOrd="2" destOrd="0" parTransId="{54BF41F3-C86F-7846-88CA-658F2E3911D3}" sibTransId="{BBB25508-A716-AA46-8BAB-33FE6885AAA9}"/>
    <dgm:cxn modelId="{FFCFC541-7E33-D741-8E06-A5D5F895D50C}" type="presOf" srcId="{BBB25508-A716-AA46-8BAB-33FE6885AAA9}" destId="{C55BDAB5-39ED-E341-917C-30DC06EBBF92}" srcOrd="1" destOrd="0" presId="urn:microsoft.com/office/officeart/2005/8/layout/cycle2"/>
    <dgm:cxn modelId="{0B474A43-8CC5-524F-8796-947995867A99}" type="presOf" srcId="{D95B3B3F-CC61-E342-8612-E5BEB3DCC52F}" destId="{DDB200B9-08B2-1C42-BB3B-47F0DAF338D6}" srcOrd="0" destOrd="0" presId="urn:microsoft.com/office/officeart/2005/8/layout/cycle2"/>
    <dgm:cxn modelId="{8BC16C4A-7809-3840-A088-8ACB43A9812A}" srcId="{CC47A820-75AA-3D46-8C34-D449EEC9704F}" destId="{3ADE8E4F-D5CC-764A-B910-381F116243F1}" srcOrd="0" destOrd="0" parTransId="{C7E54C1E-38F9-E946-9D69-5DB105BF8CE2}" sibTransId="{D939AAF0-2529-8844-BF2E-EA6BBA64BF65}"/>
    <dgm:cxn modelId="{1876A774-8D18-D140-A138-92E89C1D4253}" type="presOf" srcId="{B032D6ED-9FE1-FD45-8204-4BA2E2A9A40C}" destId="{2BF09E7D-2627-E641-8280-86AF5BE76D5C}" srcOrd="0" destOrd="0" presId="urn:microsoft.com/office/officeart/2005/8/layout/cycle2"/>
    <dgm:cxn modelId="{46D3F680-1CE0-8444-8910-17F6E8D21EF3}" type="presOf" srcId="{CC47A820-75AA-3D46-8C34-D449EEC9704F}" destId="{64330673-1748-504A-BB19-82E10B216DBA}" srcOrd="0" destOrd="0" presId="urn:microsoft.com/office/officeart/2005/8/layout/cycle2"/>
    <dgm:cxn modelId="{3CF22285-1D43-EB40-998E-EC663AB5406F}" type="presOf" srcId="{CC9ACA4E-C64B-E147-A669-485D622E5109}" destId="{8EB9C4D5-FC90-7A43-87AF-6522A9CB8A8E}" srcOrd="1" destOrd="0" presId="urn:microsoft.com/office/officeart/2005/8/layout/cycle2"/>
    <dgm:cxn modelId="{A017C493-3877-404D-9515-F8D52EB72133}" srcId="{CC47A820-75AA-3D46-8C34-D449EEC9704F}" destId="{B032D6ED-9FE1-FD45-8204-4BA2E2A9A40C}" srcOrd="4" destOrd="0" parTransId="{E99470EC-8C09-E64C-85CD-BE8E08D7943E}" sibTransId="{A2C47550-F388-0444-9E78-68328722AA63}"/>
    <dgm:cxn modelId="{BC5396A3-0EFE-644E-B626-510DCD81742F}" type="presOf" srcId="{A2C47550-F388-0444-9E78-68328722AA63}" destId="{FD90BA2F-F152-CF49-84EF-F56E617E1854}" srcOrd="1" destOrd="0" presId="urn:microsoft.com/office/officeart/2005/8/layout/cycle2"/>
    <dgm:cxn modelId="{5B4D54A5-8A00-2E44-9F6F-D9F0F7282783}" srcId="{CC47A820-75AA-3D46-8C34-D449EEC9704F}" destId="{44ABA4B4-E49B-A645-98B6-5C9DF36268CD}" srcOrd="1" destOrd="0" parTransId="{BB9950E7-35FC-3F48-BC42-B1FA51D9C173}" sibTransId="{D95B3B3F-CC61-E342-8612-E5BEB3DCC52F}"/>
    <dgm:cxn modelId="{753FB7AA-6F78-E74B-B000-0D48A0912D1F}" srcId="{CC47A820-75AA-3D46-8C34-D449EEC9704F}" destId="{3C7E181D-DDD9-3447-A604-12F4F9C77FA1}" srcOrd="3" destOrd="0" parTransId="{F00B7DED-D2AD-1A41-ABDD-27EDD02DEB8E}" sibTransId="{35AFA370-3D81-3D47-87C1-24A208FFD21E}"/>
    <dgm:cxn modelId="{436192B7-4011-E74B-A3DF-B7722135873F}" type="presOf" srcId="{A2C47550-F388-0444-9E78-68328722AA63}" destId="{B507FAF1-546E-0C41-AE00-3D167A68CD0D}" srcOrd="0" destOrd="0" presId="urn:microsoft.com/office/officeart/2005/8/layout/cycle2"/>
    <dgm:cxn modelId="{F43626C9-67D3-8746-B59C-E421C3FFE098}" type="presOf" srcId="{CC9ACA4E-C64B-E147-A669-485D622E5109}" destId="{11AC18FE-674F-4F48-AE4D-903A34480B1E}" srcOrd="0" destOrd="0" presId="urn:microsoft.com/office/officeart/2005/8/layout/cycle2"/>
    <dgm:cxn modelId="{4D51BFC9-44FD-E94D-A99F-E1C48E108E1F}" srcId="{CC47A820-75AA-3D46-8C34-D449EEC9704F}" destId="{3B2CC1D2-CD30-2C45-87C4-4D1CCEC536A8}" srcOrd="5" destOrd="0" parTransId="{82CD89A8-CC30-EB42-9EEB-0E481B033A5D}" sibTransId="{CC9ACA4E-C64B-E147-A669-485D622E5109}"/>
    <dgm:cxn modelId="{8D6621CB-872A-3B45-8214-F8C6F40250F6}" type="presOf" srcId="{BBB25508-A716-AA46-8BAB-33FE6885AAA9}" destId="{5F8FEE03-7A10-574E-BD2F-20A4B2EE5574}" srcOrd="0" destOrd="0" presId="urn:microsoft.com/office/officeart/2005/8/layout/cycle2"/>
    <dgm:cxn modelId="{47B96FD7-0B16-494D-98D4-EEBEF8A0BF1A}" type="presOf" srcId="{7D7E4A9D-74FA-F54B-A362-65D4BAF129E0}" destId="{6CA9CCFA-9F40-E849-867F-2A52C6904C70}" srcOrd="0" destOrd="0" presId="urn:microsoft.com/office/officeart/2005/8/layout/cycle2"/>
    <dgm:cxn modelId="{B38A40DC-FED1-D349-B771-A18797951CB2}" type="presOf" srcId="{D939AAF0-2529-8844-BF2E-EA6BBA64BF65}" destId="{3CD7961E-9094-F744-B742-20FCEF3EA776}" srcOrd="1" destOrd="0" presId="urn:microsoft.com/office/officeart/2005/8/layout/cycle2"/>
    <dgm:cxn modelId="{E02AC5DC-2DDF-504F-8015-9E1BB1712631}" type="presOf" srcId="{3B2CC1D2-CD30-2C45-87C4-4D1CCEC536A8}" destId="{62017107-2E5A-AB40-9923-358858B1FFBF}" srcOrd="0" destOrd="0" presId="urn:microsoft.com/office/officeart/2005/8/layout/cycle2"/>
    <dgm:cxn modelId="{516E39ED-EF1C-7349-9A36-CAAD50B68406}" type="presOf" srcId="{35AFA370-3D81-3D47-87C1-24A208FFD21E}" destId="{289524FA-4D93-AF4B-AFAD-D8B9DF883BE7}" srcOrd="0" destOrd="0" presId="urn:microsoft.com/office/officeart/2005/8/layout/cycle2"/>
    <dgm:cxn modelId="{2C84B4FD-2881-EF4C-8706-C1A2239C6CD9}" type="presOf" srcId="{3ADE8E4F-D5CC-764A-B910-381F116243F1}" destId="{9A25C40B-0246-524D-BA68-1983ACC17401}" srcOrd="0" destOrd="0" presId="urn:microsoft.com/office/officeart/2005/8/layout/cycle2"/>
    <dgm:cxn modelId="{95054911-241C-4F41-9EC9-0751C65D807A}" type="presParOf" srcId="{64330673-1748-504A-BB19-82E10B216DBA}" destId="{9A25C40B-0246-524D-BA68-1983ACC17401}" srcOrd="0" destOrd="0" presId="urn:microsoft.com/office/officeart/2005/8/layout/cycle2"/>
    <dgm:cxn modelId="{C55869D0-5C08-A34F-A063-287A93ECE04E}" type="presParOf" srcId="{64330673-1748-504A-BB19-82E10B216DBA}" destId="{B4A327ED-E06D-7D4E-A7DB-25D944059714}" srcOrd="1" destOrd="0" presId="urn:microsoft.com/office/officeart/2005/8/layout/cycle2"/>
    <dgm:cxn modelId="{790BD533-C9DD-0548-854C-DFE94B06D388}" type="presParOf" srcId="{B4A327ED-E06D-7D4E-A7DB-25D944059714}" destId="{3CD7961E-9094-F744-B742-20FCEF3EA776}" srcOrd="0" destOrd="0" presId="urn:microsoft.com/office/officeart/2005/8/layout/cycle2"/>
    <dgm:cxn modelId="{A877F094-5052-C34F-A2C9-A5D30C556D70}" type="presParOf" srcId="{64330673-1748-504A-BB19-82E10B216DBA}" destId="{4631E946-EBD1-F645-82B9-364EF333E7CF}" srcOrd="2" destOrd="0" presId="urn:microsoft.com/office/officeart/2005/8/layout/cycle2"/>
    <dgm:cxn modelId="{5988A961-FD3B-D845-BFA0-59CCD8AEEB29}" type="presParOf" srcId="{64330673-1748-504A-BB19-82E10B216DBA}" destId="{DDB200B9-08B2-1C42-BB3B-47F0DAF338D6}" srcOrd="3" destOrd="0" presId="urn:microsoft.com/office/officeart/2005/8/layout/cycle2"/>
    <dgm:cxn modelId="{A4E60424-4902-1D4F-8FAB-0E6C38200709}" type="presParOf" srcId="{DDB200B9-08B2-1C42-BB3B-47F0DAF338D6}" destId="{2839153B-F734-E845-A2CC-2F5783F86811}" srcOrd="0" destOrd="0" presId="urn:microsoft.com/office/officeart/2005/8/layout/cycle2"/>
    <dgm:cxn modelId="{A0B422BF-0F34-6F42-AB57-467F57228FD0}" type="presParOf" srcId="{64330673-1748-504A-BB19-82E10B216DBA}" destId="{6CA9CCFA-9F40-E849-867F-2A52C6904C70}" srcOrd="4" destOrd="0" presId="urn:microsoft.com/office/officeart/2005/8/layout/cycle2"/>
    <dgm:cxn modelId="{2E06D48C-F8EF-0D45-ACC4-76641C8E7EE4}" type="presParOf" srcId="{64330673-1748-504A-BB19-82E10B216DBA}" destId="{5F8FEE03-7A10-574E-BD2F-20A4B2EE5574}" srcOrd="5" destOrd="0" presId="urn:microsoft.com/office/officeart/2005/8/layout/cycle2"/>
    <dgm:cxn modelId="{4A3BACA7-C61A-7643-9B5A-D85D370D6388}" type="presParOf" srcId="{5F8FEE03-7A10-574E-BD2F-20A4B2EE5574}" destId="{C55BDAB5-39ED-E341-917C-30DC06EBBF92}" srcOrd="0" destOrd="0" presId="urn:microsoft.com/office/officeart/2005/8/layout/cycle2"/>
    <dgm:cxn modelId="{CEEDF003-4AA7-F148-86AF-872C0449F4A6}" type="presParOf" srcId="{64330673-1748-504A-BB19-82E10B216DBA}" destId="{4F6FCB61-E341-7148-8519-2A0F79E9ABED}" srcOrd="6" destOrd="0" presId="urn:microsoft.com/office/officeart/2005/8/layout/cycle2"/>
    <dgm:cxn modelId="{8F4A7A5E-866E-E749-9A0E-20BC997FEAB1}" type="presParOf" srcId="{64330673-1748-504A-BB19-82E10B216DBA}" destId="{289524FA-4D93-AF4B-AFAD-D8B9DF883BE7}" srcOrd="7" destOrd="0" presId="urn:microsoft.com/office/officeart/2005/8/layout/cycle2"/>
    <dgm:cxn modelId="{A1404BDA-87EC-F74C-B216-C01CA10C2F1A}" type="presParOf" srcId="{289524FA-4D93-AF4B-AFAD-D8B9DF883BE7}" destId="{C4FEE243-2F27-2749-8479-6E4F12363D59}" srcOrd="0" destOrd="0" presId="urn:microsoft.com/office/officeart/2005/8/layout/cycle2"/>
    <dgm:cxn modelId="{0BDF10A9-2CF2-E443-98FC-75F673841D27}" type="presParOf" srcId="{64330673-1748-504A-BB19-82E10B216DBA}" destId="{2BF09E7D-2627-E641-8280-86AF5BE76D5C}" srcOrd="8" destOrd="0" presId="urn:microsoft.com/office/officeart/2005/8/layout/cycle2"/>
    <dgm:cxn modelId="{C24CEE64-1B0A-1841-AB30-50DBAB29B97B}" type="presParOf" srcId="{64330673-1748-504A-BB19-82E10B216DBA}" destId="{B507FAF1-546E-0C41-AE00-3D167A68CD0D}" srcOrd="9" destOrd="0" presId="urn:microsoft.com/office/officeart/2005/8/layout/cycle2"/>
    <dgm:cxn modelId="{9BA590AD-2179-F74E-87CF-DDB200918380}" type="presParOf" srcId="{B507FAF1-546E-0C41-AE00-3D167A68CD0D}" destId="{FD90BA2F-F152-CF49-84EF-F56E617E1854}" srcOrd="0" destOrd="0" presId="urn:microsoft.com/office/officeart/2005/8/layout/cycle2"/>
    <dgm:cxn modelId="{4C58D3F4-85C9-744E-AF07-0C5D723A1C53}" type="presParOf" srcId="{64330673-1748-504A-BB19-82E10B216DBA}" destId="{62017107-2E5A-AB40-9923-358858B1FFBF}" srcOrd="10" destOrd="0" presId="urn:microsoft.com/office/officeart/2005/8/layout/cycle2"/>
    <dgm:cxn modelId="{E3D69431-9436-C746-BE8F-5E4AA97B8F57}" type="presParOf" srcId="{64330673-1748-504A-BB19-82E10B216DBA}" destId="{11AC18FE-674F-4F48-AE4D-903A34480B1E}" srcOrd="11" destOrd="0" presId="urn:microsoft.com/office/officeart/2005/8/layout/cycle2"/>
    <dgm:cxn modelId="{048BAED5-CF35-6E42-B00B-F69DF8D6F9CD}" type="presParOf" srcId="{11AC18FE-674F-4F48-AE4D-903A34480B1E}" destId="{8EB9C4D5-FC90-7A43-87AF-6522A9CB8A8E}"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3816E1-5223-CE40-849B-78B234146D2D}">
      <dsp:nvSpPr>
        <dsp:cNvPr id="0" name=""/>
        <dsp:cNvSpPr/>
      </dsp:nvSpPr>
      <dsp:spPr>
        <a:xfrm>
          <a:off x="0" y="0"/>
          <a:ext cx="2498369" cy="669404"/>
        </a:xfrm>
        <a:prstGeom prst="chevron">
          <a:avLst/>
        </a:prstGeom>
        <a:solidFill>
          <a:schemeClr val="accent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latin typeface="Gill Sans" charset="0"/>
              <a:ea typeface="Gill Sans" charset="0"/>
              <a:cs typeface="Gill Sans" charset="0"/>
            </a:rPr>
            <a:t>Detector</a:t>
          </a:r>
        </a:p>
      </dsp:txBody>
      <dsp:txXfrm>
        <a:off x="334702" y="0"/>
        <a:ext cx="1828965" cy="669404"/>
      </dsp:txXfrm>
    </dsp:sp>
    <dsp:sp modelId="{0F01B667-2E77-7C47-88E2-FE9E8E1588C7}">
      <dsp:nvSpPr>
        <dsp:cNvPr id="0" name=""/>
        <dsp:cNvSpPr/>
      </dsp:nvSpPr>
      <dsp:spPr>
        <a:xfrm>
          <a:off x="2226988" y="0"/>
          <a:ext cx="2730608" cy="669404"/>
        </a:xfrm>
        <a:prstGeom prst="chevron">
          <a:avLst/>
        </a:prstGeom>
        <a:solidFill>
          <a:schemeClr val="accent2">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s-ES_tradnl" sz="2000" b="1" kern="1200" dirty="0">
              <a:solidFill>
                <a:schemeClr val="bg1"/>
              </a:solidFill>
              <a:latin typeface="Gill Sans" charset="0"/>
              <a:ea typeface="Gill Sans" charset="0"/>
              <a:cs typeface="Gill Sans" charset="0"/>
            </a:rPr>
            <a:t>Adquisición y Filtrado</a:t>
          </a:r>
          <a:endParaRPr lang="en-US" sz="2000" b="1" kern="1200" dirty="0">
            <a:solidFill>
              <a:schemeClr val="bg1"/>
            </a:solidFill>
            <a:latin typeface="Gill Sans" charset="0"/>
            <a:ea typeface="Gill Sans" charset="0"/>
            <a:cs typeface="Gill Sans" charset="0"/>
          </a:endParaRPr>
        </a:p>
      </dsp:txBody>
      <dsp:txXfrm>
        <a:off x="2561690" y="0"/>
        <a:ext cx="2061204" cy="669404"/>
      </dsp:txXfrm>
    </dsp:sp>
    <dsp:sp modelId="{A05EF642-20BA-264A-903D-CAFE0CDBA4B4}">
      <dsp:nvSpPr>
        <dsp:cNvPr id="0" name=""/>
        <dsp:cNvSpPr/>
      </dsp:nvSpPr>
      <dsp:spPr>
        <a:xfrm>
          <a:off x="4684536" y="0"/>
          <a:ext cx="2730608" cy="669404"/>
        </a:xfrm>
        <a:prstGeom prst="chevron">
          <a:avLst/>
        </a:prstGeom>
        <a:solidFill>
          <a:schemeClr val="accent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s-ES_tradnl" sz="2000" b="1" kern="1200" dirty="0">
              <a:solidFill>
                <a:schemeClr val="bg1"/>
              </a:solidFill>
              <a:latin typeface="Gill Sans" charset="0"/>
              <a:ea typeface="Gill Sans" charset="0"/>
              <a:cs typeface="Gill Sans" charset="0"/>
            </a:rPr>
            <a:t>Análisis de Datos</a:t>
          </a:r>
          <a:endParaRPr lang="en-US" sz="2000" b="1" kern="1200" dirty="0">
            <a:solidFill>
              <a:schemeClr val="bg1"/>
            </a:solidFill>
            <a:latin typeface="Gill Sans" charset="0"/>
            <a:ea typeface="Gill Sans" charset="0"/>
            <a:cs typeface="Gill Sans" charset="0"/>
          </a:endParaRPr>
        </a:p>
      </dsp:txBody>
      <dsp:txXfrm>
        <a:off x="5019238" y="0"/>
        <a:ext cx="2061204" cy="6694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25C40B-0246-524D-BA68-1983ACC17401}">
      <dsp:nvSpPr>
        <dsp:cNvPr id="0" name=""/>
        <dsp:cNvSpPr/>
      </dsp:nvSpPr>
      <dsp:spPr>
        <a:xfrm>
          <a:off x="2530142" y="1257"/>
          <a:ext cx="1132403" cy="1132403"/>
        </a:xfrm>
        <a:prstGeom prst="ellipse">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s-ES_tradnl" sz="1050" b="1" kern="1200" noProof="0" dirty="0" err="1">
              <a:solidFill>
                <a:schemeClr val="tx1"/>
              </a:solidFill>
              <a:latin typeface="Gill Sans" charset="0"/>
              <a:ea typeface="Gill Sans" charset="0"/>
              <a:cs typeface="Gill Sans" charset="0"/>
            </a:rPr>
            <a:t>Fisica</a:t>
          </a:r>
          <a:r>
            <a:rPr lang="es-ES_tradnl" sz="1050" b="1" kern="1200" noProof="0" dirty="0">
              <a:solidFill>
                <a:schemeClr val="tx1"/>
              </a:solidFill>
              <a:latin typeface="Gill Sans" charset="0"/>
              <a:ea typeface="Gill Sans" charset="0"/>
              <a:cs typeface="Gill Sans" charset="0"/>
            </a:rPr>
            <a:t> </a:t>
          </a:r>
          <a:r>
            <a:rPr lang="es-ES_tradnl" sz="1050" b="0" kern="1200" noProof="0" dirty="0">
              <a:solidFill>
                <a:schemeClr val="tx1"/>
              </a:solidFill>
              <a:latin typeface="Gill Sans" charset="0"/>
              <a:ea typeface="Gill Sans" charset="0"/>
              <a:cs typeface="Gill Sans" charset="0"/>
            </a:rPr>
            <a:t>(modelos, simulación)</a:t>
          </a:r>
        </a:p>
      </dsp:txBody>
      <dsp:txXfrm>
        <a:off x="2695979" y="167094"/>
        <a:ext cx="800729" cy="800729"/>
      </dsp:txXfrm>
    </dsp:sp>
    <dsp:sp modelId="{B4A327ED-E06D-7D4E-A7DB-25D944059714}">
      <dsp:nvSpPr>
        <dsp:cNvPr id="0" name=""/>
        <dsp:cNvSpPr/>
      </dsp:nvSpPr>
      <dsp:spPr>
        <a:xfrm rot="1800000">
          <a:off x="3674802" y="797301"/>
          <a:ext cx="301246" cy="382186"/>
        </a:xfrm>
        <a:prstGeom prst="rightArrow">
          <a:avLst>
            <a:gd name="adj1" fmla="val 60000"/>
            <a:gd name="adj2" fmla="val 5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b="1" kern="1200">
            <a:solidFill>
              <a:schemeClr val="tx1"/>
            </a:solidFill>
            <a:latin typeface="Gill Sans" charset="0"/>
            <a:ea typeface="Gill Sans" charset="0"/>
            <a:cs typeface="Gill Sans" charset="0"/>
          </a:endParaRPr>
        </a:p>
      </dsp:txBody>
      <dsp:txXfrm>
        <a:off x="3680856" y="851145"/>
        <a:ext cx="210872" cy="229312"/>
      </dsp:txXfrm>
    </dsp:sp>
    <dsp:sp modelId="{4631E946-EBD1-F645-82B9-364EF333E7CF}">
      <dsp:nvSpPr>
        <dsp:cNvPr id="0" name=""/>
        <dsp:cNvSpPr/>
      </dsp:nvSpPr>
      <dsp:spPr>
        <a:xfrm>
          <a:off x="4003072" y="851653"/>
          <a:ext cx="1132403" cy="1132403"/>
        </a:xfrm>
        <a:prstGeom prst="ellipse">
          <a:avLst/>
        </a:prstGeom>
        <a:gradFill rotWithShape="0">
          <a:gsLst>
            <a:gs pos="0">
              <a:schemeClr val="accent5">
                <a:hueOff val="-1986775"/>
                <a:satOff val="7962"/>
                <a:lumOff val="1726"/>
                <a:alphaOff val="0"/>
                <a:tint val="100000"/>
                <a:shade val="100000"/>
                <a:satMod val="130000"/>
              </a:schemeClr>
            </a:gs>
            <a:gs pos="100000">
              <a:schemeClr val="accent5">
                <a:hueOff val="-1986775"/>
                <a:satOff val="7962"/>
                <a:lumOff val="172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s-ES_tradnl" sz="1050" b="1" kern="1200" noProof="0" dirty="0">
              <a:solidFill>
                <a:schemeClr val="tx1"/>
              </a:solidFill>
              <a:latin typeface="Gill Sans" charset="0"/>
              <a:ea typeface="Gill Sans" charset="0"/>
              <a:cs typeface="Gill Sans" charset="0"/>
            </a:rPr>
            <a:t>Acelerador</a:t>
          </a:r>
        </a:p>
      </dsp:txBody>
      <dsp:txXfrm>
        <a:off x="4168909" y="1017490"/>
        <a:ext cx="800729" cy="800729"/>
      </dsp:txXfrm>
    </dsp:sp>
    <dsp:sp modelId="{DDB200B9-08B2-1C42-BB3B-47F0DAF338D6}">
      <dsp:nvSpPr>
        <dsp:cNvPr id="0" name=""/>
        <dsp:cNvSpPr/>
      </dsp:nvSpPr>
      <dsp:spPr>
        <a:xfrm rot="5400000">
          <a:off x="4418650" y="2068633"/>
          <a:ext cx="301246" cy="382186"/>
        </a:xfrm>
        <a:prstGeom prst="rightArrow">
          <a:avLst>
            <a:gd name="adj1" fmla="val 60000"/>
            <a:gd name="adj2" fmla="val 50000"/>
          </a:avLst>
        </a:prstGeom>
        <a:gradFill rotWithShape="0">
          <a:gsLst>
            <a:gs pos="0">
              <a:schemeClr val="accent5">
                <a:hueOff val="-1986775"/>
                <a:satOff val="7962"/>
                <a:lumOff val="1726"/>
                <a:alphaOff val="0"/>
                <a:tint val="100000"/>
                <a:shade val="100000"/>
                <a:satMod val="130000"/>
              </a:schemeClr>
            </a:gs>
            <a:gs pos="100000">
              <a:schemeClr val="accent5">
                <a:hueOff val="-1986775"/>
                <a:satOff val="7962"/>
                <a:lumOff val="172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solidFill>
              <a:schemeClr val="tx1"/>
            </a:solidFill>
          </a:endParaRPr>
        </a:p>
      </dsp:txBody>
      <dsp:txXfrm>
        <a:off x="4463837" y="2099883"/>
        <a:ext cx="210872" cy="229312"/>
      </dsp:txXfrm>
    </dsp:sp>
    <dsp:sp modelId="{6CA9CCFA-9F40-E849-867F-2A52C6904C70}">
      <dsp:nvSpPr>
        <dsp:cNvPr id="0" name=""/>
        <dsp:cNvSpPr/>
      </dsp:nvSpPr>
      <dsp:spPr>
        <a:xfrm>
          <a:off x="4003072" y="2552447"/>
          <a:ext cx="1132403" cy="1132403"/>
        </a:xfrm>
        <a:prstGeom prst="ellipse">
          <a:avLst/>
        </a:prstGeom>
        <a:gradFill rotWithShape="0">
          <a:gsLst>
            <a:gs pos="0">
              <a:schemeClr val="accent5">
                <a:hueOff val="-3973551"/>
                <a:satOff val="15924"/>
                <a:lumOff val="3451"/>
                <a:alphaOff val="0"/>
                <a:tint val="100000"/>
                <a:shade val="100000"/>
                <a:satMod val="130000"/>
              </a:schemeClr>
            </a:gs>
            <a:gs pos="100000">
              <a:schemeClr val="accent5">
                <a:hueOff val="-3973551"/>
                <a:satOff val="15924"/>
                <a:lumOff val="3451"/>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s-ES_tradnl" sz="1050" b="1" kern="1200" noProof="0" dirty="0">
              <a:solidFill>
                <a:schemeClr val="tx1"/>
              </a:solidFill>
              <a:latin typeface="Gill Sans" charset="0"/>
              <a:ea typeface="Gill Sans" charset="0"/>
              <a:cs typeface="Gill Sans" charset="0"/>
            </a:rPr>
            <a:t>Detector</a:t>
          </a:r>
        </a:p>
      </dsp:txBody>
      <dsp:txXfrm>
        <a:off x="4168909" y="2718284"/>
        <a:ext cx="800729" cy="800729"/>
      </dsp:txXfrm>
    </dsp:sp>
    <dsp:sp modelId="{5F8FEE03-7A10-574E-BD2F-20A4B2EE5574}">
      <dsp:nvSpPr>
        <dsp:cNvPr id="0" name=""/>
        <dsp:cNvSpPr/>
      </dsp:nvSpPr>
      <dsp:spPr>
        <a:xfrm rot="9000000">
          <a:off x="3689569" y="3348490"/>
          <a:ext cx="301246" cy="382186"/>
        </a:xfrm>
        <a:prstGeom prst="rightArrow">
          <a:avLst>
            <a:gd name="adj1" fmla="val 60000"/>
            <a:gd name="adj2" fmla="val 50000"/>
          </a:avLst>
        </a:prstGeom>
        <a:gradFill rotWithShape="0">
          <a:gsLst>
            <a:gs pos="0">
              <a:schemeClr val="accent5">
                <a:hueOff val="-3973551"/>
                <a:satOff val="15924"/>
                <a:lumOff val="3451"/>
                <a:alphaOff val="0"/>
                <a:tint val="100000"/>
                <a:shade val="100000"/>
                <a:satMod val="130000"/>
              </a:schemeClr>
            </a:gs>
            <a:gs pos="100000">
              <a:schemeClr val="accent5">
                <a:hueOff val="-3973551"/>
                <a:satOff val="15924"/>
                <a:lumOff val="3451"/>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b="1" kern="1200">
            <a:solidFill>
              <a:schemeClr val="tx1"/>
            </a:solidFill>
            <a:latin typeface="Gill Sans" charset="0"/>
            <a:ea typeface="Gill Sans" charset="0"/>
            <a:cs typeface="Gill Sans" charset="0"/>
          </a:endParaRPr>
        </a:p>
      </dsp:txBody>
      <dsp:txXfrm rot="10800000">
        <a:off x="3773889" y="3402334"/>
        <a:ext cx="210872" cy="229312"/>
      </dsp:txXfrm>
    </dsp:sp>
    <dsp:sp modelId="{4F6FCB61-E341-7148-8519-2A0F79E9ABED}">
      <dsp:nvSpPr>
        <dsp:cNvPr id="0" name=""/>
        <dsp:cNvSpPr/>
      </dsp:nvSpPr>
      <dsp:spPr>
        <a:xfrm>
          <a:off x="2530142" y="3402843"/>
          <a:ext cx="1132403" cy="1132403"/>
        </a:xfrm>
        <a:prstGeom prst="ellipse">
          <a:avLst/>
        </a:prstGeom>
        <a:gradFill rotWithShape="0">
          <a:gsLst>
            <a:gs pos="0">
              <a:schemeClr val="accent5">
                <a:hueOff val="-5960326"/>
                <a:satOff val="23887"/>
                <a:lumOff val="5177"/>
                <a:alphaOff val="0"/>
                <a:tint val="100000"/>
                <a:shade val="100000"/>
                <a:satMod val="130000"/>
              </a:schemeClr>
            </a:gs>
            <a:gs pos="100000">
              <a:schemeClr val="accent5">
                <a:hueOff val="-5960326"/>
                <a:satOff val="23887"/>
                <a:lumOff val="517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ES_tradnl" sz="1000" b="1" kern="1200" noProof="0" dirty="0" err="1">
              <a:solidFill>
                <a:schemeClr val="tx1"/>
              </a:solidFill>
              <a:latin typeface="Gill Sans" charset="0"/>
              <a:ea typeface="Gill Sans" charset="0"/>
              <a:cs typeface="Gill Sans" charset="0"/>
            </a:rPr>
            <a:t>AdquisiciónFiltrado</a:t>
          </a:r>
          <a:endParaRPr lang="es-ES_tradnl" sz="1000" b="1" kern="1200" noProof="0" dirty="0">
            <a:solidFill>
              <a:schemeClr val="tx1"/>
            </a:solidFill>
            <a:latin typeface="Gill Sans" charset="0"/>
            <a:ea typeface="Gill Sans" charset="0"/>
            <a:cs typeface="Gill Sans" charset="0"/>
          </a:endParaRPr>
        </a:p>
      </dsp:txBody>
      <dsp:txXfrm>
        <a:off x="2695979" y="3568680"/>
        <a:ext cx="800729" cy="800729"/>
      </dsp:txXfrm>
    </dsp:sp>
    <dsp:sp modelId="{289524FA-4D93-AF4B-AFAD-D8B9DF883BE7}">
      <dsp:nvSpPr>
        <dsp:cNvPr id="0" name=""/>
        <dsp:cNvSpPr/>
      </dsp:nvSpPr>
      <dsp:spPr>
        <a:xfrm rot="12600000">
          <a:off x="2216639" y="3357016"/>
          <a:ext cx="301246" cy="382186"/>
        </a:xfrm>
        <a:prstGeom prst="rightArrow">
          <a:avLst>
            <a:gd name="adj1" fmla="val 60000"/>
            <a:gd name="adj2" fmla="val 50000"/>
          </a:avLst>
        </a:prstGeom>
        <a:gradFill rotWithShape="0">
          <a:gsLst>
            <a:gs pos="0">
              <a:schemeClr val="accent5">
                <a:hueOff val="-5960326"/>
                <a:satOff val="23887"/>
                <a:lumOff val="5177"/>
                <a:alphaOff val="0"/>
                <a:tint val="100000"/>
                <a:shade val="100000"/>
                <a:satMod val="130000"/>
              </a:schemeClr>
            </a:gs>
            <a:gs pos="100000">
              <a:schemeClr val="accent5">
                <a:hueOff val="-5960326"/>
                <a:satOff val="23887"/>
                <a:lumOff val="517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b="1" kern="1200">
            <a:solidFill>
              <a:schemeClr val="tx1"/>
            </a:solidFill>
            <a:latin typeface="Gill Sans" charset="0"/>
            <a:ea typeface="Gill Sans" charset="0"/>
            <a:cs typeface="Gill Sans" charset="0"/>
          </a:endParaRPr>
        </a:p>
      </dsp:txBody>
      <dsp:txXfrm rot="10800000">
        <a:off x="2300959" y="3456047"/>
        <a:ext cx="210872" cy="229312"/>
      </dsp:txXfrm>
    </dsp:sp>
    <dsp:sp modelId="{2BF09E7D-2627-E641-8280-86AF5BE76D5C}">
      <dsp:nvSpPr>
        <dsp:cNvPr id="0" name=""/>
        <dsp:cNvSpPr/>
      </dsp:nvSpPr>
      <dsp:spPr>
        <a:xfrm>
          <a:off x="1057212" y="2552447"/>
          <a:ext cx="1132403" cy="1132403"/>
        </a:xfrm>
        <a:prstGeom prst="ellipse">
          <a:avLst/>
        </a:prstGeom>
        <a:gradFill rotWithShape="0">
          <a:gsLst>
            <a:gs pos="0">
              <a:schemeClr val="accent5">
                <a:hueOff val="-7947101"/>
                <a:satOff val="31849"/>
                <a:lumOff val="6902"/>
                <a:alphaOff val="0"/>
                <a:tint val="100000"/>
                <a:shade val="100000"/>
                <a:satMod val="130000"/>
              </a:schemeClr>
            </a:gs>
            <a:gs pos="100000">
              <a:schemeClr val="accent5">
                <a:hueOff val="-7947101"/>
                <a:satOff val="31849"/>
                <a:lumOff val="690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s-ES_tradnl" sz="1050" b="1" kern="1200" noProof="0" dirty="0">
              <a:solidFill>
                <a:schemeClr val="tx1"/>
              </a:solidFill>
              <a:latin typeface="Gill Sans" charset="0"/>
              <a:ea typeface="Gill Sans" charset="0"/>
              <a:cs typeface="Gill Sans" charset="0"/>
            </a:rPr>
            <a:t>Análisis de Datos</a:t>
          </a:r>
        </a:p>
      </dsp:txBody>
      <dsp:txXfrm>
        <a:off x="1223049" y="2718284"/>
        <a:ext cx="800729" cy="800729"/>
      </dsp:txXfrm>
    </dsp:sp>
    <dsp:sp modelId="{B507FAF1-546E-0C41-AE00-3D167A68CD0D}">
      <dsp:nvSpPr>
        <dsp:cNvPr id="0" name=""/>
        <dsp:cNvSpPr/>
      </dsp:nvSpPr>
      <dsp:spPr>
        <a:xfrm rot="16200000">
          <a:off x="1472790" y="2085684"/>
          <a:ext cx="301246" cy="382186"/>
        </a:xfrm>
        <a:prstGeom prst="rightArrow">
          <a:avLst>
            <a:gd name="adj1" fmla="val 60000"/>
            <a:gd name="adj2" fmla="val 50000"/>
          </a:avLst>
        </a:prstGeom>
        <a:gradFill rotWithShape="0">
          <a:gsLst>
            <a:gs pos="0">
              <a:schemeClr val="accent5">
                <a:hueOff val="-7947101"/>
                <a:satOff val="31849"/>
                <a:lumOff val="6902"/>
                <a:alphaOff val="0"/>
                <a:tint val="100000"/>
                <a:shade val="100000"/>
                <a:satMod val="130000"/>
              </a:schemeClr>
            </a:gs>
            <a:gs pos="100000">
              <a:schemeClr val="accent5">
                <a:hueOff val="-7947101"/>
                <a:satOff val="31849"/>
                <a:lumOff val="690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b="1" kern="1200">
            <a:solidFill>
              <a:schemeClr val="tx1"/>
            </a:solidFill>
            <a:latin typeface="Gill Sans" charset="0"/>
            <a:ea typeface="Gill Sans" charset="0"/>
            <a:cs typeface="Gill Sans" charset="0"/>
          </a:endParaRPr>
        </a:p>
      </dsp:txBody>
      <dsp:txXfrm>
        <a:off x="1517977" y="2207308"/>
        <a:ext cx="210872" cy="229312"/>
      </dsp:txXfrm>
    </dsp:sp>
    <dsp:sp modelId="{62017107-2E5A-AB40-9923-358858B1FFBF}">
      <dsp:nvSpPr>
        <dsp:cNvPr id="0" name=""/>
        <dsp:cNvSpPr/>
      </dsp:nvSpPr>
      <dsp:spPr>
        <a:xfrm>
          <a:off x="1057212" y="851653"/>
          <a:ext cx="1132403" cy="1132403"/>
        </a:xfrm>
        <a:prstGeom prst="ellipse">
          <a:avLst/>
        </a:prstGeom>
        <a:gradFill rotWithShape="0">
          <a:gsLst>
            <a:gs pos="0">
              <a:schemeClr val="accent5">
                <a:hueOff val="-9933876"/>
                <a:satOff val="39811"/>
                <a:lumOff val="8628"/>
                <a:alphaOff val="0"/>
                <a:tint val="100000"/>
                <a:shade val="100000"/>
                <a:satMod val="130000"/>
              </a:schemeClr>
            </a:gs>
            <a:gs pos="100000">
              <a:schemeClr val="accent5">
                <a:hueOff val="-9933876"/>
                <a:satOff val="39811"/>
                <a:lumOff val="862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s-ES_tradnl" sz="1050" b="1" kern="1200" noProof="0" dirty="0">
              <a:solidFill>
                <a:schemeClr val="tx1"/>
              </a:solidFill>
              <a:latin typeface="Gill Sans" charset="0"/>
              <a:ea typeface="Gill Sans" charset="0"/>
              <a:cs typeface="Gill Sans" charset="0"/>
            </a:rPr>
            <a:t>Física </a:t>
          </a:r>
          <a:r>
            <a:rPr lang="es-ES_tradnl" sz="1050" b="0" kern="1200" noProof="0" dirty="0">
              <a:solidFill>
                <a:schemeClr val="tx1"/>
              </a:solidFill>
              <a:latin typeface="Gill Sans" charset="0"/>
              <a:ea typeface="Gill Sans" charset="0"/>
              <a:cs typeface="Gill Sans" charset="0"/>
            </a:rPr>
            <a:t>(descubrimientos)</a:t>
          </a:r>
        </a:p>
      </dsp:txBody>
      <dsp:txXfrm>
        <a:off x="1223049" y="1017490"/>
        <a:ext cx="800729" cy="800729"/>
      </dsp:txXfrm>
    </dsp:sp>
    <dsp:sp modelId="{11AC18FE-674F-4F48-AE4D-903A34480B1E}">
      <dsp:nvSpPr>
        <dsp:cNvPr id="0" name=""/>
        <dsp:cNvSpPr/>
      </dsp:nvSpPr>
      <dsp:spPr>
        <a:xfrm rot="19800000">
          <a:off x="2201871" y="805826"/>
          <a:ext cx="301246" cy="382186"/>
        </a:xfrm>
        <a:prstGeom prst="rightArrow">
          <a:avLst>
            <a:gd name="adj1" fmla="val 60000"/>
            <a:gd name="adj2" fmla="val 50000"/>
          </a:avLst>
        </a:prstGeom>
        <a:gradFill rotWithShape="0">
          <a:gsLst>
            <a:gs pos="0">
              <a:schemeClr val="accent5">
                <a:hueOff val="-9933876"/>
                <a:satOff val="39811"/>
                <a:lumOff val="8628"/>
                <a:alphaOff val="0"/>
                <a:tint val="100000"/>
                <a:shade val="100000"/>
                <a:satMod val="130000"/>
              </a:schemeClr>
            </a:gs>
            <a:gs pos="100000">
              <a:schemeClr val="accent5">
                <a:hueOff val="-9933876"/>
                <a:satOff val="39811"/>
                <a:lumOff val="862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solidFill>
              <a:schemeClr val="tx1"/>
            </a:solidFill>
          </a:endParaRPr>
        </a:p>
      </dsp:txBody>
      <dsp:txXfrm>
        <a:off x="2207925" y="904857"/>
        <a:ext cx="210872" cy="22931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5B7083F-8D1C-6A41-871B-CEDC6066EFFB}" type="datetimeFigureOut">
              <a:rPr lang="en-US" smtClean="0"/>
              <a:pPr/>
              <a:t>6/24/19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C45515-C466-4C41-ABF1-BE1F2FE3470E}" type="slidenum">
              <a:rPr lang="en-US" smtClean="0"/>
              <a:pPr/>
              <a:t>‹#›</a:t>
            </a:fld>
            <a:endParaRPr lang="en-US"/>
          </a:p>
        </p:txBody>
      </p:sp>
    </p:spTree>
    <p:extLst>
      <p:ext uri="{BB962C8B-B14F-4D97-AF65-F5344CB8AC3E}">
        <p14:creationId xmlns:p14="http://schemas.microsoft.com/office/powerpoint/2010/main" val="14718674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CD0E5E-383E-0E4C-AD04-ACD56FFD9615}" type="datetimeFigureOut">
              <a:rPr lang="en-US" smtClean="0"/>
              <a:pPr/>
              <a:t>6/24/19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B847C9-4C7E-9345-A7F2-16ECE188CD7B}" type="slidenum">
              <a:rPr lang="en-US" smtClean="0"/>
              <a:pPr/>
              <a:t>‹#›</a:t>
            </a:fld>
            <a:endParaRPr lang="en-US"/>
          </a:p>
        </p:txBody>
      </p:sp>
    </p:spTree>
    <p:extLst>
      <p:ext uri="{BB962C8B-B14F-4D97-AF65-F5344CB8AC3E}">
        <p14:creationId xmlns:p14="http://schemas.microsoft.com/office/powerpoint/2010/main" val="2883967698"/>
      </p:ext>
    </p:extLst>
  </p:cSld>
  <p:clrMap bg1="lt1" tx1="dk1" bg2="lt2" tx2="dk2" accent1="accent1" accent2="accent2" accent3="accent3" accent4="accent4" accent5="accent5" accent6="accent6" hlink="hlink" folHlink="folHlink"/>
  <p:hf hdr="0" ftr="0" dt="0"/>
  <p:notesStyle>
    <a:lvl1pPr marL="0" algn="l" defTabSz="457158" rtl="0" eaLnBrk="1" latinLnBrk="0" hangingPunct="1">
      <a:defRPr sz="1200" kern="1200">
        <a:solidFill>
          <a:schemeClr val="tx1"/>
        </a:solidFill>
        <a:latin typeface="+mn-lt"/>
        <a:ea typeface="+mn-ea"/>
        <a:cs typeface="+mn-cs"/>
      </a:defRPr>
    </a:lvl1pPr>
    <a:lvl2pPr marL="457158" algn="l" defTabSz="457158" rtl="0" eaLnBrk="1" latinLnBrk="0" hangingPunct="1">
      <a:defRPr sz="1200" kern="1200">
        <a:solidFill>
          <a:schemeClr val="tx1"/>
        </a:solidFill>
        <a:latin typeface="+mn-lt"/>
        <a:ea typeface="+mn-ea"/>
        <a:cs typeface="+mn-cs"/>
      </a:defRPr>
    </a:lvl2pPr>
    <a:lvl3pPr marL="914316" algn="l" defTabSz="457158" rtl="0" eaLnBrk="1" latinLnBrk="0" hangingPunct="1">
      <a:defRPr sz="1200" kern="1200">
        <a:solidFill>
          <a:schemeClr val="tx1"/>
        </a:solidFill>
        <a:latin typeface="+mn-lt"/>
        <a:ea typeface="+mn-ea"/>
        <a:cs typeface="+mn-cs"/>
      </a:defRPr>
    </a:lvl3pPr>
    <a:lvl4pPr marL="1371474" algn="l" defTabSz="457158" rtl="0" eaLnBrk="1" latinLnBrk="0" hangingPunct="1">
      <a:defRPr sz="1200" kern="1200">
        <a:solidFill>
          <a:schemeClr val="tx1"/>
        </a:solidFill>
        <a:latin typeface="+mn-lt"/>
        <a:ea typeface="+mn-ea"/>
        <a:cs typeface="+mn-cs"/>
      </a:defRPr>
    </a:lvl4pPr>
    <a:lvl5pPr marL="1828633" algn="l" defTabSz="457158" rtl="0" eaLnBrk="1" latinLnBrk="0" hangingPunct="1">
      <a:defRPr sz="1200" kern="1200">
        <a:solidFill>
          <a:schemeClr val="tx1"/>
        </a:solidFill>
        <a:latin typeface="+mn-lt"/>
        <a:ea typeface="+mn-ea"/>
        <a:cs typeface="+mn-cs"/>
      </a:defRPr>
    </a:lvl5pPr>
    <a:lvl6pPr marL="2285792" algn="l" defTabSz="457158" rtl="0" eaLnBrk="1" latinLnBrk="0" hangingPunct="1">
      <a:defRPr sz="1200" kern="1200">
        <a:solidFill>
          <a:schemeClr val="tx1"/>
        </a:solidFill>
        <a:latin typeface="+mn-lt"/>
        <a:ea typeface="+mn-ea"/>
        <a:cs typeface="+mn-cs"/>
      </a:defRPr>
    </a:lvl6pPr>
    <a:lvl7pPr marL="2742950" algn="l" defTabSz="457158" rtl="0" eaLnBrk="1" latinLnBrk="0" hangingPunct="1">
      <a:defRPr sz="1200" kern="1200">
        <a:solidFill>
          <a:schemeClr val="tx1"/>
        </a:solidFill>
        <a:latin typeface="+mn-lt"/>
        <a:ea typeface="+mn-ea"/>
        <a:cs typeface="+mn-cs"/>
      </a:defRPr>
    </a:lvl7pPr>
    <a:lvl8pPr marL="3200108" algn="l" defTabSz="457158" rtl="0" eaLnBrk="1" latinLnBrk="0" hangingPunct="1">
      <a:defRPr sz="1200" kern="1200">
        <a:solidFill>
          <a:schemeClr val="tx1"/>
        </a:solidFill>
        <a:latin typeface="+mn-lt"/>
        <a:ea typeface="+mn-ea"/>
        <a:cs typeface="+mn-cs"/>
      </a:defRPr>
    </a:lvl8pPr>
    <a:lvl9pPr marL="3657266" algn="l" defTabSz="45715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B847C9-4C7E-9345-A7F2-16ECE188CD7B}" type="slidenum">
              <a:rPr lang="en-US" smtClean="0"/>
              <a:pPr/>
              <a:t>2</a:t>
            </a:fld>
            <a:endParaRPr lang="en-US"/>
          </a:p>
        </p:txBody>
      </p:sp>
    </p:spTree>
    <p:extLst>
      <p:ext uri="{BB962C8B-B14F-4D97-AF65-F5344CB8AC3E}">
        <p14:creationId xmlns:p14="http://schemas.microsoft.com/office/powerpoint/2010/main" val="8391609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xfrm>
            <a:off x="1143000" y="685800"/>
            <a:ext cx="4572000" cy="3429000"/>
          </a:xfrm>
          <a:ln/>
        </p:spPr>
      </p:sp>
      <p:sp>
        <p:nvSpPr>
          <p:cNvPr id="3993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Charged hadron: Bends in the magnetic field and leaves signals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p:txBody>
      </p:sp>
      <p:sp>
        <p:nvSpPr>
          <p:cNvPr id="3994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877" indent="-285722" eaLnBrk="0" hangingPunct="0">
              <a:defRPr b="1">
                <a:solidFill>
                  <a:schemeClr val="tx1"/>
                </a:solidFill>
                <a:latin typeface="Arial" panose="020B0604020202020204" pitchFamily="34" charset="0"/>
              </a:defRPr>
            </a:lvl2pPr>
            <a:lvl3pPr marL="1142888" indent="-228578" eaLnBrk="0" hangingPunct="0">
              <a:defRPr b="1">
                <a:solidFill>
                  <a:schemeClr val="tx1"/>
                </a:solidFill>
                <a:latin typeface="Arial" panose="020B0604020202020204" pitchFamily="34" charset="0"/>
              </a:defRPr>
            </a:lvl3pPr>
            <a:lvl4pPr marL="1600043" indent="-228578" eaLnBrk="0" hangingPunct="0">
              <a:defRPr b="1">
                <a:solidFill>
                  <a:schemeClr val="tx1"/>
                </a:solidFill>
                <a:latin typeface="Arial" panose="020B0604020202020204" pitchFamily="34" charset="0"/>
              </a:defRPr>
            </a:lvl4pPr>
            <a:lvl5pPr marL="2057199" indent="-228578" eaLnBrk="0" hangingPunct="0">
              <a:defRPr b="1">
                <a:solidFill>
                  <a:schemeClr val="tx1"/>
                </a:solidFill>
                <a:latin typeface="Arial" panose="020B0604020202020204" pitchFamily="34" charset="0"/>
              </a:defRPr>
            </a:lvl5pPr>
            <a:lvl6pPr marL="2514354" indent="-228578" eaLnBrk="0" fontAlgn="base" hangingPunct="0">
              <a:spcBef>
                <a:spcPct val="0"/>
              </a:spcBef>
              <a:spcAft>
                <a:spcPct val="0"/>
              </a:spcAft>
              <a:defRPr b="1">
                <a:solidFill>
                  <a:schemeClr val="tx1"/>
                </a:solidFill>
                <a:latin typeface="Arial" panose="020B0604020202020204" pitchFamily="34" charset="0"/>
              </a:defRPr>
            </a:lvl6pPr>
            <a:lvl7pPr marL="2971509" indent="-228578" eaLnBrk="0" fontAlgn="base" hangingPunct="0">
              <a:spcBef>
                <a:spcPct val="0"/>
              </a:spcBef>
              <a:spcAft>
                <a:spcPct val="0"/>
              </a:spcAft>
              <a:defRPr b="1">
                <a:solidFill>
                  <a:schemeClr val="tx1"/>
                </a:solidFill>
                <a:latin typeface="Arial" panose="020B0604020202020204" pitchFamily="34" charset="0"/>
              </a:defRPr>
            </a:lvl7pPr>
            <a:lvl8pPr marL="3428664" indent="-228578" eaLnBrk="0" fontAlgn="base" hangingPunct="0">
              <a:spcBef>
                <a:spcPct val="0"/>
              </a:spcBef>
              <a:spcAft>
                <a:spcPct val="0"/>
              </a:spcAft>
              <a:defRPr b="1">
                <a:solidFill>
                  <a:schemeClr val="tx1"/>
                </a:solidFill>
                <a:latin typeface="Arial" panose="020B0604020202020204" pitchFamily="34" charset="0"/>
              </a:defRPr>
            </a:lvl8pPr>
            <a:lvl9pPr marL="3885819" indent="-228578"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23C6D8A-0A34-4C70-989F-DDD0AB109CE1}" type="slidenum">
              <a:rPr lang="en-US" b="0">
                <a:latin typeface="Calibri" panose="020F0502020204030204" pitchFamily="34" charset="0"/>
              </a:rPr>
              <a:pPr eaLnBrk="1" hangingPunct="1"/>
              <a:t>62</a:t>
            </a:fld>
            <a:endParaRPr lang="en-US" b="0">
              <a:latin typeface="Calibri" panose="020F0502020204030204" pitchFamily="34" charset="0"/>
            </a:endParaRPr>
          </a:p>
        </p:txBody>
      </p:sp>
    </p:spTree>
    <p:extLst>
      <p:ext uri="{BB962C8B-B14F-4D97-AF65-F5344CB8AC3E}">
        <p14:creationId xmlns:p14="http://schemas.microsoft.com/office/powerpoint/2010/main" val="431122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1143000" y="685800"/>
            <a:ext cx="4572000" cy="3429000"/>
          </a:xfrm>
          <a:ln/>
        </p:spPr>
      </p:sp>
      <p:sp>
        <p:nvSpPr>
          <p:cNvPr id="4096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Arial" panose="020B0604020202020204" pitchFamily="34" charset="0"/>
                <a:ea typeface="ＭＳ Ｐゴシック" panose="020B0600070205080204" pitchFamily="34" charset="-128"/>
              </a:rPr>
              <a:t>Neutral hadron: Does not bend in the magnetic field and does not leave any signal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a:p>
            <a:pPr eaLnBrk="1" hangingPunct="1"/>
            <a:endParaRPr lang="en-US">
              <a:latin typeface="Arial" panose="020B0604020202020204" pitchFamily="34" charset="0"/>
              <a:ea typeface="ＭＳ Ｐゴシック" panose="020B0600070205080204" pitchFamily="34" charset="-128"/>
            </a:endParaRPr>
          </a:p>
        </p:txBody>
      </p:sp>
      <p:sp>
        <p:nvSpPr>
          <p:cNvPr id="4096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877" indent="-285722" eaLnBrk="0" hangingPunct="0">
              <a:defRPr b="1">
                <a:solidFill>
                  <a:schemeClr val="tx1"/>
                </a:solidFill>
                <a:latin typeface="Arial" panose="020B0604020202020204" pitchFamily="34" charset="0"/>
              </a:defRPr>
            </a:lvl2pPr>
            <a:lvl3pPr marL="1142888" indent="-228578" eaLnBrk="0" hangingPunct="0">
              <a:defRPr b="1">
                <a:solidFill>
                  <a:schemeClr val="tx1"/>
                </a:solidFill>
                <a:latin typeface="Arial" panose="020B0604020202020204" pitchFamily="34" charset="0"/>
              </a:defRPr>
            </a:lvl3pPr>
            <a:lvl4pPr marL="1600043" indent="-228578" eaLnBrk="0" hangingPunct="0">
              <a:defRPr b="1">
                <a:solidFill>
                  <a:schemeClr val="tx1"/>
                </a:solidFill>
                <a:latin typeface="Arial" panose="020B0604020202020204" pitchFamily="34" charset="0"/>
              </a:defRPr>
            </a:lvl4pPr>
            <a:lvl5pPr marL="2057199" indent="-228578" eaLnBrk="0" hangingPunct="0">
              <a:defRPr b="1">
                <a:solidFill>
                  <a:schemeClr val="tx1"/>
                </a:solidFill>
                <a:latin typeface="Arial" panose="020B0604020202020204" pitchFamily="34" charset="0"/>
              </a:defRPr>
            </a:lvl5pPr>
            <a:lvl6pPr marL="2514354" indent="-228578" eaLnBrk="0" fontAlgn="base" hangingPunct="0">
              <a:spcBef>
                <a:spcPct val="0"/>
              </a:spcBef>
              <a:spcAft>
                <a:spcPct val="0"/>
              </a:spcAft>
              <a:defRPr b="1">
                <a:solidFill>
                  <a:schemeClr val="tx1"/>
                </a:solidFill>
                <a:latin typeface="Arial" panose="020B0604020202020204" pitchFamily="34" charset="0"/>
              </a:defRPr>
            </a:lvl6pPr>
            <a:lvl7pPr marL="2971509" indent="-228578" eaLnBrk="0" fontAlgn="base" hangingPunct="0">
              <a:spcBef>
                <a:spcPct val="0"/>
              </a:spcBef>
              <a:spcAft>
                <a:spcPct val="0"/>
              </a:spcAft>
              <a:defRPr b="1">
                <a:solidFill>
                  <a:schemeClr val="tx1"/>
                </a:solidFill>
                <a:latin typeface="Arial" panose="020B0604020202020204" pitchFamily="34" charset="0"/>
              </a:defRPr>
            </a:lvl7pPr>
            <a:lvl8pPr marL="3428664" indent="-228578" eaLnBrk="0" fontAlgn="base" hangingPunct="0">
              <a:spcBef>
                <a:spcPct val="0"/>
              </a:spcBef>
              <a:spcAft>
                <a:spcPct val="0"/>
              </a:spcAft>
              <a:defRPr b="1">
                <a:solidFill>
                  <a:schemeClr val="tx1"/>
                </a:solidFill>
                <a:latin typeface="Arial" panose="020B0604020202020204" pitchFamily="34" charset="0"/>
              </a:defRPr>
            </a:lvl8pPr>
            <a:lvl9pPr marL="3885819" indent="-228578"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593B8DF-FD49-47DD-AF86-8D826341DDCF}" type="slidenum">
              <a:rPr lang="en-US" b="0">
                <a:latin typeface="Calibri" panose="020F0502020204030204" pitchFamily="34" charset="0"/>
              </a:rPr>
              <a:pPr eaLnBrk="1" hangingPunct="1"/>
              <a:t>63</a:t>
            </a:fld>
            <a:endParaRPr lang="en-US" b="0">
              <a:latin typeface="Calibri" panose="020F0502020204030204" pitchFamily="34" charset="0"/>
            </a:endParaRPr>
          </a:p>
        </p:txBody>
      </p:sp>
    </p:spTree>
    <p:extLst>
      <p:ext uri="{BB962C8B-B14F-4D97-AF65-F5344CB8AC3E}">
        <p14:creationId xmlns:p14="http://schemas.microsoft.com/office/powerpoint/2010/main" val="785982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1143000" y="685800"/>
            <a:ext cx="4572000" cy="3429000"/>
          </a:xfrm>
          <a:ln/>
        </p:spPr>
      </p:sp>
      <p:sp>
        <p:nvSpPr>
          <p:cNvPr id="419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Photon: passes through the tracker without bending in the magnetic field or leaving hits,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419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877" indent="-285722" eaLnBrk="0" hangingPunct="0">
              <a:defRPr b="1">
                <a:solidFill>
                  <a:schemeClr val="tx1"/>
                </a:solidFill>
                <a:latin typeface="Arial" panose="020B0604020202020204" pitchFamily="34" charset="0"/>
              </a:defRPr>
            </a:lvl2pPr>
            <a:lvl3pPr marL="1142888" indent="-228578" eaLnBrk="0" hangingPunct="0">
              <a:defRPr b="1">
                <a:solidFill>
                  <a:schemeClr val="tx1"/>
                </a:solidFill>
                <a:latin typeface="Arial" panose="020B0604020202020204" pitchFamily="34" charset="0"/>
              </a:defRPr>
            </a:lvl3pPr>
            <a:lvl4pPr marL="1600043" indent="-228578" eaLnBrk="0" hangingPunct="0">
              <a:defRPr b="1">
                <a:solidFill>
                  <a:schemeClr val="tx1"/>
                </a:solidFill>
                <a:latin typeface="Arial" panose="020B0604020202020204" pitchFamily="34" charset="0"/>
              </a:defRPr>
            </a:lvl4pPr>
            <a:lvl5pPr marL="2057199" indent="-228578" eaLnBrk="0" hangingPunct="0">
              <a:defRPr b="1">
                <a:solidFill>
                  <a:schemeClr val="tx1"/>
                </a:solidFill>
                <a:latin typeface="Arial" panose="020B0604020202020204" pitchFamily="34" charset="0"/>
              </a:defRPr>
            </a:lvl5pPr>
            <a:lvl6pPr marL="2514354" indent="-228578" eaLnBrk="0" fontAlgn="base" hangingPunct="0">
              <a:spcBef>
                <a:spcPct val="0"/>
              </a:spcBef>
              <a:spcAft>
                <a:spcPct val="0"/>
              </a:spcAft>
              <a:defRPr b="1">
                <a:solidFill>
                  <a:schemeClr val="tx1"/>
                </a:solidFill>
                <a:latin typeface="Arial" panose="020B0604020202020204" pitchFamily="34" charset="0"/>
              </a:defRPr>
            </a:lvl6pPr>
            <a:lvl7pPr marL="2971509" indent="-228578" eaLnBrk="0" fontAlgn="base" hangingPunct="0">
              <a:spcBef>
                <a:spcPct val="0"/>
              </a:spcBef>
              <a:spcAft>
                <a:spcPct val="0"/>
              </a:spcAft>
              <a:defRPr b="1">
                <a:solidFill>
                  <a:schemeClr val="tx1"/>
                </a:solidFill>
                <a:latin typeface="Arial" panose="020B0604020202020204" pitchFamily="34" charset="0"/>
              </a:defRPr>
            </a:lvl7pPr>
            <a:lvl8pPr marL="3428664" indent="-228578" eaLnBrk="0" fontAlgn="base" hangingPunct="0">
              <a:spcBef>
                <a:spcPct val="0"/>
              </a:spcBef>
              <a:spcAft>
                <a:spcPct val="0"/>
              </a:spcAft>
              <a:defRPr b="1">
                <a:solidFill>
                  <a:schemeClr val="tx1"/>
                </a:solidFill>
                <a:latin typeface="Arial" panose="020B0604020202020204" pitchFamily="34" charset="0"/>
              </a:defRPr>
            </a:lvl8pPr>
            <a:lvl9pPr marL="3885819" indent="-228578"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18B19D6-5FB6-41CF-B681-1F2CB8EFE529}" type="slidenum">
              <a:rPr lang="en-US" b="0">
                <a:latin typeface="Calibri" panose="020F0502020204030204" pitchFamily="34" charset="0"/>
              </a:rPr>
              <a:pPr eaLnBrk="1" hangingPunct="1"/>
              <a:t>64</a:t>
            </a:fld>
            <a:endParaRPr lang="en-US" b="0">
              <a:latin typeface="Calibri" panose="020F0502020204030204" pitchFamily="34" charset="0"/>
            </a:endParaRPr>
          </a:p>
        </p:txBody>
      </p:sp>
    </p:spTree>
    <p:extLst>
      <p:ext uri="{BB962C8B-B14F-4D97-AF65-F5344CB8AC3E}">
        <p14:creationId xmlns:p14="http://schemas.microsoft.com/office/powerpoint/2010/main" val="253779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3</a:t>
            </a:fld>
            <a:endParaRPr lang="en-GB" dirty="0">
              <a:solidFill>
                <a:prstClr val="black"/>
              </a:solidFill>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fontAlgn="base" hangingPunct="0">
              <a:spcBef>
                <a:spcPct val="0"/>
              </a:spcBef>
              <a:spcAft>
                <a:spcPct val="0"/>
              </a:spcAft>
            </a:pPr>
            <a:fld id="{B68E2002-60AE-2145-B876-134F9FFAC958}" type="slidenum">
              <a:rPr lang="en-GB" sz="1200">
                <a:solidFill>
                  <a:prstClr val="black"/>
                </a:solidFill>
                <a:latin typeface="Arial" charset="0"/>
                <a:ea typeface="ＭＳ Ｐゴシック" charset="-128"/>
                <a:cs typeface="ＭＳ Ｐゴシック" charset="-128"/>
              </a:rPr>
              <a:pPr algn="r" eaLnBrk="0" fontAlgn="base" hangingPunct="0">
                <a:spcBef>
                  <a:spcPct val="0"/>
                </a:spcBef>
                <a:spcAft>
                  <a:spcPct val="0"/>
                </a:spcAft>
              </a:pPr>
              <a:t>3</a:t>
            </a:fld>
            <a:endParaRPr lang="en-GB" sz="1200" dirty="0">
              <a:solidFill>
                <a:prstClr val="black"/>
              </a:solidFill>
              <a:latin typeface="Arial" charset="0"/>
              <a:ea typeface="ＭＳ Ｐゴシック" charset="-128"/>
              <a:cs typeface="ＭＳ Ｐゴシック" charset="-128"/>
            </a:endParaRPr>
          </a:p>
        </p:txBody>
      </p:sp>
      <p:sp>
        <p:nvSpPr>
          <p:cNvPr id="28676"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B4E2704-26AB-2344-BA58-EF28268283F3}" type="slidenum">
              <a:rPr lang="en-US" sz="1200"/>
              <a:pPr/>
              <a:t>22</a:t>
            </a:fld>
            <a:endParaRPr lang="en-US" sz="1200" dirty="0"/>
          </a:p>
        </p:txBody>
      </p:sp>
      <p:sp>
        <p:nvSpPr>
          <p:cNvPr id="76802"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 xmlns:ma14="http://schemas.microsoft.com/office/mac/drawingml/2011/main" val="1"/>
            </a:ext>
          </a:extLst>
        </p:spPr>
      </p:sp>
      <p:sp>
        <p:nvSpPr>
          <p:cNvPr id="31747" name="Rectangle 3"/>
          <p:cNvSpPr>
            <a:spLocks noGrp="1" noChangeArrowheads="1"/>
          </p:cNvSpPr>
          <p:nvPr>
            <p:ph type="body" idx="1"/>
          </p:nvPr>
        </p:nvSpPr>
        <p:spPr>
          <a:noFill/>
        </p:spPr>
        <p:txBody>
          <a:bodyPr/>
          <a:lstStyle/>
          <a:p>
            <a:pPr eaLnBrk="1" hangingPunct="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7D5A34D-46DB-E747-B61F-E6C1706B9CA2}" type="slidenum">
              <a:rPr lang="en-US" sz="1200"/>
              <a:pPr/>
              <a:t>24</a:t>
            </a:fld>
            <a:endParaRPr lang="en-US" sz="1200"/>
          </a:p>
        </p:txBody>
      </p:sp>
      <p:sp>
        <p:nvSpPr>
          <p:cNvPr id="165890"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 xmlns:ma14="http://schemas.microsoft.com/office/mac/drawingml/2011/main" val="1"/>
            </a:ext>
          </a:extLst>
        </p:spPr>
      </p:sp>
      <p:sp>
        <p:nvSpPr>
          <p:cNvPr id="71683"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369CC606-E781-47F8-8546-9F951F0E7C38}" type="slidenum">
              <a:rPr lang="es-ES"/>
              <a:pPr/>
              <a:t>40</a:t>
            </a:fld>
            <a:endParaRPr lang="es-ES"/>
          </a:p>
        </p:txBody>
      </p:sp>
      <p:sp>
        <p:nvSpPr>
          <p:cNvPr id="37891" name="Rectangle 2"/>
          <p:cNvSpPr>
            <a:spLocks noGrp="1" noRot="1" noChangeAspect="1" noChangeArrowheads="1" noTextEdit="1"/>
          </p:cNvSpPr>
          <p:nvPr>
            <p:ph type="sldImg"/>
          </p:nvPr>
        </p:nvSpPr>
        <p:spPr>
          <a:xfrm>
            <a:off x="1143000" y="685800"/>
            <a:ext cx="4572000" cy="3429000"/>
          </a:xfrm>
          <a:ln/>
        </p:spPr>
      </p:sp>
      <p:sp>
        <p:nvSpPr>
          <p:cNvPr id="37892"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2931194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0B847C9-4C7E-9345-A7F2-16ECE188CD7B}" type="slidenum">
              <a:rPr lang="en-US" smtClean="0"/>
              <a:pPr/>
              <a:t>55</a:t>
            </a:fld>
            <a:endParaRPr lang="en-US"/>
          </a:p>
        </p:txBody>
      </p:sp>
    </p:spTree>
    <p:extLst>
      <p:ext uri="{BB962C8B-B14F-4D97-AF65-F5344CB8AC3E}">
        <p14:creationId xmlns:p14="http://schemas.microsoft.com/office/powerpoint/2010/main" val="157654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143000" y="685800"/>
            <a:ext cx="4572000" cy="3429000"/>
          </a:xfrm>
          <a:ln/>
        </p:spPr>
      </p:sp>
      <p:sp>
        <p:nvSpPr>
          <p:cNvPr id="3686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a typeface="ＭＳ Ｐゴシック" panose="020B0600070205080204" pitchFamily="34" charset="-128"/>
            </a:endParaRPr>
          </a:p>
        </p:txBody>
      </p:sp>
      <p:sp>
        <p:nvSpPr>
          <p:cNvPr id="3686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877" indent="-285722" eaLnBrk="0" hangingPunct="0">
              <a:defRPr b="1">
                <a:solidFill>
                  <a:schemeClr val="tx1"/>
                </a:solidFill>
                <a:latin typeface="Arial" panose="020B0604020202020204" pitchFamily="34" charset="0"/>
              </a:defRPr>
            </a:lvl2pPr>
            <a:lvl3pPr marL="1142888" indent="-228578" eaLnBrk="0" hangingPunct="0">
              <a:defRPr b="1">
                <a:solidFill>
                  <a:schemeClr val="tx1"/>
                </a:solidFill>
                <a:latin typeface="Arial" panose="020B0604020202020204" pitchFamily="34" charset="0"/>
              </a:defRPr>
            </a:lvl3pPr>
            <a:lvl4pPr marL="1600043" indent="-228578" eaLnBrk="0" hangingPunct="0">
              <a:defRPr b="1">
                <a:solidFill>
                  <a:schemeClr val="tx1"/>
                </a:solidFill>
                <a:latin typeface="Arial" panose="020B0604020202020204" pitchFamily="34" charset="0"/>
              </a:defRPr>
            </a:lvl4pPr>
            <a:lvl5pPr marL="2057199" indent="-228578" eaLnBrk="0" hangingPunct="0">
              <a:defRPr b="1">
                <a:solidFill>
                  <a:schemeClr val="tx1"/>
                </a:solidFill>
                <a:latin typeface="Arial" panose="020B0604020202020204" pitchFamily="34" charset="0"/>
              </a:defRPr>
            </a:lvl5pPr>
            <a:lvl6pPr marL="2514354" indent="-228578" eaLnBrk="0" fontAlgn="base" hangingPunct="0">
              <a:spcBef>
                <a:spcPct val="0"/>
              </a:spcBef>
              <a:spcAft>
                <a:spcPct val="0"/>
              </a:spcAft>
              <a:defRPr b="1">
                <a:solidFill>
                  <a:schemeClr val="tx1"/>
                </a:solidFill>
                <a:latin typeface="Arial" panose="020B0604020202020204" pitchFamily="34" charset="0"/>
              </a:defRPr>
            </a:lvl6pPr>
            <a:lvl7pPr marL="2971509" indent="-228578" eaLnBrk="0" fontAlgn="base" hangingPunct="0">
              <a:spcBef>
                <a:spcPct val="0"/>
              </a:spcBef>
              <a:spcAft>
                <a:spcPct val="0"/>
              </a:spcAft>
              <a:defRPr b="1">
                <a:solidFill>
                  <a:schemeClr val="tx1"/>
                </a:solidFill>
                <a:latin typeface="Arial" panose="020B0604020202020204" pitchFamily="34" charset="0"/>
              </a:defRPr>
            </a:lvl7pPr>
            <a:lvl8pPr marL="3428664" indent="-228578" eaLnBrk="0" fontAlgn="base" hangingPunct="0">
              <a:spcBef>
                <a:spcPct val="0"/>
              </a:spcBef>
              <a:spcAft>
                <a:spcPct val="0"/>
              </a:spcAft>
              <a:defRPr b="1">
                <a:solidFill>
                  <a:schemeClr val="tx1"/>
                </a:solidFill>
                <a:latin typeface="Arial" panose="020B0604020202020204" pitchFamily="34" charset="0"/>
              </a:defRPr>
            </a:lvl8pPr>
            <a:lvl9pPr marL="3885819" indent="-228578"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B311CEB-2E8B-4AB0-9F8E-EA026C7094C6}" type="slidenum">
              <a:rPr lang="en-US" b="0">
                <a:latin typeface="Calibri" panose="020F0502020204030204" pitchFamily="34" charset="0"/>
              </a:rPr>
              <a:pPr eaLnBrk="1" hangingPunct="1"/>
              <a:t>59</a:t>
            </a:fld>
            <a:endParaRPr lang="en-US" b="0">
              <a:latin typeface="Calibri" panose="020F0502020204030204" pitchFamily="34" charset="0"/>
            </a:endParaRPr>
          </a:p>
        </p:txBody>
      </p:sp>
    </p:spTree>
    <p:extLst>
      <p:ext uri="{BB962C8B-B14F-4D97-AF65-F5344CB8AC3E}">
        <p14:creationId xmlns:p14="http://schemas.microsoft.com/office/powerpoint/2010/main" val="3820729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xfrm>
            <a:off x="1143000" y="685800"/>
            <a:ext cx="4572000" cy="3429000"/>
          </a:xfrm>
          <a:ln/>
        </p:spPr>
      </p:sp>
      <p:sp>
        <p:nvSpPr>
          <p:cNvPr id="3789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Muon: passing through CMS, bending in the field (both ways, depending on when it is inside or outside of the solenoid) leaving hits in the Tracker layers and the muon chambers before escaping completely</a:t>
            </a:r>
          </a:p>
        </p:txBody>
      </p:sp>
      <p:sp>
        <p:nvSpPr>
          <p:cNvPr id="3789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877" indent="-285722" eaLnBrk="0" hangingPunct="0">
              <a:defRPr b="1">
                <a:solidFill>
                  <a:schemeClr val="tx1"/>
                </a:solidFill>
                <a:latin typeface="Arial" panose="020B0604020202020204" pitchFamily="34" charset="0"/>
              </a:defRPr>
            </a:lvl2pPr>
            <a:lvl3pPr marL="1142888" indent="-228578" eaLnBrk="0" hangingPunct="0">
              <a:defRPr b="1">
                <a:solidFill>
                  <a:schemeClr val="tx1"/>
                </a:solidFill>
                <a:latin typeface="Arial" panose="020B0604020202020204" pitchFamily="34" charset="0"/>
              </a:defRPr>
            </a:lvl3pPr>
            <a:lvl4pPr marL="1600043" indent="-228578" eaLnBrk="0" hangingPunct="0">
              <a:defRPr b="1">
                <a:solidFill>
                  <a:schemeClr val="tx1"/>
                </a:solidFill>
                <a:latin typeface="Arial" panose="020B0604020202020204" pitchFamily="34" charset="0"/>
              </a:defRPr>
            </a:lvl4pPr>
            <a:lvl5pPr marL="2057199" indent="-228578" eaLnBrk="0" hangingPunct="0">
              <a:defRPr b="1">
                <a:solidFill>
                  <a:schemeClr val="tx1"/>
                </a:solidFill>
                <a:latin typeface="Arial" panose="020B0604020202020204" pitchFamily="34" charset="0"/>
              </a:defRPr>
            </a:lvl5pPr>
            <a:lvl6pPr marL="2514354" indent="-228578" eaLnBrk="0" fontAlgn="base" hangingPunct="0">
              <a:spcBef>
                <a:spcPct val="0"/>
              </a:spcBef>
              <a:spcAft>
                <a:spcPct val="0"/>
              </a:spcAft>
              <a:defRPr b="1">
                <a:solidFill>
                  <a:schemeClr val="tx1"/>
                </a:solidFill>
                <a:latin typeface="Arial" panose="020B0604020202020204" pitchFamily="34" charset="0"/>
              </a:defRPr>
            </a:lvl6pPr>
            <a:lvl7pPr marL="2971509" indent="-228578" eaLnBrk="0" fontAlgn="base" hangingPunct="0">
              <a:spcBef>
                <a:spcPct val="0"/>
              </a:spcBef>
              <a:spcAft>
                <a:spcPct val="0"/>
              </a:spcAft>
              <a:defRPr b="1">
                <a:solidFill>
                  <a:schemeClr val="tx1"/>
                </a:solidFill>
                <a:latin typeface="Arial" panose="020B0604020202020204" pitchFamily="34" charset="0"/>
              </a:defRPr>
            </a:lvl7pPr>
            <a:lvl8pPr marL="3428664" indent="-228578" eaLnBrk="0" fontAlgn="base" hangingPunct="0">
              <a:spcBef>
                <a:spcPct val="0"/>
              </a:spcBef>
              <a:spcAft>
                <a:spcPct val="0"/>
              </a:spcAft>
              <a:defRPr b="1">
                <a:solidFill>
                  <a:schemeClr val="tx1"/>
                </a:solidFill>
                <a:latin typeface="Arial" panose="020B0604020202020204" pitchFamily="34" charset="0"/>
              </a:defRPr>
            </a:lvl8pPr>
            <a:lvl9pPr marL="3885819" indent="-228578"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4AE24423-FC68-4785-8364-AA6F29B88108}" type="slidenum">
              <a:rPr lang="en-US" b="0">
                <a:latin typeface="Calibri" panose="020F0502020204030204" pitchFamily="34" charset="0"/>
              </a:rPr>
              <a:pPr eaLnBrk="1" hangingPunct="1"/>
              <a:t>60</a:t>
            </a:fld>
            <a:endParaRPr lang="en-US" b="0">
              <a:latin typeface="Calibri" panose="020F0502020204030204" pitchFamily="34" charset="0"/>
            </a:endParaRPr>
          </a:p>
        </p:txBody>
      </p:sp>
    </p:spTree>
    <p:extLst>
      <p:ext uri="{BB962C8B-B14F-4D97-AF65-F5344CB8AC3E}">
        <p14:creationId xmlns:p14="http://schemas.microsoft.com/office/powerpoint/2010/main" val="2610552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1143000" y="685800"/>
            <a:ext cx="4572000" cy="3429000"/>
          </a:xfrm>
          <a:ln/>
        </p:spPr>
      </p:sp>
      <p:sp>
        <p:nvSpPr>
          <p:cNvPr id="3891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Electron: Bending in the magnetic field, leaving hits in the tracker layers and being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3891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877" indent="-285722" eaLnBrk="0" hangingPunct="0">
              <a:defRPr b="1">
                <a:solidFill>
                  <a:schemeClr val="tx1"/>
                </a:solidFill>
                <a:latin typeface="Arial" panose="020B0604020202020204" pitchFamily="34" charset="0"/>
              </a:defRPr>
            </a:lvl2pPr>
            <a:lvl3pPr marL="1142888" indent="-228578" eaLnBrk="0" hangingPunct="0">
              <a:defRPr b="1">
                <a:solidFill>
                  <a:schemeClr val="tx1"/>
                </a:solidFill>
                <a:latin typeface="Arial" panose="020B0604020202020204" pitchFamily="34" charset="0"/>
              </a:defRPr>
            </a:lvl3pPr>
            <a:lvl4pPr marL="1600043" indent="-228578" eaLnBrk="0" hangingPunct="0">
              <a:defRPr b="1">
                <a:solidFill>
                  <a:schemeClr val="tx1"/>
                </a:solidFill>
                <a:latin typeface="Arial" panose="020B0604020202020204" pitchFamily="34" charset="0"/>
              </a:defRPr>
            </a:lvl4pPr>
            <a:lvl5pPr marL="2057199" indent="-228578" eaLnBrk="0" hangingPunct="0">
              <a:defRPr b="1">
                <a:solidFill>
                  <a:schemeClr val="tx1"/>
                </a:solidFill>
                <a:latin typeface="Arial" panose="020B0604020202020204" pitchFamily="34" charset="0"/>
              </a:defRPr>
            </a:lvl5pPr>
            <a:lvl6pPr marL="2514354" indent="-228578" eaLnBrk="0" fontAlgn="base" hangingPunct="0">
              <a:spcBef>
                <a:spcPct val="0"/>
              </a:spcBef>
              <a:spcAft>
                <a:spcPct val="0"/>
              </a:spcAft>
              <a:defRPr b="1">
                <a:solidFill>
                  <a:schemeClr val="tx1"/>
                </a:solidFill>
                <a:latin typeface="Arial" panose="020B0604020202020204" pitchFamily="34" charset="0"/>
              </a:defRPr>
            </a:lvl6pPr>
            <a:lvl7pPr marL="2971509" indent="-228578" eaLnBrk="0" fontAlgn="base" hangingPunct="0">
              <a:spcBef>
                <a:spcPct val="0"/>
              </a:spcBef>
              <a:spcAft>
                <a:spcPct val="0"/>
              </a:spcAft>
              <a:defRPr b="1">
                <a:solidFill>
                  <a:schemeClr val="tx1"/>
                </a:solidFill>
                <a:latin typeface="Arial" panose="020B0604020202020204" pitchFamily="34" charset="0"/>
              </a:defRPr>
            </a:lvl7pPr>
            <a:lvl8pPr marL="3428664" indent="-228578" eaLnBrk="0" fontAlgn="base" hangingPunct="0">
              <a:spcBef>
                <a:spcPct val="0"/>
              </a:spcBef>
              <a:spcAft>
                <a:spcPct val="0"/>
              </a:spcAft>
              <a:defRPr b="1">
                <a:solidFill>
                  <a:schemeClr val="tx1"/>
                </a:solidFill>
                <a:latin typeface="Arial" panose="020B0604020202020204" pitchFamily="34" charset="0"/>
              </a:defRPr>
            </a:lvl8pPr>
            <a:lvl9pPr marL="3885819" indent="-228578"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ED4C46B-32FB-4C0C-9E17-C0A50C9CAE51}" type="slidenum">
              <a:rPr lang="en-US" b="0">
                <a:latin typeface="Calibri" panose="020F0502020204030204" pitchFamily="34" charset="0"/>
              </a:rPr>
              <a:pPr eaLnBrk="1" hangingPunct="1"/>
              <a:t>61</a:t>
            </a:fld>
            <a:endParaRPr lang="en-US" b="0">
              <a:latin typeface="Calibri" panose="020F0502020204030204" pitchFamily="34" charset="0"/>
            </a:endParaRPr>
          </a:p>
        </p:txBody>
      </p:sp>
    </p:spTree>
    <p:extLst>
      <p:ext uri="{BB962C8B-B14F-4D97-AF65-F5344CB8AC3E}">
        <p14:creationId xmlns:p14="http://schemas.microsoft.com/office/powerpoint/2010/main" val="1654700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h/url?sa=i&amp;rct=j&amp;q=&amp;esrc=s&amp;frm=1&amp;source=images&amp;cd=&amp;cad=rja&amp;uact=8&amp;docid=3v5Y34_2ixODxM&amp;tbnid=fW1p6LpPHOGzKM:&amp;ved=0CAUQjRw&amp;url=http://monkeymagico.deviantart.com/art/Spectrum-Wave-133641157&amp;ei=WbZ1U8ewOIWZPYaXgIAL&amp;bvm=bv.66699033,d.d2k&amp;psig=AFQjCNEyOtdqyqiFoOI5oUXyx3G0HGMGVw&amp;ust=1400309713774368" TargetMode="External"/><Relationship Id="rId1" Type="http://schemas.openxmlformats.org/officeDocument/2006/relationships/slideMaster" Target="../slideMasters/slideMaster1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a:t>Click to edit Master title style</a:t>
            </a:r>
            <a:endParaRPr/>
          </a:p>
        </p:txBody>
      </p:sp>
      <p:sp>
        <p:nvSpPr>
          <p:cNvPr id="3" name="Subtitle 2"/>
          <p:cNvSpPr>
            <a:spLocks noGrp="1"/>
          </p:cNvSpPr>
          <p:nvPr>
            <p:ph type="subTitle" idx="1"/>
          </p:nvPr>
        </p:nvSpPr>
        <p:spPr>
          <a:xfrm>
            <a:off x="914400" y="3034560"/>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581" tIns="91432" rIns="274295" bIns="91432" rtlCol="0" anchor="t" anchorCtr="0">
            <a:normAutofit/>
          </a:bodyPr>
          <a:lstStyle>
            <a:lvl1pPr marL="0" indent="0" algn="l" defTabSz="914316"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r>
              <a:rPr lang="en-US"/>
              <a:t>mar.capeans@cern.ch</a:t>
            </a:r>
            <a:endParaRPr lang="en-US" dirty="0"/>
          </a:p>
        </p:txBody>
      </p:sp>
      <p:sp>
        <p:nvSpPr>
          <p:cNvPr id="5" name="Footer Placeholder 4"/>
          <p:cNvSpPr>
            <a:spLocks noGrp="1"/>
          </p:cNvSpPr>
          <p:nvPr>
            <p:ph type="ftr" sz="quarter" idx="11"/>
          </p:nvPr>
        </p:nvSpPr>
        <p:spPr/>
        <p:txBody>
          <a:bodyPr/>
          <a:lstStyle/>
          <a:p>
            <a:r>
              <a:rPr lang="mr-IN"/>
              <a:t>25/6/2019</a:t>
            </a:r>
            <a:endParaRPr lang="en-US" dirty="0"/>
          </a:p>
        </p:txBody>
      </p:sp>
      <p:sp>
        <p:nvSpPr>
          <p:cNvPr id="6" name="Slide Number Placeholder 5"/>
          <p:cNvSpPr>
            <a:spLocks noGrp="1"/>
          </p:cNvSpPr>
          <p:nvPr>
            <p:ph type="sldNum" sz="quarter" idx="12"/>
          </p:nvPr>
        </p:nvSpPr>
        <p:spPr/>
        <p:txBody>
          <a:bodyPr/>
          <a:lstStyle/>
          <a:p>
            <a:fld id="{CB7CC652-A623-41D2-B0ED-8F1D217186B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611" tIns="45716" rIns="274295" bIns="45716" rtlCol="0" anchor="ctr">
            <a:normAutofit/>
          </a:bodyPr>
          <a:lstStyle>
            <a:lvl1pPr marL="0" indent="0" algn="l" defTabSz="914316" rtl="0" eaLnBrk="1" latinLnBrk="0" hangingPunct="1">
              <a:spcBef>
                <a:spcPct val="0"/>
              </a:spcBef>
              <a:buNone/>
              <a:defRPr sz="3600" kern="1200">
                <a:solidFill>
                  <a:schemeClr val="bg1"/>
                </a:solidFill>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5487991" y="2048256"/>
            <a:ext cx="3427413" cy="4206240"/>
          </a:xfrm>
        </p:spPr>
        <p:txBody>
          <a:bodyPr>
            <a:normAutofit/>
          </a:bodyPr>
          <a:lstStyle>
            <a:lvl1pPr marL="0" indent="0">
              <a:buNone/>
              <a:defRPr sz="24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r>
              <a:rPr lang="en-US" dirty="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581" tIns="274295" rIns="274295" bIns="274295"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marL="0" lvl="0" indent="0" algn="l" defTabSz="914316" rtl="0" eaLnBrk="1" latinLnBrk="0" hangingPunct="1">
              <a:spcBef>
                <a:spcPts val="2000"/>
              </a:spcBef>
              <a:buClr>
                <a:schemeClr val="accent1"/>
              </a:buClr>
              <a:buFont typeface="Wingdings 2" pitchFamily="18" charset="2"/>
              <a:buNone/>
            </a:pPr>
            <a:r>
              <a:rPr lang="en-US"/>
              <a:t>Click to edit Master text styles</a:t>
            </a:r>
          </a:p>
        </p:txBody>
      </p:sp>
      <p:sp>
        <p:nvSpPr>
          <p:cNvPr id="5" name="Date Placeholder 4"/>
          <p:cNvSpPr>
            <a:spLocks noGrp="1"/>
          </p:cNvSpPr>
          <p:nvPr>
            <p:ph type="dt" sz="half" idx="10"/>
          </p:nvPr>
        </p:nvSpPr>
        <p:spPr>
          <a:xfrm>
            <a:off x="6580094" y="188266"/>
            <a:ext cx="2133600" cy="365125"/>
          </a:xfrm>
        </p:spPr>
        <p:txBody>
          <a:bodyPr/>
          <a:lstStyle/>
          <a:p>
            <a:r>
              <a:rPr lang="en-US"/>
              <a:t>mar.capeans@cern.ch</a:t>
            </a:r>
            <a:endParaRPr lang="en-US" dirty="0"/>
          </a:p>
        </p:txBody>
      </p:sp>
      <p:sp>
        <p:nvSpPr>
          <p:cNvPr id="6" name="Footer Placeholder 5"/>
          <p:cNvSpPr>
            <a:spLocks noGrp="1"/>
          </p:cNvSpPr>
          <p:nvPr>
            <p:ph type="ftr" sz="quarter" idx="11"/>
          </p:nvPr>
        </p:nvSpPr>
        <p:spPr/>
        <p:txBody>
          <a:bodyPr/>
          <a:lstStyle/>
          <a:p>
            <a:r>
              <a:rPr lang="mr-IN"/>
              <a:t>25/6/2019</a:t>
            </a:r>
            <a:endParaRPr lang="en-US" dirty="0"/>
          </a:p>
        </p:txBody>
      </p:sp>
      <p:sp>
        <p:nvSpPr>
          <p:cNvPr id="7" name="Slide Number Placeholder 6"/>
          <p:cNvSpPr>
            <a:spLocks noGrp="1"/>
          </p:cNvSpPr>
          <p:nvPr>
            <p:ph type="sldNum" sz="quarter" idx="12"/>
          </p:nvPr>
        </p:nvSpPr>
        <p:spPr/>
        <p:txBody>
          <a:bodyPr/>
          <a:lstStyle/>
          <a:p>
            <a:fld id="{D99619C8-A375-448C-891B-9999C6BE8E64}" type="slidenum">
              <a:rPr lang="en-US" smtClean="0"/>
              <a:pPr/>
              <a:t>‹#›</a:t>
            </a:fld>
            <a:endParaRPr lang="en-US"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2731976" y="6492875"/>
            <a:ext cx="3680048" cy="365125"/>
          </a:xfrm>
        </p:spPr>
        <p:txBody>
          <a:bodyPr/>
          <a:lstStyle/>
          <a:p>
            <a:r>
              <a:rPr lang="mr-IN">
                <a:solidFill>
                  <a:prstClr val="black">
                    <a:tint val="75000"/>
                  </a:prstClr>
                </a:solidFill>
                <a:latin typeface="Calibri"/>
              </a:rPr>
              <a:t>25/6/2019</a:t>
            </a:r>
            <a:endParaRPr lang="en-GB"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5BE96148-625D-4FCA-B5A1-9F166C6BE2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12083589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8434" name="Picture 2" descr="http://th05.deviantart.net/fs46/PRE/f/2009/228/b/5/Spectrum_Wave_by_monkeymagico.png">
            <a:hlinkClick r:id="rId2"/>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28964"/>
          <a:stretch/>
        </p:blipFill>
        <p:spPr bwMode="auto">
          <a:xfrm>
            <a:off x="0" y="6614740"/>
            <a:ext cx="9144000" cy="24326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Footer Placeholder 2"/>
          <p:cNvSpPr>
            <a:spLocks noGrp="1"/>
          </p:cNvSpPr>
          <p:nvPr>
            <p:ph type="ftr" sz="quarter" idx="11"/>
          </p:nvPr>
        </p:nvSpPr>
        <p:spPr>
          <a:xfrm>
            <a:off x="1691680" y="6545659"/>
            <a:ext cx="4680520" cy="365125"/>
          </a:xfrm>
        </p:spPr>
        <p:txBody>
          <a:bodyPr/>
          <a:lstStyle>
            <a:lvl1pPr>
              <a:defRPr>
                <a:solidFill>
                  <a:schemeClr val="bg1"/>
                </a:solidFill>
              </a:defRPr>
            </a:lvl1pPr>
          </a:lstStyle>
          <a:p>
            <a:r>
              <a:rPr lang="mr-IN">
                <a:solidFill>
                  <a:prstClr val="white"/>
                </a:solidFill>
                <a:latin typeface="Calibri"/>
              </a:rPr>
              <a:t>25/6/2019</a:t>
            </a:r>
            <a:endParaRPr lang="en-GB" dirty="0">
              <a:solidFill>
                <a:prstClr val="white"/>
              </a:solidFill>
              <a:latin typeface="Calibri"/>
            </a:endParaRPr>
          </a:p>
        </p:txBody>
      </p:sp>
      <p:sp>
        <p:nvSpPr>
          <p:cNvPr id="4" name="Slide Number Placeholder 3"/>
          <p:cNvSpPr>
            <a:spLocks noGrp="1"/>
          </p:cNvSpPr>
          <p:nvPr>
            <p:ph type="sldNum" sz="quarter" idx="12"/>
          </p:nvPr>
        </p:nvSpPr>
        <p:spPr>
          <a:xfrm>
            <a:off x="6794500" y="6558359"/>
            <a:ext cx="2133600" cy="365125"/>
          </a:xfrm>
        </p:spPr>
        <p:txBody>
          <a:bodyPr/>
          <a:lstStyle>
            <a:lvl1pPr>
              <a:defRPr>
                <a:solidFill>
                  <a:schemeClr val="bg1"/>
                </a:solidFill>
              </a:defRPr>
            </a:lvl1pPr>
          </a:lstStyle>
          <a:p>
            <a:fld id="{5BE96148-625D-4FCA-B5A1-9F166C6BE2FA}" type="slidenum">
              <a:rPr lang="en-GB" smtClean="0">
                <a:solidFill>
                  <a:prstClr val="white"/>
                </a:solidFill>
                <a:latin typeface="Calibri"/>
              </a:rPr>
              <a:pPr/>
              <a:t>‹#›</a:t>
            </a:fld>
            <a:endParaRPr lang="en-GB">
              <a:solidFill>
                <a:prstClr val="white"/>
              </a:solidFill>
              <a:latin typeface="Calibri"/>
            </a:endParaRPr>
          </a:p>
        </p:txBody>
      </p:sp>
      <p:sp>
        <p:nvSpPr>
          <p:cNvPr id="5" name="AutoShape 2" descr="data:image/jpeg;base64,/9j/4AAQSkZJRgABAQAAAQABAAD/2wCEAAkGBxQSEhUUEhMVFBUUFBQVFBUWFxUWFxQXFxQWFxYVFxMZHCggGBwlHxYVITEhJSksLy4uFx8zODQsNygtLisBCgoKDg0OGxAQGy0lHyQvLCwsNCwtLC8sLCwsLCwsLCwsLCwsLCwsNCwsLCwsLCwsLDQsLCwsLCwsLC8sLCwsLP/AABEIANEA8QMBEQACEQEDEQH/xAAcAAEAAQUBAQAAAAAAAAAAAAAABQECAwQGBwj/xABFEAACAQIDBQMICAQFAgcAAAABAgADEQQFIQYSMUFRYXGBBxMiMlKRobEUI0JicpLB0TNDU4IVorLS8MLhFyQ0c3SUs//EABkBAQADAQEAAAAAAAAAAAAAAAACAwQFAf/EADQRAQACAQMCAwUIAQQDAAAAAAABAgMEETESIUFRkRMyQmGhFCJScYGx0fAFFSMz8TRTwf/aAAwDAQACEQMRAD8A9xgICAgICAgICAgICAgICAgICAgICAgICAgICAgICAgICAgICAgICAgICAgICAgIFN6BaaggU87Ap50QK+dECoqCBcGgVgICAgICAgICAgICAgICAgICAgICBQmBrYzH06S71R1QdWIHu6yVazadqxuja0VjeZcxj9u6S6UlaoevqL7zr8Jrporz707Mt9ZSPdjdA4rbPEP6u5THYLn3tf5TRXRY457s1tZknjsjquc4h/WrVPBio9y2l0YcccVhTObJPNpYDXY8WY95Jk4rEcQhNpnmRWPUz3ZFsU8W44O47mYfrIzSs8xCUXtHEz6t6hnmIXhVY/is3zlVtPinwWV1OWPiSuE2tqD10Vu0XU/qJRbRV+GV9NdaPehPYDaSlU03t09G0+PD4zLfTZKeG/5NePVY7+O35plKwMoaGQGBWAgICAgICAgICAgICAgICAgYcRiFRSzMFUC5JNgB1JM9iJmdoeTMRG8uFz3bvimFHZ51h/pQ/M+6b8Oi8cnoxZdX4U9XG4nFPVbeqMzt1Y393Qdk31rFY2rDDa02neVgkkV4MPGelQdvVRm7lJ+UhN6xzMPYpaeIltpldY/y28Rb5yudRij4oWRp8s/CyjKa39M+9f3nn2nF+J79my/h/ZQ5dVHGm3gL/Kexnxz8UIzp8sfDLG1Nl9ZSO8EfOTi0TxKqa2rzAJ6ivECRy7NqlH1TdfZOo8Okoy4KX55X4tRfHxx5OxynO0qjTRuanj4dROdlw2x88Ophz1yx258kwj3lK9fAQEBAQEBAQEBAQEBAoTAic82iw+EW9eqFv6q8Xb8KDU9/CWY8N8k7VhC+StPelHYLanfotiaieZoW+q39alTo26NFB5DUnjoONlsG1/ZxO8+PlCEZY6eue0OB2h2iqYttfRpg+jTB0726t8uU6WDBXFHzc/Nmtkn5IkGXqEnl+TVauqrZfabQeHMyjJqcdOZ7/Jdj0978Q6TA7Ir9tix6D0R+/wAZivrbz7sbNdNHWPendPYTIaaeqijttr7+MzWy3tzLRXFSvEJFMvErWMowAgXfQRAHAiBifLxAj8TkNNuKDvGh94ltc2SvEqr4MduYQ+L2aI1RvBv3E001s/FHoyZNDHwT6ofEYR6Zs6kdvI+M2UyVv7ssOTFfH70LaTlSCDYjgRykpiJjaUImYneHYZDnPnButo4+I6icvPg9nO8cOvptR7WNp5dHTe8ztS+AgICAgICAgICAgamY5jToIalV1RF4sxsO7tPYJKtZtO1Y7vLWisby8u2m8prvdMGNxeHnWHpn8CHRe83PYJ0sOhiO+T0Ysmqme1HM7M5acZid6sxZV+srMxJLDkpY66/IGX6jL7HH93niFOHH7S/f9UptHnRxNSy6UqelNeAPLet28ug8ZHT4fZ178zyZ8vXPbiGtl2Bes27TFzzPJe0mW5Mlccb2VUx2vO1XcZJssiWLDfbqRoO5f1nLzaq9+0dodHFpq07z3l1WHwAEytDep4cCBlCQK2gVgICAtAoVgY3ogwNPE4AMCCAQeRnsTMd4eTETG0uXzTZ8rdqf5f2P6Tbh1fhf1c/PovHH6fwhqNQowI0ZT7j0M22iLRtPEsFbTS28cw7vKMaKiBhz+B5icfJSaWmsu7jyRkrFoSwMgmrAQEBAQEBAQKEwOW2v20o4Ibv8SsR6NIHh0Lt9kfE9Oc04NNbL34jzU5c9cfbxeN55nlbFvv133reqo0RB0VeXfxPWdfHirjjasOde9rzvZpYbDvUYJTUux4Kouf8AsO2StaKxvM9kYiZnaHZthGwWBKNYVcQ5DWN7LbUX7tO9zMEWjPn3jiv9/v5NcxOLFtPMtHIspbEPuroo9dug6DqTNGbNGKu88+CjHinJOz1DJ8oWmoVFsB7yepPMzj3va872dOlIpG0J6jhwJBJnAgVgICAgICAgICAtAw1aIMDm8+yXeu6D0h/m7O+atPn6J6bcfsx6nTe0jqrz+7T2WrkFl7m/Q/pLNZXiyrQX5p+rsqJ0mF0WSAgICAgICBRjA85268oApFqGEIaoLh6vFaZ5heTP8B2nQb9No+r71+PLzZM2o2+7Tl5TUqFiWYlmJuWJJJJ4kk8TOrEbdoYU9s5srVxVmN6dL2rat+AfqdO+Zc+qri7R3n+8rsWC1+/EPUcj2ep0F3aaBep4s3azcTOTky2yTvaXQpStI2q5jb7DtUxVCgguxS4Ha7kE91kv4Tdo9q47Xn+7f9smp3teKw63IcnWiiovLiebNzYzDlyTkt1S146RSu0Oio0rStNmgICAgICAgICAgICAgYqtO8CC/wAN3MTvqPRdG3uxrr8/0MvnJ1YumfCWaMXTm644mPr2TeHOkoaWeAgICAgIFCYHlvlC26N2w2FbqtWqp8DTQ/NvAdZ0tLpfjv8ApDFnz/DX9XmQE6TE7rZLYvetVxK9q0j86n+339JzdTrPhx+v8fy24dP8V/T+Xp2DwQFtJzW1JJTAgQ9bJw2M+kH7NBaS9h33LH3EDxMt9p/tdHz3V9H+51/LZLUKVpUsbEBAQEBAQEBAQEBAQEBAQNHNaoSk7eyjEd9tPjaTx16rxCvLbppNvkvwb3Vfwr8pG3MpV92G3PEiAgICBQmB5v5StsvN3wuHa1Qi1Zxxpg/YU8mI4nkO06dDR6bq+/bjwZNRm2+5Xl5QBOowOl2bqYXD2rV336nFKagvudptpvd507+GPURmyfcpG0eM+bThnHT71p7uhbykU1/h4d2/Gyp8g0z1/wAfbxt/fotnWR4R/fqxHyqVfs4amO92P6CWf6fX8X0R+2W8vqL5Va3PD0z3Ow/Qx/p9fxS8+2W8m7hvKqv8zDMPwOr/AAYLIW/x8+Fv79U41keMOiyvygYOrYed82elUFP83q/GZ76TLXw3/JbXUY58fV1FHFKwBBBB4EG4PcZmXs4aBWAgICAgICAgICAgIFCYHK7ZY/QUgdT6Tdw4DxOvhNujx9+uXP12XaOiEtlb3RPwL8hMl/en823H7kflCUEimrAQEBA5LygbUjBUbIQa9W4pj2RzqEdBy6m3bNOlwe1t34jn+FGfL0V7cy8OdiSSSSSSSTqSSbkk8yZ23NUh4pAyUaDP6is/4VLfKeTaI5nZ7ETPDdp5FiW4Yer4ow+Ylc58UfFHqnGK8+EqtkGKHHD1fyk/KefaMX4oe+xyeSPqIVYqwKsOKkWI56g6iWxaJ4lXMTHK2evEhlGdV8Kb0KrJrqvFD3odD38ZXkxUye9CdL2p7svTdlPKGlYiniAKVQ2Aa/1bnoCfVPYffOZn0dqd694+rbi1MW7W7S76lVvMTUywEBAQEBAQEBAQECOzjMloIWbjwVebHpLMWOcltoVZcsY69UvPqlVqrksbs7fPQDunWiIx17cQ4szbJbvzLvMtXQTizO/d34jbslRArAQEDVzHGpRpvUqHdRFLMegAuZKtZtMRDyZiI3l89Z/m74uu9Z9N42VfYQeqg7h7ySec72LHGOkVhyb3m9uqWphcM9RglNS7Hkoue/sHaZK1orG9p2eRWbTtDsMo8n7vY133B7CWLeLnQeAPfMOTXxHakerVTSTPvS7HLNjMPTtu0VJ9p/TP+bh4TFfU5b8y01w0rxDoKWWgDQWlC1mGAEA+AEDyfyl7PbmIWsB6NVQCfvoLa967v5TOhpNrVmvkx6j7s7+aIyRqK/V4imr0zwa3p079GGpXsmjJjyR3xz3/AHU0vTi8dk7jtg1dd/C1dCLhXO8p7qg1HiDKaa6YnbJH9/JbbSxMb0lx2Y5dUoNuVkKHlfgw6qw0I7pvpkreN6yyWpNZ2tDu/J5tgwZcNXa4OlFydb8qbHn2Hw6TBq9NG3tKfr/LXp8/wW/R6rRqXnNbWaAgICAgICAgUJgRmcZylBfSN2PqoOJ/YdstxYbZJ7Kc2auKO7gcwx71333PcOSjoJ1ceOuONocfLltktvZt5Fht597kvz/5+kz6vJ016fNp0WLqv1TxH7u6wNOwnNdVuwEBAQPMfLBnVlp4VT6/1lT8INkXxYE/2CdHQYt5m8/lDHq79oq4jZvZypi2uPQpg2Z7cfuqOZ+A+E159TXFHnLPiwzk/J6xkWz9Ogu7TQKOZ4lj1Zuc4+TLbJO9pdGlK0jaroKOEAlabaWmBAutArApaBCbT5OuJotTOhOqt7LDgf8AnImWYsk47xaEMlIvXZ4tisM1J2Rxuspsw/5y7Z3K2i0bxw5Voms7SkMlzyrhj6B3kPFG9U9o9k9o+MqzaemTnlPHmtj44dlSzTCY5PN1AAT/AC30N+qN17RrOdbDlwT1V9Yba5ceWNpcFtTs0+DYMpLUifQf7SHiFa3A9DztOjp9TGWNp5ZM2Gcc/J6tsVnBxOGp1G9a26/41NifHj4zlajH7PJNW/DfrpEupUylYrAQEBAQKFoGtjMelMbzsFHUm3u6yVa2tO1YRtetY3tOzk822wvdaA/vYf6V/f3Tbi0fjf0YMut8Kerl6lVmJZiWJ4k6kzdEREbQwTaZneWXDUS7BV4n4dpkcl4pXeUseOclumHbZPgAgAHL49s4+S83t1S7ePHGOsVh0FJbCQTXwEBAtcwPF86y98fm9ZLkKjBXb2KdNVUgdpa9u09k61MkYdPE+P8A9c+1JyZpj+7PS8qyxaaqiKFVRZQOQnKtabTvPLfEREbQmqVK08essBAQEBAtdbwOQ2w2XXEjeWy1VHotyYey3Z0PKadPqJxTtPCjNhjJG8cvLcThnpOUqKVYcQf+ajtnXraLRvHDm2rNZ2lYJJ43UzOqENMtv02Fij+kLdl9R4ESmcNJnq22n5LIy2iNt+yb2EzMYXDV2cMypWU2Fr+mqLpcgdJl1eP2mWsR4w0afJ0Y5mfN2mC22wrDWoV7GVh8QCPjM06TLHgvjU458UnS2iw7cK9L86j5mVzhyR8M+icZcc/FDOM3o/1af51/eR9nbyn0S66+cLXzugONakP71/eexivPwz6PJy0jxj1albarDL/OU/hu3+kGTjTZZ+FXOpxR4ozFbc0h6iO57bKPfqfhLa6K88zEKra2kcRMoXGbYV30TdpjsG835jp8Jppo8cc92a+syTx2Qtauznedix6sST8ZpisVjaIZbWm07zIJ6i2sHhWqGyjvPISrLlrjjeVmLDbJO1XYZPlIQaceZ6zlZctsk7y7GHDXFG0Oiw9G0qWtiAgICBa8Dn8qyIUauIqfaxFYuT0Ww3V9++f7pbkyTaKx5QrpSKzM+aco07SpYzQEBAQEBAQLHS8CBz7Z6liFtUXUeqw0Ze4/pwluLNbHO9UMmOt42l51nGyVagSVHnU6qPSHen7X8J0sWrpftPaWDJpr147wgZqZkpiX83g0X7VeqWt9xBx9+775k97PM/hj6y0+7h285aFOa2WWQQ8XiHi9YF4h4vE8eLwZ4M1GkzGygk9BrPLWisbzL2tZtO0Qncu2eZtamn3R+p/aYcusjijdi0U839HWYDLAoAAAA5TBa02neW+tYrG0JejRAniTNAQEBAQKGBzexudDEYcXP1lEmjVHPeTQMfxAA+J6S/UY+i/ynvCrFfqr+XZ0amULV0BAQEBAQEBAoVga9XDAwIHN9nqNUE1EXh63qkf3D9ZbjzZKe7Ku+Kl/eh5i/wD5/GlKJC0qNIilpcbqkDe/uLDwAnRj/YxdVuZnuxT/AL1+mvER2b77LYheCq/4W/3WntdZinnsjbS5I4YGyeuvGi/gL/KWxqMU/FCqcGSPhlZ9Aq/0qn5G/ae+1p+KPVH2d/KfRkTL6p/lVPyt+0e2xx8Uep7K8/DPo2aWS1z/ACyO8gfMyudTijxSjTZZ8Ehh9mKp9Yqvddj+nzlVtdSOImVtdFeeZiEvg9lUHrXfv0HuH7zNfWZJ47NFNHjjnunsJlSqLBQB0AtMtrTad5lqrWKxtEJKjhAJ49bSpaBdAQEBAQECypA8Ux2OqZXmdYqCUdy7JwD06hLi3apLAHsPUzsVpXUYIieY/eHOm04csvVskziniKa1KTBlb3g81I5EdJyr0tS3TZvreLRvCXVpBJWAgICAgICAgWVKgAuTYDUwPI/KFtuK4bD4Zvq+FWoP5n3E+51PPu49XS6Xp+/fnwYM+fq+7Xhn8l+VEI9Zh/EIVPwqTc+Lf6ZVr8m9opHgs0lNom0+L0ilhBac9rVbBCBacAIFBgBAvXAiBlXCCBlWiBAyBYFYCAgICAgICBQiBwvlJ2ZOJpCpSF61IGw9tDqyd/MeI5zXpM/s7bTxLPqMXXG8cw8ryXOq2Effotb2kOqtbky/roROrlxUyRtZgpktSd4eqbOeUGhXstU+YqcLOfQJ+7U4eBsZysujvTvHeP74N+PU1t2ntLtKdcGZGhlDQK3gVgIFLwKF4HO7QbZ4XC3D1N9x/Lp2Z/HkviRL8WmyZOI7KsmalOZeU7U7a18bdP4VH+mp9b/3H+13aDsPGdTDpaYu/M/3hhy57X7cQ0dmchbF1d0XFNSPOP0Hsj7x+HHvlqM8Yq7+PgjixTkn5eL27KcEEVVUBVUAKBwAAsBOHMzM7y6kRERtCYUTx6ugICAgICAgICAgICAgICAgY6tO8DzrbbYUVia2HstU6svBanb91u3gefWbtNq5p92/H7MubT9X3q8vLsVhnpsUqKUYcVYWP/cds6tbRaN4nswTExO0tzK89xGG/g1nQezfeT8jXHwkL4cd/ehKuS1fdl1OB8qGJX+LSpVO0FqZ8fWHwEy20FJ92Zj6r41d45iJTNDyrUvt4eqPwsjfPdlM/wCPt4WhZ9sr4xLZ/wDFTDf0q/5af++R+wZPOPr/AAl9rp5Sw1fKvR+zh6x/EUX5Ez2P8ffxtH1efbK+U/RE43yq12/hUKadrs1T4Ddl1f8AH1j3pn9v5Vzq7eEOZzTazGYi4qV3Cn7CfVr3WWxI7yZppp8VOIU2zXtzKElyp02zux1XEENUBpU+0em34VPAdp9xmPPrK07V7z9GnFp7W7z2h6vkuTpRRUpqFVeAHxJPM9s5N72vPVblvrWKxtCepU7SKTLAQEBAQEBAQEBAQEBAQEBAQEDHUp3gQmd7PUcQu7VphxyPAr+FhqPCWY8t8c71lC9K3ja0PP8ANvJqwucPV/sqD/rUfpN2PX/jj0Zb6T8M+rl8Zsti6XrUGI6pZx7l1+E111OK3xeqi2DJHgi6tB19ZGX8SlfmJdFoniVUxMcww746iS2l5vC+mhb1QT3An5TyZ25ex34SGFyLE1PUoVD2lSo97WEqtnxV5tCcYrzxEp7LvJ/Xf+K60x0Hpt+gHvMzX19I92N19dJafenZ2eR7F0KBBCb7j7b+kfAcF8BMOXVZMnaZ7fJppgpTjl1eHwQEzrm+lO0C+AgICAgICAgICAgICAgICAgICAgUIgY3ogwNd8GDAwPl4gYTlS+yPcJ7vIvXLQOU8GVMAIGdMIBAzrSAgXgQKwEBAQEBAQEBAQEBAQEBAQEBAQEBAQEBAWgUtAWgVgICBiTEKXZAwLIFLKOKhr7t+l7H3QMsBAQEBAQEBAQEBAQEBAQEBAQEDn0qthcVuOzNQxLXpsxJ81WPGlc8Fbio5HSBXD1WxWJLKzDD4ZiosSBXrcGJtxROHQnraBo4TBJXxGL87VqjcrhVC16lMBfNodFDAcSYE1leV06TFqdSo5Isd+s9QDW/BmIB04wNDaTfr1EwlJ2pkq1aq6kgqq3FMXHtPbwQwJHZ/MDXoK7Czi6VV9moh3XFuWov3EQIXL8sGIrYo1Klb0MQUULWqoAvm0Nt1WtxJgZ8MjYbGU6KValSnWp1GZKjGoaRTds4Y+kFNyLHnA1MGlPE1664ms4qpWdKdEVXpBaY9RlRWG8WGu9rxgdHleBNFSpq1Ko3iVNQhmUWHo71rtrfU66wMuPxa0ab1HNlRSx8OQ7TwgaWz+EZKZeoPrazGrV7GYCydyqFX+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s0z3m07tfb36Rh8sorUxDNWFZFeqhNMtdaml1tcDTjxtcyWm6L5p2jttxy8z9VcUbz3Bsxhjp/jGK/wDtpH2i/wD649D2Nfxz6q7b4dzi8uwy169Nai1EdqdRldt0JZiRoTpzHMxppiMd7zETtsZ4mb0rvPfdp7U5XWyuiMVQx+Icq6g067761AeW7oO/S9r2Ik8OSue3RakfojlpbDXrraf1ZfKDj8UMVg/orOtRqVSoKQJs5UByrJez6Bhb3SOlpSaX6+Oz3UWvF69PzSmZ7SLi8orYiixRhTswViGpOCtxvDXncHmCJXTDOPPFbf8AadssXwzaqe2TqFsFhWYlmOHoksSSSTTW5JPEyjPG2S0R5ytxTvSJnyhLSpYQEBAiNrqQbBYjeAO7Sdx2MqllYdoIBgbOR0VTD0VUAAU0sB2qCfjrA5Wl9B+k4v6X5je8+N3zu7fd80nC/K94E7k2JwKb4wrUB6O/UFMr6q/aa3IX+MCNybC4qrv4qnVp0/pJDBXpF2FNbikLhxb0fStb7RgZcsWphcWUrOjLjLupRSiitTUBhuljqy2N76lYGLK8op162MZ2qgjElfQq1KY/h0zqEYAnXjAy7M0Vw1eph6gHnmu9Os1y2IpX4Fj9peBUdhtzgZMZj8BiCyYoU0dCV3cQFpuACdVZuKniCDAbHtriBSZmwq1FGHLEt9n6wIzalA2g8YGzmX1+Jp0BqlLdr1+hN/qaZ72Bcj7g6wN3O8wGHoPVtcqLIvtOTZF8WIECGyrJsZRphBiKIuWd96izEu5LOWbzg3tSdbQL9li1HzuDqEFqPp0yBYNSqXI3QSTZW3l49IFuzuXpiMso06g0anoRoVIY7rKeRB1gamS1av8AiAp1x9ZSwlRS/KqvnqZWoO8cR1BgbuMx+AxBZMSKaOhKlcQFpuADxVm5HiCDArse38cUmZsMtRRh2YltN0ecCs2pQNoD3wNPyk5TVrUaVWgu9VwtVayoBcsBxAHMghTbmAQNZr0mStbTW3Exsz6ikzWJrzHdjo+U3Amlvu7o4HpUSjFw3NQbbp77jttPZ0OXfaI7ebz7Xj23mUT5Rsy+kZXRrNTejv4hDuVNGA3anwPEdhlmkp0Z5rE79vD9EM9+rFEzG3dhTMNngQQEBBBB83idCOHKS9nrJ/7hGL6X+xLY26pJisblih2CV1qkOh3H3WFNgVJGh4cpHTTOPHknbjZLPHXenz3aGb5DSy7G4eriPOYjBsd3frOXNCrxDNwDLpexHC/MC9mPLbNjtWva3y8YRtjjHeJt3j5+Ep7aNgc4y2x4pXt2/VtKMP8A4+T9P3WZP+an6obyiZI+E89iMNpQxK7mKp8lYtdaoHK558iT7Wlulyxk2pfmOP4V56TTe1eJ5/l3Ox3/AKDCf/Gof/ksx6j/AJbfnLVh/wCOv5QmJSsICAgUYX0OsABAsagp1KqT3CAWgo4KouLHQajpAvAgGUHiAbajsgAoHAcdT2wKFASCQLjgendAtrUFf1lVrcN4A/OBeBbhA1cBgFpecIJZqtQ1HZrXJNgBoOAAAA6CBtMoPEX5+MCsCm6L3sL2tfnbpeAVQBYCw6CA3Re9teF4Flagr+sqtbhvAH5wLwLQKwMJwlMtvmmm97W6N732vPeqdtt3m0MlSmG0YAjtF55u9Y/oqewv5RPeqXm0L/NLp6I04aDTu6RvL1V0BFiAR0IvPBTzS6HdGmg0Gnd0nu8i5lBFiLg8jPAUWFhoBwECsBAQEBAQEBAQEBAQEBAQEBAQEBAQEBAQEBAQEBAQEBAQEBAQEBAQEBAQEBAQEBAQEBAQEBAQEBAQEBAQEBAQED//2Q=="/>
          <p:cNvSpPr>
            <a:spLocks noChangeAspect="1" noChangeArrowheads="1"/>
          </p:cNvSpPr>
          <p:nvPr userDrawn="1"/>
        </p:nvSpPr>
        <p:spPr bwMode="auto">
          <a:xfrm>
            <a:off x="101600"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en-GB">
              <a:solidFill>
                <a:prstClr val="black"/>
              </a:solidFill>
              <a:latin typeface="Calibri"/>
            </a:endParaRPr>
          </a:p>
        </p:txBody>
      </p:sp>
      <p:sp>
        <p:nvSpPr>
          <p:cNvPr id="6" name="AutoShape 4" descr="data:image/jpeg;base64,/9j/4AAQSkZJRgABAQAAAQABAAD/2wCEAAkGBxQSEhUUEhMVFBUUFBQVFBUWFxUWFxQXFxQWFxYVFxMZHCggGBwlHxYVITEhJSksLy4uFx8zODQsNygtLisBCgoKDg0OGxAQGy0lHyQvLCwsNCwtLC8sLCwsLCwsLCwsLCwsLCwsNCwsLCwsLCwsLDQsLCwsLCwsLC8sLCwsLP/AABEIANEA8QMBEQACEQEDEQH/xAAcAAEAAQUBAQAAAAAAAAAAAAAABQECAwQGBwj/xABFEAACAQIDBQMICAQFAgcAAAABAgADEQQFIQYSMUFRYXGBBxMiMlKRobEUI0JicpLB0TNDU4IVorLS8MLhFyQ0c3SUs//EABkBAQADAQEAAAAAAAAAAAAAAAACAwQFAf/EADQRAQACAQMCAwUIAQQDAAAAAAABAgMEETESIUFRkRMyQmGhFCJScYGx0fAFFSMz8TRTwf/aAAwDAQACEQMRAD8A9xgICAgICAgICAgICAgICAgICAgICAgICAgICAgICAgICAgICAgICAgICAgICAgIFN6BaaggU87Ap50QK+dECoqCBcGgVgICAgICAgICAgICAgICAgICAgICBQmBrYzH06S71R1QdWIHu6yVazadqxuja0VjeZcxj9u6S6UlaoevqL7zr8Jrporz707Mt9ZSPdjdA4rbPEP6u5THYLn3tf5TRXRY457s1tZknjsjquc4h/WrVPBio9y2l0YcccVhTObJPNpYDXY8WY95Jk4rEcQhNpnmRWPUz3ZFsU8W44O47mYfrIzSs8xCUXtHEz6t6hnmIXhVY/is3zlVtPinwWV1OWPiSuE2tqD10Vu0XU/qJRbRV+GV9NdaPehPYDaSlU03t09G0+PD4zLfTZKeG/5NePVY7+O35plKwMoaGQGBWAgICAgICAgICAgICAgICAgYcRiFRSzMFUC5JNgB1JM9iJmdoeTMRG8uFz3bvimFHZ51h/pQ/M+6b8Oi8cnoxZdX4U9XG4nFPVbeqMzt1Y393Qdk31rFY2rDDa02neVgkkV4MPGelQdvVRm7lJ+UhN6xzMPYpaeIltpldY/y28Rb5yudRij4oWRp8s/CyjKa39M+9f3nn2nF+J79my/h/ZQ5dVHGm3gL/Kexnxz8UIzp8sfDLG1Nl9ZSO8EfOTi0TxKqa2rzAJ6ivECRy7NqlH1TdfZOo8Okoy4KX55X4tRfHxx5OxynO0qjTRuanj4dROdlw2x88Ophz1yx258kwj3lK9fAQEBAQEBAQEBAQEBAoTAic82iw+EW9eqFv6q8Xb8KDU9/CWY8N8k7VhC+StPelHYLanfotiaieZoW+q39alTo26NFB5DUnjoONlsG1/ZxO8+PlCEZY6eue0OB2h2iqYttfRpg+jTB0726t8uU6WDBXFHzc/Nmtkn5IkGXqEnl+TVauqrZfabQeHMyjJqcdOZ7/Jdj0978Q6TA7Ir9tix6D0R+/wAZivrbz7sbNdNHWPendPYTIaaeqijttr7+MzWy3tzLRXFSvEJFMvErWMowAgXfQRAHAiBifLxAj8TkNNuKDvGh94ltc2SvEqr4MduYQ+L2aI1RvBv3E001s/FHoyZNDHwT6ofEYR6Zs6kdvI+M2UyVv7ssOTFfH70LaTlSCDYjgRykpiJjaUImYneHYZDnPnButo4+I6icvPg9nO8cOvptR7WNp5dHTe8ztS+AgICAgICAgICAgamY5jToIalV1RF4sxsO7tPYJKtZtO1Y7vLWisby8u2m8prvdMGNxeHnWHpn8CHRe83PYJ0sOhiO+T0Ysmqme1HM7M5acZid6sxZV+srMxJLDkpY66/IGX6jL7HH93niFOHH7S/f9UptHnRxNSy6UqelNeAPLet28ug8ZHT4fZ178zyZ8vXPbiGtl2Bes27TFzzPJe0mW5Mlccb2VUx2vO1XcZJssiWLDfbqRoO5f1nLzaq9+0dodHFpq07z3l1WHwAEytDep4cCBlCQK2gVgICAtAoVgY3ogwNPE4AMCCAQeRnsTMd4eTETG0uXzTZ8rdqf5f2P6Tbh1fhf1c/PovHH6fwhqNQowI0ZT7j0M22iLRtPEsFbTS28cw7vKMaKiBhz+B5icfJSaWmsu7jyRkrFoSwMgmrAQEBAQEBAQKEwOW2v20o4Ibv8SsR6NIHh0Lt9kfE9Oc04NNbL34jzU5c9cfbxeN55nlbFvv133reqo0RB0VeXfxPWdfHirjjasOde9rzvZpYbDvUYJTUux4Kouf8AsO2StaKxvM9kYiZnaHZthGwWBKNYVcQ5DWN7LbUX7tO9zMEWjPn3jiv9/v5NcxOLFtPMtHIspbEPuroo9dug6DqTNGbNGKu88+CjHinJOz1DJ8oWmoVFsB7yepPMzj3va872dOlIpG0J6jhwJBJnAgVgICAgICAgICAtAw1aIMDm8+yXeu6D0h/m7O+atPn6J6bcfsx6nTe0jqrz+7T2WrkFl7m/Q/pLNZXiyrQX5p+rsqJ0mF0WSAgICAgICBRjA85268oApFqGEIaoLh6vFaZ5heTP8B2nQb9No+r71+PLzZM2o2+7Tl5TUqFiWYlmJuWJJJJ4kk8TOrEbdoYU9s5srVxVmN6dL2rat+AfqdO+Zc+qri7R3n+8rsWC1+/EPUcj2ep0F3aaBep4s3azcTOTky2yTvaXQpStI2q5jb7DtUxVCgguxS4Ha7kE91kv4Tdo9q47Xn+7f9smp3teKw63IcnWiiovLiebNzYzDlyTkt1S146RSu0Oio0rStNmgICAgICAgICAgICAgYqtO8CC/wAN3MTvqPRdG3uxrr8/0MvnJ1YumfCWaMXTm644mPr2TeHOkoaWeAgICAgIFCYHlvlC26N2w2FbqtWqp8DTQ/NvAdZ0tLpfjv8ApDFnz/DX9XmQE6TE7rZLYvetVxK9q0j86n+339JzdTrPhx+v8fy24dP8V/T+Xp2DwQFtJzW1JJTAgQ9bJw2M+kH7NBaS9h33LH3EDxMt9p/tdHz3V9H+51/LZLUKVpUsbEBAQEBAQEBAQEBAQEBAQNHNaoSk7eyjEd9tPjaTx16rxCvLbppNvkvwb3Vfwr8pG3MpV92G3PEiAgICBQmB5v5StsvN3wuHa1Qi1Zxxpg/YU8mI4nkO06dDR6bq+/bjwZNRm2+5Xl5QBOowOl2bqYXD2rV336nFKagvudptpvd507+GPURmyfcpG0eM+bThnHT71p7uhbykU1/h4d2/Gyp8g0z1/wAfbxt/fotnWR4R/fqxHyqVfs4amO92P6CWf6fX8X0R+2W8vqL5Va3PD0z3Ow/Qx/p9fxS8+2W8m7hvKqv8zDMPwOr/AAYLIW/x8+Fv79U41keMOiyvygYOrYed82elUFP83q/GZ76TLXw3/JbXUY58fV1FHFKwBBBB4EG4PcZmXs4aBWAgICAgICAgICAgIFCYHK7ZY/QUgdT6Tdw4DxOvhNujx9+uXP12XaOiEtlb3RPwL8hMl/en823H7kflCUEimrAQEBA5LygbUjBUbIQa9W4pj2RzqEdBy6m3bNOlwe1t34jn+FGfL0V7cy8OdiSSSSSSSTqSSbkk8yZ23NUh4pAyUaDP6is/4VLfKeTaI5nZ7ETPDdp5FiW4Yer4ow+Ylc58UfFHqnGK8+EqtkGKHHD1fyk/KefaMX4oe+xyeSPqIVYqwKsOKkWI56g6iWxaJ4lXMTHK2evEhlGdV8Kb0KrJrqvFD3odD38ZXkxUye9CdL2p7svTdlPKGlYiniAKVQ2Aa/1bnoCfVPYffOZn0dqd694+rbi1MW7W7S76lVvMTUywEBAQEBAQEBAQECOzjMloIWbjwVebHpLMWOcltoVZcsY69UvPqlVqrksbs7fPQDunWiIx17cQ4szbJbvzLvMtXQTizO/d34jbslRArAQEDVzHGpRpvUqHdRFLMegAuZKtZtMRDyZiI3l89Z/m74uu9Z9N42VfYQeqg7h7ySec72LHGOkVhyb3m9uqWphcM9RglNS7Hkoue/sHaZK1orG9p2eRWbTtDsMo8n7vY133B7CWLeLnQeAPfMOTXxHakerVTSTPvS7HLNjMPTtu0VJ9p/TP+bh4TFfU5b8y01w0rxDoKWWgDQWlC1mGAEA+AEDyfyl7PbmIWsB6NVQCfvoLa967v5TOhpNrVmvkx6j7s7+aIyRqK/V4imr0zwa3p079GGpXsmjJjyR3xz3/AHU0vTi8dk7jtg1dd/C1dCLhXO8p7qg1HiDKaa6YnbJH9/JbbSxMb0lx2Y5dUoNuVkKHlfgw6qw0I7pvpkreN6yyWpNZ2tDu/J5tgwZcNXa4OlFydb8qbHn2Hw6TBq9NG3tKfr/LXp8/wW/R6rRqXnNbWaAgICAgICAgUJgRmcZylBfSN2PqoOJ/YdstxYbZJ7Kc2auKO7gcwx71333PcOSjoJ1ceOuONocfLltktvZt5Fht597kvz/5+kz6vJ016fNp0WLqv1TxH7u6wNOwnNdVuwEBAQPMfLBnVlp4VT6/1lT8INkXxYE/2CdHQYt5m8/lDHq79oq4jZvZypi2uPQpg2Z7cfuqOZ+A+E159TXFHnLPiwzk/J6xkWz9Ogu7TQKOZ4lj1Zuc4+TLbJO9pdGlK0jaroKOEAlabaWmBAutArApaBCbT5OuJotTOhOqt7LDgf8AnImWYsk47xaEMlIvXZ4tisM1J2Rxuspsw/5y7Z3K2i0bxw5Voms7SkMlzyrhj6B3kPFG9U9o9k9o+MqzaemTnlPHmtj44dlSzTCY5PN1AAT/AC30N+qN17RrOdbDlwT1V9Yba5ceWNpcFtTs0+DYMpLUifQf7SHiFa3A9DztOjp9TGWNp5ZM2Gcc/J6tsVnBxOGp1G9a26/41NifHj4zlajH7PJNW/DfrpEupUylYrAQEBAQKFoGtjMelMbzsFHUm3u6yVa2tO1YRtetY3tOzk822wvdaA/vYf6V/f3Tbi0fjf0YMut8Kerl6lVmJZiWJ4k6kzdEREbQwTaZneWXDUS7BV4n4dpkcl4pXeUseOclumHbZPgAgAHL49s4+S83t1S7ePHGOsVh0FJbCQTXwEBAtcwPF86y98fm9ZLkKjBXb2KdNVUgdpa9u09k61MkYdPE+P8A9c+1JyZpj+7PS8qyxaaqiKFVRZQOQnKtabTvPLfEREbQmqVK08essBAQEBAtdbwOQ2w2XXEjeWy1VHotyYey3Z0PKadPqJxTtPCjNhjJG8cvLcThnpOUqKVYcQf+ajtnXraLRvHDm2rNZ2lYJJ43UzOqENMtv02Fij+kLdl9R4ESmcNJnq22n5LIy2iNt+yb2EzMYXDV2cMypWU2Fr+mqLpcgdJl1eP2mWsR4w0afJ0Y5mfN2mC22wrDWoV7GVh8QCPjM06TLHgvjU458UnS2iw7cK9L86j5mVzhyR8M+icZcc/FDOM3o/1af51/eR9nbyn0S66+cLXzugONakP71/eexivPwz6PJy0jxj1albarDL/OU/hu3+kGTjTZZ+FXOpxR4ozFbc0h6iO57bKPfqfhLa6K88zEKra2kcRMoXGbYV30TdpjsG835jp8Jppo8cc92a+syTx2Qtauznedix6sST8ZpisVjaIZbWm07zIJ6i2sHhWqGyjvPISrLlrjjeVmLDbJO1XYZPlIQaceZ6zlZctsk7y7GHDXFG0Oiw9G0qWtiAgICBa8Dn8qyIUauIqfaxFYuT0Ww3V9++f7pbkyTaKx5QrpSKzM+aco07SpYzQEBAQEBAQLHS8CBz7Z6liFtUXUeqw0Ze4/pwluLNbHO9UMmOt42l51nGyVagSVHnU6qPSHen7X8J0sWrpftPaWDJpr147wgZqZkpiX83g0X7VeqWt9xBx9+775k97PM/hj6y0+7h285aFOa2WWQQ8XiHi9YF4h4vE8eLwZ4M1GkzGygk9BrPLWisbzL2tZtO0Qncu2eZtamn3R+p/aYcusjijdi0U839HWYDLAoAAAA5TBa02neW+tYrG0JejRAniTNAQEBAQKGBzexudDEYcXP1lEmjVHPeTQMfxAA+J6S/UY+i/ynvCrFfqr+XZ0amULV0BAQEBAQEBAoVga9XDAwIHN9nqNUE1EXh63qkf3D9ZbjzZKe7Ku+Kl/eh5i/wD5/GlKJC0qNIilpcbqkDe/uLDwAnRj/YxdVuZnuxT/AL1+mvER2b77LYheCq/4W/3WntdZinnsjbS5I4YGyeuvGi/gL/KWxqMU/FCqcGSPhlZ9Aq/0qn5G/ae+1p+KPVH2d/KfRkTL6p/lVPyt+0e2xx8Uep7K8/DPo2aWS1z/ACyO8gfMyudTijxSjTZZ8Ehh9mKp9Yqvddj+nzlVtdSOImVtdFeeZiEvg9lUHrXfv0HuH7zNfWZJ47NFNHjjnunsJlSqLBQB0AtMtrTad5lqrWKxtEJKjhAJ49bSpaBdAQEBAQECypA8Ux2OqZXmdYqCUdy7JwD06hLi3apLAHsPUzsVpXUYIieY/eHOm04csvVskziniKa1KTBlb3g81I5EdJyr0tS3TZvreLRvCXVpBJWAgICAgICAgWVKgAuTYDUwPI/KFtuK4bD4Zvq+FWoP5n3E+51PPu49XS6Xp+/fnwYM+fq+7Xhn8l+VEI9Zh/EIVPwqTc+Lf6ZVr8m9opHgs0lNom0+L0ilhBac9rVbBCBacAIFBgBAvXAiBlXCCBlWiBAyBYFYCAgICAgICBQiBwvlJ2ZOJpCpSF61IGw9tDqyd/MeI5zXpM/s7bTxLPqMXXG8cw8ryXOq2Effotb2kOqtbky/roROrlxUyRtZgpktSd4eqbOeUGhXstU+YqcLOfQJ+7U4eBsZysujvTvHeP74N+PU1t2ntLtKdcGZGhlDQK3gVgIFLwKF4HO7QbZ4XC3D1N9x/Lp2Z/HkviRL8WmyZOI7KsmalOZeU7U7a18bdP4VH+mp9b/3H+13aDsPGdTDpaYu/M/3hhy57X7cQ0dmchbF1d0XFNSPOP0Hsj7x+HHvlqM8Yq7+PgjixTkn5eL27KcEEVVUBVUAKBwAAsBOHMzM7y6kRERtCYUTx6ugICAgICAgICAgICAgICAgY6tO8DzrbbYUVia2HstU6svBanb91u3gefWbtNq5p92/H7MubT9X3q8vLsVhnpsUqKUYcVYWP/cds6tbRaN4nswTExO0tzK89xGG/g1nQezfeT8jXHwkL4cd/ehKuS1fdl1OB8qGJX+LSpVO0FqZ8fWHwEy20FJ92Zj6r41d45iJTNDyrUvt4eqPwsjfPdlM/wCPt4WhZ9sr4xLZ/wDFTDf0q/5af++R+wZPOPr/AAl9rp5Sw1fKvR+zh6x/EUX5Ez2P8ffxtH1efbK+U/RE43yq12/hUKadrs1T4Ddl1f8AH1j3pn9v5Vzq7eEOZzTazGYi4qV3Cn7CfVr3WWxI7yZppp8VOIU2zXtzKElyp02zux1XEENUBpU+0em34VPAdp9xmPPrK07V7z9GnFp7W7z2h6vkuTpRRUpqFVeAHxJPM9s5N72vPVblvrWKxtCepU7SKTLAQEBAQEBAQEBAQEBAQEBAQEDHUp3gQmd7PUcQu7VphxyPAr+FhqPCWY8t8c71lC9K3ja0PP8ANvJqwucPV/sqD/rUfpN2PX/jj0Zb6T8M+rl8Zsti6XrUGI6pZx7l1+E111OK3xeqi2DJHgi6tB19ZGX8SlfmJdFoniVUxMcww746iS2l5vC+mhb1QT3An5TyZ25ex34SGFyLE1PUoVD2lSo97WEqtnxV5tCcYrzxEp7LvJ/Xf+K60x0Hpt+gHvMzX19I92N19dJafenZ2eR7F0KBBCb7j7b+kfAcF8BMOXVZMnaZ7fJppgpTjl1eHwQEzrm+lO0C+AgICAgICAgICAgICAgICAgICAgUIgY3ogwNd8GDAwPl4gYTlS+yPcJ7vIvXLQOU8GVMAIGdMIBAzrSAgXgQKwEBAQEBAQEBAQEBAQEBAQEBAQEBAQEBAWgUtAWgVgICBiTEKXZAwLIFLKOKhr7t+l7H3QMsBAQEBAQEBAQEBAQEBAQEBAQEDn0qthcVuOzNQxLXpsxJ81WPGlc8Fbio5HSBXD1WxWJLKzDD4ZiosSBXrcGJtxROHQnraBo4TBJXxGL87VqjcrhVC16lMBfNodFDAcSYE1leV06TFqdSo5Isd+s9QDW/BmIB04wNDaTfr1EwlJ2pkq1aq6kgqq3FMXHtPbwQwJHZ/MDXoK7Czi6VV9moh3XFuWov3EQIXL8sGIrYo1Klb0MQUULWqoAvm0Nt1WtxJgZ8MjYbGU6KValSnWp1GZKjGoaRTds4Y+kFNyLHnA1MGlPE1664ms4qpWdKdEVXpBaY9RlRWG8WGu9rxgdHleBNFSpq1Ko3iVNQhmUWHo71rtrfU66wMuPxa0ab1HNlRSx8OQ7TwgaWz+EZKZeoPrazGrV7GYCydyqFX+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s0z3m07tfb36Rh8sorUxDNWFZFeqhNMtdaml1tcDTjxtcyWm6L5p2jttxy8z9VcUbz3Bsxhjp/jGK/wDtpH2i/wD649D2Nfxz6q7b4dzi8uwy169Nai1EdqdRldt0JZiRoTpzHMxppiMd7zETtsZ4mb0rvPfdp7U5XWyuiMVQx+Icq6g067761AeW7oO/S9r2Ik8OSue3RakfojlpbDXrraf1ZfKDj8UMVg/orOtRqVSoKQJs5UByrJez6Bhb3SOlpSaX6+Oz3UWvF69PzSmZ7SLi8orYiixRhTswViGpOCtxvDXncHmCJXTDOPPFbf8AadssXwzaqe2TqFsFhWYlmOHoksSSSTTW5JPEyjPG2S0R5ytxTvSJnyhLSpYQEBAiNrqQbBYjeAO7Sdx2MqllYdoIBgbOR0VTD0VUAAU0sB2qCfjrA5Wl9B+k4v6X5je8+N3zu7fd80nC/K94E7k2JwKb4wrUB6O/UFMr6q/aa3IX+MCNybC4qrv4qnVp0/pJDBXpF2FNbikLhxb0fStb7RgZcsWphcWUrOjLjLupRSiitTUBhuljqy2N76lYGLK8op162MZ2qgjElfQq1KY/h0zqEYAnXjAy7M0Vw1eph6gHnmu9Os1y2IpX4Fj9peBUdhtzgZMZj8BiCyYoU0dCV3cQFpuACdVZuKniCDAbHtriBSZmwq1FGHLEt9n6wIzalA2g8YGzmX1+Jp0BqlLdr1+hN/qaZ72Bcj7g6wN3O8wGHoPVtcqLIvtOTZF8WIECGyrJsZRphBiKIuWd96izEu5LOWbzg3tSdbQL9li1HzuDqEFqPp0yBYNSqXI3QSTZW3l49IFuzuXpiMso06g0anoRoVIY7rKeRB1gamS1av8AiAp1x9ZSwlRS/KqvnqZWoO8cR1BgbuMx+AxBZMSKaOhKlcQFpuADxVm5HiCDArse38cUmZsMtRRh2YltN0ecCs2pQNoD3wNPyk5TVrUaVWgu9VwtVayoBcsBxAHMghTbmAQNZr0mStbTW3Exsz6ikzWJrzHdjo+U3Amlvu7o4HpUSjFw3NQbbp77jttPZ0OXfaI7ebz7Xj23mUT5Rsy+kZXRrNTejv4hDuVNGA3anwPEdhlmkp0Z5rE79vD9EM9+rFEzG3dhTMNngQQEBBBB83idCOHKS9nrJ/7hGL6X+xLY26pJisblih2CV1qkOh3H3WFNgVJGh4cpHTTOPHknbjZLPHXenz3aGb5DSy7G4eriPOYjBsd3frOXNCrxDNwDLpexHC/MC9mPLbNjtWva3y8YRtjjHeJt3j5+Ep7aNgc4y2x4pXt2/VtKMP8A4+T9P3WZP+an6obyiZI+E89iMNpQxK7mKp8lYtdaoHK558iT7Wlulyxk2pfmOP4V56TTe1eJ5/l3Ox3/AKDCf/Gof/ksx6j/AJbfnLVh/wCOv5QmJSsICAgUYX0OsABAsagp1KqT3CAWgo4KouLHQajpAvAgGUHiAbajsgAoHAcdT2wKFASCQLjgendAtrUFf1lVrcN4A/OBeBbhA1cBgFpecIJZqtQ1HZrXJNgBoOAAAA6CBtMoPEX5+MCsCm6L3sL2tfnbpeAVQBYCw6CA3Re9teF4Flagr+sqtbhvAH5wLwLQKwMJwlMtvmmm97W6N732vPeqdtt3m0MlSmG0YAjtF55u9Y/oqewv5RPeqXm0L/NLp6I04aDTu6RvL1V0BFiAR0IvPBTzS6HdGmg0Gnd0nu8i5lBFiLg8jPAUWFhoBwECsBAQEBAQEBAQEBAQEBAQEBAQEBAQEBAQEBAQEBAQEBAQEBAQEBAQEBAQEBAQEBAQEBAQEBAQEBAQEBAQEBAQED//2Q=="/>
          <p:cNvSpPr>
            <a:spLocks noChangeAspect="1" noChangeArrowheads="1"/>
          </p:cNvSpPr>
          <p:nvPr userDrawn="1"/>
        </p:nvSpPr>
        <p:spPr bwMode="auto">
          <a:xfrm>
            <a:off x="254000"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en-GB">
              <a:solidFill>
                <a:prstClr val="black"/>
              </a:solidFill>
              <a:latin typeface="Calibri"/>
            </a:endParaRPr>
          </a:p>
        </p:txBody>
      </p:sp>
      <p:pic>
        <p:nvPicPr>
          <p:cNvPr id="8" name="Picture 7" descr="scifi_logo2a_michel.png"/>
          <p:cNvPicPr>
            <a:picLocks noChangeAspect="1" noChangeArrowheads="1"/>
          </p:cNvPicPr>
          <p:nvPr userDrawn="1"/>
        </p:nvPicPr>
        <p:blipFill>
          <a:blip r:embed="rId4"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392739" y="230795"/>
            <a:ext cx="522882" cy="4257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9"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431930" y="189064"/>
            <a:ext cx="687364" cy="4675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chemeClr val="tx1"/>
                </a:solidFill>
                <a:miter lim="800000"/>
                <a:headEnd/>
                <a:tailEnd/>
              </a14:hiddenLine>
            </a:ext>
          </a:extLst>
        </p:spPr>
      </p:pic>
      <p:pic>
        <p:nvPicPr>
          <p:cNvPr id="7" name="Picture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25276" y="230794"/>
            <a:ext cx="1824119" cy="425777"/>
          </a:xfrm>
          <a:prstGeom prst="rect">
            <a:avLst/>
          </a:prstGeom>
        </p:spPr>
      </p:pic>
    </p:spTree>
    <p:extLst>
      <p:ext uri="{BB962C8B-B14F-4D97-AF65-F5344CB8AC3E}">
        <p14:creationId xmlns:p14="http://schemas.microsoft.com/office/powerpoint/2010/main" val="359124166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520262"/>
            <a:ext cx="2133600" cy="365125"/>
          </a:xfrm>
          <a:prstGeom prst="rect">
            <a:avLst/>
          </a:prstGeom>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1490544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70B0BDD-651F-C94F-BE59-CDBD29553CEC}"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158" indent="0">
              <a:buNone/>
              <a:defRPr sz="1800">
                <a:solidFill>
                  <a:schemeClr val="tx1">
                    <a:tint val="75000"/>
                  </a:schemeClr>
                </a:solidFill>
              </a:defRPr>
            </a:lvl2pPr>
            <a:lvl3pPr marL="914316" indent="0">
              <a:buNone/>
              <a:defRPr sz="1600">
                <a:solidFill>
                  <a:schemeClr val="tx1">
                    <a:tint val="75000"/>
                  </a:schemeClr>
                </a:solidFill>
              </a:defRPr>
            </a:lvl3pPr>
            <a:lvl4pPr marL="1371474" indent="0">
              <a:buNone/>
              <a:defRPr sz="1400">
                <a:solidFill>
                  <a:schemeClr val="tx1">
                    <a:tint val="75000"/>
                  </a:schemeClr>
                </a:solidFill>
              </a:defRPr>
            </a:lvl4pPr>
            <a:lvl5pPr marL="1828633" indent="0">
              <a:buNone/>
              <a:defRPr sz="1400">
                <a:solidFill>
                  <a:schemeClr val="tx1">
                    <a:tint val="75000"/>
                  </a:schemeClr>
                </a:solidFill>
              </a:defRPr>
            </a:lvl5pPr>
            <a:lvl6pPr marL="2285792" indent="0">
              <a:buNone/>
              <a:defRPr sz="1400">
                <a:solidFill>
                  <a:schemeClr val="tx1">
                    <a:tint val="75000"/>
                  </a:schemeClr>
                </a:solidFill>
              </a:defRPr>
            </a:lvl6pPr>
            <a:lvl7pPr marL="2742950" indent="0">
              <a:buNone/>
              <a:defRPr sz="1400">
                <a:solidFill>
                  <a:schemeClr val="tx1">
                    <a:tint val="75000"/>
                  </a:schemeClr>
                </a:solidFill>
              </a:defRPr>
            </a:lvl7pPr>
            <a:lvl8pPr marL="3200108" indent="0">
              <a:buNone/>
              <a:defRPr sz="1400">
                <a:solidFill>
                  <a:schemeClr val="tx1">
                    <a:tint val="75000"/>
                  </a:schemeClr>
                </a:solidFill>
              </a:defRPr>
            </a:lvl8pPr>
            <a:lvl9pPr marL="36572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AB952FB9-B3E6-5B40-A35A-7E7D11C5D851}"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85D24E9A-8C9C-7942-B958-DB363C5FE4A2}"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535114"/>
            <a:ext cx="4041775"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8" name="Footer Placeholder 7"/>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9" name="Slide Number Placeholder 8"/>
          <p:cNvSpPr>
            <a:spLocks noGrp="1"/>
          </p:cNvSpPr>
          <p:nvPr>
            <p:ph type="sldNum" sz="quarter" idx="12"/>
          </p:nvPr>
        </p:nvSpPr>
        <p:spPr/>
        <p:txBody>
          <a:bodyPr/>
          <a:lstStyle/>
          <a:p>
            <a:pPr>
              <a:defRPr/>
            </a:pPr>
            <a:fld id="{8E92CDE7-960D-8D49-8DA9-F66FAE788FE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4" name="Footer Placeholder 3"/>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5" name="Slide Number Placeholder 4"/>
          <p:cNvSpPr>
            <a:spLocks noGrp="1"/>
          </p:cNvSpPr>
          <p:nvPr>
            <p:ph type="sldNum" sz="quarter" idx="12"/>
          </p:nvPr>
        </p:nvSpPr>
        <p:spPr/>
        <p:txBody>
          <a:bodyPr/>
          <a:lstStyle/>
          <a:p>
            <a:pPr>
              <a:defRPr/>
            </a:pPr>
            <a:fld id="{786E4BEC-9FA1-C94D-9183-B2E215E36A8D}"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solidFill>
                  <a:prstClr val="black"/>
                </a:solidFill>
              </a:rPr>
              <a:t>mar.capeans@cern.ch</a:t>
            </a:r>
          </a:p>
        </p:txBody>
      </p:sp>
      <p:sp>
        <p:nvSpPr>
          <p:cNvPr id="3" name="Footer Placeholder 2"/>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4" name="Slide Number Placeholder 3"/>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1"/>
            <a:ext cx="8915400" cy="877824"/>
          </a:xfrm>
        </p:spPr>
        <p:txBody>
          <a:bodyPr tIns="137147" bIns="137147" anchor="b" anchorCtr="0">
            <a:normAutofit/>
          </a:bodyPr>
          <a:lstStyle>
            <a:lvl1pPr>
              <a:defRPr sz="2400"/>
            </a:lvl1pPr>
          </a:lstStyle>
          <a:p>
            <a:r>
              <a:rPr lang="en-US"/>
              <a:t>Click to edit Master title style</a:t>
            </a:r>
            <a:endParaRPr/>
          </a:p>
        </p:txBody>
      </p:sp>
      <p:sp>
        <p:nvSpPr>
          <p:cNvPr id="3" name="Subtitle 2"/>
          <p:cNvSpPr>
            <a:spLocks noGrp="1"/>
          </p:cNvSpPr>
          <p:nvPr>
            <p:ph type="subTitle" idx="1"/>
          </p:nvPr>
        </p:nvSpPr>
        <p:spPr>
          <a:xfrm>
            <a:off x="914400" y="5002311"/>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581" tIns="137147" rIns="274295" bIns="137147" rtlCol="0" anchor="t" anchorCtr="0">
            <a:normAutofit/>
          </a:bodyPr>
          <a:lstStyle>
            <a:lvl1pPr marL="0" indent="0" algn="l" defTabSz="914316" rtl="0" eaLnBrk="1" latinLnBrk="0" hangingPunct="1">
              <a:buNone/>
              <a:defRPr sz="1600" kern="1200">
                <a:solidFill>
                  <a:schemeClr val="tx1">
                    <a:lumMod val="65000"/>
                    <a:lumOff val="35000"/>
                  </a:schemeClr>
                </a:solidFill>
                <a:latin typeface="+mn-lt"/>
                <a:ea typeface="+mn-ea"/>
                <a:cs typeface="+mn-cs"/>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r>
              <a:rPr lang="en-US"/>
              <a:t>mar.capeans@cern.ch</a:t>
            </a:r>
            <a:endParaRPr lang="en-US" dirty="0"/>
          </a:p>
        </p:txBody>
      </p:sp>
      <p:sp>
        <p:nvSpPr>
          <p:cNvPr id="5" name="Footer Placeholder 4"/>
          <p:cNvSpPr>
            <a:spLocks noGrp="1"/>
          </p:cNvSpPr>
          <p:nvPr>
            <p:ph type="ftr" sz="quarter" idx="11"/>
          </p:nvPr>
        </p:nvSpPr>
        <p:spPr/>
        <p:txBody>
          <a:bodyPr/>
          <a:lstStyle/>
          <a:p>
            <a:r>
              <a:rPr lang="mr-IN"/>
              <a:t>25/6/2019</a:t>
            </a:r>
            <a:endParaRPr lang="en-US" dirty="0"/>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dirty="0"/>
              <a:t>Click icon to add picture</a:t>
            </a:r>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CC678281-0BDC-1146-B2A3-7809B86792CB}"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A159E7A0-B57B-C845-9A49-6BA457606B2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365EE670-BB21-3D47-BEBE-38957F50903F}"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3"/>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3"/>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6D6D127B-CAAB-3F4C-988D-91EA3FA252C4}"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70B0BDD-651F-C94F-BE59-CDBD29553CEC}"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158" indent="0">
              <a:buNone/>
              <a:defRPr sz="1800">
                <a:solidFill>
                  <a:schemeClr val="tx1">
                    <a:tint val="75000"/>
                  </a:schemeClr>
                </a:solidFill>
              </a:defRPr>
            </a:lvl2pPr>
            <a:lvl3pPr marL="914316" indent="0">
              <a:buNone/>
              <a:defRPr sz="1600">
                <a:solidFill>
                  <a:schemeClr val="tx1">
                    <a:tint val="75000"/>
                  </a:schemeClr>
                </a:solidFill>
              </a:defRPr>
            </a:lvl3pPr>
            <a:lvl4pPr marL="1371474" indent="0">
              <a:buNone/>
              <a:defRPr sz="1400">
                <a:solidFill>
                  <a:schemeClr val="tx1">
                    <a:tint val="75000"/>
                  </a:schemeClr>
                </a:solidFill>
              </a:defRPr>
            </a:lvl4pPr>
            <a:lvl5pPr marL="1828633" indent="0">
              <a:buNone/>
              <a:defRPr sz="1400">
                <a:solidFill>
                  <a:schemeClr val="tx1">
                    <a:tint val="75000"/>
                  </a:schemeClr>
                </a:solidFill>
              </a:defRPr>
            </a:lvl5pPr>
            <a:lvl6pPr marL="2285792" indent="0">
              <a:buNone/>
              <a:defRPr sz="1400">
                <a:solidFill>
                  <a:schemeClr val="tx1">
                    <a:tint val="75000"/>
                  </a:schemeClr>
                </a:solidFill>
              </a:defRPr>
            </a:lvl6pPr>
            <a:lvl7pPr marL="2742950" indent="0">
              <a:buNone/>
              <a:defRPr sz="1400">
                <a:solidFill>
                  <a:schemeClr val="tx1">
                    <a:tint val="75000"/>
                  </a:schemeClr>
                </a:solidFill>
              </a:defRPr>
            </a:lvl7pPr>
            <a:lvl8pPr marL="3200108" indent="0">
              <a:buNone/>
              <a:defRPr sz="1400">
                <a:solidFill>
                  <a:schemeClr val="tx1">
                    <a:tint val="75000"/>
                  </a:schemeClr>
                </a:solidFill>
              </a:defRPr>
            </a:lvl8pPr>
            <a:lvl9pPr marL="36572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AB952FB9-B3E6-5B40-A35A-7E7D11C5D851}"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85D24E9A-8C9C-7942-B958-DB363C5FE4A2}"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535114"/>
            <a:ext cx="4041775"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8" name="Footer Placeholder 7"/>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9" name="Slide Number Placeholder 8"/>
          <p:cNvSpPr>
            <a:spLocks noGrp="1"/>
          </p:cNvSpPr>
          <p:nvPr>
            <p:ph type="sldNum" sz="quarter" idx="12"/>
          </p:nvPr>
        </p:nvSpPr>
        <p:spPr/>
        <p:txBody>
          <a:bodyPr/>
          <a:lstStyle/>
          <a:p>
            <a:pPr>
              <a:defRPr/>
            </a:pPr>
            <a:fld id="{8E92CDE7-960D-8D49-8DA9-F66FAE788FE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4" name="Footer Placeholder 3"/>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5" name="Slide Number Placeholder 4"/>
          <p:cNvSpPr>
            <a:spLocks noGrp="1"/>
          </p:cNvSpPr>
          <p:nvPr>
            <p:ph type="sldNum" sz="quarter" idx="12"/>
          </p:nvPr>
        </p:nvSpPr>
        <p:spPr/>
        <p:txBody>
          <a:bodyPr/>
          <a:lstStyle/>
          <a:p>
            <a:pPr>
              <a:defRPr/>
            </a:pPr>
            <a:fld id="{786E4BEC-9FA1-C94D-9183-B2E215E36A8D}"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1"/>
            <a:ext cx="8915400" cy="877824"/>
          </a:xfrm>
        </p:spPr>
        <p:txBody>
          <a:bodyPr tIns="137147" bIns="137147" anchor="b" anchorCtr="0">
            <a:normAutofit/>
          </a:bodyPr>
          <a:lstStyle>
            <a:lvl1pPr>
              <a:defRPr sz="2400"/>
            </a:lvl1pPr>
          </a:lstStyle>
          <a:p>
            <a:r>
              <a:rPr lang="en-US"/>
              <a:t>Click to edit Master title style</a:t>
            </a:r>
            <a:endParaRPr/>
          </a:p>
        </p:txBody>
      </p:sp>
      <p:sp>
        <p:nvSpPr>
          <p:cNvPr id="3" name="Subtitle 2"/>
          <p:cNvSpPr>
            <a:spLocks noGrp="1"/>
          </p:cNvSpPr>
          <p:nvPr>
            <p:ph type="subTitle" idx="1"/>
          </p:nvPr>
        </p:nvSpPr>
        <p:spPr>
          <a:xfrm>
            <a:off x="914400" y="5002311"/>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581" tIns="137147" rIns="274295" bIns="137147" rtlCol="0" anchor="t" anchorCtr="0">
            <a:normAutofit/>
          </a:bodyPr>
          <a:lstStyle>
            <a:lvl1pPr marL="0" indent="0" algn="l" defTabSz="914316" rtl="0" eaLnBrk="1" latinLnBrk="0" hangingPunct="1">
              <a:buNone/>
              <a:defRPr sz="1600" kern="1200">
                <a:solidFill>
                  <a:schemeClr val="tx1">
                    <a:lumMod val="65000"/>
                    <a:lumOff val="35000"/>
                  </a:schemeClr>
                </a:solidFill>
                <a:latin typeface="+mn-lt"/>
                <a:ea typeface="+mn-ea"/>
                <a:cs typeface="+mn-cs"/>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6580094" y="188266"/>
            <a:ext cx="2133600" cy="365125"/>
          </a:xfrm>
        </p:spPr>
        <p:txBody>
          <a:bodyPr/>
          <a:lstStyle/>
          <a:p>
            <a:r>
              <a:rPr lang="en-US"/>
              <a:t>mar.capeans@cern.ch</a:t>
            </a:r>
            <a:endParaRPr lang="en-US" dirty="0"/>
          </a:p>
        </p:txBody>
      </p:sp>
      <p:sp>
        <p:nvSpPr>
          <p:cNvPr id="5" name="Footer Placeholder 4"/>
          <p:cNvSpPr>
            <a:spLocks noGrp="1"/>
          </p:cNvSpPr>
          <p:nvPr>
            <p:ph type="ftr" sz="quarter" idx="11"/>
          </p:nvPr>
        </p:nvSpPr>
        <p:spPr/>
        <p:txBody>
          <a:bodyPr/>
          <a:lstStyle/>
          <a:p>
            <a:r>
              <a:rPr lang="mr-IN"/>
              <a:t>25/6/2019</a:t>
            </a:r>
            <a:endParaRPr lang="en-US" dirty="0"/>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dirty="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dirty="0"/>
              <a:t>Click icon to add picture</a:t>
            </a:r>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solidFill>
                  <a:prstClr val="black"/>
                </a:solidFill>
              </a:rPr>
              <a:t>mar.capeans@cern.ch</a:t>
            </a:r>
          </a:p>
        </p:txBody>
      </p:sp>
      <p:sp>
        <p:nvSpPr>
          <p:cNvPr id="3" name="Footer Placeholder 2"/>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4" name="Slide Number Placeholder 3"/>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CC678281-0BDC-1146-B2A3-7809B86792CB}"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A159E7A0-B57B-C845-9A49-6BA457606B2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365EE670-BB21-3D47-BEBE-38957F50903F}"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3"/>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3"/>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6D6D127B-CAAB-3F4C-988D-91EA3FA252C4}"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70B0BDD-651F-C94F-BE59-CDBD29553CEC}"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158" indent="0">
              <a:buNone/>
              <a:defRPr sz="1800">
                <a:solidFill>
                  <a:schemeClr val="tx1">
                    <a:tint val="75000"/>
                  </a:schemeClr>
                </a:solidFill>
              </a:defRPr>
            </a:lvl2pPr>
            <a:lvl3pPr marL="914316" indent="0">
              <a:buNone/>
              <a:defRPr sz="1600">
                <a:solidFill>
                  <a:schemeClr val="tx1">
                    <a:tint val="75000"/>
                  </a:schemeClr>
                </a:solidFill>
              </a:defRPr>
            </a:lvl3pPr>
            <a:lvl4pPr marL="1371474" indent="0">
              <a:buNone/>
              <a:defRPr sz="1400">
                <a:solidFill>
                  <a:schemeClr val="tx1">
                    <a:tint val="75000"/>
                  </a:schemeClr>
                </a:solidFill>
              </a:defRPr>
            </a:lvl4pPr>
            <a:lvl5pPr marL="1828633" indent="0">
              <a:buNone/>
              <a:defRPr sz="1400">
                <a:solidFill>
                  <a:schemeClr val="tx1">
                    <a:tint val="75000"/>
                  </a:schemeClr>
                </a:solidFill>
              </a:defRPr>
            </a:lvl5pPr>
            <a:lvl6pPr marL="2285792" indent="0">
              <a:buNone/>
              <a:defRPr sz="1400">
                <a:solidFill>
                  <a:schemeClr val="tx1">
                    <a:tint val="75000"/>
                  </a:schemeClr>
                </a:solidFill>
              </a:defRPr>
            </a:lvl6pPr>
            <a:lvl7pPr marL="2742950" indent="0">
              <a:buNone/>
              <a:defRPr sz="1400">
                <a:solidFill>
                  <a:schemeClr val="tx1">
                    <a:tint val="75000"/>
                  </a:schemeClr>
                </a:solidFill>
              </a:defRPr>
            </a:lvl7pPr>
            <a:lvl8pPr marL="3200108" indent="0">
              <a:buNone/>
              <a:defRPr sz="1400">
                <a:solidFill>
                  <a:schemeClr val="tx1">
                    <a:tint val="75000"/>
                  </a:schemeClr>
                </a:solidFill>
              </a:defRPr>
            </a:lvl8pPr>
            <a:lvl9pPr marL="36572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AB952FB9-B3E6-5B40-A35A-7E7D11C5D851}"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85D24E9A-8C9C-7942-B958-DB363C5FE4A2}"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535114"/>
            <a:ext cx="4041775"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8" name="Footer Placeholder 7"/>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9" name="Slide Number Placeholder 8"/>
          <p:cNvSpPr>
            <a:spLocks noGrp="1"/>
          </p:cNvSpPr>
          <p:nvPr>
            <p:ph type="sldNum" sz="quarter" idx="12"/>
          </p:nvPr>
        </p:nvSpPr>
        <p:spPr/>
        <p:txBody>
          <a:bodyPr/>
          <a:lstStyle/>
          <a:p>
            <a:pPr>
              <a:defRPr/>
            </a:pPr>
            <a:fld id="{8E92CDE7-960D-8D49-8DA9-F66FAE788FE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1"/>
            <a:ext cx="8915400" cy="877824"/>
          </a:xfrm>
        </p:spPr>
        <p:txBody>
          <a:bodyPr tIns="137147" bIns="137147" anchor="b" anchorCtr="0">
            <a:normAutofit/>
          </a:bodyPr>
          <a:lstStyle>
            <a:lvl1pPr>
              <a:defRPr sz="2400"/>
            </a:lvl1pPr>
          </a:lstStyle>
          <a:p>
            <a:r>
              <a:rPr lang="en-US"/>
              <a:t>Click to edit Master title style</a:t>
            </a:r>
            <a:endParaRPr/>
          </a:p>
        </p:txBody>
      </p:sp>
      <p:sp>
        <p:nvSpPr>
          <p:cNvPr id="3" name="Subtitle 2"/>
          <p:cNvSpPr>
            <a:spLocks noGrp="1"/>
          </p:cNvSpPr>
          <p:nvPr>
            <p:ph type="subTitle" idx="1"/>
          </p:nvPr>
        </p:nvSpPr>
        <p:spPr>
          <a:xfrm>
            <a:off x="914400" y="5002311"/>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581" tIns="137147" rIns="274295" bIns="137147" rtlCol="0" anchor="t" anchorCtr="0">
            <a:normAutofit/>
          </a:bodyPr>
          <a:lstStyle>
            <a:lvl1pPr marL="0" indent="0" algn="l" defTabSz="914316" rtl="0" eaLnBrk="1" latinLnBrk="0" hangingPunct="1">
              <a:buNone/>
              <a:defRPr sz="1600" kern="1200">
                <a:solidFill>
                  <a:schemeClr val="tx1">
                    <a:lumMod val="65000"/>
                    <a:lumOff val="35000"/>
                  </a:schemeClr>
                </a:solidFill>
                <a:latin typeface="+mn-lt"/>
                <a:ea typeface="+mn-ea"/>
                <a:cs typeface="+mn-cs"/>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6580094" y="188266"/>
            <a:ext cx="2133600" cy="365125"/>
          </a:xfrm>
        </p:spPr>
        <p:txBody>
          <a:bodyPr/>
          <a:lstStyle/>
          <a:p>
            <a:r>
              <a:rPr lang="en-US"/>
              <a:t>mar.capeans@cern.ch</a:t>
            </a:r>
            <a:endParaRPr lang="en-US" dirty="0"/>
          </a:p>
        </p:txBody>
      </p:sp>
      <p:sp>
        <p:nvSpPr>
          <p:cNvPr id="5" name="Footer Placeholder 4"/>
          <p:cNvSpPr>
            <a:spLocks noGrp="1"/>
          </p:cNvSpPr>
          <p:nvPr>
            <p:ph type="ftr" sz="quarter" idx="11"/>
          </p:nvPr>
        </p:nvSpPr>
        <p:spPr/>
        <p:txBody>
          <a:bodyPr/>
          <a:lstStyle/>
          <a:p>
            <a:r>
              <a:rPr lang="mr-IN"/>
              <a:t>25/6/2019</a:t>
            </a:r>
            <a:endParaRPr lang="en-US" dirty="0"/>
          </a:p>
        </p:txBody>
      </p:sp>
      <p:sp>
        <p:nvSpPr>
          <p:cNvPr id="9" name="Picture Placeholder 8"/>
          <p:cNvSpPr>
            <a:spLocks noGrp="1"/>
          </p:cNvSpPr>
          <p:nvPr>
            <p:ph type="pic" sz="quarter" idx="13"/>
          </p:nvPr>
        </p:nvSpPr>
        <p:spPr>
          <a:xfrm>
            <a:off x="927101" y="1129553"/>
            <a:ext cx="6601968" cy="2980944"/>
          </a:xfrm>
        </p:spPr>
        <p:txBody>
          <a:bodyPr>
            <a:normAutofit/>
          </a:bodyPr>
          <a:lstStyle>
            <a:lvl1pPr marL="0" indent="0">
              <a:buNone/>
              <a:defRPr sz="1800"/>
            </a:lvl1pPr>
          </a:lstStyle>
          <a:p>
            <a:r>
              <a:rPr lang="en-US" dirty="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dirty="0"/>
              <a:t>Click icon to add picture</a:t>
            </a:r>
            <a:endParaRPr/>
          </a:p>
        </p:txBody>
      </p:sp>
      <p:sp>
        <p:nvSpPr>
          <p:cNvPr id="8" name="Picture Placeholder 8"/>
          <p:cNvSpPr>
            <a:spLocks noGrp="1"/>
          </p:cNvSpPr>
          <p:nvPr>
            <p:ph type="pic" sz="quarter" idx="15"/>
          </p:nvPr>
        </p:nvSpPr>
        <p:spPr>
          <a:xfrm>
            <a:off x="7543800" y="2629170"/>
            <a:ext cx="1371600" cy="1481328"/>
          </a:xfrm>
        </p:spPr>
        <p:txBody>
          <a:bodyPr>
            <a:normAutofit/>
          </a:bodyPr>
          <a:lstStyle>
            <a:lvl1pPr marL="0" indent="0">
              <a:buNone/>
              <a:defRPr sz="1800"/>
            </a:lvl1pPr>
          </a:lstStyle>
          <a:p>
            <a:r>
              <a:rPr lang="en-US" dirty="0"/>
              <a:t>Click icon to add picture</a:t>
            </a:r>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4" name="Footer Placeholder 3"/>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5" name="Slide Number Placeholder 4"/>
          <p:cNvSpPr>
            <a:spLocks noGrp="1"/>
          </p:cNvSpPr>
          <p:nvPr>
            <p:ph type="sldNum" sz="quarter" idx="12"/>
          </p:nvPr>
        </p:nvSpPr>
        <p:spPr/>
        <p:txBody>
          <a:bodyPr/>
          <a:lstStyle/>
          <a:p>
            <a:pPr>
              <a:defRPr/>
            </a:pPr>
            <a:fld id="{786E4BEC-9FA1-C94D-9183-B2E215E36A8D}"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solidFill>
                  <a:prstClr val="black"/>
                </a:solidFill>
              </a:rPr>
              <a:t>mar.capeans@cern.ch</a:t>
            </a:r>
          </a:p>
        </p:txBody>
      </p:sp>
      <p:sp>
        <p:nvSpPr>
          <p:cNvPr id="3" name="Footer Placeholder 2"/>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4" name="Slide Number Placeholder 3"/>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CC678281-0BDC-1146-B2A3-7809B86792CB}"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A159E7A0-B57B-C845-9A49-6BA457606B2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365EE670-BB21-3D47-BEBE-38957F50903F}"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3"/>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3"/>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6D6D127B-CAAB-3F4C-988D-91EA3FA252C4}"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70B0BDD-651F-C94F-BE59-CDBD29553CEC}"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158" indent="0">
              <a:buNone/>
              <a:defRPr sz="1800">
                <a:solidFill>
                  <a:schemeClr val="tx1">
                    <a:tint val="75000"/>
                  </a:schemeClr>
                </a:solidFill>
              </a:defRPr>
            </a:lvl2pPr>
            <a:lvl3pPr marL="914316" indent="0">
              <a:buNone/>
              <a:defRPr sz="1600">
                <a:solidFill>
                  <a:schemeClr val="tx1">
                    <a:tint val="75000"/>
                  </a:schemeClr>
                </a:solidFill>
              </a:defRPr>
            </a:lvl3pPr>
            <a:lvl4pPr marL="1371474" indent="0">
              <a:buNone/>
              <a:defRPr sz="1400">
                <a:solidFill>
                  <a:schemeClr val="tx1">
                    <a:tint val="75000"/>
                  </a:schemeClr>
                </a:solidFill>
              </a:defRPr>
            </a:lvl4pPr>
            <a:lvl5pPr marL="1828633" indent="0">
              <a:buNone/>
              <a:defRPr sz="1400">
                <a:solidFill>
                  <a:schemeClr val="tx1">
                    <a:tint val="75000"/>
                  </a:schemeClr>
                </a:solidFill>
              </a:defRPr>
            </a:lvl5pPr>
            <a:lvl6pPr marL="2285792" indent="0">
              <a:buNone/>
              <a:defRPr sz="1400">
                <a:solidFill>
                  <a:schemeClr val="tx1">
                    <a:tint val="75000"/>
                  </a:schemeClr>
                </a:solidFill>
              </a:defRPr>
            </a:lvl6pPr>
            <a:lvl7pPr marL="2742950" indent="0">
              <a:buNone/>
              <a:defRPr sz="1400">
                <a:solidFill>
                  <a:schemeClr val="tx1">
                    <a:tint val="75000"/>
                  </a:schemeClr>
                </a:solidFill>
              </a:defRPr>
            </a:lvl7pPr>
            <a:lvl8pPr marL="3200108" indent="0">
              <a:buNone/>
              <a:defRPr sz="1400">
                <a:solidFill>
                  <a:schemeClr val="tx1">
                    <a:tint val="75000"/>
                  </a:schemeClr>
                </a:solidFill>
              </a:defRPr>
            </a:lvl8pPr>
            <a:lvl9pPr marL="36572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AB952FB9-B3E6-5B40-A35A-7E7D11C5D851}"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85D24E9A-8C9C-7942-B958-DB363C5FE4A2}"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r>
              <a:rPr lang="en-US"/>
              <a:t>mar.capeans@cern.ch</a:t>
            </a:r>
            <a:endParaRPr lang="en-US" dirty="0"/>
          </a:p>
        </p:txBody>
      </p:sp>
      <p:sp>
        <p:nvSpPr>
          <p:cNvPr id="5" name="Footer Placeholder 4"/>
          <p:cNvSpPr>
            <a:spLocks noGrp="1"/>
          </p:cNvSpPr>
          <p:nvPr>
            <p:ph type="ftr" sz="quarter" idx="11"/>
          </p:nvPr>
        </p:nvSpPr>
        <p:spPr/>
        <p:txBody>
          <a:bodyPr/>
          <a:lstStyle/>
          <a:p>
            <a:r>
              <a:rPr lang="mr-IN"/>
              <a:t>25/6/2019</a:t>
            </a:r>
            <a:endParaRPr lang="en-US" dirty="0"/>
          </a:p>
        </p:txBody>
      </p:sp>
      <p:sp>
        <p:nvSpPr>
          <p:cNvPr id="6" name="Slide Number Placeholder 5"/>
          <p:cNvSpPr>
            <a:spLocks noGrp="1"/>
          </p:cNvSpPr>
          <p:nvPr>
            <p:ph type="sldNum" sz="quarter" idx="12"/>
          </p:nvPr>
        </p:nvSpPr>
        <p:spPr/>
        <p:txBody>
          <a:bodyPr/>
          <a:lstStyle/>
          <a:p>
            <a:fld id="{D99619C8-A375-448C-891B-9999C6BE8E64}" type="slidenum">
              <a:rPr lang="en-US" smtClean="0"/>
              <a:pPr/>
              <a:t>‹#›</a:t>
            </a:fld>
            <a:endParaRPr lang="en-US" dirty="0"/>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535114"/>
            <a:ext cx="4041775"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8" name="Footer Placeholder 7"/>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9" name="Slide Number Placeholder 8"/>
          <p:cNvSpPr>
            <a:spLocks noGrp="1"/>
          </p:cNvSpPr>
          <p:nvPr>
            <p:ph type="sldNum" sz="quarter" idx="12"/>
          </p:nvPr>
        </p:nvSpPr>
        <p:spPr/>
        <p:txBody>
          <a:bodyPr/>
          <a:lstStyle/>
          <a:p>
            <a:pPr>
              <a:defRPr/>
            </a:pPr>
            <a:fld id="{8E92CDE7-960D-8D49-8DA9-F66FAE788FE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4" name="Footer Placeholder 3"/>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5" name="Slide Number Placeholder 4"/>
          <p:cNvSpPr>
            <a:spLocks noGrp="1"/>
          </p:cNvSpPr>
          <p:nvPr>
            <p:ph type="sldNum" sz="quarter" idx="12"/>
          </p:nvPr>
        </p:nvSpPr>
        <p:spPr/>
        <p:txBody>
          <a:bodyPr/>
          <a:lstStyle/>
          <a:p>
            <a:pPr>
              <a:defRPr/>
            </a:pPr>
            <a:fld id="{786E4BEC-9FA1-C94D-9183-B2E215E36A8D}"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solidFill>
                  <a:prstClr val="black"/>
                </a:solidFill>
              </a:rPr>
              <a:t>mar.capeans@cern.ch</a:t>
            </a:r>
          </a:p>
        </p:txBody>
      </p:sp>
      <p:sp>
        <p:nvSpPr>
          <p:cNvPr id="3" name="Footer Placeholder 2"/>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4" name="Slide Number Placeholder 3"/>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CC678281-0BDC-1146-B2A3-7809B86792CB}"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A159E7A0-B57B-C845-9A49-6BA457606B2A}"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365EE670-BB21-3D47-BEBE-38957F50903F}"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3"/>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3"/>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6D6D127B-CAAB-3F4C-988D-91EA3FA252C4}" type="slidenum">
              <a:rPr lang="en-US" smtClean="0">
                <a:solidFill>
                  <a:prstClr val="black"/>
                </a:solidFill>
              </a:rPr>
              <a:pPr>
                <a:defRPr/>
              </a:pPr>
              <a:t>‹#›</a:t>
            </a:fld>
            <a:endParaRPr lang="en-US" sz="1400">
              <a:solidFill>
                <a:prstClr val="black"/>
              </a:solidFill>
            </a:endParaRPr>
          </a:p>
        </p:txBody>
      </p:sp>
    </p:spTree>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9F8D2-38BA-6442-9665-749E756C7759}"/>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6C89F68F-B570-574D-8DF8-BA9D2FD7E1D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85CA2A1-CF2B-F247-9155-62787D21969E}"/>
              </a:ext>
            </a:extLst>
          </p:cNvPr>
          <p:cNvSpPr>
            <a:spLocks noGrp="1"/>
          </p:cNvSpPr>
          <p:nvPr>
            <p:ph type="dt" sz="half" idx="10"/>
          </p:nvPr>
        </p:nvSpPr>
        <p:spPr/>
        <p:txBody>
          <a:bodyPr/>
          <a:lstStyle/>
          <a:p>
            <a:r>
              <a:rPr lang="en-US"/>
              <a:t>mar.capeans@cern.ch</a:t>
            </a:r>
          </a:p>
        </p:txBody>
      </p:sp>
      <p:sp>
        <p:nvSpPr>
          <p:cNvPr id="5" name="Footer Placeholder 4">
            <a:extLst>
              <a:ext uri="{FF2B5EF4-FFF2-40B4-BE49-F238E27FC236}">
                <a16:creationId xmlns:a16="http://schemas.microsoft.com/office/drawing/2014/main" id="{F154C729-C309-FA4F-B97A-D66CDBCC7190}"/>
              </a:ext>
            </a:extLst>
          </p:cNvPr>
          <p:cNvSpPr>
            <a:spLocks noGrp="1"/>
          </p:cNvSpPr>
          <p:nvPr>
            <p:ph type="ftr" sz="quarter" idx="11"/>
          </p:nvPr>
        </p:nvSpPr>
        <p:spPr/>
        <p:txBody>
          <a:bodyPr/>
          <a:lstStyle/>
          <a:p>
            <a:r>
              <a:rPr lang="en-US"/>
              <a:t>25/6/2019</a:t>
            </a:r>
          </a:p>
        </p:txBody>
      </p:sp>
      <p:sp>
        <p:nvSpPr>
          <p:cNvPr id="6" name="Slide Number Placeholder 5">
            <a:extLst>
              <a:ext uri="{FF2B5EF4-FFF2-40B4-BE49-F238E27FC236}">
                <a16:creationId xmlns:a16="http://schemas.microsoft.com/office/drawing/2014/main" id="{18998C8D-8FA1-0C44-A4BD-E06E461FFEF5}"/>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84867188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6368D-E6EA-E142-BEA9-74521F04F116}"/>
              </a:ext>
            </a:extLst>
          </p:cNvPr>
          <p:cNvSpPr>
            <a:spLocks noGrp="1"/>
          </p:cNvSpPr>
          <p:nvPr>
            <p:ph type="title"/>
          </p:nvPr>
        </p:nvSpPr>
        <p:spPr>
          <a:xfrm>
            <a:off x="628650" y="176590"/>
            <a:ext cx="78867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F472709E-19E8-BE40-8DAF-046783E9F3FE}"/>
              </a:ext>
            </a:extLst>
          </p:cNvPr>
          <p:cNvSpPr>
            <a:spLocks noGrp="1"/>
          </p:cNvSpPr>
          <p:nvPr>
            <p:ph idx="1"/>
          </p:nvPr>
        </p:nvSpPr>
        <p:spPr>
          <a:xfrm>
            <a:off x="628650" y="1825625"/>
            <a:ext cx="78867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EF3BC8-6A6D-3A4D-BF52-B0F43ED78C54}"/>
              </a:ext>
            </a:extLst>
          </p:cNvPr>
          <p:cNvSpPr>
            <a:spLocks noGrp="1"/>
          </p:cNvSpPr>
          <p:nvPr>
            <p:ph type="dt" sz="half" idx="10"/>
          </p:nvPr>
        </p:nvSpPr>
        <p:spPr/>
        <p:txBody>
          <a:bodyPr/>
          <a:lstStyle>
            <a:lvl1pPr>
              <a:defRPr lang="en-US" b="0" i="0" smtClean="0">
                <a:effectLst/>
              </a:defRPr>
            </a:lvl1pPr>
          </a:lstStyle>
          <a:p>
            <a:r>
              <a:rPr lang="en-US"/>
              <a:t>mar.capeans@cern.ch</a:t>
            </a:r>
            <a:endParaRPr lang="en-US" dirty="0"/>
          </a:p>
        </p:txBody>
      </p:sp>
      <p:sp>
        <p:nvSpPr>
          <p:cNvPr id="5" name="Footer Placeholder 4">
            <a:extLst>
              <a:ext uri="{FF2B5EF4-FFF2-40B4-BE49-F238E27FC236}">
                <a16:creationId xmlns:a16="http://schemas.microsoft.com/office/drawing/2014/main" id="{7A5CFE14-E8F5-B74A-9F27-FED339C4A0C9}"/>
              </a:ext>
            </a:extLst>
          </p:cNvPr>
          <p:cNvSpPr>
            <a:spLocks noGrp="1"/>
          </p:cNvSpPr>
          <p:nvPr>
            <p:ph type="ftr" sz="quarter" idx="11"/>
          </p:nvPr>
        </p:nvSpPr>
        <p:spPr/>
        <p:txBody>
          <a:bodyPr/>
          <a:lstStyle/>
          <a:p>
            <a:r>
              <a:rPr lang="en-US"/>
              <a:t>25/6/2019</a:t>
            </a:r>
          </a:p>
        </p:txBody>
      </p:sp>
      <p:sp>
        <p:nvSpPr>
          <p:cNvPr id="6" name="Slide Number Placeholder 5">
            <a:extLst>
              <a:ext uri="{FF2B5EF4-FFF2-40B4-BE49-F238E27FC236}">
                <a16:creationId xmlns:a16="http://schemas.microsoft.com/office/drawing/2014/main" id="{5C04107A-50CF-F740-B41D-AC843245BC03}"/>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76157190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8F67A-E0A1-1343-8522-E1CBDDCFC0C8}"/>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E38484E-4D60-2548-92BC-3B6B85FBBA33}"/>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B5522A1-D059-F946-9CCD-4CC4243F705D}"/>
              </a:ext>
            </a:extLst>
          </p:cNvPr>
          <p:cNvSpPr>
            <a:spLocks noGrp="1"/>
          </p:cNvSpPr>
          <p:nvPr>
            <p:ph type="dt" sz="half" idx="10"/>
          </p:nvPr>
        </p:nvSpPr>
        <p:spPr/>
        <p:txBody>
          <a:bodyPr/>
          <a:lstStyle/>
          <a:p>
            <a:r>
              <a:rPr lang="en-US"/>
              <a:t>mar.capeans@cern.ch</a:t>
            </a:r>
          </a:p>
        </p:txBody>
      </p:sp>
      <p:sp>
        <p:nvSpPr>
          <p:cNvPr id="5" name="Footer Placeholder 4">
            <a:extLst>
              <a:ext uri="{FF2B5EF4-FFF2-40B4-BE49-F238E27FC236}">
                <a16:creationId xmlns:a16="http://schemas.microsoft.com/office/drawing/2014/main" id="{C2562328-2530-A644-85BF-F17D5C032D1C}"/>
              </a:ext>
            </a:extLst>
          </p:cNvPr>
          <p:cNvSpPr>
            <a:spLocks noGrp="1"/>
          </p:cNvSpPr>
          <p:nvPr>
            <p:ph type="ftr" sz="quarter" idx="11"/>
          </p:nvPr>
        </p:nvSpPr>
        <p:spPr/>
        <p:txBody>
          <a:bodyPr/>
          <a:lstStyle/>
          <a:p>
            <a:r>
              <a:rPr lang="en-US"/>
              <a:t>25/6/2019</a:t>
            </a:r>
          </a:p>
        </p:txBody>
      </p:sp>
      <p:sp>
        <p:nvSpPr>
          <p:cNvPr id="6" name="Slide Number Placeholder 5">
            <a:extLst>
              <a:ext uri="{FF2B5EF4-FFF2-40B4-BE49-F238E27FC236}">
                <a16:creationId xmlns:a16="http://schemas.microsoft.com/office/drawing/2014/main" id="{5C64371F-0AFC-9141-B482-C3DA54FD06B0}"/>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2161438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295" tIns="685737" bIns="685737"/>
          <a:lstStyle/>
          <a:p>
            <a:r>
              <a:rPr lang="en-US"/>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r>
              <a:rPr lang="en-US"/>
              <a:t>mar.capeans@cern.ch</a:t>
            </a:r>
            <a:endParaRPr lang="en-US" dirty="0"/>
          </a:p>
        </p:txBody>
      </p:sp>
      <p:sp>
        <p:nvSpPr>
          <p:cNvPr id="5" name="Footer Placeholder 4"/>
          <p:cNvSpPr>
            <a:spLocks noGrp="1"/>
          </p:cNvSpPr>
          <p:nvPr>
            <p:ph type="ftr" sz="quarter" idx="11"/>
          </p:nvPr>
        </p:nvSpPr>
        <p:spPr/>
        <p:txBody>
          <a:bodyPr/>
          <a:lstStyle/>
          <a:p>
            <a:r>
              <a:rPr lang="mr-IN"/>
              <a:t>25/6/2019</a:t>
            </a:r>
            <a:endParaRPr lang="en-US" dirty="0"/>
          </a:p>
        </p:txBody>
      </p:sp>
      <p:sp>
        <p:nvSpPr>
          <p:cNvPr id="6" name="Slide Number Placeholder 5"/>
          <p:cNvSpPr>
            <a:spLocks noGrp="1"/>
          </p:cNvSpPr>
          <p:nvPr>
            <p:ph type="sldNum" sz="quarter" idx="12"/>
          </p:nvPr>
        </p:nvSpPr>
        <p:spPr/>
        <p:txBody>
          <a:bodyPr/>
          <a:lstStyle/>
          <a:p>
            <a:fld id="{D99619C8-A375-448C-891B-9999C6BE8E64}" type="slidenum">
              <a:rPr lang="en-US" smtClean="0"/>
              <a:pPr/>
              <a:t>‹#›</a:t>
            </a:fld>
            <a:endParaRPr lang="en-US" dirty="0"/>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BB5FC-5D32-2A4A-BF30-79F3EB4F76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9026B5C-8A7C-AE4B-ABBF-E19401C490D7}"/>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4CC5E2-E97D-8347-B6EF-CF2DA6EC9032}"/>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51D7BB7-9184-3649-BB92-42D67473D6E1}"/>
              </a:ext>
            </a:extLst>
          </p:cNvPr>
          <p:cNvSpPr>
            <a:spLocks noGrp="1"/>
          </p:cNvSpPr>
          <p:nvPr>
            <p:ph type="dt" sz="half" idx="10"/>
          </p:nvPr>
        </p:nvSpPr>
        <p:spPr/>
        <p:txBody>
          <a:bodyPr/>
          <a:lstStyle/>
          <a:p>
            <a:r>
              <a:rPr lang="en-US"/>
              <a:t>mar.capeans@cern.ch</a:t>
            </a:r>
          </a:p>
        </p:txBody>
      </p:sp>
      <p:sp>
        <p:nvSpPr>
          <p:cNvPr id="6" name="Footer Placeholder 5">
            <a:extLst>
              <a:ext uri="{FF2B5EF4-FFF2-40B4-BE49-F238E27FC236}">
                <a16:creationId xmlns:a16="http://schemas.microsoft.com/office/drawing/2014/main" id="{2E584051-5465-2048-8657-C26D266EB1FE}"/>
              </a:ext>
            </a:extLst>
          </p:cNvPr>
          <p:cNvSpPr>
            <a:spLocks noGrp="1"/>
          </p:cNvSpPr>
          <p:nvPr>
            <p:ph type="ftr" sz="quarter" idx="11"/>
          </p:nvPr>
        </p:nvSpPr>
        <p:spPr/>
        <p:txBody>
          <a:bodyPr/>
          <a:lstStyle/>
          <a:p>
            <a:r>
              <a:rPr lang="en-US"/>
              <a:t>25/6/2019</a:t>
            </a:r>
          </a:p>
        </p:txBody>
      </p:sp>
      <p:sp>
        <p:nvSpPr>
          <p:cNvPr id="7" name="Slide Number Placeholder 6">
            <a:extLst>
              <a:ext uri="{FF2B5EF4-FFF2-40B4-BE49-F238E27FC236}">
                <a16:creationId xmlns:a16="http://schemas.microsoft.com/office/drawing/2014/main" id="{11711CAF-7E9D-AE48-8DE2-38F4270F51DE}"/>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425676035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ACDFD-8CAE-2C40-B7E0-12D2721BD00E}"/>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7A99BE3-3A08-5649-B673-0843DD73E7D2}"/>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42047118-9453-FB4F-BFCA-D336D2D56F8B}"/>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1A4D4E-4DAA-9D42-A345-8EFEEFD494BA}"/>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F72C1AA-0E51-D94E-A499-33B3D477EFFA}"/>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EFAB201-7D3D-954E-8FBC-558E65B41E86}"/>
              </a:ext>
            </a:extLst>
          </p:cNvPr>
          <p:cNvSpPr>
            <a:spLocks noGrp="1"/>
          </p:cNvSpPr>
          <p:nvPr>
            <p:ph type="dt" sz="half" idx="10"/>
          </p:nvPr>
        </p:nvSpPr>
        <p:spPr/>
        <p:txBody>
          <a:bodyPr/>
          <a:lstStyle/>
          <a:p>
            <a:r>
              <a:rPr lang="en-US"/>
              <a:t>mar.capeans@cern.ch</a:t>
            </a:r>
          </a:p>
        </p:txBody>
      </p:sp>
      <p:sp>
        <p:nvSpPr>
          <p:cNvPr id="8" name="Footer Placeholder 7">
            <a:extLst>
              <a:ext uri="{FF2B5EF4-FFF2-40B4-BE49-F238E27FC236}">
                <a16:creationId xmlns:a16="http://schemas.microsoft.com/office/drawing/2014/main" id="{7EB1EB6B-4339-8241-96D1-FA25F22E3334}"/>
              </a:ext>
            </a:extLst>
          </p:cNvPr>
          <p:cNvSpPr>
            <a:spLocks noGrp="1"/>
          </p:cNvSpPr>
          <p:nvPr>
            <p:ph type="ftr" sz="quarter" idx="11"/>
          </p:nvPr>
        </p:nvSpPr>
        <p:spPr/>
        <p:txBody>
          <a:bodyPr/>
          <a:lstStyle/>
          <a:p>
            <a:r>
              <a:rPr lang="en-US"/>
              <a:t>25/6/2019</a:t>
            </a:r>
          </a:p>
        </p:txBody>
      </p:sp>
      <p:sp>
        <p:nvSpPr>
          <p:cNvPr id="9" name="Slide Number Placeholder 8">
            <a:extLst>
              <a:ext uri="{FF2B5EF4-FFF2-40B4-BE49-F238E27FC236}">
                <a16:creationId xmlns:a16="http://schemas.microsoft.com/office/drawing/2014/main" id="{CF788C3F-2FD8-8C48-A63D-897368B30C60}"/>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313807314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B2AC4-0A71-F447-9BC9-BA4F28343E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66B3E6-A8A0-EC4E-8933-E251C878008E}"/>
              </a:ext>
            </a:extLst>
          </p:cNvPr>
          <p:cNvSpPr>
            <a:spLocks noGrp="1"/>
          </p:cNvSpPr>
          <p:nvPr>
            <p:ph type="dt" sz="half" idx="10"/>
          </p:nvPr>
        </p:nvSpPr>
        <p:spPr/>
        <p:txBody>
          <a:bodyPr/>
          <a:lstStyle/>
          <a:p>
            <a:r>
              <a:rPr lang="en-US"/>
              <a:t>mar.capeans@cern.ch</a:t>
            </a:r>
          </a:p>
        </p:txBody>
      </p:sp>
      <p:sp>
        <p:nvSpPr>
          <p:cNvPr id="4" name="Footer Placeholder 3">
            <a:extLst>
              <a:ext uri="{FF2B5EF4-FFF2-40B4-BE49-F238E27FC236}">
                <a16:creationId xmlns:a16="http://schemas.microsoft.com/office/drawing/2014/main" id="{F020FDE0-75E0-A54A-917D-E713089AE90E}"/>
              </a:ext>
            </a:extLst>
          </p:cNvPr>
          <p:cNvSpPr>
            <a:spLocks noGrp="1"/>
          </p:cNvSpPr>
          <p:nvPr>
            <p:ph type="ftr" sz="quarter" idx="11"/>
          </p:nvPr>
        </p:nvSpPr>
        <p:spPr/>
        <p:txBody>
          <a:bodyPr/>
          <a:lstStyle/>
          <a:p>
            <a:r>
              <a:rPr lang="en-US"/>
              <a:t>25/6/2019</a:t>
            </a:r>
          </a:p>
        </p:txBody>
      </p:sp>
      <p:sp>
        <p:nvSpPr>
          <p:cNvPr id="5" name="Slide Number Placeholder 4">
            <a:extLst>
              <a:ext uri="{FF2B5EF4-FFF2-40B4-BE49-F238E27FC236}">
                <a16:creationId xmlns:a16="http://schemas.microsoft.com/office/drawing/2014/main" id="{915B2EF4-AFC1-8E4D-AD6C-5A8F736D6C69}"/>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77744969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1B747D-AA91-C74A-B3BA-702ED6133CA1}"/>
              </a:ext>
            </a:extLst>
          </p:cNvPr>
          <p:cNvSpPr>
            <a:spLocks noGrp="1"/>
          </p:cNvSpPr>
          <p:nvPr>
            <p:ph type="dt" sz="half" idx="10"/>
          </p:nvPr>
        </p:nvSpPr>
        <p:spPr/>
        <p:txBody>
          <a:bodyPr/>
          <a:lstStyle/>
          <a:p>
            <a:r>
              <a:rPr lang="en-US"/>
              <a:t>mar.capeans@cern.ch</a:t>
            </a:r>
          </a:p>
        </p:txBody>
      </p:sp>
      <p:sp>
        <p:nvSpPr>
          <p:cNvPr id="3" name="Footer Placeholder 2">
            <a:extLst>
              <a:ext uri="{FF2B5EF4-FFF2-40B4-BE49-F238E27FC236}">
                <a16:creationId xmlns:a16="http://schemas.microsoft.com/office/drawing/2014/main" id="{52595539-807A-F44D-AAB6-04ACA374F317}"/>
              </a:ext>
            </a:extLst>
          </p:cNvPr>
          <p:cNvSpPr>
            <a:spLocks noGrp="1"/>
          </p:cNvSpPr>
          <p:nvPr>
            <p:ph type="ftr" sz="quarter" idx="11"/>
          </p:nvPr>
        </p:nvSpPr>
        <p:spPr/>
        <p:txBody>
          <a:bodyPr/>
          <a:lstStyle/>
          <a:p>
            <a:r>
              <a:rPr lang="en-US"/>
              <a:t>25/6/2019</a:t>
            </a:r>
          </a:p>
        </p:txBody>
      </p:sp>
      <p:sp>
        <p:nvSpPr>
          <p:cNvPr id="4" name="Slide Number Placeholder 3">
            <a:extLst>
              <a:ext uri="{FF2B5EF4-FFF2-40B4-BE49-F238E27FC236}">
                <a16:creationId xmlns:a16="http://schemas.microsoft.com/office/drawing/2014/main" id="{790C6D1D-6576-8A43-BBB1-CF1F9C223A28}"/>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414019948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44BA0-765A-8446-B98E-5A838A0FD690}"/>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07018379-7842-034B-BC2E-F346C13B39E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9139B7-45BC-424A-9AFE-E287A061315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EE2C914C-6A5D-C449-829A-76DE60069CD0}"/>
              </a:ext>
            </a:extLst>
          </p:cNvPr>
          <p:cNvSpPr>
            <a:spLocks noGrp="1"/>
          </p:cNvSpPr>
          <p:nvPr>
            <p:ph type="dt" sz="half" idx="10"/>
          </p:nvPr>
        </p:nvSpPr>
        <p:spPr/>
        <p:txBody>
          <a:bodyPr/>
          <a:lstStyle/>
          <a:p>
            <a:r>
              <a:rPr lang="en-US"/>
              <a:t>mar.capeans@cern.ch</a:t>
            </a:r>
          </a:p>
        </p:txBody>
      </p:sp>
      <p:sp>
        <p:nvSpPr>
          <p:cNvPr id="6" name="Footer Placeholder 5">
            <a:extLst>
              <a:ext uri="{FF2B5EF4-FFF2-40B4-BE49-F238E27FC236}">
                <a16:creationId xmlns:a16="http://schemas.microsoft.com/office/drawing/2014/main" id="{1EE84ED4-8A51-E343-B73F-D2DA228630C3}"/>
              </a:ext>
            </a:extLst>
          </p:cNvPr>
          <p:cNvSpPr>
            <a:spLocks noGrp="1"/>
          </p:cNvSpPr>
          <p:nvPr>
            <p:ph type="ftr" sz="quarter" idx="11"/>
          </p:nvPr>
        </p:nvSpPr>
        <p:spPr/>
        <p:txBody>
          <a:bodyPr/>
          <a:lstStyle/>
          <a:p>
            <a:r>
              <a:rPr lang="en-US"/>
              <a:t>25/6/2019</a:t>
            </a:r>
          </a:p>
        </p:txBody>
      </p:sp>
      <p:sp>
        <p:nvSpPr>
          <p:cNvPr id="7" name="Slide Number Placeholder 6">
            <a:extLst>
              <a:ext uri="{FF2B5EF4-FFF2-40B4-BE49-F238E27FC236}">
                <a16:creationId xmlns:a16="http://schemas.microsoft.com/office/drawing/2014/main" id="{67CD03ED-EDA9-814D-937B-D7F8781D5344}"/>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4110239483"/>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0ADE6-FF09-F24D-9F47-A6E424ABD6C3}"/>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F0723D1F-5865-BD42-9C39-568B2FDE25C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89202D5B-7968-6642-9CBE-626A2D0DE48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B0C514FD-5E81-8B42-BF47-94FD23026F2B}"/>
              </a:ext>
            </a:extLst>
          </p:cNvPr>
          <p:cNvSpPr>
            <a:spLocks noGrp="1"/>
          </p:cNvSpPr>
          <p:nvPr>
            <p:ph type="dt" sz="half" idx="10"/>
          </p:nvPr>
        </p:nvSpPr>
        <p:spPr/>
        <p:txBody>
          <a:bodyPr/>
          <a:lstStyle/>
          <a:p>
            <a:r>
              <a:rPr lang="en-US"/>
              <a:t>mar.capeans@cern.ch</a:t>
            </a:r>
          </a:p>
        </p:txBody>
      </p:sp>
      <p:sp>
        <p:nvSpPr>
          <p:cNvPr id="6" name="Footer Placeholder 5">
            <a:extLst>
              <a:ext uri="{FF2B5EF4-FFF2-40B4-BE49-F238E27FC236}">
                <a16:creationId xmlns:a16="http://schemas.microsoft.com/office/drawing/2014/main" id="{95F45D43-FBED-2846-B075-CEF1120552B2}"/>
              </a:ext>
            </a:extLst>
          </p:cNvPr>
          <p:cNvSpPr>
            <a:spLocks noGrp="1"/>
          </p:cNvSpPr>
          <p:nvPr>
            <p:ph type="ftr" sz="quarter" idx="11"/>
          </p:nvPr>
        </p:nvSpPr>
        <p:spPr/>
        <p:txBody>
          <a:bodyPr/>
          <a:lstStyle/>
          <a:p>
            <a:r>
              <a:rPr lang="en-US"/>
              <a:t>25/6/2019</a:t>
            </a:r>
          </a:p>
        </p:txBody>
      </p:sp>
      <p:sp>
        <p:nvSpPr>
          <p:cNvPr id="7" name="Slide Number Placeholder 6">
            <a:extLst>
              <a:ext uri="{FF2B5EF4-FFF2-40B4-BE49-F238E27FC236}">
                <a16:creationId xmlns:a16="http://schemas.microsoft.com/office/drawing/2014/main" id="{7A2A28AA-34D7-6F4A-A703-A0F687A93A9E}"/>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253370473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53711-D2AB-9E46-88E2-0E868E7967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19F9D02-960E-6E4D-86AA-F49C6717C8A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07D806-A331-1446-9122-B02BF8A425B1}"/>
              </a:ext>
            </a:extLst>
          </p:cNvPr>
          <p:cNvSpPr>
            <a:spLocks noGrp="1"/>
          </p:cNvSpPr>
          <p:nvPr>
            <p:ph type="dt" sz="half" idx="10"/>
          </p:nvPr>
        </p:nvSpPr>
        <p:spPr/>
        <p:txBody>
          <a:bodyPr/>
          <a:lstStyle/>
          <a:p>
            <a:r>
              <a:rPr lang="en-US"/>
              <a:t>mar.capeans@cern.ch</a:t>
            </a:r>
          </a:p>
        </p:txBody>
      </p:sp>
      <p:sp>
        <p:nvSpPr>
          <p:cNvPr id="5" name="Footer Placeholder 4">
            <a:extLst>
              <a:ext uri="{FF2B5EF4-FFF2-40B4-BE49-F238E27FC236}">
                <a16:creationId xmlns:a16="http://schemas.microsoft.com/office/drawing/2014/main" id="{BFC345C3-88CB-8A4C-9D3E-52D41EDAC1C6}"/>
              </a:ext>
            </a:extLst>
          </p:cNvPr>
          <p:cNvSpPr>
            <a:spLocks noGrp="1"/>
          </p:cNvSpPr>
          <p:nvPr>
            <p:ph type="ftr" sz="quarter" idx="11"/>
          </p:nvPr>
        </p:nvSpPr>
        <p:spPr/>
        <p:txBody>
          <a:bodyPr/>
          <a:lstStyle/>
          <a:p>
            <a:r>
              <a:rPr lang="en-US"/>
              <a:t>25/6/2019</a:t>
            </a:r>
          </a:p>
        </p:txBody>
      </p:sp>
      <p:sp>
        <p:nvSpPr>
          <p:cNvPr id="6" name="Slide Number Placeholder 5">
            <a:extLst>
              <a:ext uri="{FF2B5EF4-FFF2-40B4-BE49-F238E27FC236}">
                <a16:creationId xmlns:a16="http://schemas.microsoft.com/office/drawing/2014/main" id="{A097C0CA-AFD2-C841-9B0E-220EC8F7C06B}"/>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270826183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7C51D3-396A-144D-8A06-E4CC0C09E103}"/>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03334DF-23F1-0246-A353-D98B87980E91}"/>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480C13-AADE-904E-8204-BCA04CA6D15E}"/>
              </a:ext>
            </a:extLst>
          </p:cNvPr>
          <p:cNvSpPr>
            <a:spLocks noGrp="1"/>
          </p:cNvSpPr>
          <p:nvPr>
            <p:ph type="dt" sz="half" idx="10"/>
          </p:nvPr>
        </p:nvSpPr>
        <p:spPr/>
        <p:txBody>
          <a:bodyPr/>
          <a:lstStyle/>
          <a:p>
            <a:r>
              <a:rPr lang="en-US"/>
              <a:t>mar.capeans@cern.ch</a:t>
            </a:r>
          </a:p>
        </p:txBody>
      </p:sp>
      <p:sp>
        <p:nvSpPr>
          <p:cNvPr id="5" name="Footer Placeholder 4">
            <a:extLst>
              <a:ext uri="{FF2B5EF4-FFF2-40B4-BE49-F238E27FC236}">
                <a16:creationId xmlns:a16="http://schemas.microsoft.com/office/drawing/2014/main" id="{A78BB1B7-3D6E-5C4E-8773-478010A61583}"/>
              </a:ext>
            </a:extLst>
          </p:cNvPr>
          <p:cNvSpPr>
            <a:spLocks noGrp="1"/>
          </p:cNvSpPr>
          <p:nvPr>
            <p:ph type="ftr" sz="quarter" idx="11"/>
          </p:nvPr>
        </p:nvSpPr>
        <p:spPr/>
        <p:txBody>
          <a:bodyPr/>
          <a:lstStyle/>
          <a:p>
            <a:r>
              <a:rPr lang="en-US"/>
              <a:t>25/6/2019</a:t>
            </a:r>
          </a:p>
        </p:txBody>
      </p:sp>
      <p:sp>
        <p:nvSpPr>
          <p:cNvPr id="6" name="Slide Number Placeholder 5">
            <a:extLst>
              <a:ext uri="{FF2B5EF4-FFF2-40B4-BE49-F238E27FC236}">
                <a16:creationId xmlns:a16="http://schemas.microsoft.com/office/drawing/2014/main" id="{6C208FB3-5B52-7442-B45E-A6B369C4BC77}"/>
              </a:ext>
            </a:extLst>
          </p:cNvPr>
          <p:cNvSpPr>
            <a:spLocks noGrp="1"/>
          </p:cNvSpPr>
          <p:nvPr>
            <p:ph type="sldNum" sz="quarter" idx="12"/>
          </p:nvPr>
        </p:nvSpPr>
        <p:spPr/>
        <p:txBody>
          <a:bodyPr/>
          <a:lstStyle/>
          <a:p>
            <a:fld id="{F5B0C950-AA35-F54D-B3A8-A31F333D42B2}" type="slidenum">
              <a:rPr lang="en-US" smtClean="0"/>
              <a:t>‹#›</a:t>
            </a:fld>
            <a:endParaRPr lang="en-US"/>
          </a:p>
        </p:txBody>
      </p:sp>
    </p:spTree>
    <p:extLst>
      <p:ext uri="{BB962C8B-B14F-4D97-AF65-F5344CB8AC3E}">
        <p14:creationId xmlns:p14="http://schemas.microsoft.com/office/powerpoint/2010/main" val="4165196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70B0BDD-651F-C94F-BE59-CDBD29553CEC}"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3024107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24848885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58" indent="0">
              <a:buNone/>
              <a:defRPr sz="1800">
                <a:solidFill>
                  <a:schemeClr val="tx1">
                    <a:tint val="75000"/>
                  </a:schemeClr>
                </a:solidFill>
              </a:defRPr>
            </a:lvl2pPr>
            <a:lvl3pPr marL="914316" indent="0">
              <a:buNone/>
              <a:defRPr sz="1600">
                <a:solidFill>
                  <a:schemeClr val="tx1">
                    <a:tint val="75000"/>
                  </a:schemeClr>
                </a:solidFill>
              </a:defRPr>
            </a:lvl3pPr>
            <a:lvl4pPr marL="1371474" indent="0">
              <a:buNone/>
              <a:defRPr sz="1400">
                <a:solidFill>
                  <a:schemeClr val="tx1">
                    <a:tint val="75000"/>
                  </a:schemeClr>
                </a:solidFill>
              </a:defRPr>
            </a:lvl4pPr>
            <a:lvl5pPr marL="1828633" indent="0">
              <a:buNone/>
              <a:defRPr sz="1400">
                <a:solidFill>
                  <a:schemeClr val="tx1">
                    <a:tint val="75000"/>
                  </a:schemeClr>
                </a:solidFill>
              </a:defRPr>
            </a:lvl5pPr>
            <a:lvl6pPr marL="2285792" indent="0">
              <a:buNone/>
              <a:defRPr sz="1400">
                <a:solidFill>
                  <a:schemeClr val="tx1">
                    <a:tint val="75000"/>
                  </a:schemeClr>
                </a:solidFill>
              </a:defRPr>
            </a:lvl6pPr>
            <a:lvl7pPr marL="2742950" indent="0">
              <a:buNone/>
              <a:defRPr sz="1400">
                <a:solidFill>
                  <a:schemeClr val="tx1">
                    <a:tint val="75000"/>
                  </a:schemeClr>
                </a:solidFill>
              </a:defRPr>
            </a:lvl7pPr>
            <a:lvl8pPr marL="3200108" indent="0">
              <a:buNone/>
              <a:defRPr sz="1400">
                <a:solidFill>
                  <a:schemeClr val="tx1">
                    <a:tint val="75000"/>
                  </a:schemeClr>
                </a:solidFill>
              </a:defRPr>
            </a:lvl8pPr>
            <a:lvl9pPr marL="36572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AB952FB9-B3E6-5B40-A35A-7E7D11C5D851}"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283575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85D24E9A-8C9C-7942-B958-DB363C5FE4A2}"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296014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r>
              <a:rPr lang="en-US"/>
              <a:t>mar.capeans@cern.ch</a:t>
            </a:r>
            <a:endParaRPr lang="en-US" dirty="0"/>
          </a:p>
        </p:txBody>
      </p:sp>
      <p:sp>
        <p:nvSpPr>
          <p:cNvPr id="5" name="Footer Placeholder 4"/>
          <p:cNvSpPr>
            <a:spLocks noGrp="1"/>
          </p:cNvSpPr>
          <p:nvPr>
            <p:ph type="ftr" sz="quarter" idx="11"/>
          </p:nvPr>
        </p:nvSpPr>
        <p:spPr/>
        <p:txBody>
          <a:bodyPr/>
          <a:lstStyle/>
          <a:p>
            <a:r>
              <a:rPr lang="mr-IN"/>
              <a:t>25/6/2019</a:t>
            </a:r>
            <a:endParaRPr lang="en-US" dirty="0"/>
          </a:p>
        </p:txBody>
      </p:sp>
      <p:sp>
        <p:nvSpPr>
          <p:cNvPr id="6" name="Slide Number Placeholder 5"/>
          <p:cNvSpPr>
            <a:spLocks noGrp="1"/>
          </p:cNvSpPr>
          <p:nvPr>
            <p:ph type="sldNum" sz="quarter" idx="12"/>
          </p:nvPr>
        </p:nvSpPr>
        <p:spPr/>
        <p:txBody>
          <a:bodyPr/>
          <a:lstStyle/>
          <a:p>
            <a:fld id="{D99619C8-A375-448C-891B-9999C6BE8E64}"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4"/>
            <a:ext cx="4041775"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8" name="Footer Placeholder 7"/>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9" name="Slide Number Placeholder 8"/>
          <p:cNvSpPr>
            <a:spLocks noGrp="1"/>
          </p:cNvSpPr>
          <p:nvPr>
            <p:ph type="sldNum" sz="quarter" idx="12"/>
          </p:nvPr>
        </p:nvSpPr>
        <p:spPr/>
        <p:txBody>
          <a:bodyPr/>
          <a:lstStyle/>
          <a:p>
            <a:pPr>
              <a:defRPr/>
            </a:pPr>
            <a:fld id="{8E92CDE7-960D-8D49-8DA9-F66FAE788FEA}"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2489925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4" name="Footer Placeholder 3"/>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5" name="Slide Number Placeholder 4"/>
          <p:cNvSpPr>
            <a:spLocks noGrp="1"/>
          </p:cNvSpPr>
          <p:nvPr>
            <p:ph type="sldNum" sz="quarter" idx="12"/>
          </p:nvPr>
        </p:nvSpPr>
        <p:spPr/>
        <p:txBody>
          <a:bodyPr/>
          <a:lstStyle/>
          <a:p>
            <a:pPr>
              <a:defRPr/>
            </a:pPr>
            <a:fld id="{786E4BEC-9FA1-C94D-9183-B2E215E36A8D}"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27768345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solidFill>
                  <a:prstClr val="black"/>
                </a:solidFill>
              </a:rPr>
              <a:t>mar.capeans@cern.ch</a:t>
            </a:r>
          </a:p>
        </p:txBody>
      </p:sp>
      <p:sp>
        <p:nvSpPr>
          <p:cNvPr id="3" name="Footer Placeholder 2"/>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4" name="Slide Number Placeholder 3"/>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2515918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3"/>
            <a:ext cx="3008313" cy="4691063"/>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CC678281-0BDC-1146-B2A3-7809B86792CB}"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6501299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A159E7A0-B57B-C845-9A49-6BA457606B2A}"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4030418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365EE670-BB21-3D47-BEBE-38957F50903F}"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4643419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6D6D127B-CAAB-3F4C-988D-91EA3FA252C4}"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6040688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70B0BDD-651F-C94F-BE59-CDBD29553CEC}"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6603249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27478223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58" indent="0">
              <a:buNone/>
              <a:defRPr sz="1800">
                <a:solidFill>
                  <a:schemeClr val="tx1">
                    <a:tint val="75000"/>
                  </a:schemeClr>
                </a:solidFill>
              </a:defRPr>
            </a:lvl2pPr>
            <a:lvl3pPr marL="914316" indent="0">
              <a:buNone/>
              <a:defRPr sz="1600">
                <a:solidFill>
                  <a:schemeClr val="tx1">
                    <a:tint val="75000"/>
                  </a:schemeClr>
                </a:solidFill>
              </a:defRPr>
            </a:lvl3pPr>
            <a:lvl4pPr marL="1371474" indent="0">
              <a:buNone/>
              <a:defRPr sz="1400">
                <a:solidFill>
                  <a:schemeClr val="tx1">
                    <a:tint val="75000"/>
                  </a:schemeClr>
                </a:solidFill>
              </a:defRPr>
            </a:lvl4pPr>
            <a:lvl5pPr marL="1828633" indent="0">
              <a:buNone/>
              <a:defRPr sz="1400">
                <a:solidFill>
                  <a:schemeClr val="tx1">
                    <a:tint val="75000"/>
                  </a:schemeClr>
                </a:solidFill>
              </a:defRPr>
            </a:lvl5pPr>
            <a:lvl6pPr marL="2285792" indent="0">
              <a:buNone/>
              <a:defRPr sz="1400">
                <a:solidFill>
                  <a:schemeClr val="tx1">
                    <a:tint val="75000"/>
                  </a:schemeClr>
                </a:solidFill>
              </a:defRPr>
            </a:lvl6pPr>
            <a:lvl7pPr marL="2742950" indent="0">
              <a:buNone/>
              <a:defRPr sz="1400">
                <a:solidFill>
                  <a:schemeClr val="tx1">
                    <a:tint val="75000"/>
                  </a:schemeClr>
                </a:solidFill>
              </a:defRPr>
            </a:lvl7pPr>
            <a:lvl8pPr marL="3200108" indent="0">
              <a:buNone/>
              <a:defRPr sz="1400">
                <a:solidFill>
                  <a:schemeClr val="tx1">
                    <a:tint val="75000"/>
                  </a:schemeClr>
                </a:solidFill>
              </a:defRPr>
            </a:lvl8pPr>
            <a:lvl9pPr marL="36572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AB952FB9-B3E6-5B40-A35A-7E7D11C5D851}"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102709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581" tIns="91432" rIns="274295" bIns="91432" rtlCol="0" anchor="t" anchorCtr="0"/>
          <a:lstStyle>
            <a:lvl1pPr marL="0" indent="0" algn="l" defTabSz="914316" rtl="0" eaLnBrk="1" latinLnBrk="0" hangingPunct="1">
              <a:spcBef>
                <a:spcPts val="300"/>
              </a:spcBef>
              <a:buNone/>
              <a:defRPr sz="1800" kern="1200">
                <a:solidFill>
                  <a:schemeClr val="tx1">
                    <a:lumMod val="65000"/>
                    <a:lumOff val="35000"/>
                  </a:schemeClr>
                </a:solidFill>
                <a:latin typeface="+mn-lt"/>
                <a:ea typeface="+mn-ea"/>
                <a:cs typeface="+mn-cs"/>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r>
              <a:rPr lang="en-US"/>
              <a:t>mar.capeans@cern.ch</a:t>
            </a:r>
            <a:endParaRPr lang="en-US" dirty="0"/>
          </a:p>
        </p:txBody>
      </p:sp>
      <p:sp>
        <p:nvSpPr>
          <p:cNvPr id="5" name="Footer Placeholder 4"/>
          <p:cNvSpPr>
            <a:spLocks noGrp="1"/>
          </p:cNvSpPr>
          <p:nvPr>
            <p:ph type="ftr" sz="quarter" idx="11"/>
          </p:nvPr>
        </p:nvSpPr>
        <p:spPr/>
        <p:txBody>
          <a:bodyPr/>
          <a:lstStyle/>
          <a:p>
            <a:r>
              <a:rPr lang="mr-IN"/>
              <a:t>25/6/2019</a:t>
            </a:r>
            <a:endParaRPr lang="en-US" dirty="0"/>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dirty="0"/>
              <a:t>Click icon to add picture</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85D24E9A-8C9C-7942-B958-DB363C5FE4A2}"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4540800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4"/>
            <a:ext cx="4041775"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8" name="Footer Placeholder 7"/>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9" name="Slide Number Placeholder 8"/>
          <p:cNvSpPr>
            <a:spLocks noGrp="1"/>
          </p:cNvSpPr>
          <p:nvPr>
            <p:ph type="sldNum" sz="quarter" idx="12"/>
          </p:nvPr>
        </p:nvSpPr>
        <p:spPr/>
        <p:txBody>
          <a:bodyPr/>
          <a:lstStyle/>
          <a:p>
            <a:pPr>
              <a:defRPr/>
            </a:pPr>
            <a:fld id="{8E92CDE7-960D-8D49-8DA9-F66FAE788FEA}"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5656520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4" name="Footer Placeholder 3"/>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5" name="Slide Number Placeholder 4"/>
          <p:cNvSpPr>
            <a:spLocks noGrp="1"/>
          </p:cNvSpPr>
          <p:nvPr>
            <p:ph type="sldNum" sz="quarter" idx="12"/>
          </p:nvPr>
        </p:nvSpPr>
        <p:spPr/>
        <p:txBody>
          <a:bodyPr/>
          <a:lstStyle/>
          <a:p>
            <a:pPr>
              <a:defRPr/>
            </a:pPr>
            <a:fld id="{786E4BEC-9FA1-C94D-9183-B2E215E36A8D}"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2500884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solidFill>
                  <a:prstClr val="black"/>
                </a:solidFill>
              </a:rPr>
              <a:t>mar.capeans@cern.ch</a:t>
            </a:r>
          </a:p>
        </p:txBody>
      </p:sp>
      <p:sp>
        <p:nvSpPr>
          <p:cNvPr id="3" name="Footer Placeholder 2"/>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4" name="Slide Number Placeholder 3"/>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42465046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3"/>
            <a:ext cx="3008313" cy="4691063"/>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CC678281-0BDC-1146-B2A3-7809B86792CB}"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20295718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A159E7A0-B57B-C845-9A49-6BA457606B2A}"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4652291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365EE670-BB21-3D47-BEBE-38957F50903F}"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7547116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6D6D127B-CAAB-3F4C-988D-91EA3FA252C4}"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5505342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8" indent="0" algn="ctr">
              <a:buNone/>
              <a:defRPr>
                <a:solidFill>
                  <a:schemeClr val="tx1">
                    <a:tint val="75000"/>
                  </a:schemeClr>
                </a:solidFill>
              </a:defRPr>
            </a:lvl2pPr>
            <a:lvl3pPr marL="914316" indent="0" algn="ctr">
              <a:buNone/>
              <a:defRPr>
                <a:solidFill>
                  <a:schemeClr val="tx1">
                    <a:tint val="75000"/>
                  </a:schemeClr>
                </a:solidFill>
              </a:defRPr>
            </a:lvl3pPr>
            <a:lvl4pPr marL="1371474" indent="0" algn="ctr">
              <a:buNone/>
              <a:defRPr>
                <a:solidFill>
                  <a:schemeClr val="tx1">
                    <a:tint val="75000"/>
                  </a:schemeClr>
                </a:solidFill>
              </a:defRPr>
            </a:lvl4pPr>
            <a:lvl5pPr marL="1828633" indent="0" algn="ctr">
              <a:buNone/>
              <a:defRPr>
                <a:solidFill>
                  <a:schemeClr val="tx1">
                    <a:tint val="75000"/>
                  </a:schemeClr>
                </a:solidFill>
              </a:defRPr>
            </a:lvl5pPr>
            <a:lvl6pPr marL="2285792" indent="0" algn="ctr">
              <a:buNone/>
              <a:defRPr>
                <a:solidFill>
                  <a:schemeClr val="tx1">
                    <a:tint val="75000"/>
                  </a:schemeClr>
                </a:solidFill>
              </a:defRPr>
            </a:lvl6pPr>
            <a:lvl7pPr marL="2742950" indent="0" algn="ctr">
              <a:buNone/>
              <a:defRPr>
                <a:solidFill>
                  <a:schemeClr val="tx1">
                    <a:tint val="75000"/>
                  </a:schemeClr>
                </a:solidFill>
              </a:defRPr>
            </a:lvl7pPr>
            <a:lvl8pPr marL="3200108" indent="0" algn="ctr">
              <a:buNone/>
              <a:defRPr>
                <a:solidFill>
                  <a:schemeClr val="tx1">
                    <a:tint val="75000"/>
                  </a:schemeClr>
                </a:solidFill>
              </a:defRPr>
            </a:lvl8pPr>
            <a:lvl9pPr marL="36572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70B0BDD-651F-C94F-BE59-CDBD29553CEC}"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9699947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4123911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611" tIns="45716" rIns="274295" bIns="45716" rtlCol="0" anchor="b" anchorCtr="0">
            <a:normAutofit/>
          </a:bodyPr>
          <a:lstStyle>
            <a:lvl1pPr marL="0" indent="0" algn="l" defTabSz="914316" rtl="0" eaLnBrk="1" latinLnBrk="0" hangingPunct="1">
              <a:spcBef>
                <a:spcPct val="0"/>
              </a:spcBef>
              <a:buNone/>
              <a:defRPr sz="3600" kern="1200">
                <a:solidFill>
                  <a:schemeClr val="bg1"/>
                </a:solidFill>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581" tIns="91432" rIns="274295" bIns="91432" rtlCol="0" anchor="ctr" anchorCtr="0">
            <a:normAutofit/>
          </a:bodyPr>
          <a:lstStyle>
            <a:lvl1pPr marL="0" indent="0" algn="l" defTabSz="914316"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158" indent="0">
              <a:buNone/>
              <a:defRPr sz="1800">
                <a:solidFill>
                  <a:schemeClr val="tx1">
                    <a:tint val="75000"/>
                  </a:schemeClr>
                </a:solidFill>
              </a:defRPr>
            </a:lvl2pPr>
            <a:lvl3pPr marL="914316" indent="0">
              <a:buNone/>
              <a:defRPr sz="1600">
                <a:solidFill>
                  <a:schemeClr val="tx1">
                    <a:tint val="75000"/>
                  </a:schemeClr>
                </a:solidFill>
              </a:defRPr>
            </a:lvl3pPr>
            <a:lvl4pPr marL="1371474" indent="0">
              <a:buNone/>
              <a:defRPr sz="1400">
                <a:solidFill>
                  <a:schemeClr val="tx1">
                    <a:tint val="75000"/>
                  </a:schemeClr>
                </a:solidFill>
              </a:defRPr>
            </a:lvl4pPr>
            <a:lvl5pPr marL="1828633" indent="0">
              <a:buNone/>
              <a:defRPr sz="1400">
                <a:solidFill>
                  <a:schemeClr val="tx1">
                    <a:tint val="75000"/>
                  </a:schemeClr>
                </a:solidFill>
              </a:defRPr>
            </a:lvl5pPr>
            <a:lvl6pPr marL="2285792" indent="0">
              <a:buNone/>
              <a:defRPr sz="1400">
                <a:solidFill>
                  <a:schemeClr val="tx1">
                    <a:tint val="75000"/>
                  </a:schemeClr>
                </a:solidFill>
              </a:defRPr>
            </a:lvl6pPr>
            <a:lvl7pPr marL="2742950" indent="0">
              <a:buNone/>
              <a:defRPr sz="1400">
                <a:solidFill>
                  <a:schemeClr val="tx1">
                    <a:tint val="75000"/>
                  </a:schemeClr>
                </a:solidFill>
              </a:defRPr>
            </a:lvl7pPr>
            <a:lvl8pPr marL="3200108" indent="0">
              <a:buNone/>
              <a:defRPr sz="1400">
                <a:solidFill>
                  <a:schemeClr val="tx1">
                    <a:tint val="75000"/>
                  </a:schemeClr>
                </a:solidFill>
              </a:defRPr>
            </a:lvl8pPr>
            <a:lvl9pPr marL="36572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mar.capeans@cern.ch</a:t>
            </a:r>
            <a:endParaRPr lang="en-US" dirty="0"/>
          </a:p>
        </p:txBody>
      </p:sp>
      <p:sp>
        <p:nvSpPr>
          <p:cNvPr id="5" name="Footer Placeholder 4"/>
          <p:cNvSpPr>
            <a:spLocks noGrp="1"/>
          </p:cNvSpPr>
          <p:nvPr>
            <p:ph type="ftr" sz="quarter" idx="11"/>
          </p:nvPr>
        </p:nvSpPr>
        <p:spPr/>
        <p:txBody>
          <a:bodyPr/>
          <a:lstStyle/>
          <a:p>
            <a:r>
              <a:rPr lang="mr-IN"/>
              <a:t>25/6/2019</a:t>
            </a:r>
            <a:endParaRPr lang="en-US" dirty="0"/>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dirty="0">
              <a:solidFill>
                <a:schemeClr val="tx2"/>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58" indent="0">
              <a:buNone/>
              <a:defRPr sz="1800">
                <a:solidFill>
                  <a:schemeClr val="tx1">
                    <a:tint val="75000"/>
                  </a:schemeClr>
                </a:solidFill>
              </a:defRPr>
            </a:lvl2pPr>
            <a:lvl3pPr marL="914316" indent="0">
              <a:buNone/>
              <a:defRPr sz="1600">
                <a:solidFill>
                  <a:schemeClr val="tx1">
                    <a:tint val="75000"/>
                  </a:schemeClr>
                </a:solidFill>
              </a:defRPr>
            </a:lvl3pPr>
            <a:lvl4pPr marL="1371474" indent="0">
              <a:buNone/>
              <a:defRPr sz="1400">
                <a:solidFill>
                  <a:schemeClr val="tx1">
                    <a:tint val="75000"/>
                  </a:schemeClr>
                </a:solidFill>
              </a:defRPr>
            </a:lvl4pPr>
            <a:lvl5pPr marL="1828633" indent="0">
              <a:buNone/>
              <a:defRPr sz="1400">
                <a:solidFill>
                  <a:schemeClr val="tx1">
                    <a:tint val="75000"/>
                  </a:schemeClr>
                </a:solidFill>
              </a:defRPr>
            </a:lvl5pPr>
            <a:lvl6pPr marL="2285792" indent="0">
              <a:buNone/>
              <a:defRPr sz="1400">
                <a:solidFill>
                  <a:schemeClr val="tx1">
                    <a:tint val="75000"/>
                  </a:schemeClr>
                </a:solidFill>
              </a:defRPr>
            </a:lvl6pPr>
            <a:lvl7pPr marL="2742950" indent="0">
              <a:buNone/>
              <a:defRPr sz="1400">
                <a:solidFill>
                  <a:schemeClr val="tx1">
                    <a:tint val="75000"/>
                  </a:schemeClr>
                </a:solidFill>
              </a:defRPr>
            </a:lvl7pPr>
            <a:lvl8pPr marL="3200108" indent="0">
              <a:buNone/>
              <a:defRPr sz="1400">
                <a:solidFill>
                  <a:schemeClr val="tx1">
                    <a:tint val="75000"/>
                  </a:schemeClr>
                </a:solidFill>
              </a:defRPr>
            </a:lvl8pPr>
            <a:lvl9pPr marL="36572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AB952FB9-B3E6-5B40-A35A-7E7D11C5D851}"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6174554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85D24E9A-8C9C-7942-B958-DB363C5FE4A2}"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28944041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4"/>
            <a:ext cx="4041775"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8" name="Footer Placeholder 7"/>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9" name="Slide Number Placeholder 8"/>
          <p:cNvSpPr>
            <a:spLocks noGrp="1"/>
          </p:cNvSpPr>
          <p:nvPr>
            <p:ph type="sldNum" sz="quarter" idx="12"/>
          </p:nvPr>
        </p:nvSpPr>
        <p:spPr/>
        <p:txBody>
          <a:bodyPr/>
          <a:lstStyle/>
          <a:p>
            <a:pPr>
              <a:defRPr/>
            </a:pPr>
            <a:fld id="{8E92CDE7-960D-8D49-8DA9-F66FAE788FEA}"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293086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4" name="Footer Placeholder 3"/>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5" name="Slide Number Placeholder 4"/>
          <p:cNvSpPr>
            <a:spLocks noGrp="1"/>
          </p:cNvSpPr>
          <p:nvPr>
            <p:ph type="sldNum" sz="quarter" idx="12"/>
          </p:nvPr>
        </p:nvSpPr>
        <p:spPr/>
        <p:txBody>
          <a:bodyPr/>
          <a:lstStyle/>
          <a:p>
            <a:pPr>
              <a:defRPr/>
            </a:pPr>
            <a:fld id="{786E4BEC-9FA1-C94D-9183-B2E215E36A8D}"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1949090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solidFill>
                  <a:prstClr val="black"/>
                </a:solidFill>
              </a:rPr>
              <a:t>mar.capeans@cern.ch</a:t>
            </a:r>
          </a:p>
        </p:txBody>
      </p:sp>
      <p:sp>
        <p:nvSpPr>
          <p:cNvPr id="3" name="Footer Placeholder 2"/>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4" name="Slide Number Placeholder 3"/>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5796690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3"/>
            <a:ext cx="3008313" cy="4691063"/>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CC678281-0BDC-1146-B2A3-7809B86792CB}"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308965259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solidFill>
                  <a:prstClr val="black"/>
                </a:solidFill>
              </a:rPr>
              <a:t>mar.capeans@cern.ch</a:t>
            </a:r>
          </a:p>
        </p:txBody>
      </p:sp>
      <p:sp>
        <p:nvSpPr>
          <p:cNvPr id="6" name="Footer Placeholder 5"/>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Slide Number Placeholder 6"/>
          <p:cNvSpPr>
            <a:spLocks noGrp="1"/>
          </p:cNvSpPr>
          <p:nvPr>
            <p:ph type="sldNum" sz="quarter" idx="12"/>
          </p:nvPr>
        </p:nvSpPr>
        <p:spPr/>
        <p:txBody>
          <a:bodyPr/>
          <a:lstStyle/>
          <a:p>
            <a:pPr>
              <a:defRPr/>
            </a:pPr>
            <a:fld id="{A159E7A0-B57B-C845-9A49-6BA457606B2A}"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8137389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365EE670-BB21-3D47-BEBE-38957F50903F}"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11086695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6D6D127B-CAAB-3F4C-988D-91EA3FA252C4}" type="slidenum">
              <a:rPr lang="en-US" smtClean="0">
                <a:solidFill>
                  <a:prstClr val="black"/>
                </a:solidFill>
              </a:rPr>
              <a:pPr>
                <a:defRPr/>
              </a:pPr>
              <a:t>‹#›</a:t>
            </a:fld>
            <a:endParaRPr lang="en-US" sz="1400">
              <a:solidFill>
                <a:prstClr val="black"/>
              </a:solidFill>
            </a:endParaRPr>
          </a:p>
        </p:txBody>
      </p:sp>
    </p:spTree>
    <p:extLst>
      <p:ext uri="{BB962C8B-B14F-4D97-AF65-F5344CB8AC3E}">
        <p14:creationId xmlns:p14="http://schemas.microsoft.com/office/powerpoint/2010/main" val="294768080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a:prstGeom prst="rect">
            <a:avLst/>
          </a:prstGeom>
        </p:spPr>
        <p:txBody>
          <a:bodyPr lIns="91432" tIns="45716" rIns="91432" bIns="45716"/>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lIns="91432" tIns="45716" rIns="91432" bIns="45716"/>
          <a:lstStyle>
            <a:lvl1pPr marL="0" indent="0" algn="ctr">
              <a:buNone/>
              <a:defRPr/>
            </a:lvl1pPr>
            <a:lvl2pPr marL="457158" indent="0" algn="ctr">
              <a:buNone/>
              <a:defRPr/>
            </a:lvl2pPr>
            <a:lvl3pPr marL="914316" indent="0" algn="ctr">
              <a:buNone/>
              <a:defRPr/>
            </a:lvl3pPr>
            <a:lvl4pPr marL="1371474" indent="0" algn="ctr">
              <a:buNone/>
              <a:defRPr/>
            </a:lvl4pPr>
            <a:lvl5pPr marL="1828633" indent="0" algn="ctr">
              <a:buNone/>
              <a:defRPr/>
            </a:lvl5pPr>
            <a:lvl6pPr marL="2285792" indent="0" algn="ctr">
              <a:buNone/>
              <a:defRPr/>
            </a:lvl6pPr>
            <a:lvl7pPr marL="2742950" indent="0" algn="ctr">
              <a:buNone/>
              <a:defRPr/>
            </a:lvl7pPr>
            <a:lvl8pPr marL="3200108" indent="0" algn="ctr">
              <a:buNone/>
              <a:defRPr/>
            </a:lvl8pPr>
            <a:lvl9pPr marL="3657266" indent="0" algn="ctr">
              <a:buNone/>
              <a:defRPr/>
            </a:lvl9pPr>
          </a:lstStyle>
          <a:p>
            <a:r>
              <a:rPr lang="en-US"/>
              <a:t>Click to edit Master subtitle style</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D6E10597-612B-4E1B-9C47-DFB5770BE872}"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1522301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a:xfrm>
            <a:off x="6580094" y="188266"/>
            <a:ext cx="2133600" cy="365125"/>
          </a:xfrm>
        </p:spPr>
        <p:txBody>
          <a:bodyPr/>
          <a:lstStyle/>
          <a:p>
            <a:r>
              <a:rPr lang="en-US"/>
              <a:t>mar.capeans@cern.ch</a:t>
            </a:r>
            <a:endParaRPr lang="en-US" dirty="0"/>
          </a:p>
        </p:txBody>
      </p:sp>
      <p:sp>
        <p:nvSpPr>
          <p:cNvPr id="6" name="Footer Placeholder 5"/>
          <p:cNvSpPr>
            <a:spLocks noGrp="1"/>
          </p:cNvSpPr>
          <p:nvPr>
            <p:ph type="ftr" sz="quarter" idx="11"/>
          </p:nvPr>
        </p:nvSpPr>
        <p:spPr/>
        <p:txBody>
          <a:bodyPr/>
          <a:lstStyle/>
          <a:p>
            <a:r>
              <a:rPr lang="mr-IN"/>
              <a:t>25/6/2019</a:t>
            </a:r>
            <a:endParaRPr lang="en-US" dirty="0"/>
          </a:p>
        </p:txBody>
      </p:sp>
      <p:sp>
        <p:nvSpPr>
          <p:cNvPr id="7" name="Slide Number Placeholder 6"/>
          <p:cNvSpPr>
            <a:spLocks noGrp="1"/>
          </p:cNvSpPr>
          <p:nvPr>
            <p:ph type="sldNum" sz="quarter" idx="12"/>
          </p:nvPr>
        </p:nvSpPr>
        <p:spPr/>
        <p:txBody>
          <a:bodyPr/>
          <a:lstStyle/>
          <a:p>
            <a:fld id="{D99619C8-A375-448C-891B-9999C6BE8E64}" type="slidenum">
              <a:rPr lang="en-US" smtClean="0"/>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Content Placeholder 2"/>
          <p:cNvSpPr>
            <a:spLocks noGrp="1"/>
          </p:cNvSpPr>
          <p:nvPr>
            <p:ph idx="1"/>
          </p:nvPr>
        </p:nvSpPr>
        <p:spPr>
          <a:xfrm>
            <a:off x="457200" y="1600202"/>
            <a:ext cx="8229600" cy="4525963"/>
          </a:xfrm>
          <a:prstGeom prst="rect">
            <a:avLst/>
          </a:prstGeom>
        </p:spPr>
        <p:txBody>
          <a:bodyPr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2997B379-8A27-46AA-A0B0-EE4E334C8C81}"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23958602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ln/>
        </p:spPr>
        <p:txBody>
          <a:bodyPr/>
          <a:lstStyle>
            <a:lvl1pPr>
              <a:defRPr/>
            </a:lvl1pPr>
          </a:lstStyle>
          <a:p>
            <a:pPr>
              <a:defRPr/>
            </a:pPr>
            <a:r>
              <a:rPr lang="en-US" dirty="0">
                <a:solidFill>
                  <a:srgbClr val="333399"/>
                </a:solidFill>
              </a:rPr>
              <a:t>L2-</a:t>
            </a:r>
            <a:fld id="{EE8DB7BD-AEC4-481C-BCD9-20FE6B952A6F}" type="slidenum">
              <a:rPr lang="en-US" smtClean="0">
                <a:solidFill>
                  <a:srgbClr val="333399"/>
                </a:solidFill>
              </a:rPr>
              <a:pPr>
                <a:defRPr/>
              </a:pPr>
              <a:t>‹#›</a:t>
            </a:fld>
            <a:endParaRPr lang="en-US" dirty="0">
              <a:solidFill>
                <a:srgbClr val="333399"/>
              </a:solidFill>
            </a:endParaRPr>
          </a:p>
        </p:txBody>
      </p:sp>
    </p:spTree>
    <p:extLst>
      <p:ext uri="{BB962C8B-B14F-4D97-AF65-F5344CB8AC3E}">
        <p14:creationId xmlns:p14="http://schemas.microsoft.com/office/powerpoint/2010/main" val="8664165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1" y="273053"/>
            <a:ext cx="5111750" cy="5853113"/>
          </a:xfrm>
          <a:prstGeom prst="rect">
            <a:avLst/>
          </a:prstGeom>
        </p:spPr>
        <p:txBody>
          <a:bodyPr lIns="91432" tIns="45716" rIns="91432"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3"/>
            <a:ext cx="3008313" cy="4691063"/>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345B3C18-07FA-464D-8B0F-2D87C0C3E666}"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17276411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1432" tIns="45716" rIns="91432" bIns="45716"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lIns="91432" tIns="45716" rIns="91432" bIns="45716"/>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850964E6-0A89-4257-9E75-960A8B5A6B8B}"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40084838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95BC1F2B-AFCF-418D-AB5C-FEDFF3FA111C}"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2914895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a:prstGeom prst="rect">
            <a:avLst/>
          </a:prstGeom>
        </p:spPr>
        <p:txBody>
          <a:bodyPr vert="eaVert"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274641"/>
            <a:ext cx="6019800" cy="5851525"/>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9114E3BF-E570-41D5-88E4-525E757A3F94}"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41222001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448254"/>
            <a:ext cx="2133600" cy="365125"/>
          </a:xfrm>
          <a:prstGeom prst="rect">
            <a:avLst/>
          </a:prstGeom>
        </p:spPr>
        <p:txBody>
          <a:bodyPr lIns="91432" tIns="45716" rIns="91432" bIns="45716"/>
          <a:lstStyle>
            <a:lvl1pPr>
              <a:defRPr/>
            </a:lvl1pPr>
          </a:lstStyle>
          <a:p>
            <a:pPr algn="ctr" fontAlgn="base">
              <a:spcBef>
                <a:spcPct val="20000"/>
              </a:spcBef>
              <a:spcAft>
                <a:spcPct val="0"/>
              </a:spcAft>
              <a:buFontTx/>
              <a:buChar char="•"/>
            </a:pPr>
            <a:r>
              <a:rPr lang="en-US" sz="1600">
                <a:solidFill>
                  <a:srgbClr val="333399"/>
                </a:solidFill>
                <a:latin typeface="Arial" charset="0"/>
              </a:rPr>
              <a:t>mar.capeans@cern.ch</a:t>
            </a:r>
            <a:endParaRPr lang="en-GB" sz="1600" dirty="0">
              <a:solidFill>
                <a:srgbClr val="333399"/>
              </a:solidFill>
              <a:latin typeface="Arial" charset="0"/>
            </a:endParaRPr>
          </a:p>
        </p:txBody>
      </p:sp>
      <p:sp>
        <p:nvSpPr>
          <p:cNvPr id="5" name="Footer Placeholder 4"/>
          <p:cNvSpPr>
            <a:spLocks noGrp="1"/>
          </p:cNvSpPr>
          <p:nvPr>
            <p:ph type="ftr" sz="quarter" idx="11"/>
          </p:nvPr>
        </p:nvSpPr>
        <p:spPr>
          <a:xfrm>
            <a:off x="3124201" y="6448254"/>
            <a:ext cx="3248000" cy="365125"/>
          </a:xfrm>
          <a:prstGeom prst="rect">
            <a:avLst/>
          </a:prstGeom>
        </p:spPr>
        <p:txBody>
          <a:bodyPr lIns="91432" tIns="45716" rIns="91432" bIns="45716"/>
          <a:lstStyle/>
          <a:p>
            <a:pPr algn="ctr" fontAlgn="base">
              <a:spcBef>
                <a:spcPct val="20000"/>
              </a:spcBef>
              <a:spcAft>
                <a:spcPct val="0"/>
              </a:spcAft>
              <a:buFontTx/>
              <a:buChar char="•"/>
            </a:pPr>
            <a:r>
              <a:rPr lang="mr-IN" sz="1600">
                <a:solidFill>
                  <a:srgbClr val="333399"/>
                </a:solidFill>
                <a:latin typeface="Arial" charset="0"/>
              </a:rPr>
              <a:t>25/6/2019</a:t>
            </a:r>
            <a:endParaRPr lang="en-GB" sz="1600" dirty="0">
              <a:solidFill>
                <a:srgbClr val="333399"/>
              </a:solidFill>
              <a:latin typeface="Arial" charset="0"/>
            </a:endParaRPr>
          </a:p>
        </p:txBody>
      </p:sp>
      <p:sp>
        <p:nvSpPr>
          <p:cNvPr id="6" name="Slide Number Placeholder 5"/>
          <p:cNvSpPr>
            <a:spLocks noGrp="1"/>
          </p:cNvSpPr>
          <p:nvPr>
            <p:ph type="sldNum" sz="quarter" idx="12"/>
          </p:nvPr>
        </p:nvSpPr>
        <p:spPr>
          <a:xfrm>
            <a:off x="6553200" y="6448254"/>
            <a:ext cx="2133600" cy="365125"/>
          </a:xfrm>
        </p:spPr>
        <p:txBody>
          <a:bodyPr/>
          <a:lstStyle/>
          <a:p>
            <a:fld id="{3DBC901C-BD8B-4214-85B7-D6DCA085FE7D}" type="slidenum">
              <a:rPr lang="en-GB" smtClean="0">
                <a:solidFill>
                  <a:srgbClr val="333399"/>
                </a:solidFill>
              </a:rPr>
              <a:pPr/>
              <a:t>‹#›</a:t>
            </a:fld>
            <a:endParaRPr lang="en-GB">
              <a:solidFill>
                <a:srgbClr val="333399"/>
              </a:solidFill>
            </a:endParaRPr>
          </a:p>
        </p:txBody>
      </p:sp>
      <p:pic>
        <p:nvPicPr>
          <p:cNvPr id="10242" name="Picture 2" descr="http://t3.gstatic.com/images?q=tbn:ANd9GcSdpVcdXluJwijeug2X2eT0Ws7m-YCvt5kZvIWSgwrvltfICEXEGg"/>
          <p:cNvPicPr>
            <a:picLocks noChangeAspect="1" noChangeArrowheads="1"/>
          </p:cNvPicPr>
          <p:nvPr userDrawn="1"/>
        </p:nvPicPr>
        <p:blipFill>
          <a:blip r:embed="rId2" cstate="print"/>
          <a:srcRect/>
          <a:stretch>
            <a:fillRect/>
          </a:stretch>
        </p:blipFill>
        <p:spPr bwMode="auto">
          <a:xfrm>
            <a:off x="107506" y="44627"/>
            <a:ext cx="642961" cy="683147"/>
          </a:xfrm>
          <a:prstGeom prst="rect">
            <a:avLst/>
          </a:prstGeom>
          <a:noFill/>
        </p:spPr>
      </p:pic>
      <p:pic>
        <p:nvPicPr>
          <p:cNvPr id="10244" name="Picture 4" descr="http://sos.teilchen.at/cern-logo.jpg"/>
          <p:cNvPicPr>
            <a:picLocks noChangeAspect="1" noChangeArrowheads="1"/>
          </p:cNvPicPr>
          <p:nvPr userDrawn="1"/>
        </p:nvPicPr>
        <p:blipFill>
          <a:blip r:embed="rId3" cstate="print"/>
          <a:srcRect/>
          <a:stretch>
            <a:fillRect/>
          </a:stretch>
        </p:blipFill>
        <p:spPr bwMode="auto">
          <a:xfrm>
            <a:off x="8316418" y="116635"/>
            <a:ext cx="654968" cy="659517"/>
          </a:xfrm>
          <a:prstGeom prst="rect">
            <a:avLst/>
          </a:prstGeom>
          <a:noFill/>
        </p:spPr>
      </p:pic>
    </p:spTree>
    <p:extLst>
      <p:ext uri="{BB962C8B-B14F-4D97-AF65-F5344CB8AC3E}">
        <p14:creationId xmlns:p14="http://schemas.microsoft.com/office/powerpoint/2010/main" val="34406103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a:prstGeom prst="rect">
            <a:avLst/>
          </a:prstGeom>
        </p:spPr>
        <p:txBody>
          <a:bodyPr lIns="91432" tIns="45716" rIns="91432" bIns="45716"/>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lIns="91432" tIns="45716" rIns="91432" bIns="45716"/>
          <a:lstStyle>
            <a:lvl1pPr marL="0" indent="0" algn="ctr">
              <a:buNone/>
              <a:defRPr/>
            </a:lvl1pPr>
            <a:lvl2pPr marL="457158" indent="0" algn="ctr">
              <a:buNone/>
              <a:defRPr/>
            </a:lvl2pPr>
            <a:lvl3pPr marL="914316" indent="0" algn="ctr">
              <a:buNone/>
              <a:defRPr/>
            </a:lvl3pPr>
            <a:lvl4pPr marL="1371474" indent="0" algn="ctr">
              <a:buNone/>
              <a:defRPr/>
            </a:lvl4pPr>
            <a:lvl5pPr marL="1828633" indent="0" algn="ctr">
              <a:buNone/>
              <a:defRPr/>
            </a:lvl5pPr>
            <a:lvl6pPr marL="2285792" indent="0" algn="ctr">
              <a:buNone/>
              <a:defRPr/>
            </a:lvl6pPr>
            <a:lvl7pPr marL="2742950" indent="0" algn="ctr">
              <a:buNone/>
              <a:defRPr/>
            </a:lvl7pPr>
            <a:lvl8pPr marL="3200108" indent="0" algn="ctr">
              <a:buNone/>
              <a:defRPr/>
            </a:lvl8pPr>
            <a:lvl9pPr marL="3657266" indent="0" algn="ctr">
              <a:buNone/>
              <a:defRPr/>
            </a:lvl9pPr>
          </a:lstStyle>
          <a:p>
            <a:r>
              <a:rPr lang="en-US"/>
              <a:t>Click to edit Master subtitle style</a:t>
            </a:r>
            <a:endParaRPr lang="en-GB"/>
          </a:p>
        </p:txBody>
      </p:sp>
      <p:sp>
        <p:nvSpPr>
          <p:cNvPr id="4" name="Slide Number Placeholder 1"/>
          <p:cNvSpPr>
            <a:spLocks noGrp="1"/>
          </p:cNvSpPr>
          <p:nvPr>
            <p:ph type="sldNum" sz="quarter" idx="10"/>
          </p:nvPr>
        </p:nvSpPr>
        <p:spPr/>
        <p:txBody>
          <a:bodyPr/>
          <a:lstStyle>
            <a:lvl1pPr>
              <a:defRPr/>
            </a:lvl1pPr>
          </a:lstStyle>
          <a:p>
            <a:r>
              <a:rPr lang="en-US">
                <a:solidFill>
                  <a:srgbClr val="333399"/>
                </a:solidFill>
              </a:rPr>
              <a:t>4-</a:t>
            </a:r>
            <a:fld id="{115647CD-3D96-E945-A903-A86D52B09331}" type="slidenum">
              <a:rPr lang="en-US">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10722541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Content Placeholder 2"/>
          <p:cNvSpPr>
            <a:spLocks noGrp="1"/>
          </p:cNvSpPr>
          <p:nvPr>
            <p:ph idx="1"/>
          </p:nvPr>
        </p:nvSpPr>
        <p:spPr>
          <a:xfrm>
            <a:off x="457200" y="1600202"/>
            <a:ext cx="8229600" cy="4525963"/>
          </a:xfrm>
          <a:prstGeom prst="rect">
            <a:avLst/>
          </a:prstGeom>
        </p:spPr>
        <p:txBody>
          <a:bodyPr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p:txBody>
          <a:bodyPr/>
          <a:lstStyle>
            <a:lvl1pPr>
              <a:defRPr/>
            </a:lvl1pPr>
          </a:lstStyle>
          <a:p>
            <a:r>
              <a:rPr lang="en-US">
                <a:solidFill>
                  <a:srgbClr val="333399"/>
                </a:solidFill>
              </a:rPr>
              <a:t>4-</a:t>
            </a:r>
            <a:fld id="{E801396D-509A-D646-9D5B-118854239FB9}" type="slidenum">
              <a:rPr lang="en-US">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18921263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ln/>
        </p:spPr>
        <p:txBody>
          <a:bodyPr/>
          <a:lstStyle>
            <a:lvl1pPr>
              <a:defRPr/>
            </a:lvl1pPr>
          </a:lstStyle>
          <a:p>
            <a:r>
              <a:rPr lang="en-US">
                <a:solidFill>
                  <a:srgbClr val="333399"/>
                </a:solidFill>
              </a:rPr>
              <a:t>L2-</a:t>
            </a:r>
            <a:fld id="{A08B5FBA-1418-0A4C-9819-C0541AD0C58F}" type="slidenum">
              <a:rPr lang="en-US">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1156294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20588" y="2017720"/>
            <a:ext cx="3566160" cy="877887"/>
          </a:xfrm>
        </p:spPr>
        <p:txBody>
          <a:bodyPr anchor="b">
            <a:noAutofit/>
          </a:bodyPr>
          <a:lstStyle>
            <a:lvl1pPr marL="0" indent="0">
              <a:buNone/>
              <a:defRPr sz="2400" b="0"/>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5147534" y="2017720"/>
            <a:ext cx="3566160" cy="877887"/>
          </a:xfrm>
        </p:spPr>
        <p:txBody>
          <a:bodyPr anchor="b">
            <a:noAutofit/>
          </a:bodyPr>
          <a:lstStyle>
            <a:lvl1pPr marL="0" indent="0">
              <a:buNone/>
              <a:defRPr sz="2400" b="0"/>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a:xfrm>
            <a:off x="6580094" y="188266"/>
            <a:ext cx="2133600" cy="365125"/>
          </a:xfrm>
        </p:spPr>
        <p:txBody>
          <a:bodyPr/>
          <a:lstStyle/>
          <a:p>
            <a:r>
              <a:rPr lang="en-US"/>
              <a:t>mar.capeans@cern.ch</a:t>
            </a:r>
            <a:endParaRPr lang="en-US" dirty="0"/>
          </a:p>
        </p:txBody>
      </p:sp>
      <p:sp>
        <p:nvSpPr>
          <p:cNvPr id="8" name="Footer Placeholder 7"/>
          <p:cNvSpPr>
            <a:spLocks noGrp="1"/>
          </p:cNvSpPr>
          <p:nvPr>
            <p:ph type="ftr" sz="quarter" idx="11"/>
          </p:nvPr>
        </p:nvSpPr>
        <p:spPr>
          <a:xfrm>
            <a:off x="1120588" y="188266"/>
            <a:ext cx="2895600" cy="365125"/>
          </a:xfrm>
        </p:spPr>
        <p:txBody>
          <a:bodyPr/>
          <a:lstStyle/>
          <a:p>
            <a:r>
              <a:rPr lang="mr-IN"/>
              <a:t>25/6/2019</a:t>
            </a:r>
            <a:endParaRPr lang="en-US" dirty="0"/>
          </a:p>
        </p:txBody>
      </p:sp>
      <p:sp>
        <p:nvSpPr>
          <p:cNvPr id="9" name="Slide Number Placeholder 8"/>
          <p:cNvSpPr>
            <a:spLocks noGrp="1"/>
          </p:cNvSpPr>
          <p:nvPr>
            <p:ph type="sldNum" sz="quarter" idx="12"/>
          </p:nvPr>
        </p:nvSpPr>
        <p:spPr/>
        <p:txBody>
          <a:bodyPr/>
          <a:lstStyle/>
          <a:p>
            <a:fld id="{D99619C8-A375-448C-891B-9999C6BE8E64}" type="slidenum">
              <a:rPr lang="en-US" smtClean="0"/>
              <a:pPr/>
              <a:t>‹#›</a:t>
            </a:fld>
            <a:endParaRPr lang="en-US" dirty="0"/>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1" y="273053"/>
            <a:ext cx="5111750" cy="5853113"/>
          </a:xfrm>
          <a:prstGeom prst="rect">
            <a:avLst/>
          </a:prstGeom>
        </p:spPr>
        <p:txBody>
          <a:bodyPr lIns="91432" tIns="45716" rIns="91432"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3"/>
            <a:ext cx="3008313" cy="4691063"/>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p:txBody>
          <a:bodyPr/>
          <a:lstStyle>
            <a:lvl1pPr>
              <a:defRPr/>
            </a:lvl1pPr>
          </a:lstStyle>
          <a:p>
            <a:r>
              <a:rPr lang="en-US">
                <a:solidFill>
                  <a:srgbClr val="333399"/>
                </a:solidFill>
              </a:rPr>
              <a:t>4-</a:t>
            </a:r>
            <a:fld id="{10ACF7EC-3F2E-9D41-9744-D28B16525B50}" type="slidenum">
              <a:rPr lang="en-US">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413415875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1432" tIns="45716" rIns="91432" bIns="45716"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lIns="91432" tIns="45716" rIns="91432" bIns="45716"/>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p:txBody>
          <a:bodyPr/>
          <a:lstStyle>
            <a:lvl1pPr>
              <a:defRPr/>
            </a:lvl1pPr>
          </a:lstStyle>
          <a:p>
            <a:r>
              <a:rPr lang="en-US">
                <a:solidFill>
                  <a:srgbClr val="333399"/>
                </a:solidFill>
              </a:rPr>
              <a:t>4-</a:t>
            </a:r>
            <a:fld id="{F3E5C715-91A4-4644-87BC-659EFB9D6AC2}" type="slidenum">
              <a:rPr lang="en-US">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235579767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p:txBody>
          <a:bodyPr/>
          <a:lstStyle>
            <a:lvl1pPr>
              <a:defRPr/>
            </a:lvl1pPr>
          </a:lstStyle>
          <a:p>
            <a:r>
              <a:rPr lang="en-US">
                <a:solidFill>
                  <a:srgbClr val="333399"/>
                </a:solidFill>
              </a:rPr>
              <a:t>4-</a:t>
            </a:r>
            <a:fld id="{70014A00-1871-A643-BE35-121CFD871E87}" type="slidenum">
              <a:rPr lang="en-US">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7212905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a:prstGeom prst="rect">
            <a:avLst/>
          </a:prstGeom>
        </p:spPr>
        <p:txBody>
          <a:bodyPr vert="eaVert"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274641"/>
            <a:ext cx="6019800" cy="5851525"/>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p:txBody>
          <a:bodyPr/>
          <a:lstStyle>
            <a:lvl1pPr>
              <a:defRPr/>
            </a:lvl1pPr>
          </a:lstStyle>
          <a:p>
            <a:r>
              <a:rPr lang="en-US">
                <a:solidFill>
                  <a:srgbClr val="333399"/>
                </a:solidFill>
              </a:rPr>
              <a:t>4-</a:t>
            </a:r>
            <a:fld id="{62D78953-8E29-794A-9786-44A34AA72F4B}" type="slidenum">
              <a:rPr lang="en-US">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27396888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p>
        </p:txBody>
      </p:sp>
      <p:sp>
        <p:nvSpPr>
          <p:cNvPr id="3" name="Content Placeholder 2"/>
          <p:cNvSpPr>
            <a:spLocks noGrp="1"/>
          </p:cNvSpPr>
          <p:nvPr>
            <p:ph sz="half" idx="1"/>
          </p:nvPr>
        </p:nvSpPr>
        <p:spPr>
          <a:xfrm>
            <a:off x="457200" y="1600202"/>
            <a:ext cx="4038600" cy="4525963"/>
          </a:xfrm>
          <a:prstGeom prst="rect">
            <a:avLst/>
          </a:prstGeom>
        </p:spPr>
        <p:txBody>
          <a:bodyPr lIns="91432" tIns="45716" rIns="91432"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a:prstGeom prst="rect">
            <a:avLst/>
          </a:prstGeom>
        </p:spPr>
        <p:txBody>
          <a:bodyPr lIns="91432" tIns="45716" rIns="91432"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10"/>
          </p:nvPr>
        </p:nvSpPr>
        <p:spPr/>
        <p:txBody>
          <a:bodyPr/>
          <a:lstStyle>
            <a:lvl1pPr>
              <a:defRPr/>
            </a:lvl1pPr>
          </a:lstStyle>
          <a:p>
            <a:r>
              <a:rPr lang="en-US">
                <a:solidFill>
                  <a:srgbClr val="333399"/>
                </a:solidFill>
              </a:rPr>
              <a:t>2-</a:t>
            </a:r>
            <a:fld id="{5FC2809B-1DD7-7440-905B-72BB91BD97D1}" type="slidenum">
              <a:rPr lang="en-US">
                <a:solidFill>
                  <a:srgbClr val="333399"/>
                </a:solidFill>
              </a:rPr>
              <a:pPr/>
              <a:t>‹#›</a:t>
            </a:fld>
            <a:endParaRPr lang="en-US">
              <a:solidFill>
                <a:srgbClr val="333399"/>
              </a:solidFill>
            </a:endParaRPr>
          </a:p>
        </p:txBody>
      </p:sp>
    </p:spTree>
    <p:extLst>
      <p:ext uri="{BB962C8B-B14F-4D97-AF65-F5344CB8AC3E}">
        <p14:creationId xmlns:p14="http://schemas.microsoft.com/office/powerpoint/2010/main" val="4152690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a:prstGeom prst="rect">
            <a:avLst/>
          </a:prstGeom>
        </p:spPr>
        <p:txBody>
          <a:bodyPr lIns="91432" tIns="45716" rIns="91432" bIns="45716"/>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lIns="91432" tIns="45716" rIns="91432" bIns="45716"/>
          <a:lstStyle>
            <a:lvl1pPr marL="0" indent="0" algn="ctr">
              <a:buNone/>
              <a:defRPr/>
            </a:lvl1pPr>
            <a:lvl2pPr marL="457158" indent="0" algn="ctr">
              <a:buNone/>
              <a:defRPr/>
            </a:lvl2pPr>
            <a:lvl3pPr marL="914316" indent="0" algn="ctr">
              <a:buNone/>
              <a:defRPr/>
            </a:lvl3pPr>
            <a:lvl4pPr marL="1371474" indent="0" algn="ctr">
              <a:buNone/>
              <a:defRPr/>
            </a:lvl4pPr>
            <a:lvl5pPr marL="1828633" indent="0" algn="ctr">
              <a:buNone/>
              <a:defRPr/>
            </a:lvl5pPr>
            <a:lvl6pPr marL="2285792" indent="0" algn="ctr">
              <a:buNone/>
              <a:defRPr/>
            </a:lvl6pPr>
            <a:lvl7pPr marL="2742950" indent="0" algn="ctr">
              <a:buNone/>
              <a:defRPr/>
            </a:lvl7pPr>
            <a:lvl8pPr marL="3200108" indent="0" algn="ctr">
              <a:buNone/>
              <a:defRPr/>
            </a:lvl8pPr>
            <a:lvl9pPr marL="3657266" indent="0" algn="ctr">
              <a:buNone/>
              <a:defRPr/>
            </a:lvl9pPr>
          </a:lstStyle>
          <a:p>
            <a:r>
              <a:rPr lang="en-US"/>
              <a:t>Click to edit Master subtitle style</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D6E10597-612B-4E1B-9C47-DFB5770BE872}"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30426369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Content Placeholder 2"/>
          <p:cNvSpPr>
            <a:spLocks noGrp="1"/>
          </p:cNvSpPr>
          <p:nvPr>
            <p:ph idx="1"/>
          </p:nvPr>
        </p:nvSpPr>
        <p:spPr>
          <a:xfrm>
            <a:off x="457200" y="1600202"/>
            <a:ext cx="8229600" cy="4525963"/>
          </a:xfrm>
          <a:prstGeom prst="rect">
            <a:avLst/>
          </a:prstGeom>
        </p:spPr>
        <p:txBody>
          <a:bodyPr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2997B379-8A27-46AA-A0B0-EE4E334C8C81}"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210116837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ln/>
        </p:spPr>
        <p:txBody>
          <a:bodyPr/>
          <a:lstStyle>
            <a:lvl1pPr>
              <a:defRPr/>
            </a:lvl1pPr>
          </a:lstStyle>
          <a:p>
            <a:pPr>
              <a:defRPr/>
            </a:pPr>
            <a:r>
              <a:rPr lang="en-US" dirty="0">
                <a:solidFill>
                  <a:srgbClr val="333399"/>
                </a:solidFill>
              </a:rPr>
              <a:t>L3-</a:t>
            </a:r>
            <a:fld id="{EE8DB7BD-AEC4-481C-BCD9-20FE6B952A6F}" type="slidenum">
              <a:rPr lang="en-US" smtClean="0">
                <a:solidFill>
                  <a:srgbClr val="333399"/>
                </a:solidFill>
              </a:rPr>
              <a:pPr>
                <a:defRPr/>
              </a:pPr>
              <a:t>‹#›</a:t>
            </a:fld>
            <a:endParaRPr lang="en-US" dirty="0">
              <a:solidFill>
                <a:srgbClr val="333399"/>
              </a:solidFill>
            </a:endParaRPr>
          </a:p>
        </p:txBody>
      </p:sp>
    </p:spTree>
    <p:extLst>
      <p:ext uri="{BB962C8B-B14F-4D97-AF65-F5344CB8AC3E}">
        <p14:creationId xmlns:p14="http://schemas.microsoft.com/office/powerpoint/2010/main" val="3847624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1" y="273053"/>
            <a:ext cx="5111750" cy="5853113"/>
          </a:xfrm>
          <a:prstGeom prst="rect">
            <a:avLst/>
          </a:prstGeom>
        </p:spPr>
        <p:txBody>
          <a:bodyPr lIns="91432" tIns="45716" rIns="91432"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3"/>
            <a:ext cx="3008313" cy="4691063"/>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345B3C18-07FA-464D-8B0F-2D87C0C3E666}"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160123387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1432" tIns="45716" rIns="91432" bIns="45716"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lIns="91432" tIns="45716" rIns="91432" bIns="45716"/>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850964E6-0A89-4257-9E75-960A8B5A6B8B}"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3031044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r>
              <a:rPr lang="en-US"/>
              <a:t>mar.capeans@cern.ch</a:t>
            </a:r>
            <a:endParaRPr lang="en-US" dirty="0"/>
          </a:p>
        </p:txBody>
      </p:sp>
      <p:sp>
        <p:nvSpPr>
          <p:cNvPr id="4" name="Footer Placeholder 3"/>
          <p:cNvSpPr>
            <a:spLocks noGrp="1"/>
          </p:cNvSpPr>
          <p:nvPr>
            <p:ph type="ftr" sz="quarter" idx="11"/>
          </p:nvPr>
        </p:nvSpPr>
        <p:spPr/>
        <p:txBody>
          <a:bodyPr/>
          <a:lstStyle/>
          <a:p>
            <a:r>
              <a:rPr lang="mr-IN"/>
              <a:t>25/6/2019</a:t>
            </a:r>
            <a:endParaRPr lang="en-US" dirty="0"/>
          </a:p>
        </p:txBody>
      </p:sp>
      <p:sp>
        <p:nvSpPr>
          <p:cNvPr id="5" name="Slide Number Placeholder 4"/>
          <p:cNvSpPr>
            <a:spLocks noGrp="1"/>
          </p:cNvSpPr>
          <p:nvPr>
            <p:ph type="sldNum" sz="quarter" idx="12"/>
          </p:nvPr>
        </p:nvSpPr>
        <p:spPr/>
        <p:txBody>
          <a:bodyPr/>
          <a:lstStyle/>
          <a:p>
            <a:fld id="{D99619C8-A375-448C-891B-9999C6BE8E64}" type="slidenum">
              <a:rPr lang="en-US" smtClean="0"/>
              <a:pPr/>
              <a:t>‹#›</a:t>
            </a:fld>
            <a:endParaRPr 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95BC1F2B-AFCF-418D-AB5C-FEDFF3FA111C}"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175036207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a:prstGeom prst="rect">
            <a:avLst/>
          </a:prstGeom>
        </p:spPr>
        <p:txBody>
          <a:bodyPr vert="eaVert"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274641"/>
            <a:ext cx="6019800" cy="5851525"/>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9114E3BF-E570-41D5-88E4-525E757A3F94}"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113260775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a:prstGeom prst="rect">
            <a:avLst/>
          </a:prstGeom>
        </p:spPr>
        <p:txBody>
          <a:bodyPr lIns="91432" tIns="45716" rIns="91432" bIns="45716"/>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lIns="91432" tIns="45716" rIns="91432" bIns="45716"/>
          <a:lstStyle>
            <a:lvl1pPr marL="0" indent="0" algn="ctr">
              <a:buNone/>
              <a:defRPr/>
            </a:lvl1pPr>
            <a:lvl2pPr marL="457158" indent="0" algn="ctr">
              <a:buNone/>
              <a:defRPr/>
            </a:lvl2pPr>
            <a:lvl3pPr marL="914316" indent="0" algn="ctr">
              <a:buNone/>
              <a:defRPr/>
            </a:lvl3pPr>
            <a:lvl4pPr marL="1371474" indent="0" algn="ctr">
              <a:buNone/>
              <a:defRPr/>
            </a:lvl4pPr>
            <a:lvl5pPr marL="1828633" indent="0" algn="ctr">
              <a:buNone/>
              <a:defRPr/>
            </a:lvl5pPr>
            <a:lvl6pPr marL="2285792" indent="0" algn="ctr">
              <a:buNone/>
              <a:defRPr/>
            </a:lvl6pPr>
            <a:lvl7pPr marL="2742950" indent="0" algn="ctr">
              <a:buNone/>
              <a:defRPr/>
            </a:lvl7pPr>
            <a:lvl8pPr marL="3200108" indent="0" algn="ctr">
              <a:buNone/>
              <a:defRPr/>
            </a:lvl8pPr>
            <a:lvl9pPr marL="3657266" indent="0" algn="ctr">
              <a:buNone/>
              <a:defRPr/>
            </a:lvl9pPr>
          </a:lstStyle>
          <a:p>
            <a:r>
              <a:rPr lang="en-US"/>
              <a:t>Click to edit Master subtitle style</a:t>
            </a:r>
            <a:endParaRPr lang="en-GB"/>
          </a:p>
        </p:txBody>
      </p:sp>
      <p:sp>
        <p:nvSpPr>
          <p:cNvPr id="4" name="Slide Number Placeholder 1"/>
          <p:cNvSpPr>
            <a:spLocks noGrp="1"/>
          </p:cNvSpPr>
          <p:nvPr>
            <p:ph type="sldNum" sz="quarter" idx="10"/>
          </p:nvPr>
        </p:nvSpPr>
        <p:spPr/>
        <p:txBody>
          <a:bodyPr/>
          <a:lstStyle>
            <a:lvl1pPr>
              <a:defRPr/>
            </a:lvl1pPr>
          </a:lstStyle>
          <a:p>
            <a:r>
              <a:rPr lang="en-US">
                <a:solidFill>
                  <a:srgbClr val="333399"/>
                </a:solidFill>
                <a:latin typeface="Arial"/>
              </a:rPr>
              <a:t>4-</a:t>
            </a:r>
            <a:fld id="{115647CD-3D96-E945-A903-A86D52B09331}"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31760781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Content Placeholder 2"/>
          <p:cNvSpPr>
            <a:spLocks noGrp="1"/>
          </p:cNvSpPr>
          <p:nvPr>
            <p:ph idx="1"/>
          </p:nvPr>
        </p:nvSpPr>
        <p:spPr>
          <a:xfrm>
            <a:off x="457200" y="1600202"/>
            <a:ext cx="8229600" cy="4525963"/>
          </a:xfrm>
          <a:prstGeom prst="rect">
            <a:avLst/>
          </a:prstGeom>
        </p:spPr>
        <p:txBody>
          <a:bodyPr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p:txBody>
          <a:bodyPr/>
          <a:lstStyle>
            <a:lvl1pPr>
              <a:defRPr/>
            </a:lvl1pPr>
          </a:lstStyle>
          <a:p>
            <a:r>
              <a:rPr lang="en-US">
                <a:solidFill>
                  <a:srgbClr val="333399"/>
                </a:solidFill>
                <a:latin typeface="Arial"/>
              </a:rPr>
              <a:t>4-</a:t>
            </a:r>
            <a:fld id="{E801396D-509A-D646-9D5B-118854239FB9}"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232611819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ln/>
        </p:spPr>
        <p:txBody>
          <a:bodyPr/>
          <a:lstStyle>
            <a:lvl1pPr>
              <a:defRPr/>
            </a:lvl1pPr>
          </a:lstStyle>
          <a:p>
            <a:r>
              <a:rPr lang="en-US">
                <a:solidFill>
                  <a:srgbClr val="333399"/>
                </a:solidFill>
                <a:latin typeface="Arial"/>
              </a:rPr>
              <a:t>L2-</a:t>
            </a:r>
            <a:fld id="{A08B5FBA-1418-0A4C-9819-C0541AD0C58F}"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338490819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1" y="273053"/>
            <a:ext cx="5111750" cy="5853113"/>
          </a:xfrm>
          <a:prstGeom prst="rect">
            <a:avLst/>
          </a:prstGeom>
        </p:spPr>
        <p:txBody>
          <a:bodyPr lIns="91432" tIns="45716" rIns="91432"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3"/>
            <a:ext cx="3008313" cy="4691063"/>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p:txBody>
          <a:bodyPr/>
          <a:lstStyle>
            <a:lvl1pPr>
              <a:defRPr/>
            </a:lvl1pPr>
          </a:lstStyle>
          <a:p>
            <a:r>
              <a:rPr lang="en-US">
                <a:solidFill>
                  <a:srgbClr val="333399"/>
                </a:solidFill>
                <a:latin typeface="Arial"/>
              </a:rPr>
              <a:t>4-</a:t>
            </a:r>
            <a:fld id="{10ACF7EC-3F2E-9D41-9744-D28B16525B50}"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374336693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1432" tIns="45716" rIns="91432" bIns="45716"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lIns="91432" tIns="45716" rIns="91432" bIns="45716"/>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p:txBody>
          <a:bodyPr/>
          <a:lstStyle>
            <a:lvl1pPr>
              <a:defRPr/>
            </a:lvl1pPr>
          </a:lstStyle>
          <a:p>
            <a:r>
              <a:rPr lang="en-US">
                <a:solidFill>
                  <a:srgbClr val="333399"/>
                </a:solidFill>
                <a:latin typeface="Arial"/>
              </a:rPr>
              <a:t>4-</a:t>
            </a:r>
            <a:fld id="{F3E5C715-91A4-4644-87BC-659EFB9D6AC2}"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258497824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p:txBody>
          <a:bodyPr/>
          <a:lstStyle>
            <a:lvl1pPr>
              <a:defRPr/>
            </a:lvl1pPr>
          </a:lstStyle>
          <a:p>
            <a:r>
              <a:rPr lang="en-US">
                <a:solidFill>
                  <a:srgbClr val="333399"/>
                </a:solidFill>
                <a:latin typeface="Arial"/>
              </a:rPr>
              <a:t>4-</a:t>
            </a:r>
            <a:fld id="{70014A00-1871-A643-BE35-121CFD871E87}"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21640709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a:prstGeom prst="rect">
            <a:avLst/>
          </a:prstGeom>
        </p:spPr>
        <p:txBody>
          <a:bodyPr vert="eaVert"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274641"/>
            <a:ext cx="6019800" cy="5851525"/>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p:txBody>
          <a:bodyPr/>
          <a:lstStyle>
            <a:lvl1pPr>
              <a:defRPr/>
            </a:lvl1pPr>
          </a:lstStyle>
          <a:p>
            <a:r>
              <a:rPr lang="en-US">
                <a:solidFill>
                  <a:srgbClr val="333399"/>
                </a:solidFill>
                <a:latin typeface="Arial"/>
              </a:rPr>
              <a:t>4-</a:t>
            </a:r>
            <a:fld id="{62D78953-8E29-794A-9786-44A34AA72F4B}"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25628620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p>
        </p:txBody>
      </p:sp>
      <p:sp>
        <p:nvSpPr>
          <p:cNvPr id="3" name="Content Placeholder 2"/>
          <p:cNvSpPr>
            <a:spLocks noGrp="1"/>
          </p:cNvSpPr>
          <p:nvPr>
            <p:ph sz="half" idx="1"/>
          </p:nvPr>
        </p:nvSpPr>
        <p:spPr>
          <a:xfrm>
            <a:off x="457200" y="1600202"/>
            <a:ext cx="4038600" cy="4525963"/>
          </a:xfrm>
          <a:prstGeom prst="rect">
            <a:avLst/>
          </a:prstGeom>
        </p:spPr>
        <p:txBody>
          <a:bodyPr lIns="91432" tIns="45716" rIns="91432"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a:prstGeom prst="rect">
            <a:avLst/>
          </a:prstGeom>
        </p:spPr>
        <p:txBody>
          <a:bodyPr lIns="91432" tIns="45716" rIns="91432"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10"/>
          </p:nvPr>
        </p:nvSpPr>
        <p:spPr/>
        <p:txBody>
          <a:bodyPr/>
          <a:lstStyle>
            <a:lvl1pPr>
              <a:defRPr/>
            </a:lvl1pPr>
          </a:lstStyle>
          <a:p>
            <a:r>
              <a:rPr lang="en-US">
                <a:solidFill>
                  <a:srgbClr val="333399"/>
                </a:solidFill>
                <a:latin typeface="Arial"/>
              </a:rPr>
              <a:t>2-</a:t>
            </a:r>
            <a:fld id="{5FC2809B-1DD7-7440-905B-72BB91BD97D1}"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601977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mar.capeans@cern.ch</a:t>
            </a:r>
            <a:endParaRPr lang="en-US" dirty="0"/>
          </a:p>
        </p:txBody>
      </p:sp>
      <p:sp>
        <p:nvSpPr>
          <p:cNvPr id="3" name="Footer Placeholder 2"/>
          <p:cNvSpPr>
            <a:spLocks noGrp="1"/>
          </p:cNvSpPr>
          <p:nvPr>
            <p:ph type="ftr" sz="quarter" idx="11"/>
          </p:nvPr>
        </p:nvSpPr>
        <p:spPr/>
        <p:txBody>
          <a:bodyPr/>
          <a:lstStyle/>
          <a:p>
            <a:r>
              <a:rPr lang="mr-IN"/>
              <a:t>25/6/2019</a:t>
            </a:r>
            <a:endParaRPr lang="en-US" dirty="0"/>
          </a:p>
        </p:txBody>
      </p:sp>
      <p:sp>
        <p:nvSpPr>
          <p:cNvPr id="4" name="Slide Number Placeholder 3"/>
          <p:cNvSpPr>
            <a:spLocks noGrp="1"/>
          </p:cNvSpPr>
          <p:nvPr>
            <p:ph type="sldNum" sz="quarter" idx="12"/>
          </p:nvPr>
        </p:nvSpPr>
        <p:spPr/>
        <p:txBody>
          <a:bodyPr/>
          <a:lstStyle/>
          <a:p>
            <a:fld id="{D99619C8-A375-448C-891B-9999C6BE8E64}" type="slidenum">
              <a:rPr lang="en-US" smtClean="0"/>
              <a:pPr/>
              <a:t>‹#›</a:t>
            </a:fld>
            <a:endParaRPr lang="en-US"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1198710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mar.capeans@cern.ch</a:t>
            </a:r>
          </a:p>
        </p:txBody>
      </p:sp>
      <p:sp>
        <p:nvSpPr>
          <p:cNvPr id="5" name="Footer Placeholder 4"/>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6" name="Slide Number Placeholder 5"/>
          <p:cNvSpPr>
            <a:spLocks noGrp="1"/>
          </p:cNvSpPr>
          <p:nvPr>
            <p:ph type="sldNum" sz="quarter" idx="12"/>
          </p:nvPr>
        </p:nvSpPr>
        <p:spPr/>
        <p:txBody>
          <a:bodyPr/>
          <a:lstStyle>
            <a:lvl1pPr>
              <a:defRPr/>
            </a:lvl1pPr>
          </a:lstStyle>
          <a:p>
            <a:fld id="{750703A2-A2C7-6042-AE59-25CF9C019B27}" type="slidenum">
              <a:rPr lang="en-US"/>
              <a:pPr/>
              <a:t>‹#›</a:t>
            </a:fld>
            <a:endParaRPr lang="en-US" sz="1400" i="0">
              <a:solidFill>
                <a:srgbClr val="5E574E"/>
              </a:solidFill>
            </a:endParaRPr>
          </a:p>
        </p:txBody>
      </p:sp>
    </p:spTree>
    <p:extLst>
      <p:ext uri="{BB962C8B-B14F-4D97-AF65-F5344CB8AC3E}">
        <p14:creationId xmlns:p14="http://schemas.microsoft.com/office/powerpoint/2010/main" val="269515420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4"/>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435" y="2906714"/>
            <a:ext cx="7772400" cy="1500187"/>
          </a:xfrm>
        </p:spPr>
        <p:txBody>
          <a:bodyPr anchor="b"/>
          <a:lstStyle>
            <a:lvl1pPr marL="0" indent="0">
              <a:buNone/>
              <a:defRPr sz="2000"/>
            </a:lvl1pPr>
            <a:lvl2pPr marL="457158" indent="0">
              <a:buNone/>
              <a:defRPr sz="1800"/>
            </a:lvl2pPr>
            <a:lvl3pPr marL="914316" indent="0">
              <a:buNone/>
              <a:defRPr sz="1600"/>
            </a:lvl3pPr>
            <a:lvl4pPr marL="1371474" indent="0">
              <a:buNone/>
              <a:defRPr sz="1400"/>
            </a:lvl4pPr>
            <a:lvl5pPr marL="1828633" indent="0">
              <a:buNone/>
              <a:defRPr sz="1400"/>
            </a:lvl5pPr>
            <a:lvl6pPr marL="2285792" indent="0">
              <a:buNone/>
              <a:defRPr sz="1400"/>
            </a:lvl6pPr>
            <a:lvl7pPr marL="2742950" indent="0">
              <a:buNone/>
              <a:defRPr sz="1400"/>
            </a:lvl7pPr>
            <a:lvl8pPr marL="3200108" indent="0">
              <a:buNone/>
              <a:defRPr sz="1400"/>
            </a:lvl8pPr>
            <a:lvl9pPr marL="3657266"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t>mar.capeans@cern.ch</a:t>
            </a:r>
          </a:p>
        </p:txBody>
      </p:sp>
      <p:sp>
        <p:nvSpPr>
          <p:cNvPr id="5" name="Footer Placeholder 4"/>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6" name="Slide Number Placeholder 5"/>
          <p:cNvSpPr>
            <a:spLocks noGrp="1"/>
          </p:cNvSpPr>
          <p:nvPr>
            <p:ph type="sldNum" sz="quarter" idx="12"/>
          </p:nvPr>
        </p:nvSpPr>
        <p:spPr/>
        <p:txBody>
          <a:bodyPr/>
          <a:lstStyle>
            <a:lvl1pPr>
              <a:defRPr/>
            </a:lvl1pPr>
          </a:lstStyle>
          <a:p>
            <a:fld id="{B893B69D-033E-5E43-B7A5-CBE7E09A6895}" type="slidenum">
              <a:rPr lang="en-US"/>
              <a:pPr/>
              <a:t>‹#›</a:t>
            </a:fld>
            <a:endParaRPr lang="en-US" sz="1400" i="0">
              <a:solidFill>
                <a:srgbClr val="5E574E"/>
              </a:solidFill>
            </a:endParaRPr>
          </a:p>
        </p:txBody>
      </p:sp>
    </p:spTree>
    <p:extLst>
      <p:ext uri="{BB962C8B-B14F-4D97-AF65-F5344CB8AC3E}">
        <p14:creationId xmlns:p14="http://schemas.microsoft.com/office/powerpoint/2010/main" val="28230857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7055" y="838201"/>
            <a:ext cx="4314092"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1823" y="838201"/>
            <a:ext cx="4314092"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a:t>mar.capeans@cern.ch</a:t>
            </a:r>
          </a:p>
        </p:txBody>
      </p:sp>
      <p:sp>
        <p:nvSpPr>
          <p:cNvPr id="6" name="Footer Placeholder 5"/>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7" name="Slide Number Placeholder 6"/>
          <p:cNvSpPr>
            <a:spLocks noGrp="1"/>
          </p:cNvSpPr>
          <p:nvPr>
            <p:ph type="sldNum" sz="quarter" idx="12"/>
          </p:nvPr>
        </p:nvSpPr>
        <p:spPr/>
        <p:txBody>
          <a:bodyPr/>
          <a:lstStyle>
            <a:lvl1pPr>
              <a:defRPr/>
            </a:lvl1pPr>
          </a:lstStyle>
          <a:p>
            <a:fld id="{4E473B0E-D94C-5544-9594-407034DB4D87}" type="slidenum">
              <a:rPr lang="en-US"/>
              <a:pPr/>
              <a:t>‹#›</a:t>
            </a:fld>
            <a:endParaRPr lang="en-US" sz="1400" i="0">
              <a:solidFill>
                <a:srgbClr val="5E574E"/>
              </a:solidFill>
            </a:endParaRPr>
          </a:p>
        </p:txBody>
      </p:sp>
    </p:spTree>
    <p:extLst>
      <p:ext uri="{BB962C8B-B14F-4D97-AF65-F5344CB8AC3E}">
        <p14:creationId xmlns:p14="http://schemas.microsoft.com/office/powerpoint/2010/main" val="95140569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4"/>
            <a:ext cx="4040066"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272" y="1535114"/>
            <a:ext cx="4041531" cy="639762"/>
          </a:xfrm>
        </p:spPr>
        <p:txBody>
          <a:bodyPr anchor="b"/>
          <a:lstStyle>
            <a:lvl1pPr marL="0" indent="0">
              <a:buNone/>
              <a:defRPr sz="2400" b="1"/>
            </a:lvl1pPr>
            <a:lvl2pPr marL="457158" indent="0">
              <a:buNone/>
              <a:defRPr sz="2000" b="1"/>
            </a:lvl2pPr>
            <a:lvl3pPr marL="914316" indent="0">
              <a:buNone/>
              <a:defRPr sz="1800" b="1"/>
            </a:lvl3pPr>
            <a:lvl4pPr marL="1371474" indent="0">
              <a:buNone/>
              <a:defRPr sz="1600" b="1"/>
            </a:lvl4pPr>
            <a:lvl5pPr marL="1828633" indent="0">
              <a:buNone/>
              <a:defRPr sz="1600" b="1"/>
            </a:lvl5pPr>
            <a:lvl6pPr marL="2285792" indent="0">
              <a:buNone/>
              <a:defRPr sz="1600" b="1"/>
            </a:lvl6pPr>
            <a:lvl7pPr marL="2742950" indent="0">
              <a:buNone/>
              <a:defRPr sz="1600" b="1"/>
            </a:lvl7pPr>
            <a:lvl8pPr marL="3200108" indent="0">
              <a:buNone/>
              <a:defRPr sz="1600" b="1"/>
            </a:lvl8pPr>
            <a:lvl9pPr marL="36572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272"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r>
              <a:rPr lang="en-US"/>
              <a:t>mar.capeans@cern.ch</a:t>
            </a:r>
          </a:p>
        </p:txBody>
      </p:sp>
      <p:sp>
        <p:nvSpPr>
          <p:cNvPr id="8" name="Footer Placeholder 7"/>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9" name="Slide Number Placeholder 8"/>
          <p:cNvSpPr>
            <a:spLocks noGrp="1"/>
          </p:cNvSpPr>
          <p:nvPr>
            <p:ph type="sldNum" sz="quarter" idx="12"/>
          </p:nvPr>
        </p:nvSpPr>
        <p:spPr/>
        <p:txBody>
          <a:bodyPr/>
          <a:lstStyle>
            <a:lvl1pPr>
              <a:defRPr/>
            </a:lvl1pPr>
          </a:lstStyle>
          <a:p>
            <a:fld id="{B5E7F126-D383-3744-82C8-81603AD57903}" type="slidenum">
              <a:rPr lang="en-US"/>
              <a:pPr/>
              <a:t>‹#›</a:t>
            </a:fld>
            <a:endParaRPr lang="en-US" sz="1400" i="0">
              <a:solidFill>
                <a:srgbClr val="5E574E"/>
              </a:solidFill>
            </a:endParaRPr>
          </a:p>
        </p:txBody>
      </p:sp>
    </p:spTree>
    <p:extLst>
      <p:ext uri="{BB962C8B-B14F-4D97-AF65-F5344CB8AC3E}">
        <p14:creationId xmlns:p14="http://schemas.microsoft.com/office/powerpoint/2010/main" val="316587596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mar.capeans@cern.ch</a:t>
            </a:r>
          </a:p>
        </p:txBody>
      </p:sp>
      <p:sp>
        <p:nvSpPr>
          <p:cNvPr id="4" name="Footer Placeholder 3"/>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5" name="Slide Number Placeholder 4"/>
          <p:cNvSpPr>
            <a:spLocks noGrp="1"/>
          </p:cNvSpPr>
          <p:nvPr>
            <p:ph type="sldNum" sz="quarter" idx="12"/>
          </p:nvPr>
        </p:nvSpPr>
        <p:spPr/>
        <p:txBody>
          <a:bodyPr/>
          <a:lstStyle>
            <a:lvl1pPr>
              <a:defRPr/>
            </a:lvl1pPr>
          </a:lstStyle>
          <a:p>
            <a:fld id="{E7900E2F-E99F-0841-A002-AE08F3150F0C}" type="slidenum">
              <a:rPr lang="en-US"/>
              <a:pPr/>
              <a:t>‹#›</a:t>
            </a:fld>
            <a:endParaRPr lang="en-US" sz="1400" i="0">
              <a:solidFill>
                <a:srgbClr val="5E574E"/>
              </a:solidFill>
            </a:endParaRPr>
          </a:p>
        </p:txBody>
      </p:sp>
    </p:spTree>
    <p:extLst>
      <p:ext uri="{BB962C8B-B14F-4D97-AF65-F5344CB8AC3E}">
        <p14:creationId xmlns:p14="http://schemas.microsoft.com/office/powerpoint/2010/main" val="42583030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mar.capeans@cern.ch</a:t>
            </a:r>
          </a:p>
        </p:txBody>
      </p:sp>
      <p:sp>
        <p:nvSpPr>
          <p:cNvPr id="3" name="Footer Placeholder 2"/>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4" name="Slide Number Placeholder 3"/>
          <p:cNvSpPr>
            <a:spLocks noGrp="1"/>
          </p:cNvSpPr>
          <p:nvPr>
            <p:ph type="sldNum" sz="quarter" idx="12"/>
          </p:nvPr>
        </p:nvSpPr>
        <p:spPr/>
        <p:txBody>
          <a:bodyPr/>
          <a:lstStyle>
            <a:lvl1pPr>
              <a:defRPr/>
            </a:lvl1pPr>
          </a:lstStyle>
          <a:p>
            <a:fld id="{E8B5B186-488B-D442-A97D-659240AC8B8D}" type="slidenum">
              <a:rPr lang="en-US"/>
              <a:pPr/>
              <a:t>‹#›</a:t>
            </a:fld>
            <a:endParaRPr lang="en-US" sz="1400" i="0">
              <a:solidFill>
                <a:srgbClr val="5E574E"/>
              </a:solidFill>
            </a:endParaRPr>
          </a:p>
        </p:txBody>
      </p:sp>
    </p:spTree>
    <p:extLst>
      <p:ext uri="{BB962C8B-B14F-4D97-AF65-F5344CB8AC3E}">
        <p14:creationId xmlns:p14="http://schemas.microsoft.com/office/powerpoint/2010/main" val="171065232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435"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538" y="273053"/>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4"/>
            <a:ext cx="3008435" cy="4691063"/>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mar.capeans@cern.ch</a:t>
            </a:r>
          </a:p>
        </p:txBody>
      </p:sp>
      <p:sp>
        <p:nvSpPr>
          <p:cNvPr id="6" name="Footer Placeholder 5"/>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7" name="Slide Number Placeholder 6"/>
          <p:cNvSpPr>
            <a:spLocks noGrp="1"/>
          </p:cNvSpPr>
          <p:nvPr>
            <p:ph type="sldNum" sz="quarter" idx="12"/>
          </p:nvPr>
        </p:nvSpPr>
        <p:spPr/>
        <p:txBody>
          <a:bodyPr/>
          <a:lstStyle>
            <a:lvl1pPr>
              <a:defRPr/>
            </a:lvl1pPr>
          </a:lstStyle>
          <a:p>
            <a:fld id="{62D190F2-2972-6D46-AE42-EA6EF85EC244}" type="slidenum">
              <a:rPr lang="en-US"/>
              <a:pPr/>
              <a:t>‹#›</a:t>
            </a:fld>
            <a:endParaRPr lang="en-US" sz="1400" i="0">
              <a:solidFill>
                <a:srgbClr val="5E574E"/>
              </a:solidFill>
            </a:endParaRPr>
          </a:p>
        </p:txBody>
      </p:sp>
    </p:spTree>
    <p:extLst>
      <p:ext uri="{BB962C8B-B14F-4D97-AF65-F5344CB8AC3E}">
        <p14:creationId xmlns:p14="http://schemas.microsoft.com/office/powerpoint/2010/main" val="363701395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pPr lvl="0"/>
            <a:endParaRPr lang="en-US" noProof="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mar.capeans@cern.ch</a:t>
            </a:r>
          </a:p>
        </p:txBody>
      </p:sp>
      <p:sp>
        <p:nvSpPr>
          <p:cNvPr id="6" name="Footer Placeholder 5"/>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7" name="Slide Number Placeholder 6"/>
          <p:cNvSpPr>
            <a:spLocks noGrp="1"/>
          </p:cNvSpPr>
          <p:nvPr>
            <p:ph type="sldNum" sz="quarter" idx="12"/>
          </p:nvPr>
        </p:nvSpPr>
        <p:spPr/>
        <p:txBody>
          <a:bodyPr/>
          <a:lstStyle>
            <a:lvl1pPr>
              <a:defRPr/>
            </a:lvl1pPr>
          </a:lstStyle>
          <a:p>
            <a:fld id="{A3D20659-07D2-7546-A5AF-0EC66BA89184}" type="slidenum">
              <a:rPr lang="en-US"/>
              <a:pPr/>
              <a:t>‹#›</a:t>
            </a:fld>
            <a:endParaRPr lang="en-US" sz="1400" i="0">
              <a:solidFill>
                <a:srgbClr val="5E574E"/>
              </a:solidFill>
            </a:endParaRPr>
          </a:p>
        </p:txBody>
      </p:sp>
    </p:spTree>
    <p:extLst>
      <p:ext uri="{BB962C8B-B14F-4D97-AF65-F5344CB8AC3E}">
        <p14:creationId xmlns:p14="http://schemas.microsoft.com/office/powerpoint/2010/main" val="340367813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mar.capeans@cern.ch</a:t>
            </a:r>
          </a:p>
        </p:txBody>
      </p:sp>
      <p:sp>
        <p:nvSpPr>
          <p:cNvPr id="5" name="Footer Placeholder 4"/>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6" name="Slide Number Placeholder 5"/>
          <p:cNvSpPr>
            <a:spLocks noGrp="1"/>
          </p:cNvSpPr>
          <p:nvPr>
            <p:ph type="sldNum" sz="quarter" idx="12"/>
          </p:nvPr>
        </p:nvSpPr>
        <p:spPr/>
        <p:txBody>
          <a:bodyPr/>
          <a:lstStyle>
            <a:lvl1pPr>
              <a:defRPr/>
            </a:lvl1pPr>
          </a:lstStyle>
          <a:p>
            <a:fld id="{FF88F755-A8C9-344C-940D-29F05F6A12B3}" type="slidenum">
              <a:rPr lang="en-US"/>
              <a:pPr/>
              <a:t>‹#›</a:t>
            </a:fld>
            <a:endParaRPr lang="en-US" sz="1400" i="0">
              <a:solidFill>
                <a:srgbClr val="5E574E"/>
              </a:solidFill>
            </a:endParaRPr>
          </a:p>
        </p:txBody>
      </p:sp>
    </p:spTree>
    <p:extLst>
      <p:ext uri="{BB962C8B-B14F-4D97-AF65-F5344CB8AC3E}">
        <p14:creationId xmlns:p14="http://schemas.microsoft.com/office/powerpoint/2010/main" val="1614849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611" tIns="45716" rIns="274295" bIns="45716" rtlCol="0" anchor="ctr">
            <a:normAutofit/>
          </a:bodyPr>
          <a:lstStyle>
            <a:lvl1pPr marL="0" indent="0" algn="l" defTabSz="914316" rtl="0" eaLnBrk="1" latinLnBrk="0" hangingPunct="1">
              <a:spcBef>
                <a:spcPct val="0"/>
              </a:spcBef>
              <a:buNone/>
              <a:defRPr sz="3600" kern="1200">
                <a:solidFill>
                  <a:schemeClr val="bg1"/>
                </a:solidFill>
                <a:latin typeface="+mj-lt"/>
                <a:ea typeface="+mj-ea"/>
                <a:cs typeface="+mj-cs"/>
              </a:defRPr>
            </a:lvl1pPr>
          </a:lstStyle>
          <a:p>
            <a:r>
              <a:rPr lang="en-US"/>
              <a:t>Click to edit Master title style</a:t>
            </a:r>
            <a:endParaRPr/>
          </a:p>
        </p:txBody>
      </p:sp>
      <p:sp>
        <p:nvSpPr>
          <p:cNvPr id="3" name="Content Placeholder 2"/>
          <p:cNvSpPr>
            <a:spLocks noGrp="1"/>
          </p:cNvSpPr>
          <p:nvPr>
            <p:ph idx="1"/>
          </p:nvPr>
        </p:nvSpPr>
        <p:spPr>
          <a:xfrm>
            <a:off x="5147534" y="2590806"/>
            <a:ext cx="3566160" cy="368617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581" tIns="274295" rIns="274295" bIns="274295" rtlCol="0" anchor="t" anchorCtr="0">
            <a:normAutofit/>
          </a:bodyPr>
          <a:lstStyle>
            <a:lvl1pPr marL="0" indent="0" algn="l" defTabSz="914316"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Date Placeholder 4"/>
          <p:cNvSpPr>
            <a:spLocks noGrp="1"/>
          </p:cNvSpPr>
          <p:nvPr>
            <p:ph type="dt" sz="half" idx="10"/>
          </p:nvPr>
        </p:nvSpPr>
        <p:spPr>
          <a:xfrm>
            <a:off x="6580094" y="188266"/>
            <a:ext cx="2133600" cy="365125"/>
          </a:xfrm>
        </p:spPr>
        <p:txBody>
          <a:bodyPr/>
          <a:lstStyle/>
          <a:p>
            <a:r>
              <a:rPr lang="en-US"/>
              <a:t>mar.capeans@cern.ch</a:t>
            </a:r>
            <a:endParaRPr lang="en-US" dirty="0"/>
          </a:p>
        </p:txBody>
      </p:sp>
      <p:sp>
        <p:nvSpPr>
          <p:cNvPr id="6" name="Footer Placeholder 5"/>
          <p:cNvSpPr>
            <a:spLocks noGrp="1"/>
          </p:cNvSpPr>
          <p:nvPr>
            <p:ph type="ftr" sz="quarter" idx="11"/>
          </p:nvPr>
        </p:nvSpPr>
        <p:spPr/>
        <p:txBody>
          <a:bodyPr/>
          <a:lstStyle/>
          <a:p>
            <a:r>
              <a:rPr lang="mr-IN"/>
              <a:t>25/6/2019</a:t>
            </a:r>
            <a:endParaRPr lang="en-US" dirty="0"/>
          </a:p>
        </p:txBody>
      </p:sp>
      <p:sp>
        <p:nvSpPr>
          <p:cNvPr id="7" name="Slide Number Placeholder 6"/>
          <p:cNvSpPr>
            <a:spLocks noGrp="1"/>
          </p:cNvSpPr>
          <p:nvPr>
            <p:ph type="sldNum" sz="quarter" idx="12"/>
          </p:nvPr>
        </p:nvSpPr>
        <p:spPr/>
        <p:txBody>
          <a:bodyPr/>
          <a:lstStyle/>
          <a:p>
            <a:fld id="{D99619C8-A375-448C-891B-9999C6BE8E64}" type="slidenum">
              <a:rPr lang="en-US" smtClean="0"/>
              <a:pPr/>
              <a:t>‹#›</a:t>
            </a:fld>
            <a:endParaRPr lang="en-US"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1" y="228601"/>
            <a:ext cx="2192215" cy="6324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7056" y="228601"/>
            <a:ext cx="6435969" cy="6324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mar.capeans@cern.ch</a:t>
            </a:r>
          </a:p>
        </p:txBody>
      </p:sp>
      <p:sp>
        <p:nvSpPr>
          <p:cNvPr id="5" name="Footer Placeholder 4"/>
          <p:cNvSpPr>
            <a:spLocks noGrp="1"/>
          </p:cNvSpPr>
          <p:nvPr>
            <p:ph type="ftr" sz="quarter" idx="11"/>
          </p:nvPr>
        </p:nvSpPr>
        <p:spPr/>
        <p:txBody>
          <a:bodyPr/>
          <a:lstStyle>
            <a:lvl1pPr>
              <a:defRPr/>
            </a:lvl1pPr>
          </a:lstStyle>
          <a:p>
            <a:r>
              <a:rPr lang="mr-IN"/>
              <a:t>25/6/2019</a:t>
            </a:r>
            <a:endParaRPr lang="en-US" i="0">
              <a:solidFill>
                <a:srgbClr val="5E574E"/>
              </a:solidFill>
            </a:endParaRPr>
          </a:p>
        </p:txBody>
      </p:sp>
      <p:sp>
        <p:nvSpPr>
          <p:cNvPr id="6" name="Slide Number Placeholder 5"/>
          <p:cNvSpPr>
            <a:spLocks noGrp="1"/>
          </p:cNvSpPr>
          <p:nvPr>
            <p:ph type="sldNum" sz="quarter" idx="12"/>
          </p:nvPr>
        </p:nvSpPr>
        <p:spPr/>
        <p:txBody>
          <a:bodyPr/>
          <a:lstStyle>
            <a:lvl1pPr>
              <a:defRPr/>
            </a:lvl1pPr>
          </a:lstStyle>
          <a:p>
            <a:fld id="{D9A4928C-6084-6A4C-9A32-818BA08AE010}" type="slidenum">
              <a:rPr lang="en-US"/>
              <a:pPr/>
              <a:t>‹#›</a:t>
            </a:fld>
            <a:endParaRPr lang="en-US" sz="1400" i="0">
              <a:solidFill>
                <a:srgbClr val="5E574E"/>
              </a:solidFill>
            </a:endParaRPr>
          </a:p>
        </p:txBody>
      </p:sp>
    </p:spTree>
    <p:extLst>
      <p:ext uri="{BB962C8B-B14F-4D97-AF65-F5344CB8AC3E}">
        <p14:creationId xmlns:p14="http://schemas.microsoft.com/office/powerpoint/2010/main" val="424224882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14400" y="2133601"/>
            <a:ext cx="7721112" cy="1143000"/>
          </a:xfrm>
        </p:spPr>
        <p:txBody>
          <a:bodyPr/>
          <a:lstStyle>
            <a:lvl1pPr>
              <a:defRPr sz="3200" i="0"/>
            </a:lvl1pPr>
          </a:lstStyle>
          <a:p>
            <a:r>
              <a:rPr lang="en-US"/>
              <a:t>Click to edit Master title style</a:t>
            </a:r>
          </a:p>
        </p:txBody>
      </p:sp>
      <p:sp>
        <p:nvSpPr>
          <p:cNvPr id="3075" name="Rectangle 3"/>
          <p:cNvSpPr>
            <a:spLocks noGrp="1" noChangeArrowheads="1"/>
          </p:cNvSpPr>
          <p:nvPr>
            <p:ph type="subTitle" idx="1"/>
          </p:nvPr>
        </p:nvSpPr>
        <p:spPr>
          <a:xfrm>
            <a:off x="1600200" y="4038600"/>
            <a:ext cx="6400800" cy="1771650"/>
          </a:xfrm>
        </p:spPr>
        <p:txBody>
          <a:bodyPr/>
          <a:lstStyle>
            <a:lvl1pPr marL="0" indent="0" algn="ctr">
              <a:buFont typeface="Wingdings" pitchFamily="1" charset="2"/>
              <a:buNone/>
              <a:defRPr b="1" i="1"/>
            </a:lvl1pPr>
          </a:lstStyle>
          <a:p>
            <a:r>
              <a:rPr lang="en-US"/>
              <a:t>Click to edit Master subtitle style</a:t>
            </a:r>
          </a:p>
        </p:txBody>
      </p:sp>
    </p:spTree>
    <p:extLst>
      <p:ext uri="{BB962C8B-B14F-4D97-AF65-F5344CB8AC3E}">
        <p14:creationId xmlns:p14="http://schemas.microsoft.com/office/powerpoint/2010/main" val="106928295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a:prstGeom prst="rect">
            <a:avLst/>
          </a:prstGeom>
        </p:spPr>
        <p:txBody>
          <a:bodyPr lIns="91432" tIns="45716" rIns="91432" bIns="45716"/>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lIns="91432" tIns="45716" rIns="91432" bIns="45716"/>
          <a:lstStyle>
            <a:lvl1pPr marL="0" indent="0" algn="ctr">
              <a:buNone/>
              <a:defRPr/>
            </a:lvl1pPr>
            <a:lvl2pPr marL="457158" indent="0" algn="ctr">
              <a:buNone/>
              <a:defRPr/>
            </a:lvl2pPr>
            <a:lvl3pPr marL="914316" indent="0" algn="ctr">
              <a:buNone/>
              <a:defRPr/>
            </a:lvl3pPr>
            <a:lvl4pPr marL="1371474" indent="0" algn="ctr">
              <a:buNone/>
              <a:defRPr/>
            </a:lvl4pPr>
            <a:lvl5pPr marL="1828633" indent="0" algn="ctr">
              <a:buNone/>
              <a:defRPr/>
            </a:lvl5pPr>
            <a:lvl6pPr marL="2285792" indent="0" algn="ctr">
              <a:buNone/>
              <a:defRPr/>
            </a:lvl6pPr>
            <a:lvl7pPr marL="2742950" indent="0" algn="ctr">
              <a:buNone/>
              <a:defRPr/>
            </a:lvl7pPr>
            <a:lvl8pPr marL="3200108" indent="0" algn="ctr">
              <a:buNone/>
              <a:defRPr/>
            </a:lvl8pPr>
            <a:lvl9pPr marL="3657266" indent="0" algn="ctr">
              <a:buNone/>
              <a:defRPr/>
            </a:lvl9pPr>
          </a:lstStyle>
          <a:p>
            <a:r>
              <a:rPr lang="en-US"/>
              <a:t>Click to edit Master subtitle style</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D6E10597-612B-4E1B-9C47-DFB5770BE872}"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189312577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Content Placeholder 2"/>
          <p:cNvSpPr>
            <a:spLocks noGrp="1"/>
          </p:cNvSpPr>
          <p:nvPr>
            <p:ph idx="1"/>
          </p:nvPr>
        </p:nvSpPr>
        <p:spPr>
          <a:xfrm>
            <a:off x="457200" y="1600201"/>
            <a:ext cx="8229600" cy="4525963"/>
          </a:xfrm>
          <a:prstGeom prst="rect">
            <a:avLst/>
          </a:prstGeom>
        </p:spPr>
        <p:txBody>
          <a:bodyPr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2997B379-8A27-46AA-A0B0-EE4E334C8C81}"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171048105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ln/>
        </p:spPr>
        <p:txBody>
          <a:bodyPr/>
          <a:lstStyle>
            <a:lvl1pPr>
              <a:defRPr/>
            </a:lvl1pPr>
          </a:lstStyle>
          <a:p>
            <a:pPr>
              <a:defRPr/>
            </a:pPr>
            <a:r>
              <a:rPr lang="en-US" dirty="0">
                <a:solidFill>
                  <a:srgbClr val="333399"/>
                </a:solidFill>
              </a:rPr>
              <a:t>L2-</a:t>
            </a:r>
            <a:fld id="{EE8DB7BD-AEC4-481C-BCD9-20FE6B952A6F}" type="slidenum">
              <a:rPr lang="en-US" smtClean="0">
                <a:solidFill>
                  <a:srgbClr val="333399"/>
                </a:solidFill>
              </a:rPr>
              <a:pPr>
                <a:defRPr/>
              </a:pPr>
              <a:t>‹#›</a:t>
            </a:fld>
            <a:endParaRPr lang="en-US" dirty="0">
              <a:solidFill>
                <a:srgbClr val="333399"/>
              </a:solidFill>
            </a:endParaRPr>
          </a:p>
        </p:txBody>
      </p:sp>
    </p:spTree>
    <p:extLst>
      <p:ext uri="{BB962C8B-B14F-4D97-AF65-F5344CB8AC3E}">
        <p14:creationId xmlns:p14="http://schemas.microsoft.com/office/powerpoint/2010/main" val="38100632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273051"/>
            <a:ext cx="5111750" cy="5853113"/>
          </a:xfrm>
          <a:prstGeom prst="rect">
            <a:avLst/>
          </a:prstGeom>
        </p:spPr>
        <p:txBody>
          <a:bodyPr lIns="91432" tIns="45716" rIns="91432"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1"/>
            <a:ext cx="3008313" cy="4691063"/>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345B3C18-07FA-464D-8B0F-2D87C0C3E666}"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335046959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1432" tIns="45716" rIns="91432" bIns="45716"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lIns="91432" tIns="45716" rIns="91432" bIns="45716"/>
          <a:lstStyle>
            <a:lvl1pPr marL="0" indent="0">
              <a:buNone/>
              <a:defRPr sz="3200"/>
            </a:lvl1pPr>
            <a:lvl2pPr marL="457158" indent="0">
              <a:buNone/>
              <a:defRPr sz="2800"/>
            </a:lvl2pPr>
            <a:lvl3pPr marL="914316" indent="0">
              <a:buNone/>
              <a:defRPr sz="2400"/>
            </a:lvl3pPr>
            <a:lvl4pPr marL="1371474" indent="0">
              <a:buNone/>
              <a:defRPr sz="2000"/>
            </a:lvl4pPr>
            <a:lvl5pPr marL="1828633" indent="0">
              <a:buNone/>
              <a:defRPr sz="2000"/>
            </a:lvl5pPr>
            <a:lvl6pPr marL="2285792" indent="0">
              <a:buNone/>
              <a:defRPr sz="2000"/>
            </a:lvl6pPr>
            <a:lvl7pPr marL="2742950" indent="0">
              <a:buNone/>
              <a:defRPr sz="2000"/>
            </a:lvl7pPr>
            <a:lvl8pPr marL="3200108" indent="0">
              <a:buNone/>
              <a:defRPr sz="2000"/>
            </a:lvl8pPr>
            <a:lvl9pPr marL="3657266"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lIns="91432" tIns="45716" rIns="91432" bIns="45716"/>
          <a:lstStyle>
            <a:lvl1pPr marL="0" indent="0">
              <a:buNone/>
              <a:defRPr sz="1400"/>
            </a:lvl1pPr>
            <a:lvl2pPr marL="457158" indent="0">
              <a:buNone/>
              <a:defRPr sz="1200"/>
            </a:lvl2pPr>
            <a:lvl3pPr marL="914316" indent="0">
              <a:buNone/>
              <a:defRPr sz="1000"/>
            </a:lvl3pPr>
            <a:lvl4pPr marL="1371474" indent="0">
              <a:buNone/>
              <a:defRPr sz="900"/>
            </a:lvl4pPr>
            <a:lvl5pPr marL="1828633" indent="0">
              <a:buNone/>
              <a:defRPr sz="900"/>
            </a:lvl5pPr>
            <a:lvl6pPr marL="2285792" indent="0">
              <a:buNone/>
              <a:defRPr sz="900"/>
            </a:lvl6pPr>
            <a:lvl7pPr marL="2742950" indent="0">
              <a:buNone/>
              <a:defRPr sz="900"/>
            </a:lvl7pPr>
            <a:lvl8pPr marL="3200108" indent="0">
              <a:buNone/>
              <a:defRPr sz="900"/>
            </a:lvl8pPr>
            <a:lvl9pPr marL="3657266" indent="0">
              <a:buNone/>
              <a:defRPr sz="900"/>
            </a:lvl9pPr>
          </a:lstStyle>
          <a:p>
            <a:pPr lvl="0"/>
            <a:r>
              <a:rPr lang="en-US"/>
              <a:t>Click to edit Master text styles</a:t>
            </a:r>
          </a:p>
        </p:txBody>
      </p:sp>
      <p:sp>
        <p:nvSpPr>
          <p:cNvPr id="5"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850964E6-0A89-4257-9E75-960A8B5A6B8B}"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27356824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1600201"/>
            <a:ext cx="8229600" cy="4525963"/>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95BC1F2B-AFCF-418D-AB5C-FEDFF3FA111C}"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185724114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a:prstGeom prst="rect">
            <a:avLst/>
          </a:prstGeom>
        </p:spPr>
        <p:txBody>
          <a:bodyPr vert="eaVert" lIns="91432" tIns="45716" rIns="91432" bIns="45716"/>
          <a:lstStyle/>
          <a:p>
            <a:r>
              <a:rPr lang="en-US"/>
              <a:t>Click to edit Master title style</a:t>
            </a:r>
            <a:endParaRPr lang="en-GB"/>
          </a:p>
        </p:txBody>
      </p:sp>
      <p:sp>
        <p:nvSpPr>
          <p:cNvPr id="3" name="Vertical Text Placeholder 2"/>
          <p:cNvSpPr>
            <a:spLocks noGrp="1"/>
          </p:cNvSpPr>
          <p:nvPr>
            <p:ph type="body" orient="vert" idx="1"/>
          </p:nvPr>
        </p:nvSpPr>
        <p:spPr>
          <a:xfrm>
            <a:off x="457200" y="274639"/>
            <a:ext cx="6019800" cy="5851525"/>
          </a:xfrm>
          <a:prstGeom prst="rect">
            <a:avLst/>
          </a:prstGeom>
        </p:spPr>
        <p:txBody>
          <a:bodyPr vert="eaVert" lIns="91432" tIns="45716" rIns="91432" bIns="4571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rPr>
              <a:t>4-</a:t>
            </a:r>
            <a:fld id="{9114E3BF-E570-41D5-88E4-525E757A3F94}" type="slidenum">
              <a:rPr lang="en-US">
                <a:solidFill>
                  <a:srgbClr val="333399"/>
                </a:solidFill>
              </a:rPr>
              <a:pPr>
                <a:defRPr/>
              </a:pPr>
              <a:t>‹#›</a:t>
            </a:fld>
            <a:endParaRPr lang="en-US">
              <a:solidFill>
                <a:srgbClr val="333399"/>
              </a:solidFill>
            </a:endParaRPr>
          </a:p>
        </p:txBody>
      </p:sp>
    </p:spTree>
    <p:extLst>
      <p:ext uri="{BB962C8B-B14F-4D97-AF65-F5344CB8AC3E}">
        <p14:creationId xmlns:p14="http://schemas.microsoft.com/office/powerpoint/2010/main" val="30394667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448252"/>
            <a:ext cx="2133600" cy="365125"/>
          </a:xfrm>
          <a:prstGeom prst="rect">
            <a:avLst/>
          </a:prstGeom>
        </p:spPr>
        <p:txBody>
          <a:bodyPr lIns="91432" tIns="45716" rIns="91432" bIns="45716"/>
          <a:lstStyle>
            <a:lvl1pPr>
              <a:defRPr/>
            </a:lvl1pPr>
          </a:lstStyle>
          <a:p>
            <a:pPr algn="ctr" fontAlgn="base">
              <a:spcBef>
                <a:spcPct val="20000"/>
              </a:spcBef>
              <a:spcAft>
                <a:spcPct val="0"/>
              </a:spcAft>
              <a:buFontTx/>
              <a:buChar char="•"/>
            </a:pPr>
            <a:r>
              <a:rPr lang="en-US" sz="1600">
                <a:solidFill>
                  <a:srgbClr val="333399"/>
                </a:solidFill>
                <a:latin typeface="Arial" charset="0"/>
              </a:rPr>
              <a:t>mar.capeans@cern.ch</a:t>
            </a:r>
            <a:endParaRPr lang="en-GB" sz="1600" dirty="0">
              <a:solidFill>
                <a:srgbClr val="333399"/>
              </a:solidFill>
              <a:latin typeface="Arial" charset="0"/>
            </a:endParaRPr>
          </a:p>
        </p:txBody>
      </p:sp>
      <p:sp>
        <p:nvSpPr>
          <p:cNvPr id="5" name="Footer Placeholder 4"/>
          <p:cNvSpPr>
            <a:spLocks noGrp="1"/>
          </p:cNvSpPr>
          <p:nvPr>
            <p:ph type="ftr" sz="quarter" idx="11"/>
          </p:nvPr>
        </p:nvSpPr>
        <p:spPr>
          <a:xfrm>
            <a:off x="3124200" y="6448252"/>
            <a:ext cx="3248000" cy="365125"/>
          </a:xfrm>
          <a:prstGeom prst="rect">
            <a:avLst/>
          </a:prstGeom>
        </p:spPr>
        <p:txBody>
          <a:bodyPr lIns="91432" tIns="45716" rIns="91432" bIns="45716"/>
          <a:lstStyle/>
          <a:p>
            <a:pPr algn="ctr" fontAlgn="base">
              <a:spcBef>
                <a:spcPct val="20000"/>
              </a:spcBef>
              <a:spcAft>
                <a:spcPct val="0"/>
              </a:spcAft>
              <a:buFontTx/>
              <a:buChar char="•"/>
            </a:pPr>
            <a:r>
              <a:rPr lang="mr-IN" sz="1600">
                <a:solidFill>
                  <a:srgbClr val="333399"/>
                </a:solidFill>
                <a:latin typeface="Arial" charset="0"/>
              </a:rPr>
              <a:t>25/6/2019</a:t>
            </a:r>
            <a:endParaRPr lang="en-GB" sz="1600" dirty="0">
              <a:solidFill>
                <a:srgbClr val="333399"/>
              </a:solidFill>
              <a:latin typeface="Arial" charset="0"/>
            </a:endParaRPr>
          </a:p>
        </p:txBody>
      </p:sp>
      <p:sp>
        <p:nvSpPr>
          <p:cNvPr id="6" name="Slide Number Placeholder 5"/>
          <p:cNvSpPr>
            <a:spLocks noGrp="1"/>
          </p:cNvSpPr>
          <p:nvPr>
            <p:ph type="sldNum" sz="quarter" idx="12"/>
          </p:nvPr>
        </p:nvSpPr>
        <p:spPr>
          <a:xfrm>
            <a:off x="6553200" y="6448252"/>
            <a:ext cx="2133600" cy="365125"/>
          </a:xfrm>
        </p:spPr>
        <p:txBody>
          <a:bodyPr/>
          <a:lstStyle/>
          <a:p>
            <a:fld id="{3DBC901C-BD8B-4214-85B7-D6DCA085FE7D}" type="slidenum">
              <a:rPr lang="en-GB" smtClean="0">
                <a:solidFill>
                  <a:srgbClr val="333399"/>
                </a:solidFill>
              </a:rPr>
              <a:pPr/>
              <a:t>‹#›</a:t>
            </a:fld>
            <a:endParaRPr lang="en-GB">
              <a:solidFill>
                <a:srgbClr val="333399"/>
              </a:solidFill>
            </a:endParaRPr>
          </a:p>
        </p:txBody>
      </p:sp>
      <p:pic>
        <p:nvPicPr>
          <p:cNvPr id="10242" name="Picture 2" descr="http://t3.gstatic.com/images?q=tbn:ANd9GcSdpVcdXluJwijeug2X2eT0Ws7m-YCvt5kZvIWSgwrvltfICEXEGg"/>
          <p:cNvPicPr>
            <a:picLocks noChangeAspect="1" noChangeArrowheads="1"/>
          </p:cNvPicPr>
          <p:nvPr userDrawn="1"/>
        </p:nvPicPr>
        <p:blipFill>
          <a:blip r:embed="rId2" cstate="print"/>
          <a:srcRect/>
          <a:stretch>
            <a:fillRect/>
          </a:stretch>
        </p:blipFill>
        <p:spPr bwMode="auto">
          <a:xfrm>
            <a:off x="107505" y="44624"/>
            <a:ext cx="642961" cy="683147"/>
          </a:xfrm>
          <a:prstGeom prst="rect">
            <a:avLst/>
          </a:prstGeom>
          <a:noFill/>
        </p:spPr>
      </p:pic>
      <p:pic>
        <p:nvPicPr>
          <p:cNvPr id="10244" name="Picture 4" descr="http://sos.teilchen.at/cern-logo.jpg"/>
          <p:cNvPicPr>
            <a:picLocks noChangeAspect="1" noChangeArrowheads="1"/>
          </p:cNvPicPr>
          <p:nvPr userDrawn="1"/>
        </p:nvPicPr>
        <p:blipFill>
          <a:blip r:embed="rId3" cstate="print"/>
          <a:srcRect/>
          <a:stretch>
            <a:fillRect/>
          </a:stretch>
        </p:blipFill>
        <p:spPr bwMode="auto">
          <a:xfrm>
            <a:off x="8316417" y="116633"/>
            <a:ext cx="654968" cy="659517"/>
          </a:xfrm>
          <a:prstGeom prst="rect">
            <a:avLst/>
          </a:prstGeom>
          <a:noFill/>
        </p:spPr>
      </p:pic>
    </p:spTree>
    <p:extLst>
      <p:ext uri="{BB962C8B-B14F-4D97-AF65-F5344CB8AC3E}">
        <p14:creationId xmlns:p14="http://schemas.microsoft.com/office/powerpoint/2010/main" val="1022125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9.xml"/><Relationship Id="rId13" Type="http://schemas.openxmlformats.org/officeDocument/2006/relationships/image" Target="../media/image3.png"/><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image" Target="../media/image2.png"/><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image" Target="../media/image1.jpeg"/><Relationship Id="rId5" Type="http://schemas.openxmlformats.org/officeDocument/2006/relationships/slideLayout" Target="../slideLayouts/slideLayout96.xml"/><Relationship Id="rId10" Type="http://schemas.openxmlformats.org/officeDocument/2006/relationships/hyperlink" Target="http://images.google.com/imgres?imgurl=http://www.lns.cornell.edu/public/icfa/REAP/icfa.jpg&amp;imgrefurl=http://www.lns.cornell.edu/public/icfa/REAP/&amp;usg=__ukoqifDofN546qpQD8IEy8HlAwU=&amp;h=186&amp;w=315&amp;sz=19&amp;hl=en&amp;start=4&amp;um=1&amp;tbnid=Hw-CE88buU3qSM:&amp;tbnh=69&amp;tbnw=117&amp;prev=/images?q=ICFA+logo&amp;hl=en&amp;rls=com.microsoft:en-gb:IE-SearchBox&amp;um=1" TargetMode="External"/><Relationship Id="rId4" Type="http://schemas.openxmlformats.org/officeDocument/2006/relationships/slideLayout" Target="../slideLayouts/slideLayout95.xml"/><Relationship Id="rId9"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102.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theme" Target="../theme/theme12.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1.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theme" Target="../theme/theme13.xml"/><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2.xml"/><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theme" Target="../theme/theme14.xml"/><Relationship Id="rId2" Type="http://schemas.openxmlformats.org/officeDocument/2006/relationships/slideLayout" Target="../slideLayouts/slideLayout126.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3.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theme" Target="../theme/theme15.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0" Type="http://schemas.openxmlformats.org/officeDocument/2006/relationships/slideLayout" Target="../slideLayouts/slideLayout145.xml"/><Relationship Id="rId4" Type="http://schemas.openxmlformats.org/officeDocument/2006/relationships/slideLayout" Target="../slideLayouts/slideLayout139.xml"/><Relationship Id="rId9" Type="http://schemas.openxmlformats.org/officeDocument/2006/relationships/slideLayout" Target="../slideLayouts/slideLayout14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54.xml"/><Relationship Id="rId3" Type="http://schemas.openxmlformats.org/officeDocument/2006/relationships/slideLayout" Target="../slideLayouts/slideLayout149.xml"/><Relationship Id="rId7" Type="http://schemas.openxmlformats.org/officeDocument/2006/relationships/slideLayout" Target="../slideLayouts/slideLayout153.xml"/><Relationship Id="rId12" Type="http://schemas.openxmlformats.org/officeDocument/2006/relationships/theme" Target="../theme/theme16.xml"/><Relationship Id="rId2" Type="http://schemas.openxmlformats.org/officeDocument/2006/relationships/slideLayout" Target="../slideLayouts/slideLayout148.xml"/><Relationship Id="rId1" Type="http://schemas.openxmlformats.org/officeDocument/2006/relationships/slideLayout" Target="../slideLayouts/slideLayout147.xml"/><Relationship Id="rId6" Type="http://schemas.openxmlformats.org/officeDocument/2006/relationships/slideLayout" Target="../slideLayouts/slideLayout152.xml"/><Relationship Id="rId11" Type="http://schemas.openxmlformats.org/officeDocument/2006/relationships/slideLayout" Target="../slideLayouts/slideLayout157.xml"/><Relationship Id="rId5" Type="http://schemas.openxmlformats.org/officeDocument/2006/relationships/slideLayout" Target="../slideLayouts/slideLayout151.xml"/><Relationship Id="rId10" Type="http://schemas.openxmlformats.org/officeDocument/2006/relationships/slideLayout" Target="../slideLayouts/slideLayout156.xml"/><Relationship Id="rId4" Type="http://schemas.openxmlformats.org/officeDocument/2006/relationships/slideLayout" Target="../slideLayouts/slideLayout150.xml"/><Relationship Id="rId9" Type="http://schemas.openxmlformats.org/officeDocument/2006/relationships/slideLayout" Target="../slideLayouts/slideLayout15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3.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image" Target="../media/image2.png"/><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image" Target="../media/image1.jpeg"/><Relationship Id="rId5" Type="http://schemas.openxmlformats.org/officeDocument/2006/relationships/slideLayout" Target="../slideLayouts/slideLayout53.xml"/><Relationship Id="rId10" Type="http://schemas.openxmlformats.org/officeDocument/2006/relationships/hyperlink" Target="http://images.google.com/imgres?imgurl=http://www.lns.cornell.edu/public/icfa/REAP/icfa.jpg&amp;imgrefurl=http://www.lns.cornell.edu/public/icfa/REAP/&amp;usg=__ukoqifDofN546qpQD8IEy8HlAwU=&amp;h=186&amp;w=315&amp;sz=19&amp;hl=en&amp;start=4&amp;um=1&amp;tbnid=Hw-CE88buU3qSM:&amp;tbnh=69&amp;tbnw=117&amp;prev=/images?q=ICFA+logo&amp;hl=en&amp;rls=com.microsoft:en-gb:IE-SearchBox&amp;um=1" TargetMode="External"/><Relationship Id="rId4" Type="http://schemas.openxmlformats.org/officeDocument/2006/relationships/slideLayout" Target="../slideLayouts/slideLayout52.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3.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image" Target="../media/image2.png"/><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image" Target="../media/image1.jpeg"/><Relationship Id="rId5" Type="http://schemas.openxmlformats.org/officeDocument/2006/relationships/slideLayout" Target="../slideLayouts/slideLayout61.xml"/><Relationship Id="rId10" Type="http://schemas.openxmlformats.org/officeDocument/2006/relationships/hyperlink" Target="http://images.google.com/imgres?imgurl=http://www.lns.cornell.edu/public/icfa/REAP/icfa.jpg&amp;imgrefurl=http://www.lns.cornell.edu/public/icfa/REAP/&amp;usg=__ukoqifDofN546qpQD8IEy8HlAwU=&amp;h=186&amp;w=315&amp;sz=19&amp;hl=en&amp;start=4&amp;um=1&amp;tbnid=Hw-CE88buU3qSM:&amp;tbnh=69&amp;tbnw=117&amp;prev=/images?q=ICFA+logo&amp;hl=en&amp;rls=com.microsoft:en-gb:IE-SearchBox&amp;um=1" TargetMode="External"/><Relationship Id="rId4" Type="http://schemas.openxmlformats.org/officeDocument/2006/relationships/slideLayout" Target="../slideLayouts/slideLayout60.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image" Target="../media/image6.png"/><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image" Target="../media/image2.png"/><Relationship Id="rId5" Type="http://schemas.openxmlformats.org/officeDocument/2006/relationships/slideLayout" Target="../slideLayouts/slideLayout69.xml"/><Relationship Id="rId10" Type="http://schemas.openxmlformats.org/officeDocument/2006/relationships/image" Target="../media/image1.jpeg"/><Relationship Id="rId4" Type="http://schemas.openxmlformats.org/officeDocument/2006/relationships/slideLayout" Target="../slideLayouts/slideLayout68.xml"/><Relationship Id="rId9" Type="http://schemas.openxmlformats.org/officeDocument/2006/relationships/hyperlink" Target="http://images.google.com/imgres?imgurl=http://www.lns.cornell.edu/public/icfa/REAP/icfa.jpg&amp;imgrefurl=http://www.lns.cornell.edu/public/icfa/REAP/&amp;usg=__ukoqifDofN546qpQD8IEy8HlAwU=&amp;h=186&amp;w=315&amp;sz=19&amp;hl=en&amp;start=4&amp;um=1&amp;tbnid=Hw-CE88buU3qSM:&amp;tbnh=69&amp;tbnw=117&amp;prev=/images?q=ICFA+logo&amp;hl=en&amp;rls=com.microsoft:en-gb:IE-SearchBox&amp;um=1" TargetMode="Externa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image" Target="../media/image3.pn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image" Target="../media/image2.png"/><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image" Target="../media/image1.jpeg"/><Relationship Id="rId5" Type="http://schemas.openxmlformats.org/officeDocument/2006/relationships/slideLayout" Target="../slideLayouts/slideLayout76.xml"/><Relationship Id="rId10" Type="http://schemas.openxmlformats.org/officeDocument/2006/relationships/hyperlink" Target="http://images.google.com/imgres?imgurl=http://www.lns.cornell.edu/public/icfa/REAP/icfa.jpg&amp;imgrefurl=http://www.lns.cornell.edu/public/icfa/REAP/&amp;usg=__ukoqifDofN546qpQD8IEy8HlAwU=&amp;h=186&amp;w=315&amp;sz=19&amp;hl=en&amp;start=4&amp;um=1&amp;tbnid=Hw-CE88buU3qSM:&amp;tbnh=69&amp;tbnw=117&amp;prev=/images?q=ICFA+logo&amp;hl=en&amp;rls=com.microsoft:en-gb:IE-SearchBox&amp;um=1" TargetMode="External"/><Relationship Id="rId4" Type="http://schemas.openxmlformats.org/officeDocument/2006/relationships/slideLayout" Target="../slideLayouts/slideLayout75.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heme" Target="../theme/theme9.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 y="404664"/>
            <a:ext cx="8913813" cy="914400"/>
          </a:xfrm>
          <a:prstGeom prst="rect">
            <a:avLst/>
          </a:prstGeom>
          <a:solidFill>
            <a:schemeClr val="tx2"/>
          </a:solidFill>
        </p:spPr>
        <p:txBody>
          <a:bodyPr vert="horz" lIns="1188611" tIns="45716" rIns="274295" bIns="45716" rtlCol="0" anchor="ctr">
            <a:normAutofit/>
          </a:bodyPr>
          <a:lstStyle/>
          <a:p>
            <a:r>
              <a:rPr lang="en-US"/>
              <a:t>Click to edit Master title style</a:t>
            </a:r>
            <a:endParaRPr/>
          </a:p>
        </p:txBody>
      </p:sp>
      <p:sp>
        <p:nvSpPr>
          <p:cNvPr id="3" name="Text Placeholder 2"/>
          <p:cNvSpPr>
            <a:spLocks noGrp="1"/>
          </p:cNvSpPr>
          <p:nvPr>
            <p:ph type="body" idx="1"/>
          </p:nvPr>
        </p:nvSpPr>
        <p:spPr>
          <a:xfrm>
            <a:off x="179512" y="1484790"/>
            <a:ext cx="8856984" cy="5084291"/>
          </a:xfrm>
          <a:prstGeom prst="rect">
            <a:avLst/>
          </a:prstGeom>
        </p:spPr>
        <p:txBody>
          <a:bodyPr vert="horz" lIns="91432" tIns="45716" rIns="91432" bIns="45716"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6" name="Slide Number Placeholder 5"/>
          <p:cNvSpPr>
            <a:spLocks noGrp="1"/>
          </p:cNvSpPr>
          <p:nvPr>
            <p:ph type="sldNum" sz="quarter" idx="4"/>
          </p:nvPr>
        </p:nvSpPr>
        <p:spPr>
          <a:xfrm>
            <a:off x="8789894" y="6569082"/>
            <a:ext cx="457200" cy="365125"/>
          </a:xfrm>
          <a:prstGeom prst="rect">
            <a:avLst/>
          </a:prstGeom>
        </p:spPr>
        <p:txBody>
          <a:bodyPr vert="horz" lIns="91432" tIns="45716" rIns="91432" bIns="45716" rtlCol="0" anchor="ctr"/>
          <a:lstStyle>
            <a:lvl1pPr algn="ctr">
              <a:defRPr sz="800">
                <a:solidFill>
                  <a:schemeClr val="tx1">
                    <a:lumMod val="65000"/>
                    <a:lumOff val="35000"/>
                  </a:schemeClr>
                </a:solidFill>
              </a:defRPr>
            </a:lvl1pPr>
          </a:lstStyle>
          <a:p>
            <a:fld id="{D99619C8-A375-448C-891B-9999C6BE8E64}" type="slidenum">
              <a:rPr lang="en-US" smtClean="0"/>
              <a:pPr/>
              <a:t>‹#›</a:t>
            </a:fld>
            <a:endParaRPr lang="en-US" dirty="0"/>
          </a:p>
        </p:txBody>
      </p:sp>
      <p:sp>
        <p:nvSpPr>
          <p:cNvPr id="7" name="Rectangle 6"/>
          <p:cNvSpPr/>
          <p:nvPr/>
        </p:nvSpPr>
        <p:spPr>
          <a:xfrm>
            <a:off x="914404"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a:p>
        </p:txBody>
      </p:sp>
      <p:sp>
        <p:nvSpPr>
          <p:cNvPr id="8" name="Rectangle 7"/>
          <p:cNvSpPr/>
          <p:nvPr/>
        </p:nvSpPr>
        <p:spPr>
          <a:xfrm>
            <a:off x="914404"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r>
              <a:rPr lang="en-US" sz="1100" dirty="0">
                <a:solidFill>
                  <a:schemeClr val="tx1">
                    <a:lumMod val="50000"/>
                    <a:lumOff val="50000"/>
                  </a:schemeClr>
                </a:solidFill>
              </a:rPr>
              <a:t>Mar</a:t>
            </a:r>
            <a:r>
              <a:rPr lang="en-US" sz="1100" baseline="0" dirty="0">
                <a:solidFill>
                  <a:schemeClr val="tx1">
                    <a:lumMod val="50000"/>
                    <a:lumOff val="50000"/>
                  </a:schemeClr>
                </a:solidFill>
              </a:rPr>
              <a:t> CAPEANS, CERN</a:t>
            </a:r>
            <a:endParaRPr sz="1100" dirty="0">
              <a:solidFill>
                <a:schemeClr val="tx1">
                  <a:lumMod val="50000"/>
                  <a:lumOff val="50000"/>
                </a:schemeClr>
              </a:solidFill>
            </a:endParaRPr>
          </a:p>
        </p:txBody>
      </p:sp>
      <p:sp>
        <p:nvSpPr>
          <p:cNvPr id="5" name="Footer Placeholder 4"/>
          <p:cNvSpPr>
            <a:spLocks noGrp="1"/>
          </p:cNvSpPr>
          <p:nvPr>
            <p:ph type="ftr" sz="quarter" idx="3"/>
          </p:nvPr>
        </p:nvSpPr>
        <p:spPr>
          <a:xfrm>
            <a:off x="1120588" y="-99391"/>
            <a:ext cx="2895600" cy="365125"/>
          </a:xfrm>
          <a:prstGeom prst="rect">
            <a:avLst/>
          </a:prstGeom>
        </p:spPr>
        <p:txBody>
          <a:bodyPr vert="horz" lIns="91432" tIns="45716" rIns="91432" bIns="45716" rtlCol="0" anchor="ctr"/>
          <a:lstStyle>
            <a:lvl1pPr algn="l">
              <a:defRPr sz="1000">
                <a:solidFill>
                  <a:schemeClr val="tx1">
                    <a:lumMod val="65000"/>
                    <a:lumOff val="35000"/>
                  </a:schemeClr>
                </a:solidFill>
              </a:defRPr>
            </a:lvl1pPr>
          </a:lstStyle>
          <a:p>
            <a:r>
              <a:rPr lang="mr-IN"/>
              <a:t>25/6/2019</a:t>
            </a:r>
            <a:endParaRPr lang="en-US" dirty="0"/>
          </a:p>
        </p:txBody>
      </p:sp>
      <p:sp>
        <p:nvSpPr>
          <p:cNvPr id="4" name="Date Placeholder 3"/>
          <p:cNvSpPr>
            <a:spLocks noGrp="1"/>
          </p:cNvSpPr>
          <p:nvPr>
            <p:ph type="dt" sz="half" idx="2"/>
          </p:nvPr>
        </p:nvSpPr>
        <p:spPr>
          <a:xfrm>
            <a:off x="6248400" y="-99391"/>
            <a:ext cx="2133600" cy="365125"/>
          </a:xfrm>
          <a:prstGeom prst="rect">
            <a:avLst/>
          </a:prstGeom>
        </p:spPr>
        <p:txBody>
          <a:bodyPr vert="horz" lIns="91432" tIns="45716" rIns="91432" bIns="45716" rtlCol="0" anchor="ctr"/>
          <a:lstStyle>
            <a:lvl1pPr algn="r">
              <a:defRPr sz="1000">
                <a:solidFill>
                  <a:schemeClr val="tx1">
                    <a:lumMod val="65000"/>
                    <a:lumOff val="35000"/>
                  </a:schemeClr>
                </a:solidFill>
              </a:defRPr>
            </a:lvl1pPr>
          </a:lstStyle>
          <a:p>
            <a:r>
              <a:rPr lang="en-US"/>
              <a:t>mar.capeans@cern.ch</a:t>
            </a:r>
            <a:endParaRPr lang="en-US" dirty="0"/>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Lst>
  <p:hf hdr="0"/>
  <p:txStyles>
    <p:titleStyle>
      <a:lvl1pPr marL="0" indent="0" algn="l" defTabSz="914316" rtl="0" eaLnBrk="1" latinLnBrk="0" hangingPunct="1">
        <a:spcBef>
          <a:spcPct val="0"/>
        </a:spcBef>
        <a:buNone/>
        <a:defRPr sz="3600" kern="1200">
          <a:solidFill>
            <a:schemeClr val="bg1"/>
          </a:solidFill>
          <a:latin typeface="+mj-lt"/>
          <a:ea typeface="+mj-ea"/>
          <a:cs typeface="+mj-cs"/>
        </a:defRPr>
      </a:lvl1pPr>
    </p:titleStyle>
    <p:bodyStyle>
      <a:lvl1pPr marL="342869" indent="-342869" algn="l" defTabSz="914316" rtl="0" eaLnBrk="1" latinLnBrk="0" hangingPunct="1">
        <a:spcBef>
          <a:spcPts val="2000"/>
        </a:spcBef>
        <a:buClr>
          <a:schemeClr val="accent1"/>
        </a:buClr>
        <a:buFont typeface="Wingdings" charset="2"/>
        <a:buChar char="§"/>
        <a:defRPr sz="2000" kern="1200">
          <a:solidFill>
            <a:schemeClr val="tx1">
              <a:lumMod val="65000"/>
              <a:lumOff val="35000"/>
            </a:schemeClr>
          </a:solidFill>
          <a:latin typeface="+mn-lt"/>
          <a:ea typeface="+mn-ea"/>
          <a:cs typeface="+mn-cs"/>
        </a:defRPr>
      </a:lvl1pPr>
      <a:lvl2pPr marL="685737" indent="-336519" algn="l" defTabSz="914316" rtl="0" eaLnBrk="1" latinLnBrk="0" hangingPunct="1">
        <a:spcBef>
          <a:spcPts val="600"/>
        </a:spcBef>
        <a:buClr>
          <a:schemeClr val="accent1">
            <a:lumMod val="50000"/>
          </a:schemeClr>
        </a:buClr>
        <a:buFont typeface="Arial"/>
        <a:buChar char="•"/>
        <a:defRPr sz="1800" kern="1200">
          <a:solidFill>
            <a:schemeClr val="tx1">
              <a:lumMod val="65000"/>
              <a:lumOff val="35000"/>
            </a:schemeClr>
          </a:solidFill>
          <a:latin typeface="+mn-lt"/>
          <a:ea typeface="+mn-ea"/>
          <a:cs typeface="+mn-cs"/>
        </a:defRPr>
      </a:lvl2pPr>
      <a:lvl3pPr marL="1034955" indent="-349218" algn="l" defTabSz="914316" rtl="0" eaLnBrk="1" latinLnBrk="0" hangingPunct="1">
        <a:spcBef>
          <a:spcPts val="600"/>
        </a:spcBef>
        <a:buClr>
          <a:schemeClr val="accent1"/>
        </a:buClr>
        <a:buFont typeface="Courier New"/>
        <a:buChar char="o"/>
        <a:defRPr sz="1800" kern="1200">
          <a:solidFill>
            <a:schemeClr val="tx1">
              <a:lumMod val="65000"/>
              <a:lumOff val="35000"/>
            </a:schemeClr>
          </a:solidFill>
          <a:latin typeface="+mn-lt"/>
          <a:ea typeface="+mn-ea"/>
          <a:cs typeface="+mn-cs"/>
        </a:defRPr>
      </a:lvl3pPr>
      <a:lvl4pPr marL="1371474" indent="-336519" algn="l" defTabSz="914316"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693" indent="-349218" algn="l" defTabSz="914316"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514371" indent="-228579" algn="l" defTabSz="9143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29" indent="-228579" algn="l" defTabSz="9143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87" indent="-228579" algn="l" defTabSz="9143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45" indent="-228579" algn="l" defTabSz="9143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316" rtl="0" eaLnBrk="1" latinLnBrk="0" hangingPunct="1">
        <a:defRPr sz="1800" kern="1200">
          <a:solidFill>
            <a:schemeClr val="tx1"/>
          </a:solidFill>
          <a:latin typeface="+mn-lt"/>
          <a:ea typeface="+mn-ea"/>
          <a:cs typeface="+mn-cs"/>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3" algn="l" defTabSz="914316" rtl="0" eaLnBrk="1" latinLnBrk="0" hangingPunct="1">
        <a:defRPr sz="1800" kern="1200">
          <a:solidFill>
            <a:schemeClr val="tx1"/>
          </a:solidFill>
          <a:latin typeface="+mn-lt"/>
          <a:ea typeface="+mn-ea"/>
          <a:cs typeface="+mn-cs"/>
        </a:defRPr>
      </a:lvl5pPr>
      <a:lvl6pPr marL="2285792" algn="l" defTabSz="914316" rtl="0" eaLnBrk="1" latinLnBrk="0" hangingPunct="1">
        <a:defRPr sz="1800" kern="1200">
          <a:solidFill>
            <a:schemeClr val="tx1"/>
          </a:solidFill>
          <a:latin typeface="+mn-lt"/>
          <a:ea typeface="+mn-ea"/>
          <a:cs typeface="+mn-cs"/>
        </a:defRPr>
      </a:lvl6pPr>
      <a:lvl7pPr marL="2742950" algn="l" defTabSz="914316" rtl="0" eaLnBrk="1" latinLnBrk="0" hangingPunct="1">
        <a:defRPr sz="1800" kern="1200">
          <a:solidFill>
            <a:schemeClr val="tx1"/>
          </a:solidFill>
          <a:latin typeface="+mn-lt"/>
          <a:ea typeface="+mn-ea"/>
          <a:cs typeface="+mn-cs"/>
        </a:defRPr>
      </a:lvl7pPr>
      <a:lvl8pPr marL="3200108" algn="l" defTabSz="914316" rtl="0" eaLnBrk="1" latinLnBrk="0" hangingPunct="1">
        <a:defRPr sz="1800" kern="1200">
          <a:solidFill>
            <a:schemeClr val="tx1"/>
          </a:solidFill>
          <a:latin typeface="+mn-lt"/>
          <a:ea typeface="+mn-ea"/>
          <a:cs typeface="+mn-cs"/>
        </a:defRPr>
      </a:lvl8pPr>
      <a:lvl9pPr marL="3657266" algn="l" defTabSz="91431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auto">
      <p:bgPr>
        <a:gradFill rotWithShape="0">
          <a:gsLst>
            <a:gs pos="0">
              <a:srgbClr val="FDFDFF"/>
            </a:gs>
            <a:gs pos="100000">
              <a:srgbClr val="EAEAEA"/>
            </a:gs>
          </a:gsLst>
          <a:lin ang="2700000" scaled="1"/>
        </a:gradFill>
        <a:effectLst/>
      </p:bgPr>
    </p:bg>
    <p:spTree>
      <p:nvGrpSpPr>
        <p:cNvPr id="1" name=""/>
        <p:cNvGrpSpPr/>
        <p:nvPr/>
      </p:nvGrpSpPr>
      <p:grpSpPr>
        <a:xfrm>
          <a:off x="0" y="0"/>
          <a:ext cx="0" cy="0"/>
          <a:chOff x="0" y="0"/>
          <a:chExt cx="0" cy="0"/>
        </a:xfrm>
      </p:grpSpPr>
      <p:sp>
        <p:nvSpPr>
          <p:cNvPr id="1031" name="Text Box 7"/>
          <p:cNvSpPr txBox="1">
            <a:spLocks noChangeArrowheads="1"/>
          </p:cNvSpPr>
          <p:nvPr/>
        </p:nvSpPr>
        <p:spPr bwMode="auto">
          <a:xfrm>
            <a:off x="323850" y="6597650"/>
            <a:ext cx="1562774" cy="231056"/>
          </a:xfrm>
          <a:prstGeom prst="rect">
            <a:avLst/>
          </a:prstGeom>
          <a:noFill/>
          <a:ln w="9525">
            <a:noFill/>
            <a:miter lim="800000"/>
            <a:headEnd/>
            <a:tailEnd/>
          </a:ln>
          <a:effectLst/>
        </p:spPr>
        <p:txBody>
          <a:bodyPr wrap="none" lIns="91432" tIns="45716" rIns="91432" bIns="45716">
            <a:spAutoFit/>
          </a:bodyPr>
          <a:lstStyle/>
          <a:p>
            <a:pPr fontAlgn="base">
              <a:spcBef>
                <a:spcPct val="0"/>
              </a:spcBef>
              <a:spcAft>
                <a:spcPct val="0"/>
              </a:spcAft>
              <a:defRPr/>
            </a:pPr>
            <a:r>
              <a:rPr lang="en-US" sz="900">
                <a:solidFill>
                  <a:srgbClr val="333399"/>
                </a:solidFill>
                <a:latin typeface="Arial" charset="0"/>
              </a:rPr>
              <a:t>C. Joram   CERN – PH/DT </a:t>
            </a:r>
          </a:p>
        </p:txBody>
      </p:sp>
      <p:sp>
        <p:nvSpPr>
          <p:cNvPr id="1038" name="Line 14"/>
          <p:cNvSpPr>
            <a:spLocks noChangeShapeType="1"/>
          </p:cNvSpPr>
          <p:nvPr/>
        </p:nvSpPr>
        <p:spPr bwMode="auto">
          <a:xfrm>
            <a:off x="900114"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1039" name="Freeform 15"/>
          <p:cNvSpPr>
            <a:spLocks/>
          </p:cNvSpPr>
          <p:nvPr/>
        </p:nvSpPr>
        <p:spPr bwMode="auto">
          <a:xfrm>
            <a:off x="6084888" y="625475"/>
            <a:ext cx="2955925" cy="571500"/>
          </a:xfrm>
          <a:custGeom>
            <a:avLst/>
            <a:gdLst/>
            <a:ahLst/>
            <a:cxnLst>
              <a:cxn ang="0">
                <a:pos x="0" y="42"/>
              </a:cxn>
              <a:cxn ang="0">
                <a:pos x="156" y="42"/>
              </a:cxn>
              <a:cxn ang="0">
                <a:pos x="198" y="75"/>
              </a:cxn>
              <a:cxn ang="0">
                <a:pos x="234" y="48"/>
              </a:cxn>
              <a:cxn ang="0">
                <a:pos x="288" y="30"/>
              </a:cxn>
              <a:cxn ang="0">
                <a:pos x="432" y="0"/>
              </a:cxn>
              <a:cxn ang="0">
                <a:pos x="492" y="48"/>
              </a:cxn>
              <a:cxn ang="0">
                <a:pos x="651" y="30"/>
              </a:cxn>
              <a:cxn ang="0">
                <a:pos x="726" y="48"/>
              </a:cxn>
              <a:cxn ang="0">
                <a:pos x="780" y="0"/>
              </a:cxn>
              <a:cxn ang="0">
                <a:pos x="840" y="36"/>
              </a:cxn>
              <a:cxn ang="0">
                <a:pos x="924" y="30"/>
              </a:cxn>
              <a:cxn ang="0">
                <a:pos x="984" y="60"/>
              </a:cxn>
              <a:cxn ang="0">
                <a:pos x="1060" y="30"/>
              </a:cxn>
              <a:cxn ang="0">
                <a:pos x="1122" y="6"/>
              </a:cxn>
              <a:cxn ang="0">
                <a:pos x="1194" y="30"/>
              </a:cxn>
              <a:cxn ang="0">
                <a:pos x="1241" y="120"/>
              </a:cxn>
              <a:cxn ang="0">
                <a:pos x="1266" y="198"/>
              </a:cxn>
              <a:cxn ang="0">
                <a:pos x="1290" y="360"/>
              </a:cxn>
              <a:cxn ang="0">
                <a:pos x="1338" y="288"/>
              </a:cxn>
              <a:cxn ang="0">
                <a:pos x="1368" y="186"/>
              </a:cxn>
              <a:cxn ang="0">
                <a:pos x="1398" y="126"/>
              </a:cxn>
              <a:cxn ang="0">
                <a:pos x="1410" y="66"/>
              </a:cxn>
              <a:cxn ang="0">
                <a:pos x="1458" y="48"/>
              </a:cxn>
              <a:cxn ang="0">
                <a:pos x="1518" y="30"/>
              </a:cxn>
              <a:cxn ang="0">
                <a:pos x="1559" y="75"/>
              </a:cxn>
              <a:cxn ang="0">
                <a:pos x="1604" y="75"/>
              </a:cxn>
              <a:cxn ang="0">
                <a:pos x="1649" y="30"/>
              </a:cxn>
              <a:cxn ang="0">
                <a:pos x="1686" y="42"/>
              </a:cxn>
              <a:cxn ang="0">
                <a:pos x="1908" y="24"/>
              </a:cxn>
            </a:cxnLst>
            <a:rect l="0" t="0" r="r" b="b"/>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1054" name="Line 30"/>
          <p:cNvSpPr>
            <a:spLocks noChangeShapeType="1"/>
          </p:cNvSpPr>
          <p:nvPr/>
        </p:nvSpPr>
        <p:spPr bwMode="auto">
          <a:xfrm>
            <a:off x="323850"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1056" name="Rectangle 32"/>
          <p:cNvSpPr>
            <a:spLocks noChangeArrowheads="1"/>
          </p:cNvSpPr>
          <p:nvPr/>
        </p:nvSpPr>
        <p:spPr bwMode="auto">
          <a:xfrm>
            <a:off x="5098676" y="6588125"/>
            <a:ext cx="2712199" cy="242644"/>
          </a:xfrm>
          <a:prstGeom prst="rect">
            <a:avLst/>
          </a:prstGeom>
          <a:noFill/>
          <a:ln w="9525" algn="ctr">
            <a:noFill/>
            <a:miter lim="800000"/>
            <a:headEnd/>
            <a:tailEnd/>
          </a:ln>
          <a:effectLst/>
        </p:spPr>
        <p:txBody>
          <a:bodyPr wrap="none" lIns="91432" tIns="45716" rIns="91432" bIns="45716">
            <a:spAutoFit/>
          </a:bodyPr>
          <a:lstStyle/>
          <a:p>
            <a:pPr marL="361917" indent="-361917" algn="ctr" fontAlgn="base">
              <a:lnSpc>
                <a:spcPct val="110000"/>
              </a:lnSpc>
              <a:spcBef>
                <a:spcPct val="20000"/>
              </a:spcBef>
              <a:spcAft>
                <a:spcPct val="0"/>
              </a:spcAft>
              <a:defRPr/>
            </a:pPr>
            <a:r>
              <a:rPr lang="en-US" sz="900">
                <a:solidFill>
                  <a:srgbClr val="333399"/>
                </a:solidFill>
                <a:latin typeface="Arial" charset="0"/>
              </a:rPr>
              <a:t>Particle Interactions – Detector Design Principles</a:t>
            </a:r>
          </a:p>
        </p:txBody>
      </p:sp>
      <p:sp>
        <p:nvSpPr>
          <p:cNvPr id="10" name="Slide Number Placeholder 1"/>
          <p:cNvSpPr>
            <a:spLocks noGrp="1"/>
          </p:cNvSpPr>
          <p:nvPr>
            <p:ph type="sldNum" sz="quarter" idx="4"/>
          </p:nvPr>
        </p:nvSpPr>
        <p:spPr bwMode="auto">
          <a:xfrm>
            <a:off x="8143876" y="6597650"/>
            <a:ext cx="765175" cy="260350"/>
          </a:xfrm>
          <a:prstGeom prst="rect">
            <a:avLst/>
          </a:prstGeom>
          <a:ln>
            <a:miter lim="800000"/>
            <a:headEnd/>
            <a:tailEnd/>
          </a:ln>
        </p:spPr>
        <p:txBody>
          <a:bodyPr vert="horz" wrap="square" lIns="91432" tIns="45716" rIns="91432" bIns="45716" numCol="1" anchor="t" anchorCtr="0" compatLnSpc="1">
            <a:prstTxWarp prst="textNoShape">
              <a:avLst/>
            </a:prstTxWarp>
          </a:bodyPr>
          <a:lstStyle>
            <a:lvl1pPr algn="r">
              <a:spcBef>
                <a:spcPct val="0"/>
              </a:spcBef>
              <a:buFontTx/>
              <a:buNone/>
              <a:defRPr sz="900"/>
            </a:lvl1pPr>
          </a:lstStyle>
          <a:p>
            <a:pPr fontAlgn="base">
              <a:spcAft>
                <a:spcPct val="0"/>
              </a:spcAft>
              <a:defRPr/>
            </a:pPr>
            <a:r>
              <a:rPr lang="en-US">
                <a:solidFill>
                  <a:srgbClr val="333399"/>
                </a:solidFill>
                <a:latin typeface="Arial" charset="0"/>
              </a:rPr>
              <a:t>4-</a:t>
            </a:r>
            <a:fld id="{A0B60771-0683-4018-BAE6-A34AAB391B3D}" type="slidenum">
              <a:rPr lang="en-US">
                <a:solidFill>
                  <a:srgbClr val="333399"/>
                </a:solidFill>
                <a:latin typeface="Arial" charset="0"/>
              </a:rPr>
              <a:pPr fontAlgn="base">
                <a:spcAft>
                  <a:spcPct val="0"/>
                </a:spcAft>
                <a:defRPr/>
              </a:pPr>
              <a:t>‹#›</a:t>
            </a:fld>
            <a:endParaRPr lang="en-US">
              <a:solidFill>
                <a:srgbClr val="333399"/>
              </a:solidFill>
              <a:latin typeface="Arial" charset="0"/>
            </a:endParaRPr>
          </a:p>
        </p:txBody>
      </p:sp>
      <p:pic>
        <p:nvPicPr>
          <p:cNvPr id="18442" name="Picture 11" descr="icfa">
            <a:hlinkClick r:id="rId10"/>
          </p:cNvPr>
          <p:cNvPicPr>
            <a:picLocks noChangeAspect="1" noChangeArrowheads="1"/>
          </p:cNvPicPr>
          <p:nvPr/>
        </p:nvPicPr>
        <p:blipFill>
          <a:blip r:embed="rId11" cstate="print">
            <a:clrChange>
              <a:clrFrom>
                <a:srgbClr val="FFFEFF"/>
              </a:clrFrom>
              <a:clrTo>
                <a:srgbClr val="FFFEFF">
                  <a:alpha val="0"/>
                </a:srgbClr>
              </a:clrTo>
            </a:clrChange>
            <a:extLst>
              <a:ext uri="{28A0092B-C50C-407E-A947-70E740481C1C}">
                <a14:useLocalDpi xmlns:a14="http://schemas.microsoft.com/office/drawing/2010/main" val="0"/>
              </a:ext>
            </a:extLst>
          </a:blip>
          <a:srcRect/>
          <a:stretch>
            <a:fillRect/>
          </a:stretch>
        </p:blipFill>
        <p:spPr bwMode="auto">
          <a:xfrm>
            <a:off x="7562851" y="112712"/>
            <a:ext cx="754063" cy="44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 Box 7"/>
          <p:cNvSpPr txBox="1">
            <a:spLocks noChangeArrowheads="1"/>
          </p:cNvSpPr>
          <p:nvPr userDrawn="1"/>
        </p:nvSpPr>
        <p:spPr bwMode="auto">
          <a:xfrm>
            <a:off x="323850" y="6597650"/>
            <a:ext cx="1562774" cy="231056"/>
          </a:xfrm>
          <a:prstGeom prst="rect">
            <a:avLst/>
          </a:prstGeom>
          <a:noFill/>
          <a:ln w="9525">
            <a:noFill/>
            <a:miter lim="800000"/>
            <a:headEnd/>
            <a:tailEnd/>
          </a:ln>
          <a:effectLst/>
        </p:spPr>
        <p:txBody>
          <a:bodyPr wrap="none" lIns="91432" tIns="45716" rIns="91432" bIns="45716">
            <a:spAutoFit/>
          </a:bodyPr>
          <a:lstStyle/>
          <a:p>
            <a:pPr fontAlgn="base">
              <a:spcBef>
                <a:spcPct val="0"/>
              </a:spcBef>
              <a:spcAft>
                <a:spcPct val="0"/>
              </a:spcAft>
              <a:defRPr/>
            </a:pPr>
            <a:r>
              <a:rPr lang="en-US" sz="900">
                <a:solidFill>
                  <a:srgbClr val="333399"/>
                </a:solidFill>
                <a:latin typeface="Arial" charset="0"/>
              </a:rPr>
              <a:t>C. Joram   CERN – PH/DT </a:t>
            </a:r>
          </a:p>
        </p:txBody>
      </p:sp>
      <p:sp>
        <p:nvSpPr>
          <p:cNvPr id="3" name="Line 14"/>
          <p:cNvSpPr>
            <a:spLocks noChangeShapeType="1"/>
          </p:cNvSpPr>
          <p:nvPr userDrawn="1"/>
        </p:nvSpPr>
        <p:spPr bwMode="auto">
          <a:xfrm>
            <a:off x="900114"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4" name="Freeform 15"/>
          <p:cNvSpPr>
            <a:spLocks/>
          </p:cNvSpPr>
          <p:nvPr userDrawn="1"/>
        </p:nvSpPr>
        <p:spPr bwMode="auto">
          <a:xfrm>
            <a:off x="6084888" y="625475"/>
            <a:ext cx="2955925" cy="571500"/>
          </a:xfrm>
          <a:custGeom>
            <a:avLst/>
            <a:gdLst/>
            <a:ahLst/>
            <a:cxnLst>
              <a:cxn ang="0">
                <a:pos x="0" y="42"/>
              </a:cxn>
              <a:cxn ang="0">
                <a:pos x="156" y="42"/>
              </a:cxn>
              <a:cxn ang="0">
                <a:pos x="198" y="75"/>
              </a:cxn>
              <a:cxn ang="0">
                <a:pos x="234" y="48"/>
              </a:cxn>
              <a:cxn ang="0">
                <a:pos x="288" y="30"/>
              </a:cxn>
              <a:cxn ang="0">
                <a:pos x="432" y="0"/>
              </a:cxn>
              <a:cxn ang="0">
                <a:pos x="492" y="48"/>
              </a:cxn>
              <a:cxn ang="0">
                <a:pos x="651" y="30"/>
              </a:cxn>
              <a:cxn ang="0">
                <a:pos x="726" y="48"/>
              </a:cxn>
              <a:cxn ang="0">
                <a:pos x="780" y="0"/>
              </a:cxn>
              <a:cxn ang="0">
                <a:pos x="840" y="36"/>
              </a:cxn>
              <a:cxn ang="0">
                <a:pos x="924" y="30"/>
              </a:cxn>
              <a:cxn ang="0">
                <a:pos x="984" y="60"/>
              </a:cxn>
              <a:cxn ang="0">
                <a:pos x="1060" y="30"/>
              </a:cxn>
              <a:cxn ang="0">
                <a:pos x="1122" y="6"/>
              </a:cxn>
              <a:cxn ang="0">
                <a:pos x="1194" y="30"/>
              </a:cxn>
              <a:cxn ang="0">
                <a:pos x="1241" y="120"/>
              </a:cxn>
              <a:cxn ang="0">
                <a:pos x="1266" y="198"/>
              </a:cxn>
              <a:cxn ang="0">
                <a:pos x="1290" y="360"/>
              </a:cxn>
              <a:cxn ang="0">
                <a:pos x="1338" y="288"/>
              </a:cxn>
              <a:cxn ang="0">
                <a:pos x="1368" y="186"/>
              </a:cxn>
              <a:cxn ang="0">
                <a:pos x="1398" y="126"/>
              </a:cxn>
              <a:cxn ang="0">
                <a:pos x="1410" y="66"/>
              </a:cxn>
              <a:cxn ang="0">
                <a:pos x="1458" y="48"/>
              </a:cxn>
              <a:cxn ang="0">
                <a:pos x="1518" y="30"/>
              </a:cxn>
              <a:cxn ang="0">
                <a:pos x="1559" y="75"/>
              </a:cxn>
              <a:cxn ang="0">
                <a:pos x="1604" y="75"/>
              </a:cxn>
              <a:cxn ang="0">
                <a:pos x="1649" y="30"/>
              </a:cxn>
              <a:cxn ang="0">
                <a:pos x="1686" y="42"/>
              </a:cxn>
              <a:cxn ang="0">
                <a:pos x="1908" y="24"/>
              </a:cxn>
            </a:cxnLst>
            <a:rect l="0" t="0" r="r" b="b"/>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5" name="Rectangle 17"/>
          <p:cNvSpPr>
            <a:spLocks noChangeArrowheads="1"/>
          </p:cNvSpPr>
          <p:nvPr userDrawn="1"/>
        </p:nvSpPr>
        <p:spPr bwMode="auto">
          <a:xfrm rot="16200000">
            <a:off x="6796882" y="3919739"/>
            <a:ext cx="4335462" cy="232466"/>
          </a:xfrm>
          <a:prstGeom prst="rect">
            <a:avLst/>
          </a:prstGeom>
          <a:noFill/>
          <a:ln w="9525">
            <a:noFill/>
            <a:miter lim="800000"/>
            <a:headEnd/>
            <a:tailEnd/>
          </a:ln>
          <a:effectLst/>
        </p:spPr>
        <p:txBody>
          <a:bodyPr lIns="91432" tIns="45716" rIns="91432" bIns="45716">
            <a:spAutoFit/>
          </a:bodyPr>
          <a:lstStyle/>
          <a:p>
            <a:pPr fontAlgn="base">
              <a:spcBef>
                <a:spcPct val="0"/>
              </a:spcBef>
              <a:spcAft>
                <a:spcPct val="0"/>
              </a:spcAft>
              <a:defRPr/>
            </a:pPr>
            <a:r>
              <a:rPr lang="en-US" sz="900" dirty="0">
                <a:solidFill>
                  <a:srgbClr val="333399"/>
                </a:solidFill>
                <a:latin typeface="Arial" charset="0"/>
              </a:rPr>
              <a:t>XII ICFA School on Instrumentation in Elementary Particle Physics, Bogota, 2013</a:t>
            </a:r>
          </a:p>
        </p:txBody>
      </p:sp>
      <p:sp>
        <p:nvSpPr>
          <p:cNvPr id="6" name="Line 30"/>
          <p:cNvSpPr>
            <a:spLocks noChangeShapeType="1"/>
          </p:cNvSpPr>
          <p:nvPr userDrawn="1"/>
        </p:nvSpPr>
        <p:spPr bwMode="auto">
          <a:xfrm>
            <a:off x="323850"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7" name="Rectangle 32"/>
          <p:cNvSpPr>
            <a:spLocks noChangeArrowheads="1"/>
          </p:cNvSpPr>
          <p:nvPr userDrawn="1"/>
        </p:nvSpPr>
        <p:spPr bwMode="auto">
          <a:xfrm>
            <a:off x="5098676" y="6588125"/>
            <a:ext cx="2712199" cy="242644"/>
          </a:xfrm>
          <a:prstGeom prst="rect">
            <a:avLst/>
          </a:prstGeom>
          <a:noFill/>
          <a:ln w="9525" algn="ctr">
            <a:noFill/>
            <a:miter lim="800000"/>
            <a:headEnd/>
            <a:tailEnd/>
          </a:ln>
          <a:effectLst/>
        </p:spPr>
        <p:txBody>
          <a:bodyPr wrap="none" lIns="91432" tIns="45716" rIns="91432" bIns="45716">
            <a:spAutoFit/>
          </a:bodyPr>
          <a:lstStyle/>
          <a:p>
            <a:pPr marL="361917" indent="-361917" algn="ctr" fontAlgn="base">
              <a:lnSpc>
                <a:spcPct val="110000"/>
              </a:lnSpc>
              <a:spcBef>
                <a:spcPct val="20000"/>
              </a:spcBef>
              <a:spcAft>
                <a:spcPct val="0"/>
              </a:spcAft>
              <a:defRPr/>
            </a:pPr>
            <a:r>
              <a:rPr lang="en-US" sz="900" dirty="0">
                <a:solidFill>
                  <a:srgbClr val="333399"/>
                </a:solidFill>
                <a:latin typeface="Arial" charset="0"/>
              </a:rPr>
              <a:t>Particle Interactions – Detector Design Principles</a:t>
            </a:r>
          </a:p>
        </p:txBody>
      </p:sp>
      <p:sp>
        <p:nvSpPr>
          <p:cNvPr id="13" name="AutoShape 10" descr="data:image/jpeg;base64,/9j/4AAQSkZJRgABAQAAAQABAAD/2wCEAAkGBxQSEhQUExMUFhUXGRwYGBgXFxUYHxwcGRoWHRgXGBoaICghGCAnHBgVITEnJSkrLi46GB8zODMsNygtLiwBCgoKDg0OGxAQGzQkICYwLCw0LCwvLywsLCwsLCwsLCwsLCwsLCwsLCwsLCwsLDQsLCwsLywsLCwsLCwsLDQsLP/AABEIAN4A4wMBEQACEQEDEQH/xAAbAAEAAwADAQAAAAAAAAAAAAAABQYHAgMEAf/EAE0QAAEDAgEIBQcJBQYEBwAAAAEAAgMEESEFBgcSMUFRcRMiYYGRMkJScpKhsRQXI2KCosHC0jNDc7LRFiQ0U1TwNWOTsxVVdIPD4eL/xAAZAQEAAwEBAAAAAAAAAAAAAAAAAwQFAgH/xAA2EQACAgECAgcHBAICAwEAAAAAAQIDEQQSITETFCJRYXGBMkGRobHR8AUjwfEz4UJSNFOCFf/aAAwDAQACEQMRAD8A3FAEAQBAEB11E7Y2lz3Na0bXOIAHMlepNvCPG0uLKdljSRTRXELXTu4jqM9oi57gVcr0M5e1wK89TFcuJVps/K+ocWwNDeyKMyO7yb/AK0tHTBZl83ggeoslwj8jiMjZXqMXGcD682oPZ1vwXvS6aHLHwGy6XPPxOXzdVzsXOi+1I8/lK867SuWfgOrWM4v0bVg2GA8nu/Fq969V4jq0/A8FVmPXM/cFw+o5jvde/uXcdXS/ecuixe4gqulkiOrIx8Z4Pa5p7r7VYjJS4p5ImmuYpIQ9waZGR385+tbv1QSPBeSeFnGQlktVNo8qZGh8ctM9p2ObI4g94aqr1sIvDT+BOtNJ8U0dnzZ1npwe2/8AQvOvVeP56jqs/AfNnWenB7b/ANCdeq8fz1HVZ+A+bOs9OD23/oTr1Xj+eo6rPwHzZ1npwe2/9Cdeq8fz1HVZ+A+bOs9OD23/AKE69V3P89R1WfgPmzrPTg9t/wChOvVeP56jqs/AfNnWenB7b/0J16rx/PUdVn4D5s6z04Pbf+hOvVeP56jqs/AfNnWenB7b/wBCdeq8fz1HVZ+A+bOs9OD23/oTr1Xj+eo6rPwHzZ1npwe2/wDQnXqvH89R1WfgPmzrPTg9t/6E69V4/nqOqz8B82dZ6cHtv/QnXqvH89R1Wfgffm0q/Tg9t/6E69V4/nqOqz8DXVkGgEAQBAU3OrP2KmJjhAllGBx6jT9Yjaewd5CuUaOU+MuCK9uoUeC4spVPk2vys8PeSY74PfdsbfUaNvcOZV1zp06wufz9Sso2XPL/ANF2yLo7pobGW87/AK2De5g/ElUrNbZL2eBZhpornxLbTwNjaGsa1rRsDQAPAKo228snSS5HYvD0IAgCA654WvBa9rXNO0OAIPMFeptcUeNZ5lUyzo8pZrmMGB/FmLe9hw8LK3XrbI8+JBPTQly4FIq8kV+SnGSNx1N747lh/iMOzvHIq7GynULa+fz9Cs4WUvKLjmtpAiqCI5wIpTgDfqOPYT5J7D4lU79HKHGPFfMsVahS4S4MuqpFkIAgCAIAgCAIAgCAIAgCAIAgPjnAAkmwGJJQGW5458PncaejLtQnVL231pCcNVlsQO3aeW3V0+kUFvs/rzKNt7l2YEhmjo8awNlqwHO2iHa1vr+kezZzUWo1rfZr+J3VpkuMvgaE1oAAAsBgAFnls+oAgCAIAgCAIDyy5RhZ5Usbeb2j4ldKEnyR45Je86v/ABmmOHyiA9nSM/quuin3P4Hm+PeUvOjMWKcOloiwP2mMEajvVtgw+7ltVyjVyh2bOXeVrdOpcYEZmhnpJSv+TVet0bTq6zr60RG528t945YKXUaVWLfXz+pxVe4vbL+jVI3hwBBBBFwRiCDsIO9ZTWC8ckAQBAEAQBAEBCS510zaj5M55Eus1ltR5Bc7V1QHAW84bVOtPY4b0uBE7oKW33k2oCUIAgCAIDLNIOdTp3mkpySy+q8txMjr26Nttovh2nsGOrpNOoLpJ/14lG+3c9kSy5j5ntpGiWUB1Q4cxGD5re3ie4Ybaup1Lse2PL6k1NOzi+ZblULAQBAEAQHCWVrAXOcGtGJJIAHaSdi9Sb4IN4KblrSPTxXbCDO7iOqz2jie4EdquV6GcuMuH1K09TFcuJVJs9MoVbi2AFv1YYy4jm43I54K2tLTWsy+ZA77J8I/I+DM7KVTjKXY/wCdMT7gXW8E6zRD2fkh0NsufzZ64dFk3nTwt9VrnfGy4f6hH3JnS0j7ztOiuT/Us/6bv1Lz/wDQj/1+Y6o+864dHlbTvEsE0Ou3YQXNPK2qQR2HBevW1TW2SYWmnF5iyby3mzJXwa8sTYaxgtcFpZIBuuDsO6+Le0bYK740yxF5i/iiSdTsjlrEvqQWYedDqWT5JU3bHrFo1sDE+/kng0nwOOwlT6rTqyPSQ5/UiotcHsl/Rpzq+MSCIvAkIu1pwLhxbfyrb7bFmbJbd2OBe3LOD0rk9CAIAgCAIDH8lfT5bvtHTyO7ow/V/latifY0vovmZ8e1f6mwLHNAIAgCAp2kfOQ00IhjNpZQcRtazYXdhOwd53K5o6N8tz5Ir6i3asLmyN0Y5rhjRVyt6zh9CD5rT5/M7uzmpdbqMvo4+pxpqsLe/Q0NZxbCAIAgCArOdWecNHdg+km9AHZ2vPm8tvxVmjSyt48kQ23xhw95nrY6/K774mMHfdkTOXpHxK0c06ZePzKn7lz/ADBdMh6OaeKzpiZ39vVYOTRt7yeSpW62cuEeH1LENNFc+JcIIGsaGsa1rRsDQAByAVNtt5ZYSS5HYvD0IAgCAIChaTM2OlYaqJv0jB9IB5zB53No93IK/o9RteyXL3FXUVZW5ERkWUZTonUrz/eYBrwPJxIGwE+DTzadoU1i6CzevZfMjh+7Da+a5HRkHPmopH9DVte9rcCHYSM7z5ff4r23SQsW6vh9DyF8oPEv9moZMylFURiSF4e07xuPAjaD2FZk4Sg8SRdjJSWUetcHQQBAcJZA1pcdgBJ7l6ll4BkuiuMyVz5Dujc483ub/Vy1tc9tSj4lDS8Z5NdWQXwgCA66idsbHPcbNaC5x4AC5K9SbeEeN4WWY5kuB2Vsol8gPRk67x6MbcGx9+A73FbE2tPThc/57zPindZl/iNma0AAAWAwACxjRPqAIAgCAz/PrPnoi6npj9JsfIMdTi1vF3E7uezQ02k3dufLuKl1+OzE8GaOYBktPWa1j1hESdZ18daQ7Rfht48F3qNZjs1/H7HNWnzxn+eZpkMLWNDWNDWgWAaAABwAGxZrbbyy4ljgjmvD0IAgCAIAgCA+EIDG84aR2S8oNkiHUv0kY3FpwfH7yORatmqS1FO2XPl9mZ1idVmUaRlXI1NlGFjnC+s0OjkbYOaHC4seHYcFmwtnRJpfAuShGyOTNJ6eryNUBwN2O2HHUkA81w3O943Ehaadephj+0Ump0y/OJqWbeX4q2LpI8CMHsO1p4HiOB3+IWVdTKqWGXq7FNZRLKIkCAic7Kjo6Kpdv6J4HMtIHvIUtCzbFeJHa8Qb8Cl6Haf/ABL/AFGj75P4K7+oP2V5lfSLmzSlmlwIAgKVpUyp0VK2EHrTOsfUbYu95YO8q7oa9093cVtTPEcd52aL8k9DSdKR15zrfYFwwfF32l5rbN1m3uPdNDEc95cVTLAQBAEBWs9quqEXR0kT3PeDrSNt1G9lz5R93grOmjW5ZsfoQ3OeMQRB5gZldERUVLPpAfo4zY6tvPd9bhw27dk+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83wWvo0oU7n4v4GfqHus2ryNapoBGxrGizWgNA7ALD3LJbbeWX0sLB1V+UIoG60sjI28XEDuF9q9jCUniKyJSUeLIMZ8Uh/ZmaUDfHDK4eOqp+qWLnhebRD1iHu4+jOVPnvROdqmYxu4SsfH4lwsEektSzjPlxPVqK3wz8SZmyjE2IzF7eiA1i8dYW4jVvfuUChJy244kjkks+4hTn3Qf6gexJ+lT9Uu/6kfWK+8f28oP8AUt9mT9KdTu/6jrFfeSmSMtQ1Qc6B+uGmxNnCxONusAorKp1vEkdwnGfsngqM86KN7mOnAcxxa4asmBaSCMG8QVItLa1lI5d9a4ZOH9uKH/P+5L+lOqW930POnr7z2ZPzlpJyGxVEbnHY29ieQdYlcToshxlE6jbCXJksoiQ8WT8qwzl4ikDjG4teMQWkXGIPaDjswXc65QxuXM5jOMuR7VwdBAeLKGVYYDG2V4aZDqsBv1jcCwsOLh4ruNcpJuK5HMpqPM9q4OjjJGHAtIuCCCOw7UTwDIcx3mkyoYScCZIT3XLT3lg9pbGpXSUbvJmfT2LdvobAsc0COy/kdlXC6GTfi129rhscP944jepKrXXLcjiyCnHDMvzSyo/JtY6CfBjnaknAHzJR2WI7jfctS+tX1748/wA4FKqbqntZsKxzQKDpfntBAz0pC72WkfmCv/p67bfgVdW+ykTuj+n1Mn044gv9tznD3EKDVyzdIkoWK0WFVyYIAgMfyEPlGWi47BNK/uZr6vwati3sabHgjPh2rs+LNEzvzgFFAZLBz3HVjad7uJ7AMT4b1nael2zx7i3bZsjkquZmbxrD8triZS4no2O2WBxcW7NW9wG7N+N1a1Fyq/ar4d5BTXv7c+JojGAAAAADYBgs4uHkyrkmGpZqTRteN1xiO1p2tPJdwslB5izmUIyWGiEy9k1lNkqaFl9VkTgCbXNzck233JU9U3O9SfeRTio1NIidEcTTTTXaD9MdoB/dxqXXtqa8v5ZHpV2X5/wi7PooztjYebWn8FS3S7y1hH2loo4r9HGxmtidRrW3PE2GKSlKXNhRS5GaZm/8aqvWqP8AurT1P/jR/wDn6FGn/M/X6mpLKL5nOlfI0TYmVDGNbIZAx1gBrAtcbm20gt281o6G2Tk4Plgp6qCSUkWbMOsfNQwvkJLrObc7SGuc0EnebAYqtqoqNrSJ6JNwTZmkbamGeqrKfZDO9r7XOBc4nWbvZx4YHC1xpPo5RjXP3pfnmUu1GTnH3M1HNbOOOti1mdV48uMnFp/Fp3H8cFl30Sqlh8u8vVWqayiaUJIUXSP+3yd/H/NEr2j9mfl9yrqOcfMvSoloIDG8+D8myqZR6UUw7g2/iWHxWzpu3Rt80Z13Ztz5M2JjgQCNhxCxjROSAz/StkLXjFUwdaOzZO1hOB7ifBx4LQ0N2HsfvKmqrytyJXRxlv5RShrjeSHqO7W+Y7ww5tKi1lWyzK5Mk0890cP3FW0w1F5oGejG53tut+RWv0+PZb8SDVvikaRkan6OnhZ6MbG+DQFm2S3Tb8S5BYikexcHQQBAZDou61e5x/y3u8XM/qtfW8KceKM/TcbDv0wTk1ELNzYi4c3OIP8AI1efp67Dfie6t9pGmZIgEcETG7Gsa0dzQsyx7pNsuxWIpHrXB0EBB57/AOAqf4ZU+m/yx8yK7/Gyl6N8pzRQSiOkknBlJLmOjaAdRg1TrEG+APerusrjKazLHDxK2nnKMXiOePgWw5wVX/ls/wD1IP1Kp0Nf/sXwZP0s/wDo/l9yXyPWPmiD5IXQuJILHG5FiQDew2jHvUNkVGWE8ksJNrLWDLchZQ6DK1S/o5ZLyVDdWJus7GUm9rjCwK1bYb9PFZxwXPyKFcttreO/6lsrtIsMTtR1PVNfh1XsYzbsJ1n4DtsqkdFKSypLH54FiWpiuGGebKOQqvKb2Gp1Kenbi2NrhI8333HVvbC+6+wrqF1dCezi+/kjyVc7X2uCLtR0rYmNjjGqxgDWjgAqMpOTyyykksIqGjsXflAH/Uu+Llc1fKHkV9Pzl5kNnRm5Lk+X5bRXDBi9gx1AduHnRnePN+E1F8bo9HZz/PmR21Ot74fn+i5ZqZyx1ses3qyN8uO+IPEcWncVTvolVLD5d5YqtViIHSP+3yd/H/NEp9H7M/L7kWo5x8y9KiWggMk0tx/3uM8YR7nyf1WvoH+2/P7FDVLt+hf8yK3pqGndvDNQ84yWH+W/es/Ux22yX5xLVMt0EycUBKdVVTtkY5jxdr2lrhxBFiF7GTi8o8aTWGZJmXM6iymYHnBzjC7tN/o3d5t7a19SlbRuXn9yhS+js2vyGfp6bKoj7YYvaIP/AMiaXs0Z83+fAX8bceSNgWOaAQBAEBkOi3q17mn/AC3jwcz+i19bxqz4oz9NwsJTS/k0noZwMADG/subs/OPDiov0+fOHqSauPKRcMz8piopIXg3IaGP7HNADr/HvCp6ivZY0WKpboJk0oSQICDz3/wFT/DKn03+WPmRXf42V/RB/hpv4x/7casfqHtry/lkWk9l+f8ACL4qBaCAyfNT/jc38Wp/metbUf8AjLyiUKf8z82XjPDNllbFbBsrf2b/AMruLT7tqo6e91S8C1bUprxKrmJnK6nk+Q1d26p1GF3mndGT6J809oGwi1rVUKa6WH54/cr0W7XskaUs0ulK0dftMof+pd8XK7rOUPIrafnLzLoRfAqkWTMc6825KCX5ZRXawG7mjzL7cN8Z3jdy2alF8bo9HZ/f+yjbU63vh+f6PPlrOVlc7JzgNWRs4EjOBLorEHe02Nl7XQ6lNe7H3E7VZt8zV1lF4IDJNLb71cY4Qj3vk/otbQL9t+f2KGqfb9Cd0RVmtBNEdrHhw5PH9Wu8VBr44kpEull2Wi/KgWggMk0o0phrY52YF7WuB+vGbX8OjWvopbqnF+76P8ZQ1K2zyvzB5clTirywyQbHS645RtLh/IF1NdHpmvD6nMXvuz4myrGNEIAgCAx/N49BlotOAM0rO52vq/lWxb29NnwRn19m7HizWa6jZNG6ORocxwsQf94c1kxk4vKL7SawyhQZuVuTZXPoyJ4XeVE4hrrbr3sLj0h4K+76r44s4PvKqqsqeYcUTkWeB2SUNcx28Nh1x3OBx8AoHpl7pr4knTd8X8DjNnFVy4U1BMCfPqNWNo7dW93eIRUVx9ua9OI6Wb9mPxPVlqjnfk6SN/0k5is7U2OedurswvsXNcoK5NcFk9mpOtp88FWzNkq6GJ8ZoJn6z9e4c0W6rRbH1ferWoVdsk96RDTvrTW0nHZz1m7Jc3fI0flUHQVf+xfAl6Wf/Qlc38pzz6/T0zqfVtqhztbWve52DZYeKitrhDG2WTuuUpc1gp2bmRahmVpZnwvbEZJyHkYEOc/VPfgrl1sHp1FPjhFaquStba4cTSVml0p+kDNQVUfSxN+nYPbb6B7eHhvwuaTUdG9suX0K99O9ZXM7sxq2qMfQ1cMjXMHUkcPKbwcfSHE7ee3nUxrzurfoe0ueMSRxzGoJYn1pkY5gfO5zL+c0l1iF7qpxkoYfJCiLTlnvLYqhOfCL4FAZtl7MgxVUM1MwmIzMLmNF+j64JI+pgeXLZpVatSrcZ88P1/2Up0YmnHlk0pZpdCAx3PcfKMq9EPSihvz1ST3F58Fsabsafd5sz7u1bjyR3aM5zDXvhd57XsI+tGb/AAa9ea1bqlJefxPdO9tmDXFkF8ICgaX6e8EEnoyFvc5pPxYFf/T5dprwKuqXZTK7org1q7W9CNzu8lrfg4qzrnirHiQ6Zds2FY5oBAEAQGQaQozTZSbO0eV0cw5sIBH3B4rX0j307X4oz9Qttm71NcglD2tc03a4BwPEEXBWS1h4ZfTyc14ehAQOUc7aaCcU8jniQlosGEjr21cRzU8NNOcd65EUroxltZPKAlCAIAgCAIAgCAIAgCAIAgOL3gAkmwAuT2BAZDmW01eVTMdgdJMeRuGDuLm+C2NT+3Rt8kZ9Pbtz6nHL390yxr7G9KyT7Mltf3mQJV+5pseGPhy/gT7F2TYljmgEBT9KjL0N+EjD8R+KuaH/AC+jK+p9ggtD0HXqX8Axo7y4n4BT/qD4RXmRaRcWzTVmF0IAgCAoWlyg1oIpgMY3lp9WQfqa3xV/QTxJx7/4Kuqj2VI9+jLKvTUgjJ68J1D6u1h8Lt+yVHra9tme860090MdxblULAQGQaQuplRrjstE7wP/AOVr6TjRjzM+/hb8DX1kGgEAQBAEAQBAEAQBAEAQBAVbSPlXoKN7QevN9G3kfLPs3HMhWtHXvsT7uJBqJ7YeZF6Jcl6kEk5GMrtVvqsuL97i72QpdfZmSj3HGljiLl3kZpgovpIJfSa6Mn1TrN/md4KX9PnwcfU41ceKZfs263p6WCTe6Nt/WAs73grPujtscfEtVy3RTJJRnZTdKz7UNuMrB/MfwVzQr930K+p9g6NEcFqWR/pSnwa1g+Osute/3EvA50q7LfiXlUS0EAQBARec9B8opJ4rXLmHV9YYt+8ApaZ7LFI4sjui0ZDmNl35JUtc42if1JOwHY77Jx5XWvqaekhhc0Z9NmyWfcbkCsM0wgMo0wU1qiF/pxlvexx/WFrfp8uw14lDVrtJmm5LqulhikHnsa72mg/isucdsmu4uxeUmepcnQQBAEAQBAEAQBAEAQBAY3nTXOynXtihN2A9HHw4yScsCeTQtmiCoq3S8/sjOsk7bMI1ygpGwxsiYLNY0NHICyyJScpOTNCKUVhFa0oUfSULnWxie1/dfVPucT3KzopYtx3kGpWYHn0UVmvRuj3xSOA5O6w95d4LrXRxZnvR5pXmGO4uqpFkzzTBU2jp4/Se5/stt+daH6fHtSZU1b4JFkzEpOioKcWsXN1zzf1vgQq+qlutl+ciahYrRPquShAEAQBAYDnRQdBVzxWsA8lvqu6zR4EDuW/RPfWpGVZHbNo0LRnnP0rBSyn6Rg+jJ85g83m34W4FZ+so2vfHky3p7cray+KgWikaWaHXpWSgYxPF/Vf1T97UV7QTxY495W1Ucxz3Hs0Z1/S0LG360TjGeW1v3XAdy41sNtrffxOtNLMPItaqE4QBAEAQBAEAQBAEAQFH0lZz9DGaaJ30sg65HmMPwLtnK54K9o6Nz3y5L6lbUW7VtXM4aMM3Ohj+UyNs+QWYD5rOPYXYHkBxK91t+57FyX1PNNVhbmXtUC0eTK9GJoJYj57HN8QQCu65bZKXcczjui0ZpojrNWoliOGuzWt9aM2t4PPgtLXxzBS/OJT0ssSaNWWUXjINIk5qcotgZ5upCPWebk/eaPsrX0i6Onc/Mz9Q91m1eRrcEQY1rRsaA0cgLBZLeXkvpYOxeHoQBAEAQGVaXKHVnimGGuwtJHpMNwednD2Vq6CeYuPcUdVHtJkfnBkdzGQ5QprtZIGvdqfupDttwbrX5bNhCkqtTbpnzXDzRxZBpKyP9F9zKztZWM1H2bO0dZu5w9NnZxG7wKoanTOp5XItU3Kaw+ZO5XoRPDJE7Y9pbyuMD3Gx7lBXNwkpL3Eso7k0Zfo0ygaasfTydXpLsIO6SMmw/nHgtTWQU61Ne76MpaeW2e1/jNbWQXwgCAIAgCAIAgCAICtZ551somarbOncOozh9d/Adm/xIs6fTu15fIhuuUF4lJzIzafXTGqqbuj1iTrfvX8PVG/dhbja9qb1VHZDn9CtTU7Huly+prYWQXwgCAx2P+55atsHT2+zMMO4CQeC2H+5pvT6f0Z/sXev1NYyrXNghklf5LGlx7bbAO0mw71kwg5yUV7y9KSim2Zbo5o3VVc+okx6O8jj9eS9h73HuC1dZJV1KC9/D0RS08XKe5muLIL4QBAEAQBAVPSbQdLQucBjE4SDl5LvuuJ7lb0U9tuO/gQamOYZ7jxaK6sS0b4XgO6NxBacQWSYi4O6+uO5d66O2xSXv/g50zzDaQGd2Z0lG/5TSa3RtOtZpOtEeI3lvw34Yqxp9TGxbLOf1IbaXB7o/wBE7mjpAZNaKqIjk2B+xj+foH3fBV9Ro3HtQ4olq1CfCRC6TMiuhnbVxAhrrFzmjyJG2s48L2HeDxU+itUodHL8RHqYNS3ov+a+Wm1lOyUW1tjx6Lx5Q5bx2ELPvqdc3EtVT3xySyiJAgCAIAgCAIAgKPnbn/HBeKmIkl2F21jP1nsGHHgr1Gjc+1PgitbqFHhHmU/NPN2TKMzpZnOMYdeR5OLz6DT4X4DuVy++NMdsefuRXqqdjy+RslPA2NrWMaGtaAGgCwAGwBYzbbyzQSSWEdi8PQgCAyfSzSFlVFK3DXZt+tGdvg5vgtbQSzBxfu/koapYkme7SVlZ8lJSan7OcdI628gNLW25uJ+yFHo61GyWea4Heom3GOOTLVmPkT5JSta4fSP68nrG1m9wsO48VV1NvSWZXInpr2RwWBVyUIAgCAIAgOitphLG+N3kvaWnk4EH4rqMnFpo8aysGVaMakwVz4H4F7XMI+vGSfgJPFautjvqUl+JlDTPbPD/ADBriyDQKNnVo9jmvJTasUhxLfMce7yDyw7N6vUa1x4T4r5lW3TKXGPAqdFl6uyY7oZmEx7OjlxFv+W8Xw5XHYrcqar1ujz71/JArLKnhlpzWzjydrudH/dXyCz43dWNxGxwPkA4keaTfYqt9F+MPtJe/wB/3J6rKs8OBeo3hwBBBB2EG4VBrBaOSAIAgCA4veALkgAbScEBWMs5+UkFw1/TP9GPEd7/ACR4k9itV6OyfNYXiQT1EI+JnecWetTV3bfoovQYTj2PdtdywHYtGnSwr482VLL5T8EebNLNt9bLqi7Ym/tH8B6LeLj7tvPq+9VRz7zmqpzePcbdQUTIY2xxtDWNFgB/vEnaTvWJKTk9zNOMVFYR6FyehAEAQFI0s0evSMk3xyC/J92n36iu6CWLGu9FbVLMMnzMOnjq6Kn6QaxpZXW5jWLL9gD2n7IXuqbrtlj/AJI8oSnBZ9zLwqJaCAIAgCAIAgCAx3O8Giyr0w2FzJ+YOEg7yH+K2NP+7Rt9PsZ9vYtz6mwtdcXGwrHNA+oDorKOOZpZKxr2naHAEe9dRk4vKeDxxTWGUrK+jKF9zBI6I+i7rt951h4lXa9fNe0slaeli/Z4FadmjlKkN4S4jjBKR4tOqT4FWes0We180Q9DbDl8j6M7MqQYSB5t/mwW94Db+KdX08+XyY6a2PP5o7WaUakeVHTk8nj8y8f6fD3Nnq1cvAP0o1J2R047nn8yL9Ph3sPVy8DqOd+VJ8Iw4X/yoL+8h1l71bTw5/NnnTWy5fJHxuamU6s3mLwOM8psOTBcjwCdYor9n5IdDbPn8yYGYtLRxGetmc8N81vUBO5ox1nE8woet2WS21rBJ1eEFmbKzR0cmU6kMiY2KJuxrQA2Jl9pt5Tjx2uPYMLMpRohmTy/qyBRdssLgvobFkfJcdNE2KJtmt8Sd7nHeSseyyVkt0jRhFRWEe1cHQQBAEBFZxZeio4jJIcTgxg2uPAfidylpplbLCOLLFBZZS8h5SmylTZRZLckgOjFjqtOqS1jeRYw8cb71dthGicGitCUrYyTOvQ9W9aeLiGyDu6rvixe/qEOCl6HmklzRpqzC6EAQBAEAQBAEBnel+guyCcDyXGN3Jwu2/ItPtLR/T58XH1KmrjwUiy5i1/TUMDicWt6N3NnV94APeq2qhtta9fiTUS3QRPquShAEBB5yZIllbr0074ZmjCzjqP+q9uI5G1x2qemyMXiayvmRWQb4xeGUajz6rKWbo61heBg4arWvHBzS2zXD3Hir0tJVZHdX/orK+cHiZomS6+nq2dJEWPbvwFweDgcWnms6cJ1vEuBbjKM1lHtZA0bGtHIBcZZ1g7F4enRXVjIY3SSODWNFyT/ALxPYuoxcnhHkmorLMfypXz5YqmxxghgvqNOxjd8j7b/AP6A7deEIaavL5/nBGfKUrp4Rqmb2RI6OERRjtc47XO3uP8ATcsu22VktzL1dagsIk1EdhAEAQFVzqz3hpLsZaWb0AcGn653chjy2q1RpZWcXwRBbfGHBcWUTJORqrK0xmlcRHezpCMAB5kTdn4Dabnbfstr08dsefd9yrCE7nl/nka1kvJsdPE2KJoawe87yTvJ4rJnOU5bpF+MVFYRlGbP90yv0exvSPi+y6+p7+jWrd+5p8+Cf3/ko19i7HobEsc0AgCAIAgCAIAgIjOzJZqqSWJttYi7L4dZpBbjuxFu9TUWdHYpMjthvg0R+YeQJqKJ7JnsOs7XAYXHVNgDiQODd3FSaq6Nsk4nFFcoLDLOqpOEAQBAReXsgQVjNWZtyPJeMHN9U/gcFLVdOt5icTrjNcTM8p5p1uT39LTue9o8+LygOD2bx4jjZacNRVcts/n9ylKmdbzElMh6TiLNqo7/APMjtf7TD+B7lFboPfB+jO4ar/si90GW4JoTPHIDE2+s4gttbE31gLWVCdU4y2tcS1GyMluXIy3OXLs2VKhsFO09HrdRuzWO+R/AWvt2DtK1KaY6eG6XP84FGyyVstseRpGambjKKLUb1pHYyP8ASPAcGjcPxKzr73bLL5FyqpQWCbUBKEBxkkDRdxAA3k2CJZBWcr5+UcFwJOld6MXW8XeT779itV6O2fux5kEtRCPiUfKeeNbXO6Kna5gPmRXLiPrP3DlYcVehpqqlunx8ytK6djxH5Ezmzo3taSsIO/omnD7bht5DDtKhu13ur+JJXpvfP4GiRRNa0NaA1oFgAAABwAGxZzbbyy4lg5rwGQ6SYjT5QbM3zgyUesw2/I3xWvo3vp2vxXxM/ULbZu9TWoJQ9rXDY4AjkRcLJaw8Ggnk7F4AgCAIAgCAIAgCAIAgCAIAgCAgsuZqUlTd0sYa7aZGHUPNxGB+1dT1aiyHCL9CKdMJcWjOc58ufKTHRUTCIGkNa1v7xw2H1b447fKPZo01bM22c/p+f6Kdlm7sQ5fUssGRZcm0hNPCZquUWe9oBEY4AHEgbsMTicAAqztjfZ23iK+ZOoSqh2VlsrozkyvHg4TH16cfEMCs9BppcsfH/ZD0ty5/Q5f2zymcA090B/ovOq6fv+Y6e38Rx/8AFMszYD5TY8IRH97VFvFe9HpY93xyN18u/wCAZmTlGpN5jbtmlLz3Aa34I9VRD2fkv6HQWy5/NljyVoxhbYzyulPot6je/a4+IVaevk/ZWPmTR0sV7TyXPJ+TooG6kMbWN4NAF+0naT2lUpzlN5k8liMVFYSPUuToIAgM/wBL9HeGCW3kPLDyeL/Fg8Vofp8u04lTVR4Jk/mBW9LQQHe0GM/YJaPuhp71X1Udtr+PxJaJZrRYVXJggCAIAgCAIAgCAIAgCAIAgCAyzP8AztM7jS0xJZfVe5uJkde2o221t+HlcturpdNsXST5/Qo33buzEsuYmaIpGdLKAahwx36gPmDt4nu2bauq1PSPbHl9SainYsvmW5VCwEAQBAEAQBAEAQBAQGfdH0tBUN3tbrj/ANsh3wBHerGlltti/T4kV8c1sreh+svHPD6LmyD7Qsf5B4qz+oR4qXoQ6SXBo0NZxbCAIAgCAIAgCAIAgCAIAgCAzfSJnj5VLTux8mV7ffG3t4nu23tpaTTf85+n3Kd93/GJ79H2Z3QAVE7fpiOo0/uweP1iPDZxUer1O/sR5fU6oo29qXMvKoloIAgCAIAgCAIAgCAIDjKwOBacQQQeR2r1PAMi0eyGmykYXb+khPNhuD9w+K19Wt9O5eDM+js2bfQ19Y5oBAEAQBAEAQBAEAQBAEAQFE0g549ADTwO+lI67x+7B3D6xHhzsr+k02/ty5fUq337ezHmeTR3mdq6tVUN622Jh3cJHDjwG7bttbrV6nPYh6/Y509P/KRoyzi4EAQBAEAQBAEAQBAEAQBAY9nePkmVhKMBrxzd2Af4lr/FbGn/AHNPt80Z9vYtz5M2AFY5oH1AEAQBAEAQBAEAQBAEBT8/M7hSM6KIgzuHPowfOPbwHee25pdN0j3S5fUr33bFhcyvaPs0TM4VdSCW31o2ux1ze/SOvtF8Rfbt2bbGr1O1dHD+vAhopz2pGorLLwQBAEAQBAEAQBAEAQBAEAQGa6YaL/DzetGfc5v51pfp8vaj6lPVx5MueaNb01HTvvclgB9ZvVd72lU9RDbZJFiqW6CZLqEkCAIAgCAIAgCAIAgIDPXLxoqfpGtu9ztRl9gcQ46zuwBp9ysaanpZ4fIius2RyZ5mLkIV9RJLUOL2sIc8Ha9zr2B+r1TfuGxaGqu6GCjD+inTX0km5GwtFhYYBY5on1AEAQBAEAQBAEAQBAEAQBAEBVdJlMH0Eh3scx49oNPucVa0UsWrxINQs1s8OiWpLqSRh8yU25ODTbx1vFSa+OLE+9HOlfZaLwqJZCAIAgP/2Q=="/>
          <p:cNvSpPr>
            <a:spLocks noChangeAspect="1" noChangeArrowheads="1"/>
          </p:cNvSpPr>
          <p:nvPr userDrawn="1"/>
        </p:nvSpPr>
        <p:spPr bwMode="auto">
          <a:xfrm>
            <a:off x="4572000" y="-38417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32" tIns="45716" rIns="91432" bIns="45716" numCol="1" anchor="t" anchorCtr="0" compatLnSpc="1">
            <a:prstTxWarp prst="textNoShape">
              <a:avLst/>
            </a:prstTxWarp>
          </a:bodyPr>
          <a:lstStyle/>
          <a:p>
            <a:pPr algn="ctr" fontAlgn="base">
              <a:spcBef>
                <a:spcPct val="20000"/>
              </a:spcBef>
              <a:spcAft>
                <a:spcPct val="0"/>
              </a:spcAft>
              <a:buFontTx/>
              <a:buChar char="•"/>
            </a:pPr>
            <a:endParaRPr lang="fr-FR" sz="1600">
              <a:solidFill>
                <a:srgbClr val="333399"/>
              </a:solidFill>
              <a:latin typeface="Arial" charset="0"/>
            </a:endParaRPr>
          </a:p>
        </p:txBody>
      </p:sp>
      <p:sp>
        <p:nvSpPr>
          <p:cNvPr id="14" name="AutoShape 12" descr="data:image/jpeg;base64,/9j/4AAQSkZJRgABAQAAAQABAAD/2wCEAAkGBxQSEhQUExMUFhUXGRwYGBgXFxUYHxwcGRoWHRgXGBoaICghGCAnHBgVITEnJSkrLi46GB8zODMsNygtLiwBCgoKDg0OGxAQGzQkICYwLCw0LCwvLywsLCwsLCwsLCwsLCwsLCwsLCwsLCwsLDQsLCwsLywsLCwsLCwsLDQsLP/AABEIAN4A4wMBEQACEQEDEQH/xAAbAAEAAwADAQAAAAAAAAAAAAAABQYHAgMEAf/EAE0QAAEDAgEIBQcJBQYEBwAAAAEAAgMEESEFBgcSMUFRcRMiYYGRMkJScpKhsRQXI2KCosHC0jNDc7LRFiQ0U1TwNWOTsxVVdIPD4eL/xAAZAQEAAwEBAAAAAAAAAAAAAAAAAwQFAgH/xAA2EQACAgECAgcHBAICAwEAAAAAAQIDEQQSITETFCJRYXGBMkGRobHR8AUjwfEz4UJSNFOCFf/aAAwDAQACEQMRAD8A3FAEAQBAEB11E7Y2lz3Na0bXOIAHMlepNvCPG0uLKdljSRTRXELXTu4jqM9oi57gVcr0M5e1wK89TFcuJVps/K+ocWwNDeyKMyO7yb/AK0tHTBZl83ggeoslwj8jiMjZXqMXGcD682oPZ1vwXvS6aHLHwGy6XPPxOXzdVzsXOi+1I8/lK867SuWfgOrWM4v0bVg2GA8nu/Fq969V4jq0/A8FVmPXM/cFw+o5jvde/uXcdXS/ecuixe4gqulkiOrIx8Z4Pa5p7r7VYjJS4p5ImmuYpIQ9waZGR385+tbv1QSPBeSeFnGQlktVNo8qZGh8ctM9p2ObI4g94aqr1sIvDT+BOtNJ8U0dnzZ1npwe2/8AQvOvVeP56jqs/AfNnWenB7b/ANCdeq8fz1HVZ+A+bOs9OD23/oTr1Xj+eo6rPwHzZ1npwe2/9Cdeq8fz1HVZ+A+bOs9OD23/AKE69V3P89R1WfgPmzrPTg9t/wChOvVeP56jqs/AfNnWenB7b/0J16rx/PUdVn4D5s6z04Pbf+hOvVeP56jqs/AfNnWenB7b/wBCdeq8fz1HVZ+A+bOs9OD23/oTr1Xj+eo6rPwHzZ1npwe2/wDQnXqvH89R1WfgPmzrPTg9t/6E69V4/nqOqz8B82dZ6cHtv/QnXqvH89R1Wfgffm0q/Tg9t/6E69V4/nqOqz8DXVkGgEAQBAU3OrP2KmJjhAllGBx6jT9Yjaewd5CuUaOU+MuCK9uoUeC4spVPk2vys8PeSY74PfdsbfUaNvcOZV1zp06wufz9Sso2XPL/ANF2yLo7pobGW87/AK2De5g/ElUrNbZL2eBZhpornxLbTwNjaGsa1rRsDQAPAKo228snSS5HYvD0IAgCA654WvBa9rXNO0OAIPMFeptcUeNZ5lUyzo8pZrmMGB/FmLe9hw8LK3XrbI8+JBPTQly4FIq8kV+SnGSNx1N747lh/iMOzvHIq7GynULa+fz9Cs4WUvKLjmtpAiqCI5wIpTgDfqOPYT5J7D4lU79HKHGPFfMsVahS4S4MuqpFkIAgCAIAgCAIAgCAIAgCAIAgPjnAAkmwGJJQGW5458PncaejLtQnVL231pCcNVlsQO3aeW3V0+kUFvs/rzKNt7l2YEhmjo8awNlqwHO2iHa1vr+kezZzUWo1rfZr+J3VpkuMvgaE1oAAAsBgAFnls+oAgCAIAgCAIDyy5RhZ5Usbeb2j4ldKEnyR45Je86v/ABmmOHyiA9nSM/quuin3P4Hm+PeUvOjMWKcOloiwP2mMEajvVtgw+7ltVyjVyh2bOXeVrdOpcYEZmhnpJSv+TVet0bTq6zr60RG528t945YKXUaVWLfXz+pxVe4vbL+jVI3hwBBBBFwRiCDsIO9ZTWC8ckAQBAEAQBAEBCS510zaj5M55Eus1ltR5Bc7V1QHAW84bVOtPY4b0uBE7oKW33k2oCUIAgCAIDLNIOdTp3mkpySy+q8txMjr26Nttovh2nsGOrpNOoLpJ/14lG+3c9kSy5j5ntpGiWUB1Q4cxGD5re3ie4Ybaup1Lse2PL6k1NOzi+ZblULAQBAEAQHCWVrAXOcGtGJJIAHaSdi9Sb4IN4KblrSPTxXbCDO7iOqz2jie4EdquV6GcuMuH1K09TFcuJVJs9MoVbi2AFv1YYy4jm43I54K2tLTWsy+ZA77J8I/I+DM7KVTjKXY/wCdMT7gXW8E6zRD2fkh0NsufzZ64dFk3nTwt9VrnfGy4f6hH3JnS0j7ztOiuT/Us/6bv1Lz/wDQj/1+Y6o+864dHlbTvEsE0Ou3YQXNPK2qQR2HBevW1TW2SYWmnF5iyby3mzJXwa8sTYaxgtcFpZIBuuDsO6+Le0bYK740yxF5i/iiSdTsjlrEvqQWYedDqWT5JU3bHrFo1sDE+/kng0nwOOwlT6rTqyPSQ5/UiotcHsl/Rpzq+MSCIvAkIu1pwLhxbfyrb7bFmbJbd2OBe3LOD0rk9CAIAgCAIDH8lfT5bvtHTyO7ow/V/latifY0vovmZ8e1f6mwLHNAIAgCAp2kfOQ00IhjNpZQcRtazYXdhOwd53K5o6N8tz5Ir6i3asLmyN0Y5rhjRVyt6zh9CD5rT5/M7uzmpdbqMvo4+pxpqsLe/Q0NZxbCAIAgCArOdWecNHdg+km9AHZ2vPm8tvxVmjSyt48kQ23xhw95nrY6/K774mMHfdkTOXpHxK0c06ZePzKn7lz/ADBdMh6OaeKzpiZ39vVYOTRt7yeSpW62cuEeH1LENNFc+JcIIGsaGsa1rRsDQAByAVNtt5ZYSS5HYvD0IAgCAIChaTM2OlYaqJv0jB9IB5zB53No93IK/o9RteyXL3FXUVZW5ERkWUZTonUrz/eYBrwPJxIGwE+DTzadoU1i6CzevZfMjh+7Da+a5HRkHPmopH9DVte9rcCHYSM7z5ff4r23SQsW6vh9DyF8oPEv9moZMylFURiSF4e07xuPAjaD2FZk4Sg8SRdjJSWUetcHQQBAcJZA1pcdgBJ7l6ll4BkuiuMyVz5Dujc483ub/Vy1tc9tSj4lDS8Z5NdWQXwgCA66idsbHPcbNaC5x4AC5K9SbeEeN4WWY5kuB2Vsol8gPRk67x6MbcGx9+A73FbE2tPThc/57zPindZl/iNma0AAAWAwACxjRPqAIAgCAz/PrPnoi6npj9JsfIMdTi1vF3E7uezQ02k3dufLuKl1+OzE8GaOYBktPWa1j1hESdZ18daQ7Rfht48F3qNZjs1/H7HNWnzxn+eZpkMLWNDWNDWgWAaAABwAGxZrbbyy4ljgjmvD0IAgCAIAgCA+EIDG84aR2S8oNkiHUv0kY3FpwfH7yORatmqS1FO2XPl9mZ1idVmUaRlXI1NlGFjnC+s0OjkbYOaHC4seHYcFmwtnRJpfAuShGyOTNJ6eryNUBwN2O2HHUkA81w3O943Ehaadephj+0Ump0y/OJqWbeX4q2LpI8CMHsO1p4HiOB3+IWVdTKqWGXq7FNZRLKIkCAic7Kjo6Kpdv6J4HMtIHvIUtCzbFeJHa8Qb8Cl6Haf/ABL/AFGj75P4K7+oP2V5lfSLmzSlmlwIAgKVpUyp0VK2EHrTOsfUbYu95YO8q7oa9093cVtTPEcd52aL8k9DSdKR15zrfYFwwfF32l5rbN1m3uPdNDEc95cVTLAQBAEBWs9quqEXR0kT3PeDrSNt1G9lz5R93grOmjW5ZsfoQ3OeMQRB5gZldERUVLPpAfo4zY6tvPd9bhw27dk+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83wWvo0oU7n4v4GfqHus2ryNapoBGxrGizWgNA7ALD3LJbbeWX0sLB1V+UIoG60sjI28XEDuF9q9jCUniKyJSUeLIMZ8Uh/ZmaUDfHDK4eOqp+qWLnhebRD1iHu4+jOVPnvROdqmYxu4SsfH4lwsEektSzjPlxPVqK3wz8SZmyjE2IzF7eiA1i8dYW4jVvfuUChJy244kjkks+4hTn3Qf6gexJ+lT9Uu/6kfWK+8f28oP8AUt9mT9KdTu/6jrFfeSmSMtQ1Qc6B+uGmxNnCxONusAorKp1vEkdwnGfsngqM86KN7mOnAcxxa4asmBaSCMG8QVItLa1lI5d9a4ZOH9uKH/P+5L+lOqW930POnr7z2ZPzlpJyGxVEbnHY29ieQdYlcToshxlE6jbCXJksoiQ8WT8qwzl4ikDjG4teMQWkXGIPaDjswXc65QxuXM5jOMuR7VwdBAeLKGVYYDG2V4aZDqsBv1jcCwsOLh4ruNcpJuK5HMpqPM9q4OjjJGHAtIuCCCOw7UTwDIcx3mkyoYScCZIT3XLT3lg9pbGpXSUbvJmfT2LdvobAsc0COy/kdlXC6GTfi129rhscP944jepKrXXLcjiyCnHDMvzSyo/JtY6CfBjnaknAHzJR2WI7jfctS+tX1748/wA4FKqbqntZsKxzQKDpfntBAz0pC72WkfmCv/p67bfgVdW+ykTuj+n1Mn044gv9tznD3EKDVyzdIkoWK0WFVyYIAgMfyEPlGWi47BNK/uZr6vwati3sabHgjPh2rs+LNEzvzgFFAZLBz3HVjad7uJ7AMT4b1nael2zx7i3bZsjkquZmbxrD8triZS4no2O2WBxcW7NW9wG7N+N1a1Fyq/ar4d5BTXv7c+JojGAAAAADYBgs4uHkyrkmGpZqTRteN1xiO1p2tPJdwslB5izmUIyWGiEy9k1lNkqaFl9VkTgCbXNzck233JU9U3O9SfeRTio1NIidEcTTTTXaD9MdoB/dxqXXtqa8v5ZHpV2X5/wi7PooztjYebWn8FS3S7y1hH2loo4r9HGxmtidRrW3PE2GKSlKXNhRS5GaZm/8aqvWqP8AurT1P/jR/wDn6FGn/M/X6mpLKL5nOlfI0TYmVDGNbIZAx1gBrAtcbm20gt281o6G2Tk4Plgp6qCSUkWbMOsfNQwvkJLrObc7SGuc0EnebAYqtqoqNrSJ6JNwTZmkbamGeqrKfZDO9r7XOBc4nWbvZx4YHC1xpPo5RjXP3pfnmUu1GTnH3M1HNbOOOti1mdV48uMnFp/Fp3H8cFl30Sqlh8u8vVWqayiaUJIUXSP+3yd/H/NEr2j9mfl9yrqOcfMvSoloIDG8+D8myqZR6UUw7g2/iWHxWzpu3Rt80Z13Ztz5M2JjgQCNhxCxjROSAz/StkLXjFUwdaOzZO1hOB7ifBx4LQ0N2HsfvKmqrytyJXRxlv5RShrjeSHqO7W+Y7ww5tKi1lWyzK5Mk0890cP3FW0w1F5oGejG53tut+RWv0+PZb8SDVvikaRkan6OnhZ6MbG+DQFm2S3Tb8S5BYikexcHQQBAZDou61e5x/y3u8XM/qtfW8KceKM/TcbDv0wTk1ELNzYi4c3OIP8AI1efp67Dfie6t9pGmZIgEcETG7Gsa0dzQsyx7pNsuxWIpHrXB0EBB57/AOAqf4ZU+m/yx8yK7/Gyl6N8pzRQSiOkknBlJLmOjaAdRg1TrEG+APerusrjKazLHDxK2nnKMXiOePgWw5wVX/ls/wD1IP1Kp0Nf/sXwZP0s/wDo/l9yXyPWPmiD5IXQuJILHG5FiQDew2jHvUNkVGWE8ksJNrLWDLchZQ6DK1S/o5ZLyVDdWJus7GUm9rjCwK1bYb9PFZxwXPyKFcttreO/6lsrtIsMTtR1PVNfh1XsYzbsJ1n4DtsqkdFKSypLH54FiWpiuGGebKOQqvKb2Gp1Kenbi2NrhI8333HVvbC+6+wrqF1dCezi+/kjyVc7X2uCLtR0rYmNjjGqxgDWjgAqMpOTyyykksIqGjsXflAH/Uu+Llc1fKHkV9Pzl5kNnRm5Lk+X5bRXDBi9gx1AduHnRnePN+E1F8bo9HZz/PmR21Ot74fn+i5ZqZyx1ses3qyN8uO+IPEcWncVTvolVLD5d5YqtViIHSP+3yd/H/NEp9H7M/L7kWo5x8y9KiWggMk0tx/3uM8YR7nyf1WvoH+2/P7FDVLt+hf8yK3pqGndvDNQ84yWH+W/es/Ux22yX5xLVMt0EycUBKdVVTtkY5jxdr2lrhxBFiF7GTi8o8aTWGZJmXM6iymYHnBzjC7tN/o3d5t7a19SlbRuXn9yhS+js2vyGfp6bKoj7YYvaIP/AMiaXs0Z83+fAX8bceSNgWOaAQBAEBkOi3q17mn/AC3jwcz+i19bxqz4oz9NwsJTS/k0noZwMADG/subs/OPDiov0+fOHqSauPKRcMz8piopIXg3IaGP7HNADr/HvCp6ivZY0WKpboJk0oSQICDz3/wFT/DKn03+WPmRXf42V/RB/hpv4x/7casfqHtry/lkWk9l+f8ACL4qBaCAyfNT/jc38Wp/metbUf8AjLyiUKf8z82XjPDNllbFbBsrf2b/AMruLT7tqo6e91S8C1bUprxKrmJnK6nk+Q1d26p1GF3mndGT6J809oGwi1rVUKa6WH54/cr0W7XskaUs0ulK0dftMof+pd8XK7rOUPIrafnLzLoRfAqkWTMc6825KCX5ZRXawG7mjzL7cN8Z3jdy2alF8bo9HZ/f+yjbU63vh+f6PPlrOVlc7JzgNWRs4EjOBLorEHe02Nl7XQ6lNe7H3E7VZt8zV1lF4IDJNLb71cY4Qj3vk/otbQL9t+f2KGqfb9Cd0RVmtBNEdrHhw5PH9Wu8VBr44kpEull2Wi/KgWggMk0o0phrY52YF7WuB+vGbX8OjWvopbqnF+76P8ZQ1K2zyvzB5clTirywyQbHS645RtLh/IF1NdHpmvD6nMXvuz4myrGNEIAgCAx/N49BlotOAM0rO52vq/lWxb29NnwRn19m7HizWa6jZNG6ORocxwsQf94c1kxk4vKL7SawyhQZuVuTZXPoyJ4XeVE4hrrbr3sLj0h4K+76r44s4PvKqqsqeYcUTkWeB2SUNcx28Nh1x3OBx8AoHpl7pr4knTd8X8DjNnFVy4U1BMCfPqNWNo7dW93eIRUVx9ua9OI6Wb9mPxPVlqjnfk6SN/0k5is7U2OedurswvsXNcoK5NcFk9mpOtp88FWzNkq6GJ8ZoJn6z9e4c0W6rRbH1ferWoVdsk96RDTvrTW0nHZz1m7Jc3fI0flUHQVf+xfAl6Wf/Qlc38pzz6/T0zqfVtqhztbWve52DZYeKitrhDG2WTuuUpc1gp2bmRahmVpZnwvbEZJyHkYEOc/VPfgrl1sHp1FPjhFaquStba4cTSVml0p+kDNQVUfSxN+nYPbb6B7eHhvwuaTUdG9suX0K99O9ZXM7sxq2qMfQ1cMjXMHUkcPKbwcfSHE7ee3nUxrzurfoe0ueMSRxzGoJYn1pkY5gfO5zL+c0l1iF7qpxkoYfJCiLTlnvLYqhOfCL4FAZtl7MgxVUM1MwmIzMLmNF+j64JI+pgeXLZpVatSrcZ88P1/2Up0YmnHlk0pZpdCAx3PcfKMq9EPSihvz1ST3F58Fsabsafd5sz7u1bjyR3aM5zDXvhd57XsI+tGb/AAa9ea1bqlJefxPdO9tmDXFkF8ICgaX6e8EEnoyFvc5pPxYFf/T5dprwKuqXZTK7org1q7W9CNzu8lrfg4qzrnirHiQ6Zds2FY5oBAEAQGQaQozTZSbO0eV0cw5sIBH3B4rX0j307X4oz9Qttm71NcglD2tc03a4BwPEEXBWS1h4ZfTyc14ehAQOUc7aaCcU8jniQlosGEjr21cRzU8NNOcd65EUroxltZPKAlCAIAgCAIAgCAIAgCAIAgOL3gAkmwAuT2BAZDmW01eVTMdgdJMeRuGDuLm+C2NT+3Rt8kZ9Pbtz6nHL390yxr7G9KyT7Mltf3mQJV+5pseGPhy/gT7F2TYljmgEBT9KjL0N+EjD8R+KuaH/AC+jK+p9ggtD0HXqX8Axo7y4n4BT/qD4RXmRaRcWzTVmF0IAgCAoWlyg1oIpgMY3lp9WQfqa3xV/QTxJx7/4Kuqj2VI9+jLKvTUgjJ68J1D6u1h8Lt+yVHra9tme860090MdxblULAQGQaQuplRrjstE7wP/AOVr6TjRjzM+/hb8DX1kGgEAQBAEAQBAEAQBAEAQBAVbSPlXoKN7QevN9G3kfLPs3HMhWtHXvsT7uJBqJ7YeZF6Jcl6kEk5GMrtVvqsuL97i72QpdfZmSj3HGljiLl3kZpgovpIJfSa6Mn1TrN/md4KX9PnwcfU41ceKZfs263p6WCTe6Nt/WAs73grPujtscfEtVy3RTJJRnZTdKz7UNuMrB/MfwVzQr930K+p9g6NEcFqWR/pSnwa1g+Osute/3EvA50q7LfiXlUS0EAQBARec9B8opJ4rXLmHV9YYt+8ApaZ7LFI4sjui0ZDmNl35JUtc42if1JOwHY77Jx5XWvqaekhhc0Z9NmyWfcbkCsM0wgMo0wU1qiF/pxlvexx/WFrfp8uw14lDVrtJmm5LqulhikHnsa72mg/isucdsmu4uxeUmepcnQQBAEAQBAEAQBAEAQBAY3nTXOynXtihN2A9HHw4yScsCeTQtmiCoq3S8/sjOsk7bMI1ygpGwxsiYLNY0NHICyyJScpOTNCKUVhFa0oUfSULnWxie1/dfVPucT3KzopYtx3kGpWYHn0UVmvRuj3xSOA5O6w95d4LrXRxZnvR5pXmGO4uqpFkzzTBU2jp4/Se5/stt+daH6fHtSZU1b4JFkzEpOioKcWsXN1zzf1vgQq+qlutl+ciahYrRPquShAEAQBAYDnRQdBVzxWsA8lvqu6zR4EDuW/RPfWpGVZHbNo0LRnnP0rBSyn6Rg+jJ85g83m34W4FZ+so2vfHky3p7cray+KgWikaWaHXpWSgYxPF/Vf1T97UV7QTxY495W1Ucxz3Hs0Z1/S0LG360TjGeW1v3XAdy41sNtrffxOtNLMPItaqE4QBAEAQBAEAQBAEAQFH0lZz9DGaaJ30sg65HmMPwLtnK54K9o6Nz3y5L6lbUW7VtXM4aMM3Ohj+UyNs+QWYD5rOPYXYHkBxK91t+57FyX1PNNVhbmXtUC0eTK9GJoJYj57HN8QQCu65bZKXcczjui0ZpojrNWoliOGuzWt9aM2t4PPgtLXxzBS/OJT0ssSaNWWUXjINIk5qcotgZ5upCPWebk/eaPsrX0i6Onc/Mz9Q91m1eRrcEQY1rRsaA0cgLBZLeXkvpYOxeHoQBAEAQGVaXKHVnimGGuwtJHpMNwednD2Vq6CeYuPcUdVHtJkfnBkdzGQ5QprtZIGvdqfupDttwbrX5bNhCkqtTbpnzXDzRxZBpKyP9F9zKztZWM1H2bO0dZu5w9NnZxG7wKoanTOp5XItU3Kaw+ZO5XoRPDJE7Y9pbyuMD3Gx7lBXNwkpL3Eso7k0Zfo0ygaasfTydXpLsIO6SMmw/nHgtTWQU61Ne76MpaeW2e1/jNbWQXwgCAIAgCAIAgCAICtZ551somarbOncOozh9d/Adm/xIs6fTu15fIhuuUF4lJzIzafXTGqqbuj1iTrfvX8PVG/dhbja9qb1VHZDn9CtTU7Huly+prYWQXwgCAx2P+55atsHT2+zMMO4CQeC2H+5pvT6f0Z/sXev1NYyrXNghklf5LGlx7bbAO0mw71kwg5yUV7y9KSim2Zbo5o3VVc+okx6O8jj9eS9h73HuC1dZJV1KC9/D0RS08XKe5muLIL4QBAEAQBAVPSbQdLQucBjE4SDl5LvuuJ7lb0U9tuO/gQamOYZ7jxaK6sS0b4XgO6NxBacQWSYi4O6+uO5d66O2xSXv/g50zzDaQGd2Z0lG/5TSa3RtOtZpOtEeI3lvw34Yqxp9TGxbLOf1IbaXB7o/wBE7mjpAZNaKqIjk2B+xj+foH3fBV9Ro3HtQ4olq1CfCRC6TMiuhnbVxAhrrFzmjyJG2s48L2HeDxU+itUodHL8RHqYNS3ov+a+Wm1lOyUW1tjx6Lx5Q5bx2ELPvqdc3EtVT3xySyiJAgCAIAgCAIAgKPnbn/HBeKmIkl2F21jP1nsGHHgr1Gjc+1PgitbqFHhHmU/NPN2TKMzpZnOMYdeR5OLz6DT4X4DuVy++NMdsefuRXqqdjy+RslPA2NrWMaGtaAGgCwAGwBYzbbyzQSSWEdi8PQgCAyfSzSFlVFK3DXZt+tGdvg5vgtbQSzBxfu/koapYkme7SVlZ8lJSan7OcdI628gNLW25uJ+yFHo61GyWea4Heom3GOOTLVmPkT5JSta4fSP68nrG1m9wsO48VV1NvSWZXInpr2RwWBVyUIAgCAIAgOitphLG+N3kvaWnk4EH4rqMnFpo8aysGVaMakwVz4H4F7XMI+vGSfgJPFautjvqUl+JlDTPbPD/ADBriyDQKNnVo9jmvJTasUhxLfMce7yDyw7N6vUa1x4T4r5lW3TKXGPAqdFl6uyY7oZmEx7OjlxFv+W8Xw5XHYrcqar1ujz71/JArLKnhlpzWzjydrudH/dXyCz43dWNxGxwPkA4keaTfYqt9F+MPtJe/wB/3J6rKs8OBeo3hwBBBB2EG4VBrBaOSAIAgCA4veALkgAbScEBWMs5+UkFw1/TP9GPEd7/ACR4k9itV6OyfNYXiQT1EI+JnecWetTV3bfoovQYTj2PdtdywHYtGnSwr482VLL5T8EebNLNt9bLqi7Ym/tH8B6LeLj7tvPq+9VRz7zmqpzePcbdQUTIY2xxtDWNFgB/vEnaTvWJKTk9zNOMVFYR6FyehAEAQFI0s0evSMk3xyC/J92n36iu6CWLGu9FbVLMMnzMOnjq6Kn6QaxpZXW5jWLL9gD2n7IXuqbrtlj/AJI8oSnBZ9zLwqJaCAIAgCAIAgCAx3O8Giyr0w2FzJ+YOEg7yH+K2NP+7Rt9PsZ9vYtz6mwtdcXGwrHNA+oDorKOOZpZKxr2naHAEe9dRk4vKeDxxTWGUrK+jKF9zBI6I+i7rt951h4lXa9fNe0slaeli/Z4FadmjlKkN4S4jjBKR4tOqT4FWes0We180Q9DbDl8j6M7MqQYSB5t/mwW94Db+KdX08+XyY6a2PP5o7WaUakeVHTk8nj8y8f6fD3Nnq1cvAP0o1J2R047nn8yL9Ph3sPVy8DqOd+VJ8Iw4X/yoL+8h1l71bTw5/NnnTWy5fJHxuamU6s3mLwOM8psOTBcjwCdYor9n5IdDbPn8yYGYtLRxGetmc8N81vUBO5ox1nE8woet2WS21rBJ1eEFmbKzR0cmU6kMiY2KJuxrQA2Jl9pt5Tjx2uPYMLMpRohmTy/qyBRdssLgvobFkfJcdNE2KJtmt8Sd7nHeSseyyVkt0jRhFRWEe1cHQQBAEBFZxZeio4jJIcTgxg2uPAfidylpplbLCOLLFBZZS8h5SmylTZRZLckgOjFjqtOqS1jeRYw8cb71dthGicGitCUrYyTOvQ9W9aeLiGyDu6rvixe/qEOCl6HmklzRpqzC6EAQBAEAQBAEBnel+guyCcDyXGN3Jwu2/ItPtLR/T58XH1KmrjwUiy5i1/TUMDicWt6N3NnV94APeq2qhtta9fiTUS3QRPquShAEBB5yZIllbr0074ZmjCzjqP+q9uI5G1x2qemyMXiayvmRWQb4xeGUajz6rKWbo61heBg4arWvHBzS2zXD3Hir0tJVZHdX/orK+cHiZomS6+nq2dJEWPbvwFweDgcWnms6cJ1vEuBbjKM1lHtZA0bGtHIBcZZ1g7F4enRXVjIY3SSODWNFyT/ALxPYuoxcnhHkmorLMfypXz5YqmxxghgvqNOxjd8j7b/AP6A7deEIaavL5/nBGfKUrp4Rqmb2RI6OERRjtc47XO3uP8ATcsu22VktzL1dagsIk1EdhAEAQFVzqz3hpLsZaWb0AcGn653chjy2q1RpZWcXwRBbfGHBcWUTJORqrK0xmlcRHezpCMAB5kTdn4Dabnbfstr08dsefd9yrCE7nl/nka1kvJsdPE2KJoawe87yTvJ4rJnOU5bpF+MVFYRlGbP90yv0exvSPi+y6+p7+jWrd+5p8+Cf3/ko19i7HobEsc0AgCAIAgCAIAgIjOzJZqqSWJttYi7L4dZpBbjuxFu9TUWdHYpMjthvg0R+YeQJqKJ7JnsOs7XAYXHVNgDiQODd3FSaq6Nsk4nFFcoLDLOqpOEAQBAReXsgQVjNWZtyPJeMHN9U/gcFLVdOt5icTrjNcTM8p5p1uT39LTue9o8+LygOD2bx4jjZacNRVcts/n9ylKmdbzElMh6TiLNqo7/APMjtf7TD+B7lFboPfB+jO4ar/si90GW4JoTPHIDE2+s4gttbE31gLWVCdU4y2tcS1GyMluXIy3OXLs2VKhsFO09HrdRuzWO+R/AWvt2DtK1KaY6eG6XP84FGyyVstseRpGambjKKLUb1pHYyP8ASPAcGjcPxKzr73bLL5FyqpQWCbUBKEBxkkDRdxAA3k2CJZBWcr5+UcFwJOld6MXW8XeT779itV6O2fux5kEtRCPiUfKeeNbXO6Kna5gPmRXLiPrP3DlYcVehpqqlunx8ytK6djxH5Ezmzo3taSsIO/omnD7bht5DDtKhu13ur+JJXpvfP4GiRRNa0NaA1oFgAAABwAGxZzbbyy4lg5rwGQ6SYjT5QbM3zgyUesw2/I3xWvo3vp2vxXxM/ULbZu9TWoJQ9rXDY4AjkRcLJaw8Ggnk7F4AgCAIAgCAIAgCAIAgCAIAgCAgsuZqUlTd0sYa7aZGHUPNxGB+1dT1aiyHCL9CKdMJcWjOc58ufKTHRUTCIGkNa1v7xw2H1b447fKPZo01bM22c/p+f6Kdlm7sQ5fUssGRZcm0hNPCZquUWe9oBEY4AHEgbsMTicAAqztjfZ23iK+ZOoSqh2VlsrozkyvHg4TH16cfEMCs9BppcsfH/ZD0ty5/Q5f2zymcA090B/ovOq6fv+Y6e38Rx/8AFMszYD5TY8IRH97VFvFe9HpY93xyN18u/wCAZmTlGpN5jbtmlLz3Aa34I9VRD2fkv6HQWy5/NljyVoxhbYzyulPot6je/a4+IVaevk/ZWPmTR0sV7TyXPJ+TooG6kMbWN4NAF+0naT2lUpzlN5k8liMVFYSPUuToIAgM/wBL9HeGCW3kPLDyeL/Fg8Vofp8u04lTVR4Jk/mBW9LQQHe0GM/YJaPuhp71X1Udtr+PxJaJZrRYVXJggCAIAgCAIAgCAIAgCAIAgCAyzP8AztM7jS0xJZfVe5uJkde2o221t+HlcturpdNsXST5/Qo33buzEsuYmaIpGdLKAahwx36gPmDt4nu2bauq1PSPbHl9SainYsvmW5VCwEAQBAEAQBAEAQBAQGfdH0tBUN3tbrj/ANsh3wBHerGlltti/T4kV8c1sreh+svHPD6LmyD7Qsf5B4qz+oR4qXoQ6SXBo0NZxbCAIAgCAIAgCAIAgCAIAgCAzfSJnj5VLTux8mV7ffG3t4nu23tpaTTf85+n3Kd93/GJ79H2Z3QAVE7fpiOo0/uweP1iPDZxUer1O/sR5fU6oo29qXMvKoloIAgCAIAgCAIAgCAIDjKwOBacQQQeR2r1PAMi0eyGmykYXb+khPNhuD9w+K19Wt9O5eDM+js2bfQ19Y5oBAEAQBAEAQBAEAQBAEAQFE0g549ADTwO+lI67x+7B3D6xHhzsr+k02/ty5fUq337ezHmeTR3mdq6tVUN622Jh3cJHDjwG7bttbrV6nPYh6/Y509P/KRoyzi4EAQBAEAQBAEAQBAEAQBAY9nePkmVhKMBrxzd2Af4lr/FbGn/AHNPt80Z9vYtz5M2AFY5oH1AEAQBAEAQBAEAQBAEBT8/M7hSM6KIgzuHPowfOPbwHee25pdN0j3S5fUr33bFhcyvaPs0TM4VdSCW31o2ux1ze/SOvtF8Rfbt2bbGr1O1dHD+vAhopz2pGorLLwQBAEAQBAEAQBAEAQBAEAQGa6YaL/DzetGfc5v51pfp8vaj6lPVx5MueaNb01HTvvclgB9ZvVd72lU9RDbZJFiqW6CZLqEkCAIAgCAIAgCAIAgIDPXLxoqfpGtu9ztRl9gcQ46zuwBp9ysaanpZ4fIius2RyZ5mLkIV9RJLUOL2sIc8Ha9zr2B+r1TfuGxaGqu6GCjD+inTX0km5GwtFhYYBY5on1AEAQBAEAQBAEAQBAEAQBAEBVdJlMH0Eh3scx49oNPucVa0UsWrxINQs1s8OiWpLqSRh8yU25ODTbx1vFSa+OLE+9HOlfZaLwqJZCAIAgP/2Q=="/>
          <p:cNvSpPr>
            <a:spLocks noChangeAspect="1" noChangeArrowheads="1"/>
          </p:cNvSpPr>
          <p:nvPr userDrawn="1"/>
        </p:nvSpPr>
        <p:spPr bwMode="auto">
          <a:xfrm>
            <a:off x="4724400" y="-23177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32" tIns="45716" rIns="91432" bIns="45716" numCol="1" anchor="t" anchorCtr="0" compatLnSpc="1">
            <a:prstTxWarp prst="textNoShape">
              <a:avLst/>
            </a:prstTxWarp>
          </a:bodyPr>
          <a:lstStyle/>
          <a:p>
            <a:pPr algn="ctr" fontAlgn="base">
              <a:spcBef>
                <a:spcPct val="20000"/>
              </a:spcBef>
              <a:spcAft>
                <a:spcPct val="0"/>
              </a:spcAft>
              <a:buFontTx/>
              <a:buChar char="•"/>
            </a:pPr>
            <a:endParaRPr lang="fr-FR" sz="1600">
              <a:solidFill>
                <a:srgbClr val="333399"/>
              </a:solidFill>
              <a:latin typeface="Arial" charset="0"/>
            </a:endParaRPr>
          </a:p>
        </p:txBody>
      </p:sp>
      <p:pic>
        <p:nvPicPr>
          <p:cNvPr id="59405" name="Picture 13"/>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86235" y="127000"/>
            <a:ext cx="596809" cy="6151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type="none" w="med" len="med"/>
                <a:tailEnd type="none" w="med" len="med"/>
              </a14:hiddenLine>
            </a:ext>
          </a:extLst>
        </p:spPr>
      </p:pic>
      <p:pic>
        <p:nvPicPr>
          <p:cNvPr id="53250" name="Picture 2"/>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499085" y="74663"/>
            <a:ext cx="541728" cy="55081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641294527"/>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158" algn="ctr" rtl="0" fontAlgn="base">
        <a:spcBef>
          <a:spcPct val="0"/>
        </a:spcBef>
        <a:spcAft>
          <a:spcPct val="0"/>
        </a:spcAft>
        <a:defRPr sz="4400">
          <a:solidFill>
            <a:schemeClr val="tx2"/>
          </a:solidFill>
          <a:latin typeface="Arial" charset="0"/>
        </a:defRPr>
      </a:lvl6pPr>
      <a:lvl7pPr marL="914316" algn="ctr" rtl="0" fontAlgn="base">
        <a:spcBef>
          <a:spcPct val="0"/>
        </a:spcBef>
        <a:spcAft>
          <a:spcPct val="0"/>
        </a:spcAft>
        <a:defRPr sz="4400">
          <a:solidFill>
            <a:schemeClr val="tx2"/>
          </a:solidFill>
          <a:latin typeface="Arial" charset="0"/>
        </a:defRPr>
      </a:lvl7pPr>
      <a:lvl8pPr marL="1371474" algn="ctr" rtl="0" fontAlgn="base">
        <a:spcBef>
          <a:spcPct val="0"/>
        </a:spcBef>
        <a:spcAft>
          <a:spcPct val="0"/>
        </a:spcAft>
        <a:defRPr sz="4400">
          <a:solidFill>
            <a:schemeClr val="tx2"/>
          </a:solidFill>
          <a:latin typeface="Arial" charset="0"/>
        </a:defRPr>
      </a:lvl8pPr>
      <a:lvl9pPr marL="1828633" algn="ctr" rtl="0" fontAlgn="base">
        <a:spcBef>
          <a:spcPct val="0"/>
        </a:spcBef>
        <a:spcAft>
          <a:spcPct val="0"/>
        </a:spcAft>
        <a:defRPr sz="4400">
          <a:solidFill>
            <a:schemeClr val="tx2"/>
          </a:solidFill>
          <a:latin typeface="Arial" charset="0"/>
        </a:defRPr>
      </a:lvl9pPr>
    </p:titleStyle>
    <p:bodyStyle>
      <a:lvl1pPr marL="342869" indent="-342869" algn="l" rtl="0" eaLnBrk="0" fontAlgn="base" hangingPunct="0">
        <a:spcBef>
          <a:spcPct val="20000"/>
        </a:spcBef>
        <a:spcAft>
          <a:spcPct val="0"/>
        </a:spcAft>
        <a:buChar char="•"/>
        <a:defRPr sz="3200">
          <a:solidFill>
            <a:schemeClr val="tx1"/>
          </a:solidFill>
          <a:latin typeface="+mn-lt"/>
          <a:ea typeface="+mn-ea"/>
          <a:cs typeface="+mn-cs"/>
        </a:defRPr>
      </a:lvl1pPr>
      <a:lvl2pPr marL="742882" indent="-285724" algn="l" rtl="0" eaLnBrk="0" fontAlgn="base" hangingPunct="0">
        <a:spcBef>
          <a:spcPct val="20000"/>
        </a:spcBef>
        <a:spcAft>
          <a:spcPct val="0"/>
        </a:spcAft>
        <a:buChar char="–"/>
        <a:defRPr sz="2800">
          <a:solidFill>
            <a:schemeClr val="tx1"/>
          </a:solidFill>
          <a:latin typeface="+mn-lt"/>
        </a:defRPr>
      </a:lvl2pPr>
      <a:lvl3pPr marL="1142895" indent="-228579" algn="l" rtl="0" eaLnBrk="0" fontAlgn="base" hangingPunct="0">
        <a:spcBef>
          <a:spcPct val="20000"/>
        </a:spcBef>
        <a:spcAft>
          <a:spcPct val="0"/>
        </a:spcAft>
        <a:buChar char="•"/>
        <a:defRPr sz="2400">
          <a:solidFill>
            <a:schemeClr val="tx1"/>
          </a:solidFill>
          <a:latin typeface="+mn-lt"/>
        </a:defRPr>
      </a:lvl3pPr>
      <a:lvl4pPr marL="1600054" indent="-228579" algn="l" rtl="0" eaLnBrk="0" fontAlgn="base" hangingPunct="0">
        <a:spcBef>
          <a:spcPct val="20000"/>
        </a:spcBef>
        <a:spcAft>
          <a:spcPct val="0"/>
        </a:spcAft>
        <a:buChar char="–"/>
        <a:defRPr sz="2000">
          <a:solidFill>
            <a:schemeClr val="tx1"/>
          </a:solidFill>
          <a:latin typeface="+mn-lt"/>
        </a:defRPr>
      </a:lvl4pPr>
      <a:lvl5pPr marL="2057213" indent="-228579" algn="l" rtl="0" eaLnBrk="0" fontAlgn="base" hangingPunct="0">
        <a:spcBef>
          <a:spcPct val="20000"/>
        </a:spcBef>
        <a:spcAft>
          <a:spcPct val="0"/>
        </a:spcAft>
        <a:buChar char="»"/>
        <a:defRPr sz="2000">
          <a:solidFill>
            <a:schemeClr val="tx1"/>
          </a:solidFill>
          <a:latin typeface="+mn-lt"/>
        </a:defRPr>
      </a:lvl5pPr>
      <a:lvl6pPr marL="2514371" indent="-228579" algn="l" rtl="0" fontAlgn="base">
        <a:spcBef>
          <a:spcPct val="20000"/>
        </a:spcBef>
        <a:spcAft>
          <a:spcPct val="0"/>
        </a:spcAft>
        <a:buChar char="»"/>
        <a:defRPr sz="2000">
          <a:solidFill>
            <a:schemeClr val="tx1"/>
          </a:solidFill>
          <a:latin typeface="+mn-lt"/>
        </a:defRPr>
      </a:lvl6pPr>
      <a:lvl7pPr marL="2971529" indent="-228579" algn="l" rtl="0" fontAlgn="base">
        <a:spcBef>
          <a:spcPct val="20000"/>
        </a:spcBef>
        <a:spcAft>
          <a:spcPct val="0"/>
        </a:spcAft>
        <a:buChar char="»"/>
        <a:defRPr sz="2000">
          <a:solidFill>
            <a:schemeClr val="tx1"/>
          </a:solidFill>
          <a:latin typeface="+mn-lt"/>
        </a:defRPr>
      </a:lvl7pPr>
      <a:lvl8pPr marL="3428687" indent="-228579" algn="l" rtl="0" fontAlgn="base">
        <a:spcBef>
          <a:spcPct val="20000"/>
        </a:spcBef>
        <a:spcAft>
          <a:spcPct val="0"/>
        </a:spcAft>
        <a:buChar char="»"/>
        <a:defRPr sz="2000">
          <a:solidFill>
            <a:schemeClr val="tx1"/>
          </a:solidFill>
          <a:latin typeface="+mn-lt"/>
        </a:defRPr>
      </a:lvl8pPr>
      <a:lvl9pPr marL="3885845" indent="-22857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316" rtl="0" eaLnBrk="1" latinLnBrk="0" hangingPunct="1">
        <a:defRPr sz="1800" kern="1200">
          <a:solidFill>
            <a:schemeClr val="tx1"/>
          </a:solidFill>
          <a:latin typeface="+mn-lt"/>
          <a:ea typeface="+mn-ea"/>
          <a:cs typeface="+mn-cs"/>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3" algn="l" defTabSz="914316" rtl="0" eaLnBrk="1" latinLnBrk="0" hangingPunct="1">
        <a:defRPr sz="1800" kern="1200">
          <a:solidFill>
            <a:schemeClr val="tx1"/>
          </a:solidFill>
          <a:latin typeface="+mn-lt"/>
          <a:ea typeface="+mn-ea"/>
          <a:cs typeface="+mn-cs"/>
        </a:defRPr>
      </a:lvl5pPr>
      <a:lvl6pPr marL="2285792" algn="l" defTabSz="914316" rtl="0" eaLnBrk="1" latinLnBrk="0" hangingPunct="1">
        <a:defRPr sz="1800" kern="1200">
          <a:solidFill>
            <a:schemeClr val="tx1"/>
          </a:solidFill>
          <a:latin typeface="+mn-lt"/>
          <a:ea typeface="+mn-ea"/>
          <a:cs typeface="+mn-cs"/>
        </a:defRPr>
      </a:lvl6pPr>
      <a:lvl7pPr marL="2742950" algn="l" defTabSz="914316" rtl="0" eaLnBrk="1" latinLnBrk="0" hangingPunct="1">
        <a:defRPr sz="1800" kern="1200">
          <a:solidFill>
            <a:schemeClr val="tx1"/>
          </a:solidFill>
          <a:latin typeface="+mn-lt"/>
          <a:ea typeface="+mn-ea"/>
          <a:cs typeface="+mn-cs"/>
        </a:defRPr>
      </a:lvl7pPr>
      <a:lvl8pPr marL="3200108" algn="l" defTabSz="914316" rtl="0" eaLnBrk="1" latinLnBrk="0" hangingPunct="1">
        <a:defRPr sz="1800" kern="1200">
          <a:solidFill>
            <a:schemeClr val="tx1"/>
          </a:solidFill>
          <a:latin typeface="+mn-lt"/>
          <a:ea typeface="+mn-ea"/>
          <a:cs typeface="+mn-cs"/>
        </a:defRPr>
      </a:lvl8pPr>
      <a:lvl9pPr marL="3657266" algn="l" defTabSz="914316"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3124200" y="6520259"/>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mr-IN">
                <a:solidFill>
                  <a:prstClr val="black">
                    <a:tint val="75000"/>
                  </a:prstClr>
                </a:solidFill>
                <a:latin typeface="Calibri"/>
              </a:rPr>
              <a:t>25/6/2019</a:t>
            </a:r>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52025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5BE96148-625D-4FCA-B5A1-9F166C6BE2FA}" type="slidenum">
              <a:rPr lang="en-GB" smtClean="0">
                <a:solidFill>
                  <a:prstClr val="black">
                    <a:tint val="75000"/>
                  </a:prstClr>
                </a:solidFill>
                <a:latin typeface="Calibri"/>
              </a:rPr>
              <a:pPr defTabSz="914400"/>
              <a:t>‹#›</a:t>
            </a:fld>
            <a:endParaRPr lang="en-GB">
              <a:solidFill>
                <a:prstClr val="black">
                  <a:tint val="75000"/>
                </a:prstClr>
              </a:solidFill>
              <a:latin typeface="Calibri"/>
            </a:endParaRPr>
          </a:p>
        </p:txBody>
      </p:sp>
    </p:spTree>
    <p:extLst>
      <p:ext uri="{BB962C8B-B14F-4D97-AF65-F5344CB8AC3E}">
        <p14:creationId xmlns:p14="http://schemas.microsoft.com/office/powerpoint/2010/main" val="3248972229"/>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92" r:id="rId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2" tIns="45716" rIns="91432" bIns="45716"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4"/>
            <a:ext cx="8229600" cy="4525963"/>
          </a:xfrm>
          <a:prstGeom prst="rect">
            <a:avLst/>
          </a:prstGeom>
        </p:spPr>
        <p:txBody>
          <a:bodyPr vert="horz" lIns="91432" tIns="45716" rIns="91432" bIns="4571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520264"/>
            <a:ext cx="2133600" cy="365125"/>
          </a:xfrm>
          <a:prstGeom prst="rect">
            <a:avLst/>
          </a:prstGeom>
        </p:spPr>
        <p:txBody>
          <a:bodyPr vert="horz" lIns="91432" tIns="45716" rIns="91432" bIns="45716" rtlCol="0" anchor="ctr"/>
          <a:lstStyle>
            <a:lvl1pPr algn="l">
              <a:defRPr sz="1100" b="0" i="0">
                <a:solidFill>
                  <a:schemeClr val="tx1"/>
                </a:solidFill>
                <a:latin typeface="Gill Sans Light"/>
                <a:cs typeface="Gill Sans Light"/>
              </a:defRPr>
            </a:lvl1pPr>
          </a:lstStyle>
          <a:p>
            <a:pPr eaLnBrk="0" fontAlgn="base" hangingPunct="0">
              <a:spcBef>
                <a:spcPct val="0"/>
              </a:spcBef>
              <a:spcAft>
                <a:spcPct val="0"/>
              </a:spcAft>
              <a:defRPr/>
            </a:pPr>
            <a:r>
              <a:rPr lang="en-US">
                <a:solidFill>
                  <a:prstClr val="black"/>
                </a:solidFill>
                <a:ea typeface="ＭＳ Ｐゴシック" charset="0"/>
              </a:rPr>
              <a:t>mar.capeans@cern.ch</a:t>
            </a:r>
            <a:endParaRPr lang="en-US" dirty="0">
              <a:solidFill>
                <a:prstClr val="black"/>
              </a:solidFill>
              <a:ea typeface="ＭＳ Ｐゴシック" charset="0"/>
            </a:endParaRPr>
          </a:p>
        </p:txBody>
      </p:sp>
      <p:sp>
        <p:nvSpPr>
          <p:cNvPr id="5" name="Footer Placeholder 4"/>
          <p:cNvSpPr>
            <a:spLocks noGrp="1"/>
          </p:cNvSpPr>
          <p:nvPr>
            <p:ph type="ftr" sz="quarter" idx="3"/>
          </p:nvPr>
        </p:nvSpPr>
        <p:spPr>
          <a:xfrm>
            <a:off x="3124200" y="6520264"/>
            <a:ext cx="2895600" cy="365125"/>
          </a:xfrm>
          <a:prstGeom prst="rect">
            <a:avLst/>
          </a:prstGeom>
        </p:spPr>
        <p:txBody>
          <a:bodyPr vert="horz" lIns="91432" tIns="45716" rIns="91432" bIns="45716" rtlCol="0" anchor="ctr"/>
          <a:lstStyle>
            <a:lvl1pPr algn="ctr">
              <a:defRPr sz="1100" b="0" i="0">
                <a:solidFill>
                  <a:schemeClr val="tx1"/>
                </a:solidFill>
                <a:latin typeface="Gill Sans Light"/>
                <a:cs typeface="Gill Sans Light"/>
              </a:defRPr>
            </a:lvl1pPr>
          </a:lstStyle>
          <a:p>
            <a:pPr eaLnBrk="0" fontAlgn="base" hangingPunct="0">
              <a:spcBef>
                <a:spcPct val="0"/>
              </a:spcBef>
              <a:spcAft>
                <a:spcPct val="0"/>
              </a:spcAft>
              <a:defRPr/>
            </a:pPr>
            <a:r>
              <a:rPr lang="mr-IN">
                <a:solidFill>
                  <a:prstClr val="black"/>
                </a:solidFill>
                <a:ea typeface="ＭＳ Ｐゴシック" charset="0"/>
              </a:rPr>
              <a:t>25/6/2019</a:t>
            </a:r>
            <a:endParaRPr lang="en-US">
              <a:solidFill>
                <a:prstClr val="black"/>
              </a:solidFill>
              <a:ea typeface="ＭＳ Ｐゴシック" charset="0"/>
            </a:endParaRPr>
          </a:p>
        </p:txBody>
      </p:sp>
      <p:sp>
        <p:nvSpPr>
          <p:cNvPr id="6" name="Slide Number Placeholder 5"/>
          <p:cNvSpPr>
            <a:spLocks noGrp="1"/>
          </p:cNvSpPr>
          <p:nvPr>
            <p:ph type="sldNum" sz="quarter" idx="4"/>
          </p:nvPr>
        </p:nvSpPr>
        <p:spPr>
          <a:xfrm>
            <a:off x="6553200" y="6520264"/>
            <a:ext cx="2133600" cy="365125"/>
          </a:xfrm>
          <a:prstGeom prst="rect">
            <a:avLst/>
          </a:prstGeom>
        </p:spPr>
        <p:txBody>
          <a:bodyPr vert="horz" lIns="91432" tIns="45716" rIns="91432" bIns="45716" rtlCol="0" anchor="ctr"/>
          <a:lstStyle>
            <a:lvl1pPr algn="r">
              <a:defRPr sz="1100" b="0" i="0">
                <a:solidFill>
                  <a:schemeClr val="tx1"/>
                </a:solidFill>
                <a:latin typeface="Gill Sans Light"/>
                <a:cs typeface="Gill Sans Light"/>
              </a:defRPr>
            </a:lvl1pPr>
          </a:lstStyle>
          <a:p>
            <a:pPr eaLnBrk="0" fontAlgn="base" hangingPunct="0">
              <a:spcBef>
                <a:spcPct val="0"/>
              </a:spcBef>
              <a:spcAft>
                <a:spcPct val="0"/>
              </a:spcAft>
              <a:defRPr/>
            </a:pPr>
            <a:fld id="{FBF57D97-01CF-3842-9113-B68D17BB359D}" type="slidenum">
              <a:rPr lang="en-US" smtClean="0">
                <a:solidFill>
                  <a:prstClr val="black"/>
                </a:solidFill>
                <a:ea typeface="ＭＳ Ｐゴシック" charset="0"/>
              </a:rPr>
              <a:pPr eaLnBrk="0" fontAlgn="base" hangingPunct="0">
                <a:spcBef>
                  <a:spcPct val="0"/>
                </a:spcBef>
                <a:spcAft>
                  <a:spcPct val="0"/>
                </a:spcAft>
                <a:defRPr/>
              </a:pPr>
              <a:t>‹#›</a:t>
            </a:fld>
            <a:endParaRPr lang="en-US">
              <a:solidFill>
                <a:prstClr val="black"/>
              </a:solidFill>
              <a:ea typeface="ＭＳ Ｐゴシック" charset="0"/>
            </a:endParaRPr>
          </a:p>
        </p:txBody>
      </p:sp>
    </p:spTree>
    <p:extLst>
      <p:ext uri="{BB962C8B-B14F-4D97-AF65-F5344CB8AC3E}">
        <p14:creationId xmlns:p14="http://schemas.microsoft.com/office/powerpoint/2010/main" val="961967449"/>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Lst>
  <p:hf hdr="0"/>
  <p:txStyles>
    <p:titleStyle>
      <a:lvl1pPr algn="ctr" defTabSz="457158" rtl="0" eaLnBrk="1" latinLnBrk="0" hangingPunct="1">
        <a:spcBef>
          <a:spcPct val="0"/>
        </a:spcBef>
        <a:buNone/>
        <a:defRPr sz="4400" b="1" i="0" kern="1200">
          <a:solidFill>
            <a:schemeClr val="tx1"/>
          </a:solidFill>
          <a:latin typeface="Gill Sans"/>
          <a:ea typeface="+mj-ea"/>
          <a:cs typeface="Gill Sans"/>
        </a:defRPr>
      </a:lvl1pPr>
    </p:titleStyle>
    <p:bodyStyle>
      <a:lvl1pPr marL="342869" indent="-342869" algn="l" defTabSz="457158" rtl="0" eaLnBrk="1" latinLnBrk="0" hangingPunct="1">
        <a:spcBef>
          <a:spcPct val="20000"/>
        </a:spcBef>
        <a:buFont typeface="Arial"/>
        <a:buChar char="•"/>
        <a:defRPr sz="3200" kern="1200">
          <a:solidFill>
            <a:schemeClr val="tx1"/>
          </a:solidFill>
          <a:latin typeface="Gill Sans"/>
          <a:ea typeface="+mn-ea"/>
          <a:cs typeface="Gill Sans"/>
        </a:defRPr>
      </a:lvl1pPr>
      <a:lvl2pPr marL="742882" indent="-285724" algn="l" defTabSz="457158" rtl="0" eaLnBrk="1" latinLnBrk="0" hangingPunct="1">
        <a:spcBef>
          <a:spcPct val="20000"/>
        </a:spcBef>
        <a:buFont typeface="Arial"/>
        <a:buChar char="–"/>
        <a:defRPr sz="2800" kern="1200">
          <a:solidFill>
            <a:schemeClr val="tx1"/>
          </a:solidFill>
          <a:latin typeface="Gill Sans"/>
          <a:ea typeface="+mn-ea"/>
          <a:cs typeface="Gill Sans"/>
        </a:defRPr>
      </a:lvl2pPr>
      <a:lvl3pPr marL="1142895" indent="-228579" algn="l" defTabSz="457158" rtl="0" eaLnBrk="1" latinLnBrk="0" hangingPunct="1">
        <a:spcBef>
          <a:spcPct val="20000"/>
        </a:spcBef>
        <a:buFont typeface="Arial"/>
        <a:buChar char="•"/>
        <a:defRPr sz="2400" kern="1200">
          <a:solidFill>
            <a:schemeClr val="tx1"/>
          </a:solidFill>
          <a:latin typeface="Gill Sans"/>
          <a:ea typeface="+mn-ea"/>
          <a:cs typeface="Gill Sans"/>
        </a:defRPr>
      </a:lvl3pPr>
      <a:lvl4pPr marL="1600054"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4pPr>
      <a:lvl5pPr marL="2057213"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5pPr>
      <a:lvl6pPr marL="2514371" indent="-228579" algn="l" defTabSz="457158" rtl="0" eaLnBrk="1" latinLnBrk="0" hangingPunct="1">
        <a:spcBef>
          <a:spcPct val="20000"/>
        </a:spcBef>
        <a:buFont typeface="Arial"/>
        <a:buChar char="•"/>
        <a:defRPr sz="2000" kern="1200">
          <a:solidFill>
            <a:schemeClr val="tx1"/>
          </a:solidFill>
          <a:latin typeface="+mn-lt"/>
          <a:ea typeface="+mn-ea"/>
          <a:cs typeface="+mn-cs"/>
        </a:defRPr>
      </a:lvl6pPr>
      <a:lvl7pPr marL="2971529" indent="-228579" algn="l" defTabSz="457158" rtl="0" eaLnBrk="1" latinLnBrk="0" hangingPunct="1">
        <a:spcBef>
          <a:spcPct val="20000"/>
        </a:spcBef>
        <a:buFont typeface="Arial"/>
        <a:buChar char="•"/>
        <a:defRPr sz="2000" kern="1200">
          <a:solidFill>
            <a:schemeClr val="tx1"/>
          </a:solidFill>
          <a:latin typeface="+mn-lt"/>
          <a:ea typeface="+mn-ea"/>
          <a:cs typeface="+mn-cs"/>
        </a:defRPr>
      </a:lvl7pPr>
      <a:lvl8pPr marL="3428687" indent="-228579" algn="l" defTabSz="457158" rtl="0" eaLnBrk="1" latinLnBrk="0" hangingPunct="1">
        <a:spcBef>
          <a:spcPct val="20000"/>
        </a:spcBef>
        <a:buFont typeface="Arial"/>
        <a:buChar char="•"/>
        <a:defRPr sz="2000" kern="1200">
          <a:solidFill>
            <a:schemeClr val="tx1"/>
          </a:solidFill>
          <a:latin typeface="+mn-lt"/>
          <a:ea typeface="+mn-ea"/>
          <a:cs typeface="+mn-cs"/>
        </a:defRPr>
      </a:lvl8pPr>
      <a:lvl9pPr marL="3885845" indent="-228579" algn="l" defTabSz="45715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8" rtl="0" eaLnBrk="1" latinLnBrk="0" hangingPunct="1">
        <a:defRPr sz="1800" kern="1200">
          <a:solidFill>
            <a:schemeClr val="tx1"/>
          </a:solidFill>
          <a:latin typeface="+mn-lt"/>
          <a:ea typeface="+mn-ea"/>
          <a:cs typeface="+mn-cs"/>
        </a:defRPr>
      </a:lvl1pPr>
      <a:lvl2pPr marL="457158" algn="l" defTabSz="457158" rtl="0" eaLnBrk="1" latinLnBrk="0" hangingPunct="1">
        <a:defRPr sz="1800" kern="1200">
          <a:solidFill>
            <a:schemeClr val="tx1"/>
          </a:solidFill>
          <a:latin typeface="+mn-lt"/>
          <a:ea typeface="+mn-ea"/>
          <a:cs typeface="+mn-cs"/>
        </a:defRPr>
      </a:lvl2pPr>
      <a:lvl3pPr marL="914316" algn="l" defTabSz="457158" rtl="0" eaLnBrk="1" latinLnBrk="0" hangingPunct="1">
        <a:defRPr sz="1800" kern="1200">
          <a:solidFill>
            <a:schemeClr val="tx1"/>
          </a:solidFill>
          <a:latin typeface="+mn-lt"/>
          <a:ea typeface="+mn-ea"/>
          <a:cs typeface="+mn-cs"/>
        </a:defRPr>
      </a:lvl3pPr>
      <a:lvl4pPr marL="1371474" algn="l" defTabSz="457158" rtl="0" eaLnBrk="1" latinLnBrk="0" hangingPunct="1">
        <a:defRPr sz="1800" kern="1200">
          <a:solidFill>
            <a:schemeClr val="tx1"/>
          </a:solidFill>
          <a:latin typeface="+mn-lt"/>
          <a:ea typeface="+mn-ea"/>
          <a:cs typeface="+mn-cs"/>
        </a:defRPr>
      </a:lvl4pPr>
      <a:lvl5pPr marL="1828633" algn="l" defTabSz="457158" rtl="0" eaLnBrk="1" latinLnBrk="0" hangingPunct="1">
        <a:defRPr sz="1800" kern="1200">
          <a:solidFill>
            <a:schemeClr val="tx1"/>
          </a:solidFill>
          <a:latin typeface="+mn-lt"/>
          <a:ea typeface="+mn-ea"/>
          <a:cs typeface="+mn-cs"/>
        </a:defRPr>
      </a:lvl5pPr>
      <a:lvl6pPr marL="2285792" algn="l" defTabSz="457158" rtl="0" eaLnBrk="1" latinLnBrk="0" hangingPunct="1">
        <a:defRPr sz="1800" kern="1200">
          <a:solidFill>
            <a:schemeClr val="tx1"/>
          </a:solidFill>
          <a:latin typeface="+mn-lt"/>
          <a:ea typeface="+mn-ea"/>
          <a:cs typeface="+mn-cs"/>
        </a:defRPr>
      </a:lvl6pPr>
      <a:lvl7pPr marL="2742950" algn="l" defTabSz="457158" rtl="0" eaLnBrk="1" latinLnBrk="0" hangingPunct="1">
        <a:defRPr sz="1800" kern="1200">
          <a:solidFill>
            <a:schemeClr val="tx1"/>
          </a:solidFill>
          <a:latin typeface="+mn-lt"/>
          <a:ea typeface="+mn-ea"/>
          <a:cs typeface="+mn-cs"/>
        </a:defRPr>
      </a:lvl7pPr>
      <a:lvl8pPr marL="3200108" algn="l" defTabSz="457158" rtl="0" eaLnBrk="1" latinLnBrk="0" hangingPunct="1">
        <a:defRPr sz="1800" kern="1200">
          <a:solidFill>
            <a:schemeClr val="tx1"/>
          </a:solidFill>
          <a:latin typeface="+mn-lt"/>
          <a:ea typeface="+mn-ea"/>
          <a:cs typeface="+mn-cs"/>
        </a:defRPr>
      </a:lvl8pPr>
      <a:lvl9pPr marL="3657266" algn="l" defTabSz="45715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2" tIns="45716" rIns="91432" bIns="45716"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4"/>
            <a:ext cx="8229600" cy="4525963"/>
          </a:xfrm>
          <a:prstGeom prst="rect">
            <a:avLst/>
          </a:prstGeom>
        </p:spPr>
        <p:txBody>
          <a:bodyPr vert="horz" lIns="91432" tIns="45716" rIns="91432" bIns="4571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520264"/>
            <a:ext cx="2133600" cy="365125"/>
          </a:xfrm>
          <a:prstGeom prst="rect">
            <a:avLst/>
          </a:prstGeom>
        </p:spPr>
        <p:txBody>
          <a:bodyPr vert="horz" lIns="91432" tIns="45716" rIns="91432" bIns="45716" rtlCol="0" anchor="ctr"/>
          <a:lstStyle>
            <a:lvl1pPr algn="l">
              <a:defRPr sz="1100" b="0" i="0">
                <a:solidFill>
                  <a:schemeClr val="tx1"/>
                </a:solidFill>
                <a:latin typeface="Gill Sans Light"/>
                <a:cs typeface="Gill Sans Light"/>
              </a:defRPr>
            </a:lvl1pPr>
          </a:lstStyle>
          <a:p>
            <a:pPr eaLnBrk="0" fontAlgn="base" hangingPunct="0">
              <a:spcBef>
                <a:spcPct val="0"/>
              </a:spcBef>
              <a:spcAft>
                <a:spcPct val="0"/>
              </a:spcAft>
              <a:defRPr/>
            </a:pPr>
            <a:r>
              <a:rPr lang="en-US">
                <a:solidFill>
                  <a:prstClr val="black"/>
                </a:solidFill>
                <a:ea typeface="ＭＳ Ｐゴシック" charset="0"/>
              </a:rPr>
              <a:t>mar.capeans@cern.ch</a:t>
            </a:r>
            <a:endParaRPr lang="en-US" dirty="0">
              <a:solidFill>
                <a:prstClr val="black"/>
              </a:solidFill>
              <a:ea typeface="ＭＳ Ｐゴシック" charset="0"/>
            </a:endParaRPr>
          </a:p>
        </p:txBody>
      </p:sp>
      <p:sp>
        <p:nvSpPr>
          <p:cNvPr id="5" name="Footer Placeholder 4"/>
          <p:cNvSpPr>
            <a:spLocks noGrp="1"/>
          </p:cNvSpPr>
          <p:nvPr>
            <p:ph type="ftr" sz="quarter" idx="3"/>
          </p:nvPr>
        </p:nvSpPr>
        <p:spPr>
          <a:xfrm>
            <a:off x="3124200" y="6520264"/>
            <a:ext cx="2895600" cy="365125"/>
          </a:xfrm>
          <a:prstGeom prst="rect">
            <a:avLst/>
          </a:prstGeom>
        </p:spPr>
        <p:txBody>
          <a:bodyPr vert="horz" lIns="91432" tIns="45716" rIns="91432" bIns="45716" rtlCol="0" anchor="ctr"/>
          <a:lstStyle>
            <a:lvl1pPr algn="ctr">
              <a:defRPr sz="1100" b="0" i="0">
                <a:solidFill>
                  <a:schemeClr val="tx1"/>
                </a:solidFill>
                <a:latin typeface="Gill Sans Light"/>
                <a:cs typeface="Gill Sans Light"/>
              </a:defRPr>
            </a:lvl1pPr>
          </a:lstStyle>
          <a:p>
            <a:pPr eaLnBrk="0" fontAlgn="base" hangingPunct="0">
              <a:spcBef>
                <a:spcPct val="0"/>
              </a:spcBef>
              <a:spcAft>
                <a:spcPct val="0"/>
              </a:spcAft>
              <a:defRPr/>
            </a:pPr>
            <a:r>
              <a:rPr lang="mr-IN">
                <a:solidFill>
                  <a:prstClr val="black"/>
                </a:solidFill>
                <a:ea typeface="ＭＳ Ｐゴシック" charset="0"/>
              </a:rPr>
              <a:t>25/6/2019</a:t>
            </a:r>
            <a:endParaRPr lang="en-US">
              <a:solidFill>
                <a:prstClr val="black"/>
              </a:solidFill>
              <a:ea typeface="ＭＳ Ｐゴシック" charset="0"/>
            </a:endParaRPr>
          </a:p>
        </p:txBody>
      </p:sp>
      <p:sp>
        <p:nvSpPr>
          <p:cNvPr id="6" name="Slide Number Placeholder 5"/>
          <p:cNvSpPr>
            <a:spLocks noGrp="1"/>
          </p:cNvSpPr>
          <p:nvPr>
            <p:ph type="sldNum" sz="quarter" idx="4"/>
          </p:nvPr>
        </p:nvSpPr>
        <p:spPr>
          <a:xfrm>
            <a:off x="6553200" y="6520264"/>
            <a:ext cx="2133600" cy="365125"/>
          </a:xfrm>
          <a:prstGeom prst="rect">
            <a:avLst/>
          </a:prstGeom>
        </p:spPr>
        <p:txBody>
          <a:bodyPr vert="horz" lIns="91432" tIns="45716" rIns="91432" bIns="45716" rtlCol="0" anchor="ctr"/>
          <a:lstStyle>
            <a:lvl1pPr algn="r">
              <a:defRPr sz="1100" b="0" i="0">
                <a:solidFill>
                  <a:schemeClr val="tx1"/>
                </a:solidFill>
                <a:latin typeface="Gill Sans Light"/>
                <a:cs typeface="Gill Sans Light"/>
              </a:defRPr>
            </a:lvl1pPr>
          </a:lstStyle>
          <a:p>
            <a:pPr eaLnBrk="0" fontAlgn="base" hangingPunct="0">
              <a:spcBef>
                <a:spcPct val="0"/>
              </a:spcBef>
              <a:spcAft>
                <a:spcPct val="0"/>
              </a:spcAft>
              <a:defRPr/>
            </a:pPr>
            <a:fld id="{FBF57D97-01CF-3842-9113-B68D17BB359D}" type="slidenum">
              <a:rPr lang="en-US" smtClean="0">
                <a:solidFill>
                  <a:prstClr val="black"/>
                </a:solidFill>
                <a:ea typeface="ＭＳ Ｐゴシック" charset="0"/>
              </a:rPr>
              <a:pPr eaLnBrk="0" fontAlgn="base" hangingPunct="0">
                <a:spcBef>
                  <a:spcPct val="0"/>
                </a:spcBef>
                <a:spcAft>
                  <a:spcPct val="0"/>
                </a:spcAft>
                <a:defRPr/>
              </a:pPr>
              <a:t>‹#›</a:t>
            </a:fld>
            <a:endParaRPr lang="en-US">
              <a:solidFill>
                <a:prstClr val="black"/>
              </a:solidFill>
              <a:ea typeface="ＭＳ Ｐゴシック" charset="0"/>
            </a:endParaRPr>
          </a:p>
        </p:txBody>
      </p:sp>
    </p:spTree>
    <p:extLst>
      <p:ext uri="{BB962C8B-B14F-4D97-AF65-F5344CB8AC3E}">
        <p14:creationId xmlns:p14="http://schemas.microsoft.com/office/powerpoint/2010/main" val="995060535"/>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p:txStyles>
    <p:titleStyle>
      <a:lvl1pPr algn="ctr" defTabSz="457158" rtl="0" eaLnBrk="1" latinLnBrk="0" hangingPunct="1">
        <a:spcBef>
          <a:spcPct val="0"/>
        </a:spcBef>
        <a:buNone/>
        <a:defRPr sz="4400" b="1" i="0" kern="1200">
          <a:solidFill>
            <a:schemeClr val="tx1"/>
          </a:solidFill>
          <a:latin typeface="Gill Sans"/>
          <a:ea typeface="+mj-ea"/>
          <a:cs typeface="Gill Sans"/>
        </a:defRPr>
      </a:lvl1pPr>
    </p:titleStyle>
    <p:bodyStyle>
      <a:lvl1pPr marL="342869" indent="-342869" algn="l" defTabSz="457158" rtl="0" eaLnBrk="1" latinLnBrk="0" hangingPunct="1">
        <a:spcBef>
          <a:spcPct val="20000"/>
        </a:spcBef>
        <a:buFont typeface="Arial"/>
        <a:buChar char="•"/>
        <a:defRPr sz="3200" kern="1200">
          <a:solidFill>
            <a:schemeClr val="tx1"/>
          </a:solidFill>
          <a:latin typeface="Gill Sans"/>
          <a:ea typeface="+mn-ea"/>
          <a:cs typeface="Gill Sans"/>
        </a:defRPr>
      </a:lvl1pPr>
      <a:lvl2pPr marL="742882" indent="-285724" algn="l" defTabSz="457158" rtl="0" eaLnBrk="1" latinLnBrk="0" hangingPunct="1">
        <a:spcBef>
          <a:spcPct val="20000"/>
        </a:spcBef>
        <a:buFont typeface="Arial"/>
        <a:buChar char="–"/>
        <a:defRPr sz="2800" kern="1200">
          <a:solidFill>
            <a:schemeClr val="tx1"/>
          </a:solidFill>
          <a:latin typeface="Gill Sans"/>
          <a:ea typeface="+mn-ea"/>
          <a:cs typeface="Gill Sans"/>
        </a:defRPr>
      </a:lvl2pPr>
      <a:lvl3pPr marL="1142895" indent="-228579" algn="l" defTabSz="457158" rtl="0" eaLnBrk="1" latinLnBrk="0" hangingPunct="1">
        <a:spcBef>
          <a:spcPct val="20000"/>
        </a:spcBef>
        <a:buFont typeface="Arial"/>
        <a:buChar char="•"/>
        <a:defRPr sz="2400" kern="1200">
          <a:solidFill>
            <a:schemeClr val="tx1"/>
          </a:solidFill>
          <a:latin typeface="Gill Sans"/>
          <a:ea typeface="+mn-ea"/>
          <a:cs typeface="Gill Sans"/>
        </a:defRPr>
      </a:lvl3pPr>
      <a:lvl4pPr marL="1600054"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4pPr>
      <a:lvl5pPr marL="2057213"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5pPr>
      <a:lvl6pPr marL="2514371" indent="-228579" algn="l" defTabSz="457158" rtl="0" eaLnBrk="1" latinLnBrk="0" hangingPunct="1">
        <a:spcBef>
          <a:spcPct val="20000"/>
        </a:spcBef>
        <a:buFont typeface="Arial"/>
        <a:buChar char="•"/>
        <a:defRPr sz="2000" kern="1200">
          <a:solidFill>
            <a:schemeClr val="tx1"/>
          </a:solidFill>
          <a:latin typeface="+mn-lt"/>
          <a:ea typeface="+mn-ea"/>
          <a:cs typeface="+mn-cs"/>
        </a:defRPr>
      </a:lvl6pPr>
      <a:lvl7pPr marL="2971529" indent="-228579" algn="l" defTabSz="457158" rtl="0" eaLnBrk="1" latinLnBrk="0" hangingPunct="1">
        <a:spcBef>
          <a:spcPct val="20000"/>
        </a:spcBef>
        <a:buFont typeface="Arial"/>
        <a:buChar char="•"/>
        <a:defRPr sz="2000" kern="1200">
          <a:solidFill>
            <a:schemeClr val="tx1"/>
          </a:solidFill>
          <a:latin typeface="+mn-lt"/>
          <a:ea typeface="+mn-ea"/>
          <a:cs typeface="+mn-cs"/>
        </a:defRPr>
      </a:lvl7pPr>
      <a:lvl8pPr marL="3428687" indent="-228579" algn="l" defTabSz="457158" rtl="0" eaLnBrk="1" latinLnBrk="0" hangingPunct="1">
        <a:spcBef>
          <a:spcPct val="20000"/>
        </a:spcBef>
        <a:buFont typeface="Arial"/>
        <a:buChar char="•"/>
        <a:defRPr sz="2000" kern="1200">
          <a:solidFill>
            <a:schemeClr val="tx1"/>
          </a:solidFill>
          <a:latin typeface="+mn-lt"/>
          <a:ea typeface="+mn-ea"/>
          <a:cs typeface="+mn-cs"/>
        </a:defRPr>
      </a:lvl8pPr>
      <a:lvl9pPr marL="3885845" indent="-228579" algn="l" defTabSz="45715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8" rtl="0" eaLnBrk="1" latinLnBrk="0" hangingPunct="1">
        <a:defRPr sz="1800" kern="1200">
          <a:solidFill>
            <a:schemeClr val="tx1"/>
          </a:solidFill>
          <a:latin typeface="+mn-lt"/>
          <a:ea typeface="+mn-ea"/>
          <a:cs typeface="+mn-cs"/>
        </a:defRPr>
      </a:lvl1pPr>
      <a:lvl2pPr marL="457158" algn="l" defTabSz="457158" rtl="0" eaLnBrk="1" latinLnBrk="0" hangingPunct="1">
        <a:defRPr sz="1800" kern="1200">
          <a:solidFill>
            <a:schemeClr val="tx1"/>
          </a:solidFill>
          <a:latin typeface="+mn-lt"/>
          <a:ea typeface="+mn-ea"/>
          <a:cs typeface="+mn-cs"/>
        </a:defRPr>
      </a:lvl2pPr>
      <a:lvl3pPr marL="914316" algn="l" defTabSz="457158" rtl="0" eaLnBrk="1" latinLnBrk="0" hangingPunct="1">
        <a:defRPr sz="1800" kern="1200">
          <a:solidFill>
            <a:schemeClr val="tx1"/>
          </a:solidFill>
          <a:latin typeface="+mn-lt"/>
          <a:ea typeface="+mn-ea"/>
          <a:cs typeface="+mn-cs"/>
        </a:defRPr>
      </a:lvl3pPr>
      <a:lvl4pPr marL="1371474" algn="l" defTabSz="457158" rtl="0" eaLnBrk="1" latinLnBrk="0" hangingPunct="1">
        <a:defRPr sz="1800" kern="1200">
          <a:solidFill>
            <a:schemeClr val="tx1"/>
          </a:solidFill>
          <a:latin typeface="+mn-lt"/>
          <a:ea typeface="+mn-ea"/>
          <a:cs typeface="+mn-cs"/>
        </a:defRPr>
      </a:lvl4pPr>
      <a:lvl5pPr marL="1828633" algn="l" defTabSz="457158" rtl="0" eaLnBrk="1" latinLnBrk="0" hangingPunct="1">
        <a:defRPr sz="1800" kern="1200">
          <a:solidFill>
            <a:schemeClr val="tx1"/>
          </a:solidFill>
          <a:latin typeface="+mn-lt"/>
          <a:ea typeface="+mn-ea"/>
          <a:cs typeface="+mn-cs"/>
        </a:defRPr>
      </a:lvl5pPr>
      <a:lvl6pPr marL="2285792" algn="l" defTabSz="457158" rtl="0" eaLnBrk="1" latinLnBrk="0" hangingPunct="1">
        <a:defRPr sz="1800" kern="1200">
          <a:solidFill>
            <a:schemeClr val="tx1"/>
          </a:solidFill>
          <a:latin typeface="+mn-lt"/>
          <a:ea typeface="+mn-ea"/>
          <a:cs typeface="+mn-cs"/>
        </a:defRPr>
      </a:lvl6pPr>
      <a:lvl7pPr marL="2742950" algn="l" defTabSz="457158" rtl="0" eaLnBrk="1" latinLnBrk="0" hangingPunct="1">
        <a:defRPr sz="1800" kern="1200">
          <a:solidFill>
            <a:schemeClr val="tx1"/>
          </a:solidFill>
          <a:latin typeface="+mn-lt"/>
          <a:ea typeface="+mn-ea"/>
          <a:cs typeface="+mn-cs"/>
        </a:defRPr>
      </a:lvl7pPr>
      <a:lvl8pPr marL="3200108" algn="l" defTabSz="457158" rtl="0" eaLnBrk="1" latinLnBrk="0" hangingPunct="1">
        <a:defRPr sz="1800" kern="1200">
          <a:solidFill>
            <a:schemeClr val="tx1"/>
          </a:solidFill>
          <a:latin typeface="+mn-lt"/>
          <a:ea typeface="+mn-ea"/>
          <a:cs typeface="+mn-cs"/>
        </a:defRPr>
      </a:lvl8pPr>
      <a:lvl9pPr marL="3657266" algn="l" defTabSz="457158"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2" tIns="45716" rIns="91432" bIns="45716"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4"/>
            <a:ext cx="8229600" cy="4525963"/>
          </a:xfrm>
          <a:prstGeom prst="rect">
            <a:avLst/>
          </a:prstGeom>
        </p:spPr>
        <p:txBody>
          <a:bodyPr vert="horz" lIns="91432" tIns="45716" rIns="91432" bIns="4571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520264"/>
            <a:ext cx="2133600" cy="365125"/>
          </a:xfrm>
          <a:prstGeom prst="rect">
            <a:avLst/>
          </a:prstGeom>
        </p:spPr>
        <p:txBody>
          <a:bodyPr vert="horz" lIns="91432" tIns="45716" rIns="91432" bIns="45716" rtlCol="0" anchor="ctr"/>
          <a:lstStyle>
            <a:lvl1pPr algn="l">
              <a:defRPr sz="1100" b="0" i="0">
                <a:solidFill>
                  <a:schemeClr val="tx1"/>
                </a:solidFill>
                <a:latin typeface="Gill Sans Light"/>
                <a:cs typeface="Gill Sans Light"/>
              </a:defRPr>
            </a:lvl1pPr>
          </a:lstStyle>
          <a:p>
            <a:pPr eaLnBrk="0" fontAlgn="base" hangingPunct="0">
              <a:spcBef>
                <a:spcPct val="0"/>
              </a:spcBef>
              <a:spcAft>
                <a:spcPct val="0"/>
              </a:spcAft>
              <a:defRPr/>
            </a:pPr>
            <a:r>
              <a:rPr lang="en-US">
                <a:solidFill>
                  <a:prstClr val="black"/>
                </a:solidFill>
                <a:ea typeface="ＭＳ Ｐゴシック" charset="0"/>
              </a:rPr>
              <a:t>mar.capeans@cern.ch</a:t>
            </a:r>
            <a:endParaRPr lang="en-US" dirty="0">
              <a:solidFill>
                <a:prstClr val="black"/>
              </a:solidFill>
              <a:ea typeface="ＭＳ Ｐゴシック" charset="0"/>
            </a:endParaRPr>
          </a:p>
        </p:txBody>
      </p:sp>
      <p:sp>
        <p:nvSpPr>
          <p:cNvPr id="5" name="Footer Placeholder 4"/>
          <p:cNvSpPr>
            <a:spLocks noGrp="1"/>
          </p:cNvSpPr>
          <p:nvPr>
            <p:ph type="ftr" sz="quarter" idx="3"/>
          </p:nvPr>
        </p:nvSpPr>
        <p:spPr>
          <a:xfrm>
            <a:off x="3124200" y="6520264"/>
            <a:ext cx="2895600" cy="365125"/>
          </a:xfrm>
          <a:prstGeom prst="rect">
            <a:avLst/>
          </a:prstGeom>
        </p:spPr>
        <p:txBody>
          <a:bodyPr vert="horz" lIns="91432" tIns="45716" rIns="91432" bIns="45716" rtlCol="0" anchor="ctr"/>
          <a:lstStyle>
            <a:lvl1pPr algn="ctr">
              <a:defRPr sz="1100" b="0" i="0">
                <a:solidFill>
                  <a:schemeClr val="tx1"/>
                </a:solidFill>
                <a:latin typeface="Gill Sans Light"/>
                <a:cs typeface="Gill Sans Light"/>
              </a:defRPr>
            </a:lvl1pPr>
          </a:lstStyle>
          <a:p>
            <a:pPr eaLnBrk="0" fontAlgn="base" hangingPunct="0">
              <a:spcBef>
                <a:spcPct val="0"/>
              </a:spcBef>
              <a:spcAft>
                <a:spcPct val="0"/>
              </a:spcAft>
              <a:defRPr/>
            </a:pPr>
            <a:r>
              <a:rPr lang="mr-IN">
                <a:solidFill>
                  <a:prstClr val="black"/>
                </a:solidFill>
                <a:ea typeface="ＭＳ Ｐゴシック" charset="0"/>
              </a:rPr>
              <a:t>25/6/2019</a:t>
            </a:r>
            <a:endParaRPr lang="en-US">
              <a:solidFill>
                <a:prstClr val="black"/>
              </a:solidFill>
              <a:ea typeface="ＭＳ Ｐゴシック" charset="0"/>
            </a:endParaRPr>
          </a:p>
        </p:txBody>
      </p:sp>
      <p:sp>
        <p:nvSpPr>
          <p:cNvPr id="6" name="Slide Number Placeholder 5"/>
          <p:cNvSpPr>
            <a:spLocks noGrp="1"/>
          </p:cNvSpPr>
          <p:nvPr>
            <p:ph type="sldNum" sz="quarter" idx="4"/>
          </p:nvPr>
        </p:nvSpPr>
        <p:spPr>
          <a:xfrm>
            <a:off x="6553200" y="6520264"/>
            <a:ext cx="2133600" cy="365125"/>
          </a:xfrm>
          <a:prstGeom prst="rect">
            <a:avLst/>
          </a:prstGeom>
        </p:spPr>
        <p:txBody>
          <a:bodyPr vert="horz" lIns="91432" tIns="45716" rIns="91432" bIns="45716" rtlCol="0" anchor="ctr"/>
          <a:lstStyle>
            <a:lvl1pPr algn="r">
              <a:defRPr sz="1100" b="0" i="0">
                <a:solidFill>
                  <a:schemeClr val="tx1"/>
                </a:solidFill>
                <a:latin typeface="Gill Sans Light"/>
                <a:cs typeface="Gill Sans Light"/>
              </a:defRPr>
            </a:lvl1pPr>
          </a:lstStyle>
          <a:p>
            <a:pPr eaLnBrk="0" fontAlgn="base" hangingPunct="0">
              <a:spcBef>
                <a:spcPct val="0"/>
              </a:spcBef>
              <a:spcAft>
                <a:spcPct val="0"/>
              </a:spcAft>
              <a:defRPr/>
            </a:pPr>
            <a:fld id="{FBF57D97-01CF-3842-9113-B68D17BB359D}" type="slidenum">
              <a:rPr lang="en-US" smtClean="0">
                <a:solidFill>
                  <a:prstClr val="black"/>
                </a:solidFill>
                <a:ea typeface="ＭＳ Ｐゴシック" charset="0"/>
              </a:rPr>
              <a:pPr eaLnBrk="0" fontAlgn="base" hangingPunct="0">
                <a:spcBef>
                  <a:spcPct val="0"/>
                </a:spcBef>
                <a:spcAft>
                  <a:spcPct val="0"/>
                </a:spcAft>
                <a:defRPr/>
              </a:pPr>
              <a:t>‹#›</a:t>
            </a:fld>
            <a:endParaRPr lang="en-US">
              <a:solidFill>
                <a:prstClr val="black"/>
              </a:solidFill>
              <a:ea typeface="ＭＳ Ｐゴシック" charset="0"/>
            </a:endParaRPr>
          </a:p>
        </p:txBody>
      </p:sp>
    </p:spTree>
    <p:extLst>
      <p:ext uri="{BB962C8B-B14F-4D97-AF65-F5344CB8AC3E}">
        <p14:creationId xmlns:p14="http://schemas.microsoft.com/office/powerpoint/2010/main" val="1433029528"/>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Lst>
  <p:hf hdr="0"/>
  <p:txStyles>
    <p:titleStyle>
      <a:lvl1pPr algn="ctr" defTabSz="457158" rtl="0" eaLnBrk="1" latinLnBrk="0" hangingPunct="1">
        <a:spcBef>
          <a:spcPct val="0"/>
        </a:spcBef>
        <a:buNone/>
        <a:defRPr sz="4400" b="1" i="0" kern="1200">
          <a:solidFill>
            <a:schemeClr val="tx1"/>
          </a:solidFill>
          <a:latin typeface="Gill Sans"/>
          <a:ea typeface="+mj-ea"/>
          <a:cs typeface="Gill Sans"/>
        </a:defRPr>
      </a:lvl1pPr>
    </p:titleStyle>
    <p:bodyStyle>
      <a:lvl1pPr marL="342869" indent="-342869" algn="l" defTabSz="457158" rtl="0" eaLnBrk="1" latinLnBrk="0" hangingPunct="1">
        <a:spcBef>
          <a:spcPct val="20000"/>
        </a:spcBef>
        <a:buFont typeface="Arial"/>
        <a:buChar char="•"/>
        <a:defRPr sz="3200" kern="1200">
          <a:solidFill>
            <a:schemeClr val="tx1"/>
          </a:solidFill>
          <a:latin typeface="Gill Sans"/>
          <a:ea typeface="+mn-ea"/>
          <a:cs typeface="Gill Sans"/>
        </a:defRPr>
      </a:lvl1pPr>
      <a:lvl2pPr marL="742882" indent="-285724" algn="l" defTabSz="457158" rtl="0" eaLnBrk="1" latinLnBrk="0" hangingPunct="1">
        <a:spcBef>
          <a:spcPct val="20000"/>
        </a:spcBef>
        <a:buFont typeface="Arial"/>
        <a:buChar char="–"/>
        <a:defRPr sz="2800" kern="1200">
          <a:solidFill>
            <a:schemeClr val="tx1"/>
          </a:solidFill>
          <a:latin typeface="Gill Sans"/>
          <a:ea typeface="+mn-ea"/>
          <a:cs typeface="Gill Sans"/>
        </a:defRPr>
      </a:lvl2pPr>
      <a:lvl3pPr marL="1142895" indent="-228579" algn="l" defTabSz="457158" rtl="0" eaLnBrk="1" latinLnBrk="0" hangingPunct="1">
        <a:spcBef>
          <a:spcPct val="20000"/>
        </a:spcBef>
        <a:buFont typeface="Arial"/>
        <a:buChar char="•"/>
        <a:defRPr sz="2400" kern="1200">
          <a:solidFill>
            <a:schemeClr val="tx1"/>
          </a:solidFill>
          <a:latin typeface="Gill Sans"/>
          <a:ea typeface="+mn-ea"/>
          <a:cs typeface="Gill Sans"/>
        </a:defRPr>
      </a:lvl3pPr>
      <a:lvl4pPr marL="1600054"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4pPr>
      <a:lvl5pPr marL="2057213"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5pPr>
      <a:lvl6pPr marL="2514371" indent="-228579" algn="l" defTabSz="457158" rtl="0" eaLnBrk="1" latinLnBrk="0" hangingPunct="1">
        <a:spcBef>
          <a:spcPct val="20000"/>
        </a:spcBef>
        <a:buFont typeface="Arial"/>
        <a:buChar char="•"/>
        <a:defRPr sz="2000" kern="1200">
          <a:solidFill>
            <a:schemeClr val="tx1"/>
          </a:solidFill>
          <a:latin typeface="+mn-lt"/>
          <a:ea typeface="+mn-ea"/>
          <a:cs typeface="+mn-cs"/>
        </a:defRPr>
      </a:lvl6pPr>
      <a:lvl7pPr marL="2971529" indent="-228579" algn="l" defTabSz="457158" rtl="0" eaLnBrk="1" latinLnBrk="0" hangingPunct="1">
        <a:spcBef>
          <a:spcPct val="20000"/>
        </a:spcBef>
        <a:buFont typeface="Arial"/>
        <a:buChar char="•"/>
        <a:defRPr sz="2000" kern="1200">
          <a:solidFill>
            <a:schemeClr val="tx1"/>
          </a:solidFill>
          <a:latin typeface="+mn-lt"/>
          <a:ea typeface="+mn-ea"/>
          <a:cs typeface="+mn-cs"/>
        </a:defRPr>
      </a:lvl7pPr>
      <a:lvl8pPr marL="3428687" indent="-228579" algn="l" defTabSz="457158" rtl="0" eaLnBrk="1" latinLnBrk="0" hangingPunct="1">
        <a:spcBef>
          <a:spcPct val="20000"/>
        </a:spcBef>
        <a:buFont typeface="Arial"/>
        <a:buChar char="•"/>
        <a:defRPr sz="2000" kern="1200">
          <a:solidFill>
            <a:schemeClr val="tx1"/>
          </a:solidFill>
          <a:latin typeface="+mn-lt"/>
          <a:ea typeface="+mn-ea"/>
          <a:cs typeface="+mn-cs"/>
        </a:defRPr>
      </a:lvl8pPr>
      <a:lvl9pPr marL="3885845" indent="-228579" algn="l" defTabSz="45715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8" rtl="0" eaLnBrk="1" latinLnBrk="0" hangingPunct="1">
        <a:defRPr sz="1800" kern="1200">
          <a:solidFill>
            <a:schemeClr val="tx1"/>
          </a:solidFill>
          <a:latin typeface="+mn-lt"/>
          <a:ea typeface="+mn-ea"/>
          <a:cs typeface="+mn-cs"/>
        </a:defRPr>
      </a:lvl1pPr>
      <a:lvl2pPr marL="457158" algn="l" defTabSz="457158" rtl="0" eaLnBrk="1" latinLnBrk="0" hangingPunct="1">
        <a:defRPr sz="1800" kern="1200">
          <a:solidFill>
            <a:schemeClr val="tx1"/>
          </a:solidFill>
          <a:latin typeface="+mn-lt"/>
          <a:ea typeface="+mn-ea"/>
          <a:cs typeface="+mn-cs"/>
        </a:defRPr>
      </a:lvl2pPr>
      <a:lvl3pPr marL="914316" algn="l" defTabSz="457158" rtl="0" eaLnBrk="1" latinLnBrk="0" hangingPunct="1">
        <a:defRPr sz="1800" kern="1200">
          <a:solidFill>
            <a:schemeClr val="tx1"/>
          </a:solidFill>
          <a:latin typeface="+mn-lt"/>
          <a:ea typeface="+mn-ea"/>
          <a:cs typeface="+mn-cs"/>
        </a:defRPr>
      </a:lvl3pPr>
      <a:lvl4pPr marL="1371474" algn="l" defTabSz="457158" rtl="0" eaLnBrk="1" latinLnBrk="0" hangingPunct="1">
        <a:defRPr sz="1800" kern="1200">
          <a:solidFill>
            <a:schemeClr val="tx1"/>
          </a:solidFill>
          <a:latin typeface="+mn-lt"/>
          <a:ea typeface="+mn-ea"/>
          <a:cs typeface="+mn-cs"/>
        </a:defRPr>
      </a:lvl4pPr>
      <a:lvl5pPr marL="1828633" algn="l" defTabSz="457158" rtl="0" eaLnBrk="1" latinLnBrk="0" hangingPunct="1">
        <a:defRPr sz="1800" kern="1200">
          <a:solidFill>
            <a:schemeClr val="tx1"/>
          </a:solidFill>
          <a:latin typeface="+mn-lt"/>
          <a:ea typeface="+mn-ea"/>
          <a:cs typeface="+mn-cs"/>
        </a:defRPr>
      </a:lvl5pPr>
      <a:lvl6pPr marL="2285792" algn="l" defTabSz="457158" rtl="0" eaLnBrk="1" latinLnBrk="0" hangingPunct="1">
        <a:defRPr sz="1800" kern="1200">
          <a:solidFill>
            <a:schemeClr val="tx1"/>
          </a:solidFill>
          <a:latin typeface="+mn-lt"/>
          <a:ea typeface="+mn-ea"/>
          <a:cs typeface="+mn-cs"/>
        </a:defRPr>
      </a:lvl6pPr>
      <a:lvl7pPr marL="2742950" algn="l" defTabSz="457158" rtl="0" eaLnBrk="1" latinLnBrk="0" hangingPunct="1">
        <a:defRPr sz="1800" kern="1200">
          <a:solidFill>
            <a:schemeClr val="tx1"/>
          </a:solidFill>
          <a:latin typeface="+mn-lt"/>
          <a:ea typeface="+mn-ea"/>
          <a:cs typeface="+mn-cs"/>
        </a:defRPr>
      </a:lvl7pPr>
      <a:lvl8pPr marL="3200108" algn="l" defTabSz="457158" rtl="0" eaLnBrk="1" latinLnBrk="0" hangingPunct="1">
        <a:defRPr sz="1800" kern="1200">
          <a:solidFill>
            <a:schemeClr val="tx1"/>
          </a:solidFill>
          <a:latin typeface="+mn-lt"/>
          <a:ea typeface="+mn-ea"/>
          <a:cs typeface="+mn-cs"/>
        </a:defRPr>
      </a:lvl8pPr>
      <a:lvl9pPr marL="3657266" algn="l" defTabSz="45715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2" tIns="45716" rIns="91432" bIns="45716"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4"/>
            <a:ext cx="8229600" cy="4525963"/>
          </a:xfrm>
          <a:prstGeom prst="rect">
            <a:avLst/>
          </a:prstGeom>
        </p:spPr>
        <p:txBody>
          <a:bodyPr vert="horz" lIns="91432" tIns="45716" rIns="91432" bIns="4571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520264"/>
            <a:ext cx="2133600" cy="365125"/>
          </a:xfrm>
          <a:prstGeom prst="rect">
            <a:avLst/>
          </a:prstGeom>
        </p:spPr>
        <p:txBody>
          <a:bodyPr vert="horz" lIns="91432" tIns="45716" rIns="91432" bIns="45716" rtlCol="0" anchor="ctr"/>
          <a:lstStyle>
            <a:lvl1pPr algn="l">
              <a:defRPr sz="1100" b="0" i="0">
                <a:solidFill>
                  <a:schemeClr val="tx1"/>
                </a:solidFill>
                <a:latin typeface="Gill Sans Light"/>
                <a:cs typeface="Gill Sans Light"/>
              </a:defRPr>
            </a:lvl1pPr>
          </a:lstStyle>
          <a:p>
            <a:pPr eaLnBrk="0" fontAlgn="base" hangingPunct="0">
              <a:spcBef>
                <a:spcPct val="0"/>
              </a:spcBef>
              <a:spcAft>
                <a:spcPct val="0"/>
              </a:spcAft>
              <a:defRPr/>
            </a:pPr>
            <a:r>
              <a:rPr lang="en-US">
                <a:solidFill>
                  <a:prstClr val="black"/>
                </a:solidFill>
                <a:ea typeface="ＭＳ Ｐゴシック" charset="0"/>
              </a:rPr>
              <a:t>mar.capeans@cern.ch</a:t>
            </a:r>
            <a:endParaRPr lang="en-US" dirty="0">
              <a:solidFill>
                <a:prstClr val="black"/>
              </a:solidFill>
              <a:ea typeface="ＭＳ Ｐゴシック" charset="0"/>
            </a:endParaRPr>
          </a:p>
        </p:txBody>
      </p:sp>
      <p:sp>
        <p:nvSpPr>
          <p:cNvPr id="5" name="Footer Placeholder 4"/>
          <p:cNvSpPr>
            <a:spLocks noGrp="1"/>
          </p:cNvSpPr>
          <p:nvPr>
            <p:ph type="ftr" sz="quarter" idx="3"/>
          </p:nvPr>
        </p:nvSpPr>
        <p:spPr>
          <a:xfrm>
            <a:off x="3124200" y="6520264"/>
            <a:ext cx="2895600" cy="365125"/>
          </a:xfrm>
          <a:prstGeom prst="rect">
            <a:avLst/>
          </a:prstGeom>
        </p:spPr>
        <p:txBody>
          <a:bodyPr vert="horz" lIns="91432" tIns="45716" rIns="91432" bIns="45716" rtlCol="0" anchor="ctr"/>
          <a:lstStyle>
            <a:lvl1pPr algn="ctr">
              <a:defRPr sz="1100" b="0" i="0">
                <a:solidFill>
                  <a:schemeClr val="tx1"/>
                </a:solidFill>
                <a:latin typeface="Gill Sans Light"/>
                <a:cs typeface="Gill Sans Light"/>
              </a:defRPr>
            </a:lvl1pPr>
          </a:lstStyle>
          <a:p>
            <a:pPr eaLnBrk="0" fontAlgn="base" hangingPunct="0">
              <a:spcBef>
                <a:spcPct val="0"/>
              </a:spcBef>
              <a:spcAft>
                <a:spcPct val="0"/>
              </a:spcAft>
              <a:defRPr/>
            </a:pPr>
            <a:r>
              <a:rPr lang="en-US">
                <a:solidFill>
                  <a:prstClr val="black"/>
                </a:solidFill>
                <a:ea typeface="ＭＳ Ｐゴシック" charset="0"/>
              </a:rPr>
              <a:t>25/6/2019</a:t>
            </a:r>
          </a:p>
        </p:txBody>
      </p:sp>
      <p:sp>
        <p:nvSpPr>
          <p:cNvPr id="6" name="Slide Number Placeholder 5"/>
          <p:cNvSpPr>
            <a:spLocks noGrp="1"/>
          </p:cNvSpPr>
          <p:nvPr>
            <p:ph type="sldNum" sz="quarter" idx="4"/>
          </p:nvPr>
        </p:nvSpPr>
        <p:spPr>
          <a:xfrm>
            <a:off x="6553200" y="6520264"/>
            <a:ext cx="2133600" cy="365125"/>
          </a:xfrm>
          <a:prstGeom prst="rect">
            <a:avLst/>
          </a:prstGeom>
        </p:spPr>
        <p:txBody>
          <a:bodyPr vert="horz" lIns="91432" tIns="45716" rIns="91432" bIns="45716" rtlCol="0" anchor="ctr"/>
          <a:lstStyle>
            <a:lvl1pPr algn="r">
              <a:defRPr sz="1100" b="0" i="0">
                <a:solidFill>
                  <a:schemeClr val="tx1"/>
                </a:solidFill>
                <a:latin typeface="Gill Sans Light"/>
                <a:cs typeface="Gill Sans Light"/>
              </a:defRPr>
            </a:lvl1pPr>
          </a:lstStyle>
          <a:p>
            <a:pPr eaLnBrk="0" fontAlgn="base" hangingPunct="0">
              <a:spcBef>
                <a:spcPct val="0"/>
              </a:spcBef>
              <a:spcAft>
                <a:spcPct val="0"/>
              </a:spcAft>
              <a:defRPr/>
            </a:pPr>
            <a:fld id="{FBF57D97-01CF-3842-9113-B68D17BB359D}" type="slidenum">
              <a:rPr lang="en-US" smtClean="0">
                <a:solidFill>
                  <a:prstClr val="black"/>
                </a:solidFill>
                <a:ea typeface="ＭＳ Ｐゴシック" charset="0"/>
              </a:rPr>
              <a:pPr eaLnBrk="0" fontAlgn="base" hangingPunct="0">
                <a:spcBef>
                  <a:spcPct val="0"/>
                </a:spcBef>
                <a:spcAft>
                  <a:spcPct val="0"/>
                </a:spcAft>
                <a:defRPr/>
              </a:pPr>
              <a:t>‹#›</a:t>
            </a:fld>
            <a:endParaRPr lang="en-US">
              <a:solidFill>
                <a:prstClr val="black"/>
              </a:solidFill>
              <a:ea typeface="ＭＳ Ｐゴシック" charset="0"/>
            </a:endParaRPr>
          </a:p>
        </p:txBody>
      </p:sp>
    </p:spTree>
    <p:extLst>
      <p:ext uri="{BB962C8B-B14F-4D97-AF65-F5344CB8AC3E}">
        <p14:creationId xmlns:p14="http://schemas.microsoft.com/office/powerpoint/2010/main" val="1747494901"/>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Lst>
  <p:hf hdr="0"/>
  <p:txStyles>
    <p:titleStyle>
      <a:lvl1pPr algn="ctr" defTabSz="457158" rtl="0" eaLnBrk="1" latinLnBrk="0" hangingPunct="1">
        <a:spcBef>
          <a:spcPct val="0"/>
        </a:spcBef>
        <a:buNone/>
        <a:defRPr sz="4400" b="1" i="0" kern="1200">
          <a:solidFill>
            <a:schemeClr val="tx1"/>
          </a:solidFill>
          <a:latin typeface="Gill Sans"/>
          <a:ea typeface="+mj-ea"/>
          <a:cs typeface="Gill Sans"/>
        </a:defRPr>
      </a:lvl1pPr>
    </p:titleStyle>
    <p:bodyStyle>
      <a:lvl1pPr marL="342869" indent="-342869" algn="l" defTabSz="457158" rtl="0" eaLnBrk="1" latinLnBrk="0" hangingPunct="1">
        <a:spcBef>
          <a:spcPct val="20000"/>
        </a:spcBef>
        <a:buFont typeface="Arial"/>
        <a:buChar char="•"/>
        <a:defRPr sz="3200" kern="1200">
          <a:solidFill>
            <a:schemeClr val="tx1"/>
          </a:solidFill>
          <a:latin typeface="Gill Sans"/>
          <a:ea typeface="+mn-ea"/>
          <a:cs typeface="Gill Sans"/>
        </a:defRPr>
      </a:lvl1pPr>
      <a:lvl2pPr marL="742882" indent="-285724" algn="l" defTabSz="457158" rtl="0" eaLnBrk="1" latinLnBrk="0" hangingPunct="1">
        <a:spcBef>
          <a:spcPct val="20000"/>
        </a:spcBef>
        <a:buFont typeface="Arial"/>
        <a:buChar char="–"/>
        <a:defRPr sz="2800" kern="1200">
          <a:solidFill>
            <a:schemeClr val="tx1"/>
          </a:solidFill>
          <a:latin typeface="Gill Sans"/>
          <a:ea typeface="+mn-ea"/>
          <a:cs typeface="Gill Sans"/>
        </a:defRPr>
      </a:lvl2pPr>
      <a:lvl3pPr marL="1142895" indent="-228579" algn="l" defTabSz="457158" rtl="0" eaLnBrk="1" latinLnBrk="0" hangingPunct="1">
        <a:spcBef>
          <a:spcPct val="20000"/>
        </a:spcBef>
        <a:buFont typeface="Arial"/>
        <a:buChar char="•"/>
        <a:defRPr sz="2400" kern="1200">
          <a:solidFill>
            <a:schemeClr val="tx1"/>
          </a:solidFill>
          <a:latin typeface="Gill Sans"/>
          <a:ea typeface="+mn-ea"/>
          <a:cs typeface="Gill Sans"/>
        </a:defRPr>
      </a:lvl3pPr>
      <a:lvl4pPr marL="1600054"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4pPr>
      <a:lvl5pPr marL="2057213"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5pPr>
      <a:lvl6pPr marL="2514371" indent="-228579" algn="l" defTabSz="457158" rtl="0" eaLnBrk="1" latinLnBrk="0" hangingPunct="1">
        <a:spcBef>
          <a:spcPct val="20000"/>
        </a:spcBef>
        <a:buFont typeface="Arial"/>
        <a:buChar char="•"/>
        <a:defRPr sz="2000" kern="1200">
          <a:solidFill>
            <a:schemeClr val="tx1"/>
          </a:solidFill>
          <a:latin typeface="+mn-lt"/>
          <a:ea typeface="+mn-ea"/>
          <a:cs typeface="+mn-cs"/>
        </a:defRPr>
      </a:lvl6pPr>
      <a:lvl7pPr marL="2971529" indent="-228579" algn="l" defTabSz="457158" rtl="0" eaLnBrk="1" latinLnBrk="0" hangingPunct="1">
        <a:spcBef>
          <a:spcPct val="20000"/>
        </a:spcBef>
        <a:buFont typeface="Arial"/>
        <a:buChar char="•"/>
        <a:defRPr sz="2000" kern="1200">
          <a:solidFill>
            <a:schemeClr val="tx1"/>
          </a:solidFill>
          <a:latin typeface="+mn-lt"/>
          <a:ea typeface="+mn-ea"/>
          <a:cs typeface="+mn-cs"/>
        </a:defRPr>
      </a:lvl7pPr>
      <a:lvl8pPr marL="3428687" indent="-228579" algn="l" defTabSz="457158" rtl="0" eaLnBrk="1" latinLnBrk="0" hangingPunct="1">
        <a:spcBef>
          <a:spcPct val="20000"/>
        </a:spcBef>
        <a:buFont typeface="Arial"/>
        <a:buChar char="•"/>
        <a:defRPr sz="2000" kern="1200">
          <a:solidFill>
            <a:schemeClr val="tx1"/>
          </a:solidFill>
          <a:latin typeface="+mn-lt"/>
          <a:ea typeface="+mn-ea"/>
          <a:cs typeface="+mn-cs"/>
        </a:defRPr>
      </a:lvl8pPr>
      <a:lvl9pPr marL="3885845" indent="-228579" algn="l" defTabSz="45715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8" rtl="0" eaLnBrk="1" latinLnBrk="0" hangingPunct="1">
        <a:defRPr sz="1800" kern="1200">
          <a:solidFill>
            <a:schemeClr val="tx1"/>
          </a:solidFill>
          <a:latin typeface="+mn-lt"/>
          <a:ea typeface="+mn-ea"/>
          <a:cs typeface="+mn-cs"/>
        </a:defRPr>
      </a:lvl1pPr>
      <a:lvl2pPr marL="457158" algn="l" defTabSz="457158" rtl="0" eaLnBrk="1" latinLnBrk="0" hangingPunct="1">
        <a:defRPr sz="1800" kern="1200">
          <a:solidFill>
            <a:schemeClr val="tx1"/>
          </a:solidFill>
          <a:latin typeface="+mn-lt"/>
          <a:ea typeface="+mn-ea"/>
          <a:cs typeface="+mn-cs"/>
        </a:defRPr>
      </a:lvl2pPr>
      <a:lvl3pPr marL="914316" algn="l" defTabSz="457158" rtl="0" eaLnBrk="1" latinLnBrk="0" hangingPunct="1">
        <a:defRPr sz="1800" kern="1200">
          <a:solidFill>
            <a:schemeClr val="tx1"/>
          </a:solidFill>
          <a:latin typeface="+mn-lt"/>
          <a:ea typeface="+mn-ea"/>
          <a:cs typeface="+mn-cs"/>
        </a:defRPr>
      </a:lvl3pPr>
      <a:lvl4pPr marL="1371474" algn="l" defTabSz="457158" rtl="0" eaLnBrk="1" latinLnBrk="0" hangingPunct="1">
        <a:defRPr sz="1800" kern="1200">
          <a:solidFill>
            <a:schemeClr val="tx1"/>
          </a:solidFill>
          <a:latin typeface="+mn-lt"/>
          <a:ea typeface="+mn-ea"/>
          <a:cs typeface="+mn-cs"/>
        </a:defRPr>
      </a:lvl4pPr>
      <a:lvl5pPr marL="1828633" algn="l" defTabSz="457158" rtl="0" eaLnBrk="1" latinLnBrk="0" hangingPunct="1">
        <a:defRPr sz="1800" kern="1200">
          <a:solidFill>
            <a:schemeClr val="tx1"/>
          </a:solidFill>
          <a:latin typeface="+mn-lt"/>
          <a:ea typeface="+mn-ea"/>
          <a:cs typeface="+mn-cs"/>
        </a:defRPr>
      </a:lvl5pPr>
      <a:lvl6pPr marL="2285792" algn="l" defTabSz="457158" rtl="0" eaLnBrk="1" latinLnBrk="0" hangingPunct="1">
        <a:defRPr sz="1800" kern="1200">
          <a:solidFill>
            <a:schemeClr val="tx1"/>
          </a:solidFill>
          <a:latin typeface="+mn-lt"/>
          <a:ea typeface="+mn-ea"/>
          <a:cs typeface="+mn-cs"/>
        </a:defRPr>
      </a:lvl6pPr>
      <a:lvl7pPr marL="2742950" algn="l" defTabSz="457158" rtl="0" eaLnBrk="1" latinLnBrk="0" hangingPunct="1">
        <a:defRPr sz="1800" kern="1200">
          <a:solidFill>
            <a:schemeClr val="tx1"/>
          </a:solidFill>
          <a:latin typeface="+mn-lt"/>
          <a:ea typeface="+mn-ea"/>
          <a:cs typeface="+mn-cs"/>
        </a:defRPr>
      </a:lvl7pPr>
      <a:lvl8pPr marL="3200108" algn="l" defTabSz="457158" rtl="0" eaLnBrk="1" latinLnBrk="0" hangingPunct="1">
        <a:defRPr sz="1800" kern="1200">
          <a:solidFill>
            <a:schemeClr val="tx1"/>
          </a:solidFill>
          <a:latin typeface="+mn-lt"/>
          <a:ea typeface="+mn-ea"/>
          <a:cs typeface="+mn-cs"/>
        </a:defRPr>
      </a:lvl8pPr>
      <a:lvl9pPr marL="3657266" algn="l" defTabSz="457158"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16CDCE-55DD-D244-807F-A31907914FD9}"/>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54813EF-A7F5-314C-A5CB-D6A324213F7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E3A70C-5A8C-1F4D-8C88-7639E7373C3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mar.capeans@cern.ch</a:t>
            </a:r>
          </a:p>
        </p:txBody>
      </p:sp>
      <p:sp>
        <p:nvSpPr>
          <p:cNvPr id="5" name="Footer Placeholder 4">
            <a:extLst>
              <a:ext uri="{FF2B5EF4-FFF2-40B4-BE49-F238E27FC236}">
                <a16:creationId xmlns:a16="http://schemas.microsoft.com/office/drawing/2014/main" id="{AA9B3E89-55F8-A949-8F1C-649F6B048BD4}"/>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25/6/2019</a:t>
            </a:r>
          </a:p>
        </p:txBody>
      </p:sp>
      <p:sp>
        <p:nvSpPr>
          <p:cNvPr id="6" name="Slide Number Placeholder 5">
            <a:extLst>
              <a:ext uri="{FF2B5EF4-FFF2-40B4-BE49-F238E27FC236}">
                <a16:creationId xmlns:a16="http://schemas.microsoft.com/office/drawing/2014/main" id="{9B76E411-5DA7-7F4F-B51D-99A235F5ABB3}"/>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5B0C950-AA35-F54D-B3A8-A31F333D42B2}" type="slidenum">
              <a:rPr lang="en-US" smtClean="0"/>
              <a:t>‹#›</a:t>
            </a:fld>
            <a:endParaRPr lang="en-US"/>
          </a:p>
        </p:txBody>
      </p:sp>
    </p:spTree>
    <p:extLst>
      <p:ext uri="{BB962C8B-B14F-4D97-AF65-F5344CB8AC3E}">
        <p14:creationId xmlns:p14="http://schemas.microsoft.com/office/powerpoint/2010/main" val="2225071445"/>
      </p:ext>
    </p:extLst>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2" tIns="45716" rIns="91432" bIns="45716"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32" tIns="45716" rIns="91432" bIns="4571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520262"/>
            <a:ext cx="2133600" cy="365125"/>
          </a:xfrm>
          <a:prstGeom prst="rect">
            <a:avLst/>
          </a:prstGeom>
        </p:spPr>
        <p:txBody>
          <a:bodyPr vert="horz" lIns="91432" tIns="45716" rIns="91432" bIns="45716" rtlCol="0" anchor="ctr"/>
          <a:lstStyle>
            <a:lvl1pPr algn="l">
              <a:defRPr sz="1100" b="0" i="0">
                <a:solidFill>
                  <a:schemeClr val="tx1"/>
                </a:solidFill>
                <a:latin typeface="Gill Sans Light"/>
                <a:cs typeface="Gill Sans Light"/>
              </a:defRPr>
            </a:lvl1pPr>
          </a:lstStyle>
          <a:p>
            <a:pPr eaLnBrk="0" fontAlgn="base" hangingPunct="0">
              <a:spcBef>
                <a:spcPct val="0"/>
              </a:spcBef>
              <a:spcAft>
                <a:spcPct val="0"/>
              </a:spcAft>
              <a:defRPr/>
            </a:pPr>
            <a:r>
              <a:rPr lang="en-US">
                <a:solidFill>
                  <a:prstClr val="black"/>
                </a:solidFill>
                <a:ea typeface="ＭＳ Ｐゴシック" charset="0"/>
              </a:rPr>
              <a:t>mar.capeans@cern.ch</a:t>
            </a:r>
            <a:endParaRPr lang="en-US" dirty="0">
              <a:solidFill>
                <a:prstClr val="black"/>
              </a:solidFill>
              <a:ea typeface="ＭＳ Ｐゴシック" charset="0"/>
            </a:endParaRPr>
          </a:p>
        </p:txBody>
      </p:sp>
      <p:sp>
        <p:nvSpPr>
          <p:cNvPr id="5" name="Footer Placeholder 4"/>
          <p:cNvSpPr>
            <a:spLocks noGrp="1"/>
          </p:cNvSpPr>
          <p:nvPr>
            <p:ph type="ftr" sz="quarter" idx="3"/>
          </p:nvPr>
        </p:nvSpPr>
        <p:spPr>
          <a:xfrm>
            <a:off x="3124200" y="6520262"/>
            <a:ext cx="2895600" cy="365125"/>
          </a:xfrm>
          <a:prstGeom prst="rect">
            <a:avLst/>
          </a:prstGeom>
        </p:spPr>
        <p:txBody>
          <a:bodyPr vert="horz" lIns="91432" tIns="45716" rIns="91432" bIns="45716" rtlCol="0" anchor="ctr"/>
          <a:lstStyle>
            <a:lvl1pPr algn="ctr">
              <a:defRPr sz="1100" b="0" i="0">
                <a:solidFill>
                  <a:schemeClr val="tx1"/>
                </a:solidFill>
                <a:latin typeface="Gill Sans Light"/>
                <a:cs typeface="Gill Sans Light"/>
              </a:defRPr>
            </a:lvl1pPr>
          </a:lstStyle>
          <a:p>
            <a:pPr eaLnBrk="0" fontAlgn="base" hangingPunct="0">
              <a:spcBef>
                <a:spcPct val="0"/>
              </a:spcBef>
              <a:spcAft>
                <a:spcPct val="0"/>
              </a:spcAft>
              <a:defRPr/>
            </a:pPr>
            <a:r>
              <a:rPr lang="mr-IN">
                <a:solidFill>
                  <a:prstClr val="black"/>
                </a:solidFill>
                <a:ea typeface="ＭＳ Ｐゴシック" charset="0"/>
              </a:rPr>
              <a:t>25/6/2019</a:t>
            </a:r>
            <a:endParaRPr lang="en-US">
              <a:solidFill>
                <a:prstClr val="black"/>
              </a:solidFill>
              <a:ea typeface="ＭＳ Ｐゴシック" charset="0"/>
            </a:endParaRPr>
          </a:p>
        </p:txBody>
      </p:sp>
      <p:sp>
        <p:nvSpPr>
          <p:cNvPr id="6" name="Slide Number Placeholder 5"/>
          <p:cNvSpPr>
            <a:spLocks noGrp="1"/>
          </p:cNvSpPr>
          <p:nvPr>
            <p:ph type="sldNum" sz="quarter" idx="4"/>
          </p:nvPr>
        </p:nvSpPr>
        <p:spPr>
          <a:xfrm>
            <a:off x="6553200" y="6520262"/>
            <a:ext cx="2133600" cy="365125"/>
          </a:xfrm>
          <a:prstGeom prst="rect">
            <a:avLst/>
          </a:prstGeom>
        </p:spPr>
        <p:txBody>
          <a:bodyPr vert="horz" lIns="91432" tIns="45716" rIns="91432" bIns="45716" rtlCol="0" anchor="ctr"/>
          <a:lstStyle>
            <a:lvl1pPr algn="r">
              <a:defRPr sz="1100" b="0" i="0">
                <a:solidFill>
                  <a:schemeClr val="tx1"/>
                </a:solidFill>
                <a:latin typeface="Gill Sans Light"/>
                <a:cs typeface="Gill Sans Light"/>
              </a:defRPr>
            </a:lvl1pPr>
          </a:lstStyle>
          <a:p>
            <a:pPr eaLnBrk="0" fontAlgn="base" hangingPunct="0">
              <a:spcBef>
                <a:spcPct val="0"/>
              </a:spcBef>
              <a:spcAft>
                <a:spcPct val="0"/>
              </a:spcAft>
              <a:defRPr/>
            </a:pPr>
            <a:fld id="{FBF57D97-01CF-3842-9113-B68D17BB359D}" type="slidenum">
              <a:rPr lang="en-US" smtClean="0">
                <a:solidFill>
                  <a:prstClr val="black"/>
                </a:solidFill>
                <a:ea typeface="ＭＳ Ｐゴシック" charset="0"/>
              </a:rPr>
              <a:pPr eaLnBrk="0" fontAlgn="base" hangingPunct="0">
                <a:spcBef>
                  <a:spcPct val="0"/>
                </a:spcBef>
                <a:spcAft>
                  <a:spcPct val="0"/>
                </a:spcAft>
                <a:defRPr/>
              </a:pPr>
              <a:t>‹#›</a:t>
            </a:fld>
            <a:endParaRPr lang="en-US">
              <a:solidFill>
                <a:prstClr val="black"/>
              </a:solidFill>
              <a:ea typeface="ＭＳ Ｐゴシック" charset="0"/>
            </a:endParaRPr>
          </a:p>
        </p:txBody>
      </p:sp>
    </p:spTree>
    <p:extLst>
      <p:ext uri="{BB962C8B-B14F-4D97-AF65-F5344CB8AC3E}">
        <p14:creationId xmlns:p14="http://schemas.microsoft.com/office/powerpoint/2010/main" val="3650640724"/>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hf hdr="0"/>
  <p:txStyles>
    <p:titleStyle>
      <a:lvl1pPr algn="ctr" defTabSz="457158" rtl="0" eaLnBrk="1" latinLnBrk="0" hangingPunct="1">
        <a:spcBef>
          <a:spcPct val="0"/>
        </a:spcBef>
        <a:buNone/>
        <a:defRPr sz="4400" b="1" i="0" kern="1200">
          <a:solidFill>
            <a:schemeClr val="tx1"/>
          </a:solidFill>
          <a:latin typeface="Gill Sans"/>
          <a:ea typeface="+mj-ea"/>
          <a:cs typeface="Gill Sans"/>
        </a:defRPr>
      </a:lvl1pPr>
    </p:titleStyle>
    <p:bodyStyle>
      <a:lvl1pPr marL="342869" indent="-342869" algn="l" defTabSz="457158" rtl="0" eaLnBrk="1" latinLnBrk="0" hangingPunct="1">
        <a:spcBef>
          <a:spcPct val="20000"/>
        </a:spcBef>
        <a:buFont typeface="Arial"/>
        <a:buChar char="•"/>
        <a:defRPr sz="3200" kern="1200">
          <a:solidFill>
            <a:schemeClr val="tx1"/>
          </a:solidFill>
          <a:latin typeface="Gill Sans"/>
          <a:ea typeface="+mn-ea"/>
          <a:cs typeface="Gill Sans"/>
        </a:defRPr>
      </a:lvl1pPr>
      <a:lvl2pPr marL="742882" indent="-285724" algn="l" defTabSz="457158" rtl="0" eaLnBrk="1" latinLnBrk="0" hangingPunct="1">
        <a:spcBef>
          <a:spcPct val="20000"/>
        </a:spcBef>
        <a:buFont typeface="Arial"/>
        <a:buChar char="–"/>
        <a:defRPr sz="2800" kern="1200">
          <a:solidFill>
            <a:schemeClr val="tx1"/>
          </a:solidFill>
          <a:latin typeface="Gill Sans"/>
          <a:ea typeface="+mn-ea"/>
          <a:cs typeface="Gill Sans"/>
        </a:defRPr>
      </a:lvl2pPr>
      <a:lvl3pPr marL="1142895" indent="-228579" algn="l" defTabSz="457158" rtl="0" eaLnBrk="1" latinLnBrk="0" hangingPunct="1">
        <a:spcBef>
          <a:spcPct val="20000"/>
        </a:spcBef>
        <a:buFont typeface="Arial"/>
        <a:buChar char="•"/>
        <a:defRPr sz="2400" kern="1200">
          <a:solidFill>
            <a:schemeClr val="tx1"/>
          </a:solidFill>
          <a:latin typeface="Gill Sans"/>
          <a:ea typeface="+mn-ea"/>
          <a:cs typeface="Gill Sans"/>
        </a:defRPr>
      </a:lvl3pPr>
      <a:lvl4pPr marL="1600054"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4pPr>
      <a:lvl5pPr marL="2057213"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5pPr>
      <a:lvl6pPr marL="2514371" indent="-228579" algn="l" defTabSz="457158" rtl="0" eaLnBrk="1" latinLnBrk="0" hangingPunct="1">
        <a:spcBef>
          <a:spcPct val="20000"/>
        </a:spcBef>
        <a:buFont typeface="Arial"/>
        <a:buChar char="•"/>
        <a:defRPr sz="2000" kern="1200">
          <a:solidFill>
            <a:schemeClr val="tx1"/>
          </a:solidFill>
          <a:latin typeface="+mn-lt"/>
          <a:ea typeface="+mn-ea"/>
          <a:cs typeface="+mn-cs"/>
        </a:defRPr>
      </a:lvl6pPr>
      <a:lvl7pPr marL="2971529" indent="-228579" algn="l" defTabSz="457158" rtl="0" eaLnBrk="1" latinLnBrk="0" hangingPunct="1">
        <a:spcBef>
          <a:spcPct val="20000"/>
        </a:spcBef>
        <a:buFont typeface="Arial"/>
        <a:buChar char="•"/>
        <a:defRPr sz="2000" kern="1200">
          <a:solidFill>
            <a:schemeClr val="tx1"/>
          </a:solidFill>
          <a:latin typeface="+mn-lt"/>
          <a:ea typeface="+mn-ea"/>
          <a:cs typeface="+mn-cs"/>
        </a:defRPr>
      </a:lvl7pPr>
      <a:lvl8pPr marL="3428687" indent="-228579" algn="l" defTabSz="457158" rtl="0" eaLnBrk="1" latinLnBrk="0" hangingPunct="1">
        <a:spcBef>
          <a:spcPct val="20000"/>
        </a:spcBef>
        <a:buFont typeface="Arial"/>
        <a:buChar char="•"/>
        <a:defRPr sz="2000" kern="1200">
          <a:solidFill>
            <a:schemeClr val="tx1"/>
          </a:solidFill>
          <a:latin typeface="+mn-lt"/>
          <a:ea typeface="+mn-ea"/>
          <a:cs typeface="+mn-cs"/>
        </a:defRPr>
      </a:lvl8pPr>
      <a:lvl9pPr marL="3885845" indent="-228579" algn="l" defTabSz="45715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8" rtl="0" eaLnBrk="1" latinLnBrk="0" hangingPunct="1">
        <a:defRPr sz="1800" kern="1200">
          <a:solidFill>
            <a:schemeClr val="tx1"/>
          </a:solidFill>
          <a:latin typeface="+mn-lt"/>
          <a:ea typeface="+mn-ea"/>
          <a:cs typeface="+mn-cs"/>
        </a:defRPr>
      </a:lvl1pPr>
      <a:lvl2pPr marL="457158" algn="l" defTabSz="457158" rtl="0" eaLnBrk="1" latinLnBrk="0" hangingPunct="1">
        <a:defRPr sz="1800" kern="1200">
          <a:solidFill>
            <a:schemeClr val="tx1"/>
          </a:solidFill>
          <a:latin typeface="+mn-lt"/>
          <a:ea typeface="+mn-ea"/>
          <a:cs typeface="+mn-cs"/>
        </a:defRPr>
      </a:lvl2pPr>
      <a:lvl3pPr marL="914316" algn="l" defTabSz="457158" rtl="0" eaLnBrk="1" latinLnBrk="0" hangingPunct="1">
        <a:defRPr sz="1800" kern="1200">
          <a:solidFill>
            <a:schemeClr val="tx1"/>
          </a:solidFill>
          <a:latin typeface="+mn-lt"/>
          <a:ea typeface="+mn-ea"/>
          <a:cs typeface="+mn-cs"/>
        </a:defRPr>
      </a:lvl3pPr>
      <a:lvl4pPr marL="1371474" algn="l" defTabSz="457158" rtl="0" eaLnBrk="1" latinLnBrk="0" hangingPunct="1">
        <a:defRPr sz="1800" kern="1200">
          <a:solidFill>
            <a:schemeClr val="tx1"/>
          </a:solidFill>
          <a:latin typeface="+mn-lt"/>
          <a:ea typeface="+mn-ea"/>
          <a:cs typeface="+mn-cs"/>
        </a:defRPr>
      </a:lvl4pPr>
      <a:lvl5pPr marL="1828633" algn="l" defTabSz="457158" rtl="0" eaLnBrk="1" latinLnBrk="0" hangingPunct="1">
        <a:defRPr sz="1800" kern="1200">
          <a:solidFill>
            <a:schemeClr val="tx1"/>
          </a:solidFill>
          <a:latin typeface="+mn-lt"/>
          <a:ea typeface="+mn-ea"/>
          <a:cs typeface="+mn-cs"/>
        </a:defRPr>
      </a:lvl5pPr>
      <a:lvl6pPr marL="2285792" algn="l" defTabSz="457158" rtl="0" eaLnBrk="1" latinLnBrk="0" hangingPunct="1">
        <a:defRPr sz="1800" kern="1200">
          <a:solidFill>
            <a:schemeClr val="tx1"/>
          </a:solidFill>
          <a:latin typeface="+mn-lt"/>
          <a:ea typeface="+mn-ea"/>
          <a:cs typeface="+mn-cs"/>
        </a:defRPr>
      </a:lvl6pPr>
      <a:lvl7pPr marL="2742950" algn="l" defTabSz="457158" rtl="0" eaLnBrk="1" latinLnBrk="0" hangingPunct="1">
        <a:defRPr sz="1800" kern="1200">
          <a:solidFill>
            <a:schemeClr val="tx1"/>
          </a:solidFill>
          <a:latin typeface="+mn-lt"/>
          <a:ea typeface="+mn-ea"/>
          <a:cs typeface="+mn-cs"/>
        </a:defRPr>
      </a:lvl7pPr>
      <a:lvl8pPr marL="3200108" algn="l" defTabSz="457158" rtl="0" eaLnBrk="1" latinLnBrk="0" hangingPunct="1">
        <a:defRPr sz="1800" kern="1200">
          <a:solidFill>
            <a:schemeClr val="tx1"/>
          </a:solidFill>
          <a:latin typeface="+mn-lt"/>
          <a:ea typeface="+mn-ea"/>
          <a:cs typeface="+mn-cs"/>
        </a:defRPr>
      </a:lvl8pPr>
      <a:lvl9pPr marL="3657266" algn="l" defTabSz="45715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2" tIns="45716" rIns="91432" bIns="45716"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32" tIns="45716" rIns="91432" bIns="4571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520262"/>
            <a:ext cx="2133600" cy="365125"/>
          </a:xfrm>
          <a:prstGeom prst="rect">
            <a:avLst/>
          </a:prstGeom>
        </p:spPr>
        <p:txBody>
          <a:bodyPr vert="horz" lIns="91432" tIns="45716" rIns="91432" bIns="45716" rtlCol="0" anchor="ctr"/>
          <a:lstStyle>
            <a:lvl1pPr algn="l">
              <a:defRPr sz="1100" b="0" i="0">
                <a:solidFill>
                  <a:schemeClr val="tx1"/>
                </a:solidFill>
                <a:latin typeface="Gill Sans Light"/>
                <a:cs typeface="Gill Sans Light"/>
              </a:defRPr>
            </a:lvl1pPr>
          </a:lstStyle>
          <a:p>
            <a:pPr eaLnBrk="0" fontAlgn="base" hangingPunct="0">
              <a:spcBef>
                <a:spcPct val="0"/>
              </a:spcBef>
              <a:spcAft>
                <a:spcPct val="0"/>
              </a:spcAft>
              <a:defRPr/>
            </a:pPr>
            <a:r>
              <a:rPr lang="en-US">
                <a:solidFill>
                  <a:prstClr val="black"/>
                </a:solidFill>
                <a:ea typeface="ＭＳ Ｐゴシック" charset="0"/>
              </a:rPr>
              <a:t>mar.capeans@cern.ch</a:t>
            </a:r>
            <a:endParaRPr lang="en-US" dirty="0">
              <a:solidFill>
                <a:prstClr val="black"/>
              </a:solidFill>
              <a:ea typeface="ＭＳ Ｐゴシック" charset="0"/>
            </a:endParaRPr>
          </a:p>
        </p:txBody>
      </p:sp>
      <p:sp>
        <p:nvSpPr>
          <p:cNvPr id="5" name="Footer Placeholder 4"/>
          <p:cNvSpPr>
            <a:spLocks noGrp="1"/>
          </p:cNvSpPr>
          <p:nvPr>
            <p:ph type="ftr" sz="quarter" idx="3"/>
          </p:nvPr>
        </p:nvSpPr>
        <p:spPr>
          <a:xfrm>
            <a:off x="3124200" y="6520262"/>
            <a:ext cx="2895600" cy="365125"/>
          </a:xfrm>
          <a:prstGeom prst="rect">
            <a:avLst/>
          </a:prstGeom>
        </p:spPr>
        <p:txBody>
          <a:bodyPr vert="horz" lIns="91432" tIns="45716" rIns="91432" bIns="45716" rtlCol="0" anchor="ctr"/>
          <a:lstStyle>
            <a:lvl1pPr algn="ctr">
              <a:defRPr sz="1100" b="0" i="0">
                <a:solidFill>
                  <a:schemeClr val="tx1"/>
                </a:solidFill>
                <a:latin typeface="Gill Sans Light"/>
                <a:cs typeface="Gill Sans Light"/>
              </a:defRPr>
            </a:lvl1pPr>
          </a:lstStyle>
          <a:p>
            <a:pPr eaLnBrk="0" fontAlgn="base" hangingPunct="0">
              <a:spcBef>
                <a:spcPct val="0"/>
              </a:spcBef>
              <a:spcAft>
                <a:spcPct val="0"/>
              </a:spcAft>
              <a:defRPr/>
            </a:pPr>
            <a:r>
              <a:rPr lang="mr-IN">
                <a:solidFill>
                  <a:prstClr val="black"/>
                </a:solidFill>
                <a:ea typeface="ＭＳ Ｐゴシック" charset="0"/>
              </a:rPr>
              <a:t>25/6/2019</a:t>
            </a:r>
            <a:endParaRPr lang="en-US">
              <a:solidFill>
                <a:prstClr val="black"/>
              </a:solidFill>
              <a:ea typeface="ＭＳ Ｐゴシック" charset="0"/>
            </a:endParaRPr>
          </a:p>
        </p:txBody>
      </p:sp>
      <p:sp>
        <p:nvSpPr>
          <p:cNvPr id="6" name="Slide Number Placeholder 5"/>
          <p:cNvSpPr>
            <a:spLocks noGrp="1"/>
          </p:cNvSpPr>
          <p:nvPr>
            <p:ph type="sldNum" sz="quarter" idx="4"/>
          </p:nvPr>
        </p:nvSpPr>
        <p:spPr>
          <a:xfrm>
            <a:off x="6553200" y="6520262"/>
            <a:ext cx="2133600" cy="365125"/>
          </a:xfrm>
          <a:prstGeom prst="rect">
            <a:avLst/>
          </a:prstGeom>
        </p:spPr>
        <p:txBody>
          <a:bodyPr vert="horz" lIns="91432" tIns="45716" rIns="91432" bIns="45716" rtlCol="0" anchor="ctr"/>
          <a:lstStyle>
            <a:lvl1pPr algn="r">
              <a:defRPr sz="1100" b="0" i="0">
                <a:solidFill>
                  <a:schemeClr val="tx1"/>
                </a:solidFill>
                <a:latin typeface="Gill Sans Light"/>
                <a:cs typeface="Gill Sans Light"/>
              </a:defRPr>
            </a:lvl1pPr>
          </a:lstStyle>
          <a:p>
            <a:pPr eaLnBrk="0" fontAlgn="base" hangingPunct="0">
              <a:spcBef>
                <a:spcPct val="0"/>
              </a:spcBef>
              <a:spcAft>
                <a:spcPct val="0"/>
              </a:spcAft>
              <a:defRPr/>
            </a:pPr>
            <a:fld id="{FBF57D97-01CF-3842-9113-B68D17BB359D}" type="slidenum">
              <a:rPr lang="en-US" smtClean="0">
                <a:solidFill>
                  <a:prstClr val="black"/>
                </a:solidFill>
                <a:ea typeface="ＭＳ Ｐゴシック" charset="0"/>
              </a:rPr>
              <a:pPr eaLnBrk="0" fontAlgn="base" hangingPunct="0">
                <a:spcBef>
                  <a:spcPct val="0"/>
                </a:spcBef>
                <a:spcAft>
                  <a:spcPct val="0"/>
                </a:spcAft>
                <a:defRPr/>
              </a:pPr>
              <a:t>‹#›</a:t>
            </a:fld>
            <a:endParaRPr lang="en-US">
              <a:solidFill>
                <a:prstClr val="black"/>
              </a:solidFill>
              <a:ea typeface="ＭＳ Ｐゴシック" charset="0"/>
            </a:endParaRPr>
          </a:p>
        </p:txBody>
      </p:sp>
    </p:spTree>
    <p:extLst>
      <p:ext uri="{BB962C8B-B14F-4D97-AF65-F5344CB8AC3E}">
        <p14:creationId xmlns:p14="http://schemas.microsoft.com/office/powerpoint/2010/main" val="287416619"/>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hf hdr="0"/>
  <p:txStyles>
    <p:titleStyle>
      <a:lvl1pPr algn="ctr" defTabSz="457158" rtl="0" eaLnBrk="1" latinLnBrk="0" hangingPunct="1">
        <a:spcBef>
          <a:spcPct val="0"/>
        </a:spcBef>
        <a:buNone/>
        <a:defRPr sz="4400" b="1" i="0" kern="1200">
          <a:solidFill>
            <a:schemeClr val="tx1"/>
          </a:solidFill>
          <a:latin typeface="Gill Sans"/>
          <a:ea typeface="+mj-ea"/>
          <a:cs typeface="Gill Sans"/>
        </a:defRPr>
      </a:lvl1pPr>
    </p:titleStyle>
    <p:bodyStyle>
      <a:lvl1pPr marL="342869" indent="-342869" algn="l" defTabSz="457158" rtl="0" eaLnBrk="1" latinLnBrk="0" hangingPunct="1">
        <a:spcBef>
          <a:spcPct val="20000"/>
        </a:spcBef>
        <a:buFont typeface="Arial"/>
        <a:buChar char="•"/>
        <a:defRPr sz="3200" kern="1200">
          <a:solidFill>
            <a:schemeClr val="tx1"/>
          </a:solidFill>
          <a:latin typeface="Gill Sans"/>
          <a:ea typeface="+mn-ea"/>
          <a:cs typeface="Gill Sans"/>
        </a:defRPr>
      </a:lvl1pPr>
      <a:lvl2pPr marL="742882" indent="-285724" algn="l" defTabSz="457158" rtl="0" eaLnBrk="1" latinLnBrk="0" hangingPunct="1">
        <a:spcBef>
          <a:spcPct val="20000"/>
        </a:spcBef>
        <a:buFont typeface="Arial"/>
        <a:buChar char="–"/>
        <a:defRPr sz="2800" kern="1200">
          <a:solidFill>
            <a:schemeClr val="tx1"/>
          </a:solidFill>
          <a:latin typeface="Gill Sans"/>
          <a:ea typeface="+mn-ea"/>
          <a:cs typeface="Gill Sans"/>
        </a:defRPr>
      </a:lvl2pPr>
      <a:lvl3pPr marL="1142895" indent="-228579" algn="l" defTabSz="457158" rtl="0" eaLnBrk="1" latinLnBrk="0" hangingPunct="1">
        <a:spcBef>
          <a:spcPct val="20000"/>
        </a:spcBef>
        <a:buFont typeface="Arial"/>
        <a:buChar char="•"/>
        <a:defRPr sz="2400" kern="1200">
          <a:solidFill>
            <a:schemeClr val="tx1"/>
          </a:solidFill>
          <a:latin typeface="Gill Sans"/>
          <a:ea typeface="+mn-ea"/>
          <a:cs typeface="Gill Sans"/>
        </a:defRPr>
      </a:lvl3pPr>
      <a:lvl4pPr marL="1600054"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4pPr>
      <a:lvl5pPr marL="2057213"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5pPr>
      <a:lvl6pPr marL="2514371" indent="-228579" algn="l" defTabSz="457158" rtl="0" eaLnBrk="1" latinLnBrk="0" hangingPunct="1">
        <a:spcBef>
          <a:spcPct val="20000"/>
        </a:spcBef>
        <a:buFont typeface="Arial"/>
        <a:buChar char="•"/>
        <a:defRPr sz="2000" kern="1200">
          <a:solidFill>
            <a:schemeClr val="tx1"/>
          </a:solidFill>
          <a:latin typeface="+mn-lt"/>
          <a:ea typeface="+mn-ea"/>
          <a:cs typeface="+mn-cs"/>
        </a:defRPr>
      </a:lvl6pPr>
      <a:lvl7pPr marL="2971529" indent="-228579" algn="l" defTabSz="457158" rtl="0" eaLnBrk="1" latinLnBrk="0" hangingPunct="1">
        <a:spcBef>
          <a:spcPct val="20000"/>
        </a:spcBef>
        <a:buFont typeface="Arial"/>
        <a:buChar char="•"/>
        <a:defRPr sz="2000" kern="1200">
          <a:solidFill>
            <a:schemeClr val="tx1"/>
          </a:solidFill>
          <a:latin typeface="+mn-lt"/>
          <a:ea typeface="+mn-ea"/>
          <a:cs typeface="+mn-cs"/>
        </a:defRPr>
      </a:lvl7pPr>
      <a:lvl8pPr marL="3428687" indent="-228579" algn="l" defTabSz="457158" rtl="0" eaLnBrk="1" latinLnBrk="0" hangingPunct="1">
        <a:spcBef>
          <a:spcPct val="20000"/>
        </a:spcBef>
        <a:buFont typeface="Arial"/>
        <a:buChar char="•"/>
        <a:defRPr sz="2000" kern="1200">
          <a:solidFill>
            <a:schemeClr val="tx1"/>
          </a:solidFill>
          <a:latin typeface="+mn-lt"/>
          <a:ea typeface="+mn-ea"/>
          <a:cs typeface="+mn-cs"/>
        </a:defRPr>
      </a:lvl8pPr>
      <a:lvl9pPr marL="3885845" indent="-228579" algn="l" defTabSz="45715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8" rtl="0" eaLnBrk="1" latinLnBrk="0" hangingPunct="1">
        <a:defRPr sz="1800" kern="1200">
          <a:solidFill>
            <a:schemeClr val="tx1"/>
          </a:solidFill>
          <a:latin typeface="+mn-lt"/>
          <a:ea typeface="+mn-ea"/>
          <a:cs typeface="+mn-cs"/>
        </a:defRPr>
      </a:lvl1pPr>
      <a:lvl2pPr marL="457158" algn="l" defTabSz="457158" rtl="0" eaLnBrk="1" latinLnBrk="0" hangingPunct="1">
        <a:defRPr sz="1800" kern="1200">
          <a:solidFill>
            <a:schemeClr val="tx1"/>
          </a:solidFill>
          <a:latin typeface="+mn-lt"/>
          <a:ea typeface="+mn-ea"/>
          <a:cs typeface="+mn-cs"/>
        </a:defRPr>
      </a:lvl2pPr>
      <a:lvl3pPr marL="914316" algn="l" defTabSz="457158" rtl="0" eaLnBrk="1" latinLnBrk="0" hangingPunct="1">
        <a:defRPr sz="1800" kern="1200">
          <a:solidFill>
            <a:schemeClr val="tx1"/>
          </a:solidFill>
          <a:latin typeface="+mn-lt"/>
          <a:ea typeface="+mn-ea"/>
          <a:cs typeface="+mn-cs"/>
        </a:defRPr>
      </a:lvl3pPr>
      <a:lvl4pPr marL="1371474" algn="l" defTabSz="457158" rtl="0" eaLnBrk="1" latinLnBrk="0" hangingPunct="1">
        <a:defRPr sz="1800" kern="1200">
          <a:solidFill>
            <a:schemeClr val="tx1"/>
          </a:solidFill>
          <a:latin typeface="+mn-lt"/>
          <a:ea typeface="+mn-ea"/>
          <a:cs typeface="+mn-cs"/>
        </a:defRPr>
      </a:lvl4pPr>
      <a:lvl5pPr marL="1828633" algn="l" defTabSz="457158" rtl="0" eaLnBrk="1" latinLnBrk="0" hangingPunct="1">
        <a:defRPr sz="1800" kern="1200">
          <a:solidFill>
            <a:schemeClr val="tx1"/>
          </a:solidFill>
          <a:latin typeface="+mn-lt"/>
          <a:ea typeface="+mn-ea"/>
          <a:cs typeface="+mn-cs"/>
        </a:defRPr>
      </a:lvl5pPr>
      <a:lvl6pPr marL="2285792" algn="l" defTabSz="457158" rtl="0" eaLnBrk="1" latinLnBrk="0" hangingPunct="1">
        <a:defRPr sz="1800" kern="1200">
          <a:solidFill>
            <a:schemeClr val="tx1"/>
          </a:solidFill>
          <a:latin typeface="+mn-lt"/>
          <a:ea typeface="+mn-ea"/>
          <a:cs typeface="+mn-cs"/>
        </a:defRPr>
      </a:lvl6pPr>
      <a:lvl7pPr marL="2742950" algn="l" defTabSz="457158" rtl="0" eaLnBrk="1" latinLnBrk="0" hangingPunct="1">
        <a:defRPr sz="1800" kern="1200">
          <a:solidFill>
            <a:schemeClr val="tx1"/>
          </a:solidFill>
          <a:latin typeface="+mn-lt"/>
          <a:ea typeface="+mn-ea"/>
          <a:cs typeface="+mn-cs"/>
        </a:defRPr>
      </a:lvl7pPr>
      <a:lvl8pPr marL="3200108" algn="l" defTabSz="457158" rtl="0" eaLnBrk="1" latinLnBrk="0" hangingPunct="1">
        <a:defRPr sz="1800" kern="1200">
          <a:solidFill>
            <a:schemeClr val="tx1"/>
          </a:solidFill>
          <a:latin typeface="+mn-lt"/>
          <a:ea typeface="+mn-ea"/>
          <a:cs typeface="+mn-cs"/>
        </a:defRPr>
      </a:lvl8pPr>
      <a:lvl9pPr marL="3657266" algn="l" defTabSz="45715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2" tIns="45716" rIns="91432" bIns="45716"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32" tIns="45716" rIns="91432" bIns="4571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520262"/>
            <a:ext cx="2133600" cy="365125"/>
          </a:xfrm>
          <a:prstGeom prst="rect">
            <a:avLst/>
          </a:prstGeom>
        </p:spPr>
        <p:txBody>
          <a:bodyPr vert="horz" lIns="91432" tIns="45716" rIns="91432" bIns="45716" rtlCol="0" anchor="ctr"/>
          <a:lstStyle>
            <a:lvl1pPr algn="l">
              <a:defRPr sz="1100" b="0" i="0">
                <a:solidFill>
                  <a:schemeClr val="tx1"/>
                </a:solidFill>
                <a:latin typeface="Gill Sans Light"/>
                <a:cs typeface="Gill Sans Light"/>
              </a:defRPr>
            </a:lvl1pPr>
          </a:lstStyle>
          <a:p>
            <a:pPr eaLnBrk="0" fontAlgn="base" hangingPunct="0">
              <a:spcBef>
                <a:spcPct val="0"/>
              </a:spcBef>
              <a:spcAft>
                <a:spcPct val="0"/>
              </a:spcAft>
              <a:defRPr/>
            </a:pPr>
            <a:r>
              <a:rPr lang="en-US">
                <a:solidFill>
                  <a:prstClr val="black"/>
                </a:solidFill>
                <a:ea typeface="ＭＳ Ｐゴシック" charset="0"/>
              </a:rPr>
              <a:t>mar.capeans@cern.ch</a:t>
            </a:r>
            <a:endParaRPr lang="en-US" dirty="0">
              <a:solidFill>
                <a:prstClr val="black"/>
              </a:solidFill>
              <a:ea typeface="ＭＳ Ｐゴシック" charset="0"/>
            </a:endParaRPr>
          </a:p>
        </p:txBody>
      </p:sp>
      <p:sp>
        <p:nvSpPr>
          <p:cNvPr id="5" name="Footer Placeholder 4"/>
          <p:cNvSpPr>
            <a:spLocks noGrp="1"/>
          </p:cNvSpPr>
          <p:nvPr>
            <p:ph type="ftr" sz="quarter" idx="3"/>
          </p:nvPr>
        </p:nvSpPr>
        <p:spPr>
          <a:xfrm>
            <a:off x="3124200" y="6520262"/>
            <a:ext cx="2895600" cy="365125"/>
          </a:xfrm>
          <a:prstGeom prst="rect">
            <a:avLst/>
          </a:prstGeom>
        </p:spPr>
        <p:txBody>
          <a:bodyPr vert="horz" lIns="91432" tIns="45716" rIns="91432" bIns="45716" rtlCol="0" anchor="ctr"/>
          <a:lstStyle>
            <a:lvl1pPr algn="ctr">
              <a:defRPr sz="1100" b="0" i="0">
                <a:solidFill>
                  <a:schemeClr val="tx1"/>
                </a:solidFill>
                <a:latin typeface="Gill Sans Light"/>
                <a:cs typeface="Gill Sans Light"/>
              </a:defRPr>
            </a:lvl1pPr>
          </a:lstStyle>
          <a:p>
            <a:pPr eaLnBrk="0" fontAlgn="base" hangingPunct="0">
              <a:spcBef>
                <a:spcPct val="0"/>
              </a:spcBef>
              <a:spcAft>
                <a:spcPct val="0"/>
              </a:spcAft>
              <a:defRPr/>
            </a:pPr>
            <a:r>
              <a:rPr lang="mr-IN">
                <a:solidFill>
                  <a:prstClr val="black"/>
                </a:solidFill>
                <a:ea typeface="ＭＳ Ｐゴシック" charset="0"/>
              </a:rPr>
              <a:t>25/6/2019</a:t>
            </a:r>
            <a:endParaRPr lang="en-US">
              <a:solidFill>
                <a:prstClr val="black"/>
              </a:solidFill>
              <a:ea typeface="ＭＳ Ｐゴシック" charset="0"/>
            </a:endParaRPr>
          </a:p>
        </p:txBody>
      </p:sp>
      <p:sp>
        <p:nvSpPr>
          <p:cNvPr id="6" name="Slide Number Placeholder 5"/>
          <p:cNvSpPr>
            <a:spLocks noGrp="1"/>
          </p:cNvSpPr>
          <p:nvPr>
            <p:ph type="sldNum" sz="quarter" idx="4"/>
          </p:nvPr>
        </p:nvSpPr>
        <p:spPr>
          <a:xfrm>
            <a:off x="6553200" y="6520262"/>
            <a:ext cx="2133600" cy="365125"/>
          </a:xfrm>
          <a:prstGeom prst="rect">
            <a:avLst/>
          </a:prstGeom>
        </p:spPr>
        <p:txBody>
          <a:bodyPr vert="horz" lIns="91432" tIns="45716" rIns="91432" bIns="45716" rtlCol="0" anchor="ctr"/>
          <a:lstStyle>
            <a:lvl1pPr algn="r">
              <a:defRPr sz="1100" b="0" i="0">
                <a:solidFill>
                  <a:schemeClr val="tx1"/>
                </a:solidFill>
                <a:latin typeface="Gill Sans Light"/>
                <a:cs typeface="Gill Sans Light"/>
              </a:defRPr>
            </a:lvl1pPr>
          </a:lstStyle>
          <a:p>
            <a:pPr eaLnBrk="0" fontAlgn="base" hangingPunct="0">
              <a:spcBef>
                <a:spcPct val="0"/>
              </a:spcBef>
              <a:spcAft>
                <a:spcPct val="0"/>
              </a:spcAft>
              <a:defRPr/>
            </a:pPr>
            <a:fld id="{FBF57D97-01CF-3842-9113-B68D17BB359D}" type="slidenum">
              <a:rPr lang="en-US" smtClean="0">
                <a:solidFill>
                  <a:prstClr val="black"/>
                </a:solidFill>
                <a:ea typeface="ＭＳ Ｐゴシック" charset="0"/>
              </a:rPr>
              <a:pPr eaLnBrk="0" fontAlgn="base" hangingPunct="0">
                <a:spcBef>
                  <a:spcPct val="0"/>
                </a:spcBef>
                <a:spcAft>
                  <a:spcPct val="0"/>
                </a:spcAft>
                <a:defRPr/>
              </a:pPr>
              <a:t>‹#›</a:t>
            </a:fld>
            <a:endParaRPr lang="en-US">
              <a:solidFill>
                <a:prstClr val="black"/>
              </a:solidFill>
              <a:ea typeface="ＭＳ Ｐゴシック" charset="0"/>
            </a:endParaRPr>
          </a:p>
        </p:txBody>
      </p:sp>
    </p:spTree>
    <p:extLst>
      <p:ext uri="{BB962C8B-B14F-4D97-AF65-F5344CB8AC3E}">
        <p14:creationId xmlns:p14="http://schemas.microsoft.com/office/powerpoint/2010/main" val="1433925761"/>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hf hdr="0"/>
  <p:txStyles>
    <p:titleStyle>
      <a:lvl1pPr algn="ctr" defTabSz="457158" rtl="0" eaLnBrk="1" latinLnBrk="0" hangingPunct="1">
        <a:spcBef>
          <a:spcPct val="0"/>
        </a:spcBef>
        <a:buNone/>
        <a:defRPr sz="4400" b="1" i="0" kern="1200">
          <a:solidFill>
            <a:schemeClr val="tx1"/>
          </a:solidFill>
          <a:latin typeface="Gill Sans"/>
          <a:ea typeface="+mj-ea"/>
          <a:cs typeface="Gill Sans"/>
        </a:defRPr>
      </a:lvl1pPr>
    </p:titleStyle>
    <p:bodyStyle>
      <a:lvl1pPr marL="342869" indent="-342869" algn="l" defTabSz="457158" rtl="0" eaLnBrk="1" latinLnBrk="0" hangingPunct="1">
        <a:spcBef>
          <a:spcPct val="20000"/>
        </a:spcBef>
        <a:buFont typeface="Arial"/>
        <a:buChar char="•"/>
        <a:defRPr sz="3200" kern="1200">
          <a:solidFill>
            <a:schemeClr val="tx1"/>
          </a:solidFill>
          <a:latin typeface="Gill Sans"/>
          <a:ea typeface="+mn-ea"/>
          <a:cs typeface="Gill Sans"/>
        </a:defRPr>
      </a:lvl1pPr>
      <a:lvl2pPr marL="742882" indent="-285724" algn="l" defTabSz="457158" rtl="0" eaLnBrk="1" latinLnBrk="0" hangingPunct="1">
        <a:spcBef>
          <a:spcPct val="20000"/>
        </a:spcBef>
        <a:buFont typeface="Arial"/>
        <a:buChar char="–"/>
        <a:defRPr sz="2800" kern="1200">
          <a:solidFill>
            <a:schemeClr val="tx1"/>
          </a:solidFill>
          <a:latin typeface="Gill Sans"/>
          <a:ea typeface="+mn-ea"/>
          <a:cs typeface="Gill Sans"/>
        </a:defRPr>
      </a:lvl2pPr>
      <a:lvl3pPr marL="1142895" indent="-228579" algn="l" defTabSz="457158" rtl="0" eaLnBrk="1" latinLnBrk="0" hangingPunct="1">
        <a:spcBef>
          <a:spcPct val="20000"/>
        </a:spcBef>
        <a:buFont typeface="Arial"/>
        <a:buChar char="•"/>
        <a:defRPr sz="2400" kern="1200">
          <a:solidFill>
            <a:schemeClr val="tx1"/>
          </a:solidFill>
          <a:latin typeface="Gill Sans"/>
          <a:ea typeface="+mn-ea"/>
          <a:cs typeface="Gill Sans"/>
        </a:defRPr>
      </a:lvl3pPr>
      <a:lvl4pPr marL="1600054"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4pPr>
      <a:lvl5pPr marL="2057213"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5pPr>
      <a:lvl6pPr marL="2514371" indent="-228579" algn="l" defTabSz="457158" rtl="0" eaLnBrk="1" latinLnBrk="0" hangingPunct="1">
        <a:spcBef>
          <a:spcPct val="20000"/>
        </a:spcBef>
        <a:buFont typeface="Arial"/>
        <a:buChar char="•"/>
        <a:defRPr sz="2000" kern="1200">
          <a:solidFill>
            <a:schemeClr val="tx1"/>
          </a:solidFill>
          <a:latin typeface="+mn-lt"/>
          <a:ea typeface="+mn-ea"/>
          <a:cs typeface="+mn-cs"/>
        </a:defRPr>
      </a:lvl6pPr>
      <a:lvl7pPr marL="2971529" indent="-228579" algn="l" defTabSz="457158" rtl="0" eaLnBrk="1" latinLnBrk="0" hangingPunct="1">
        <a:spcBef>
          <a:spcPct val="20000"/>
        </a:spcBef>
        <a:buFont typeface="Arial"/>
        <a:buChar char="•"/>
        <a:defRPr sz="2000" kern="1200">
          <a:solidFill>
            <a:schemeClr val="tx1"/>
          </a:solidFill>
          <a:latin typeface="+mn-lt"/>
          <a:ea typeface="+mn-ea"/>
          <a:cs typeface="+mn-cs"/>
        </a:defRPr>
      </a:lvl7pPr>
      <a:lvl8pPr marL="3428687" indent="-228579" algn="l" defTabSz="457158" rtl="0" eaLnBrk="1" latinLnBrk="0" hangingPunct="1">
        <a:spcBef>
          <a:spcPct val="20000"/>
        </a:spcBef>
        <a:buFont typeface="Arial"/>
        <a:buChar char="•"/>
        <a:defRPr sz="2000" kern="1200">
          <a:solidFill>
            <a:schemeClr val="tx1"/>
          </a:solidFill>
          <a:latin typeface="+mn-lt"/>
          <a:ea typeface="+mn-ea"/>
          <a:cs typeface="+mn-cs"/>
        </a:defRPr>
      </a:lvl8pPr>
      <a:lvl9pPr marL="3885845" indent="-228579" algn="l" defTabSz="45715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8" rtl="0" eaLnBrk="1" latinLnBrk="0" hangingPunct="1">
        <a:defRPr sz="1800" kern="1200">
          <a:solidFill>
            <a:schemeClr val="tx1"/>
          </a:solidFill>
          <a:latin typeface="+mn-lt"/>
          <a:ea typeface="+mn-ea"/>
          <a:cs typeface="+mn-cs"/>
        </a:defRPr>
      </a:lvl1pPr>
      <a:lvl2pPr marL="457158" algn="l" defTabSz="457158" rtl="0" eaLnBrk="1" latinLnBrk="0" hangingPunct="1">
        <a:defRPr sz="1800" kern="1200">
          <a:solidFill>
            <a:schemeClr val="tx1"/>
          </a:solidFill>
          <a:latin typeface="+mn-lt"/>
          <a:ea typeface="+mn-ea"/>
          <a:cs typeface="+mn-cs"/>
        </a:defRPr>
      </a:lvl2pPr>
      <a:lvl3pPr marL="914316" algn="l" defTabSz="457158" rtl="0" eaLnBrk="1" latinLnBrk="0" hangingPunct="1">
        <a:defRPr sz="1800" kern="1200">
          <a:solidFill>
            <a:schemeClr val="tx1"/>
          </a:solidFill>
          <a:latin typeface="+mn-lt"/>
          <a:ea typeface="+mn-ea"/>
          <a:cs typeface="+mn-cs"/>
        </a:defRPr>
      </a:lvl3pPr>
      <a:lvl4pPr marL="1371474" algn="l" defTabSz="457158" rtl="0" eaLnBrk="1" latinLnBrk="0" hangingPunct="1">
        <a:defRPr sz="1800" kern="1200">
          <a:solidFill>
            <a:schemeClr val="tx1"/>
          </a:solidFill>
          <a:latin typeface="+mn-lt"/>
          <a:ea typeface="+mn-ea"/>
          <a:cs typeface="+mn-cs"/>
        </a:defRPr>
      </a:lvl4pPr>
      <a:lvl5pPr marL="1828633" algn="l" defTabSz="457158" rtl="0" eaLnBrk="1" latinLnBrk="0" hangingPunct="1">
        <a:defRPr sz="1800" kern="1200">
          <a:solidFill>
            <a:schemeClr val="tx1"/>
          </a:solidFill>
          <a:latin typeface="+mn-lt"/>
          <a:ea typeface="+mn-ea"/>
          <a:cs typeface="+mn-cs"/>
        </a:defRPr>
      </a:lvl5pPr>
      <a:lvl6pPr marL="2285792" algn="l" defTabSz="457158" rtl="0" eaLnBrk="1" latinLnBrk="0" hangingPunct="1">
        <a:defRPr sz="1800" kern="1200">
          <a:solidFill>
            <a:schemeClr val="tx1"/>
          </a:solidFill>
          <a:latin typeface="+mn-lt"/>
          <a:ea typeface="+mn-ea"/>
          <a:cs typeface="+mn-cs"/>
        </a:defRPr>
      </a:lvl6pPr>
      <a:lvl7pPr marL="2742950" algn="l" defTabSz="457158" rtl="0" eaLnBrk="1" latinLnBrk="0" hangingPunct="1">
        <a:defRPr sz="1800" kern="1200">
          <a:solidFill>
            <a:schemeClr val="tx1"/>
          </a:solidFill>
          <a:latin typeface="+mn-lt"/>
          <a:ea typeface="+mn-ea"/>
          <a:cs typeface="+mn-cs"/>
        </a:defRPr>
      </a:lvl7pPr>
      <a:lvl8pPr marL="3200108" algn="l" defTabSz="457158" rtl="0" eaLnBrk="1" latinLnBrk="0" hangingPunct="1">
        <a:defRPr sz="1800" kern="1200">
          <a:solidFill>
            <a:schemeClr val="tx1"/>
          </a:solidFill>
          <a:latin typeface="+mn-lt"/>
          <a:ea typeface="+mn-ea"/>
          <a:cs typeface="+mn-cs"/>
        </a:defRPr>
      </a:lvl8pPr>
      <a:lvl9pPr marL="3657266" algn="l" defTabSz="45715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auto">
      <p:bgPr>
        <a:gradFill rotWithShape="0">
          <a:gsLst>
            <a:gs pos="0">
              <a:srgbClr val="FDFDFF"/>
            </a:gs>
            <a:gs pos="100000">
              <a:srgbClr val="EAEAEA"/>
            </a:gs>
          </a:gsLst>
          <a:lin ang="2700000" scaled="1"/>
        </a:gradFill>
        <a:effectLst/>
      </p:bgPr>
    </p:bg>
    <p:spTree>
      <p:nvGrpSpPr>
        <p:cNvPr id="1" name=""/>
        <p:cNvGrpSpPr/>
        <p:nvPr/>
      </p:nvGrpSpPr>
      <p:grpSpPr>
        <a:xfrm>
          <a:off x="0" y="0"/>
          <a:ext cx="0" cy="0"/>
          <a:chOff x="0" y="0"/>
          <a:chExt cx="0" cy="0"/>
        </a:xfrm>
      </p:grpSpPr>
      <p:sp>
        <p:nvSpPr>
          <p:cNvPr id="1031" name="Text Box 7"/>
          <p:cNvSpPr txBox="1">
            <a:spLocks noChangeArrowheads="1"/>
          </p:cNvSpPr>
          <p:nvPr/>
        </p:nvSpPr>
        <p:spPr bwMode="auto">
          <a:xfrm>
            <a:off x="323852" y="6597650"/>
            <a:ext cx="1548527" cy="230832"/>
          </a:xfrm>
          <a:prstGeom prst="rect">
            <a:avLst/>
          </a:prstGeom>
          <a:noFill/>
          <a:ln w="9525">
            <a:noFill/>
            <a:miter lim="800000"/>
            <a:headEnd/>
            <a:tailEnd/>
          </a:ln>
          <a:effectLst/>
        </p:spPr>
        <p:txBody>
          <a:bodyPr wrap="none" lIns="91432" tIns="45716" rIns="91432" bIns="45716">
            <a:spAutoFit/>
          </a:bodyPr>
          <a:lstStyle/>
          <a:p>
            <a:pPr fontAlgn="base">
              <a:spcBef>
                <a:spcPct val="0"/>
              </a:spcBef>
              <a:spcAft>
                <a:spcPct val="0"/>
              </a:spcAft>
              <a:defRPr/>
            </a:pPr>
            <a:r>
              <a:rPr lang="en-US" sz="900">
                <a:solidFill>
                  <a:srgbClr val="333399"/>
                </a:solidFill>
                <a:latin typeface="Arial" charset="0"/>
              </a:rPr>
              <a:t>C. Joram   CERN – PH/DT </a:t>
            </a:r>
          </a:p>
        </p:txBody>
      </p:sp>
      <p:sp>
        <p:nvSpPr>
          <p:cNvPr id="1038" name="Line 14"/>
          <p:cNvSpPr>
            <a:spLocks noChangeShapeType="1"/>
          </p:cNvSpPr>
          <p:nvPr/>
        </p:nvSpPr>
        <p:spPr bwMode="auto">
          <a:xfrm>
            <a:off x="900115"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1039" name="Freeform 15"/>
          <p:cNvSpPr>
            <a:spLocks/>
          </p:cNvSpPr>
          <p:nvPr/>
        </p:nvSpPr>
        <p:spPr bwMode="auto">
          <a:xfrm>
            <a:off x="6084889" y="625475"/>
            <a:ext cx="2955925" cy="571500"/>
          </a:xfrm>
          <a:custGeom>
            <a:avLst/>
            <a:gdLst/>
            <a:ahLst/>
            <a:cxnLst>
              <a:cxn ang="0">
                <a:pos x="0" y="42"/>
              </a:cxn>
              <a:cxn ang="0">
                <a:pos x="156" y="42"/>
              </a:cxn>
              <a:cxn ang="0">
                <a:pos x="198" y="75"/>
              </a:cxn>
              <a:cxn ang="0">
                <a:pos x="234" y="48"/>
              </a:cxn>
              <a:cxn ang="0">
                <a:pos x="288" y="30"/>
              </a:cxn>
              <a:cxn ang="0">
                <a:pos x="432" y="0"/>
              </a:cxn>
              <a:cxn ang="0">
                <a:pos x="492" y="48"/>
              </a:cxn>
              <a:cxn ang="0">
                <a:pos x="651" y="30"/>
              </a:cxn>
              <a:cxn ang="0">
                <a:pos x="726" y="48"/>
              </a:cxn>
              <a:cxn ang="0">
                <a:pos x="780" y="0"/>
              </a:cxn>
              <a:cxn ang="0">
                <a:pos x="840" y="36"/>
              </a:cxn>
              <a:cxn ang="0">
                <a:pos x="924" y="30"/>
              </a:cxn>
              <a:cxn ang="0">
                <a:pos x="984" y="60"/>
              </a:cxn>
              <a:cxn ang="0">
                <a:pos x="1060" y="30"/>
              </a:cxn>
              <a:cxn ang="0">
                <a:pos x="1122" y="6"/>
              </a:cxn>
              <a:cxn ang="0">
                <a:pos x="1194" y="30"/>
              </a:cxn>
              <a:cxn ang="0">
                <a:pos x="1241" y="120"/>
              </a:cxn>
              <a:cxn ang="0">
                <a:pos x="1266" y="198"/>
              </a:cxn>
              <a:cxn ang="0">
                <a:pos x="1290" y="360"/>
              </a:cxn>
              <a:cxn ang="0">
                <a:pos x="1338" y="288"/>
              </a:cxn>
              <a:cxn ang="0">
                <a:pos x="1368" y="186"/>
              </a:cxn>
              <a:cxn ang="0">
                <a:pos x="1398" y="126"/>
              </a:cxn>
              <a:cxn ang="0">
                <a:pos x="1410" y="66"/>
              </a:cxn>
              <a:cxn ang="0">
                <a:pos x="1458" y="48"/>
              </a:cxn>
              <a:cxn ang="0">
                <a:pos x="1518" y="30"/>
              </a:cxn>
              <a:cxn ang="0">
                <a:pos x="1559" y="75"/>
              </a:cxn>
              <a:cxn ang="0">
                <a:pos x="1604" y="75"/>
              </a:cxn>
              <a:cxn ang="0">
                <a:pos x="1649" y="30"/>
              </a:cxn>
              <a:cxn ang="0">
                <a:pos x="1686" y="42"/>
              </a:cxn>
              <a:cxn ang="0">
                <a:pos x="1908" y="24"/>
              </a:cxn>
            </a:cxnLst>
            <a:rect l="0" t="0" r="r" b="b"/>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1054" name="Line 30"/>
          <p:cNvSpPr>
            <a:spLocks noChangeShapeType="1"/>
          </p:cNvSpPr>
          <p:nvPr/>
        </p:nvSpPr>
        <p:spPr bwMode="auto">
          <a:xfrm>
            <a:off x="323851"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1056" name="Rectangle 32"/>
          <p:cNvSpPr>
            <a:spLocks noChangeArrowheads="1"/>
          </p:cNvSpPr>
          <p:nvPr/>
        </p:nvSpPr>
        <p:spPr bwMode="auto">
          <a:xfrm>
            <a:off x="5111547" y="6588125"/>
            <a:ext cx="2686459" cy="242374"/>
          </a:xfrm>
          <a:prstGeom prst="rect">
            <a:avLst/>
          </a:prstGeom>
          <a:noFill/>
          <a:ln w="9525" algn="ctr">
            <a:noFill/>
            <a:miter lim="800000"/>
            <a:headEnd/>
            <a:tailEnd/>
          </a:ln>
          <a:effectLst/>
        </p:spPr>
        <p:txBody>
          <a:bodyPr wrap="none" lIns="91432" tIns="45716" rIns="91432" bIns="45716">
            <a:spAutoFit/>
          </a:bodyPr>
          <a:lstStyle/>
          <a:p>
            <a:pPr marL="361917" indent="-361917" algn="ctr" fontAlgn="base">
              <a:lnSpc>
                <a:spcPct val="110000"/>
              </a:lnSpc>
              <a:spcBef>
                <a:spcPct val="20000"/>
              </a:spcBef>
              <a:spcAft>
                <a:spcPct val="0"/>
              </a:spcAft>
              <a:defRPr/>
            </a:pPr>
            <a:r>
              <a:rPr lang="en-US" sz="900">
                <a:solidFill>
                  <a:srgbClr val="333399"/>
                </a:solidFill>
                <a:latin typeface="Arial" charset="0"/>
              </a:rPr>
              <a:t>Particle Interactions – Detector Design Principles</a:t>
            </a:r>
          </a:p>
        </p:txBody>
      </p:sp>
      <p:sp>
        <p:nvSpPr>
          <p:cNvPr id="10" name="Slide Number Placeholder 1"/>
          <p:cNvSpPr>
            <a:spLocks noGrp="1"/>
          </p:cNvSpPr>
          <p:nvPr>
            <p:ph type="sldNum" sz="quarter" idx="4"/>
          </p:nvPr>
        </p:nvSpPr>
        <p:spPr bwMode="auto">
          <a:xfrm>
            <a:off x="8143877" y="6597650"/>
            <a:ext cx="765175" cy="260350"/>
          </a:xfrm>
          <a:prstGeom prst="rect">
            <a:avLst/>
          </a:prstGeom>
          <a:ln>
            <a:miter lim="800000"/>
            <a:headEnd/>
            <a:tailEnd/>
          </a:ln>
        </p:spPr>
        <p:txBody>
          <a:bodyPr vert="horz" wrap="square" lIns="91432" tIns="45716" rIns="91432" bIns="45716" numCol="1" anchor="t" anchorCtr="0" compatLnSpc="1">
            <a:prstTxWarp prst="textNoShape">
              <a:avLst/>
            </a:prstTxWarp>
          </a:bodyPr>
          <a:lstStyle>
            <a:lvl1pPr algn="r">
              <a:spcBef>
                <a:spcPct val="0"/>
              </a:spcBef>
              <a:buFontTx/>
              <a:buNone/>
              <a:defRPr sz="900"/>
            </a:lvl1pPr>
          </a:lstStyle>
          <a:p>
            <a:pPr fontAlgn="base">
              <a:spcAft>
                <a:spcPct val="0"/>
              </a:spcAft>
              <a:defRPr/>
            </a:pPr>
            <a:r>
              <a:rPr lang="en-US">
                <a:solidFill>
                  <a:srgbClr val="333399"/>
                </a:solidFill>
                <a:latin typeface="Arial" charset="0"/>
              </a:rPr>
              <a:t>4-</a:t>
            </a:r>
            <a:fld id="{A0B60771-0683-4018-BAE6-A34AAB391B3D}" type="slidenum">
              <a:rPr lang="en-US">
                <a:solidFill>
                  <a:srgbClr val="333399"/>
                </a:solidFill>
                <a:latin typeface="Arial" charset="0"/>
              </a:rPr>
              <a:pPr fontAlgn="base">
                <a:spcAft>
                  <a:spcPct val="0"/>
                </a:spcAft>
                <a:defRPr/>
              </a:pPr>
              <a:t>‹#›</a:t>
            </a:fld>
            <a:endParaRPr lang="en-US">
              <a:solidFill>
                <a:srgbClr val="333399"/>
              </a:solidFill>
              <a:latin typeface="Arial" charset="0"/>
            </a:endParaRPr>
          </a:p>
        </p:txBody>
      </p:sp>
      <p:pic>
        <p:nvPicPr>
          <p:cNvPr id="18442" name="Picture 11" descr="icfa">
            <a:hlinkClick r:id="rId10"/>
          </p:cNvPr>
          <p:cNvPicPr>
            <a:picLocks noChangeAspect="1" noChangeArrowheads="1"/>
          </p:cNvPicPr>
          <p:nvPr/>
        </p:nvPicPr>
        <p:blipFill>
          <a:blip r:embed="rId11" cstate="print">
            <a:clrChange>
              <a:clrFrom>
                <a:srgbClr val="FFFEFF"/>
              </a:clrFrom>
              <a:clrTo>
                <a:srgbClr val="FFFEFF">
                  <a:alpha val="0"/>
                </a:srgbClr>
              </a:clrTo>
            </a:clrChange>
            <a:extLst>
              <a:ext uri="{28A0092B-C50C-407E-A947-70E740481C1C}">
                <a14:useLocalDpi xmlns:a14="http://schemas.microsoft.com/office/drawing/2010/main" val="0"/>
              </a:ext>
            </a:extLst>
          </a:blip>
          <a:srcRect/>
          <a:stretch>
            <a:fillRect/>
          </a:stretch>
        </p:blipFill>
        <p:spPr bwMode="auto">
          <a:xfrm>
            <a:off x="7562852" y="112712"/>
            <a:ext cx="754063" cy="44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 Box 7"/>
          <p:cNvSpPr txBox="1">
            <a:spLocks noChangeArrowheads="1"/>
          </p:cNvSpPr>
          <p:nvPr userDrawn="1"/>
        </p:nvSpPr>
        <p:spPr bwMode="auto">
          <a:xfrm>
            <a:off x="323852" y="6597650"/>
            <a:ext cx="1548527" cy="230832"/>
          </a:xfrm>
          <a:prstGeom prst="rect">
            <a:avLst/>
          </a:prstGeom>
          <a:noFill/>
          <a:ln w="9525">
            <a:noFill/>
            <a:miter lim="800000"/>
            <a:headEnd/>
            <a:tailEnd/>
          </a:ln>
          <a:effectLst/>
        </p:spPr>
        <p:txBody>
          <a:bodyPr wrap="none" lIns="91432" tIns="45716" rIns="91432" bIns="45716">
            <a:spAutoFit/>
          </a:bodyPr>
          <a:lstStyle/>
          <a:p>
            <a:pPr fontAlgn="base">
              <a:spcBef>
                <a:spcPct val="0"/>
              </a:spcBef>
              <a:spcAft>
                <a:spcPct val="0"/>
              </a:spcAft>
              <a:defRPr/>
            </a:pPr>
            <a:r>
              <a:rPr lang="en-US" sz="900">
                <a:solidFill>
                  <a:srgbClr val="333399"/>
                </a:solidFill>
                <a:latin typeface="Arial" charset="0"/>
              </a:rPr>
              <a:t>C. Joram   CERN – PH/DT </a:t>
            </a:r>
          </a:p>
        </p:txBody>
      </p:sp>
      <p:sp>
        <p:nvSpPr>
          <p:cNvPr id="3" name="Line 14"/>
          <p:cNvSpPr>
            <a:spLocks noChangeShapeType="1"/>
          </p:cNvSpPr>
          <p:nvPr userDrawn="1"/>
        </p:nvSpPr>
        <p:spPr bwMode="auto">
          <a:xfrm>
            <a:off x="900115"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4" name="Freeform 15"/>
          <p:cNvSpPr>
            <a:spLocks/>
          </p:cNvSpPr>
          <p:nvPr userDrawn="1"/>
        </p:nvSpPr>
        <p:spPr bwMode="auto">
          <a:xfrm>
            <a:off x="6084889" y="625475"/>
            <a:ext cx="2955925" cy="571500"/>
          </a:xfrm>
          <a:custGeom>
            <a:avLst/>
            <a:gdLst/>
            <a:ahLst/>
            <a:cxnLst>
              <a:cxn ang="0">
                <a:pos x="0" y="42"/>
              </a:cxn>
              <a:cxn ang="0">
                <a:pos x="156" y="42"/>
              </a:cxn>
              <a:cxn ang="0">
                <a:pos x="198" y="75"/>
              </a:cxn>
              <a:cxn ang="0">
                <a:pos x="234" y="48"/>
              </a:cxn>
              <a:cxn ang="0">
                <a:pos x="288" y="30"/>
              </a:cxn>
              <a:cxn ang="0">
                <a:pos x="432" y="0"/>
              </a:cxn>
              <a:cxn ang="0">
                <a:pos x="492" y="48"/>
              </a:cxn>
              <a:cxn ang="0">
                <a:pos x="651" y="30"/>
              </a:cxn>
              <a:cxn ang="0">
                <a:pos x="726" y="48"/>
              </a:cxn>
              <a:cxn ang="0">
                <a:pos x="780" y="0"/>
              </a:cxn>
              <a:cxn ang="0">
                <a:pos x="840" y="36"/>
              </a:cxn>
              <a:cxn ang="0">
                <a:pos x="924" y="30"/>
              </a:cxn>
              <a:cxn ang="0">
                <a:pos x="984" y="60"/>
              </a:cxn>
              <a:cxn ang="0">
                <a:pos x="1060" y="30"/>
              </a:cxn>
              <a:cxn ang="0">
                <a:pos x="1122" y="6"/>
              </a:cxn>
              <a:cxn ang="0">
                <a:pos x="1194" y="30"/>
              </a:cxn>
              <a:cxn ang="0">
                <a:pos x="1241" y="120"/>
              </a:cxn>
              <a:cxn ang="0">
                <a:pos x="1266" y="198"/>
              </a:cxn>
              <a:cxn ang="0">
                <a:pos x="1290" y="360"/>
              </a:cxn>
              <a:cxn ang="0">
                <a:pos x="1338" y="288"/>
              </a:cxn>
              <a:cxn ang="0">
                <a:pos x="1368" y="186"/>
              </a:cxn>
              <a:cxn ang="0">
                <a:pos x="1398" y="126"/>
              </a:cxn>
              <a:cxn ang="0">
                <a:pos x="1410" y="66"/>
              </a:cxn>
              <a:cxn ang="0">
                <a:pos x="1458" y="48"/>
              </a:cxn>
              <a:cxn ang="0">
                <a:pos x="1518" y="30"/>
              </a:cxn>
              <a:cxn ang="0">
                <a:pos x="1559" y="75"/>
              </a:cxn>
              <a:cxn ang="0">
                <a:pos x="1604" y="75"/>
              </a:cxn>
              <a:cxn ang="0">
                <a:pos x="1649" y="30"/>
              </a:cxn>
              <a:cxn ang="0">
                <a:pos x="1686" y="42"/>
              </a:cxn>
              <a:cxn ang="0">
                <a:pos x="1908" y="24"/>
              </a:cxn>
            </a:cxnLst>
            <a:rect l="0" t="0" r="r" b="b"/>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5" name="Rectangle 17"/>
          <p:cNvSpPr>
            <a:spLocks noChangeArrowheads="1"/>
          </p:cNvSpPr>
          <p:nvPr userDrawn="1"/>
        </p:nvSpPr>
        <p:spPr bwMode="auto">
          <a:xfrm rot="16200000">
            <a:off x="6796882" y="3920555"/>
            <a:ext cx="4335462" cy="230832"/>
          </a:xfrm>
          <a:prstGeom prst="rect">
            <a:avLst/>
          </a:prstGeom>
          <a:noFill/>
          <a:ln w="9525">
            <a:noFill/>
            <a:miter lim="800000"/>
            <a:headEnd/>
            <a:tailEnd/>
          </a:ln>
          <a:effectLst/>
        </p:spPr>
        <p:txBody>
          <a:bodyPr lIns="91432" tIns="45716" rIns="91432" bIns="45716">
            <a:spAutoFit/>
          </a:bodyPr>
          <a:lstStyle/>
          <a:p>
            <a:pPr fontAlgn="base">
              <a:spcBef>
                <a:spcPct val="0"/>
              </a:spcBef>
              <a:spcAft>
                <a:spcPct val="0"/>
              </a:spcAft>
              <a:defRPr/>
            </a:pPr>
            <a:r>
              <a:rPr lang="en-US" sz="900" dirty="0">
                <a:solidFill>
                  <a:srgbClr val="333399"/>
                </a:solidFill>
                <a:latin typeface="Arial" charset="0"/>
              </a:rPr>
              <a:t>XII ICFA School on Instrumentation in Elementary Particle Physics, Bogota, 2013</a:t>
            </a:r>
          </a:p>
        </p:txBody>
      </p:sp>
      <p:sp>
        <p:nvSpPr>
          <p:cNvPr id="6" name="Line 30"/>
          <p:cNvSpPr>
            <a:spLocks noChangeShapeType="1"/>
          </p:cNvSpPr>
          <p:nvPr userDrawn="1"/>
        </p:nvSpPr>
        <p:spPr bwMode="auto">
          <a:xfrm>
            <a:off x="323851"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1600">
              <a:solidFill>
                <a:srgbClr val="333399"/>
              </a:solidFill>
              <a:latin typeface="Arial" charset="0"/>
            </a:endParaRPr>
          </a:p>
        </p:txBody>
      </p:sp>
      <p:sp>
        <p:nvSpPr>
          <p:cNvPr id="7" name="Rectangle 32"/>
          <p:cNvSpPr>
            <a:spLocks noChangeArrowheads="1"/>
          </p:cNvSpPr>
          <p:nvPr userDrawn="1"/>
        </p:nvSpPr>
        <p:spPr bwMode="auto">
          <a:xfrm>
            <a:off x="5111547" y="6588125"/>
            <a:ext cx="2686459" cy="242374"/>
          </a:xfrm>
          <a:prstGeom prst="rect">
            <a:avLst/>
          </a:prstGeom>
          <a:noFill/>
          <a:ln w="9525" algn="ctr">
            <a:noFill/>
            <a:miter lim="800000"/>
            <a:headEnd/>
            <a:tailEnd/>
          </a:ln>
          <a:effectLst/>
        </p:spPr>
        <p:txBody>
          <a:bodyPr wrap="none" lIns="91432" tIns="45716" rIns="91432" bIns="45716">
            <a:spAutoFit/>
          </a:bodyPr>
          <a:lstStyle/>
          <a:p>
            <a:pPr marL="361917" indent="-361917" algn="ctr" fontAlgn="base">
              <a:lnSpc>
                <a:spcPct val="110000"/>
              </a:lnSpc>
              <a:spcBef>
                <a:spcPct val="20000"/>
              </a:spcBef>
              <a:spcAft>
                <a:spcPct val="0"/>
              </a:spcAft>
              <a:defRPr/>
            </a:pPr>
            <a:r>
              <a:rPr lang="en-US" sz="900" dirty="0">
                <a:solidFill>
                  <a:srgbClr val="333399"/>
                </a:solidFill>
                <a:latin typeface="Arial" charset="0"/>
              </a:rPr>
              <a:t>Particle Interactions – Detector Design Principles</a:t>
            </a:r>
          </a:p>
        </p:txBody>
      </p:sp>
      <p:sp>
        <p:nvSpPr>
          <p:cNvPr id="13" name="AutoShape 10" descr="data:image/jpeg;base64,/9j/4AAQSkZJRgABAQAAAQABAAD/2wCEAAkGBxQSEhQUExMUFhUXGRwYGBgXFxUYHxwcGRoWHRgXGBoaICghGCAnHBgVITEnJSkrLi46GB8zODMsNygtLiwBCgoKDg0OGxAQGzQkICYwLCw0LCwvLywsLCwsLCwsLCwsLCwsLCwsLCwsLCwsLDQsLCwsLywsLCwsLCwsLDQsLP/AABEIAN4A4wMBEQACEQEDEQH/xAAbAAEAAwADAQAAAAAAAAAAAAAABQYHAgMEAf/EAE0QAAEDAgEIBQcJBQYEBwAAAAEAAgMEESEFBgcSMUFRcRMiYYGRMkJScpKhsRQXI2KCosHC0jNDc7LRFiQ0U1TwNWOTsxVVdIPD4eL/xAAZAQEAAwEBAAAAAAAAAAAAAAAAAwQFAgH/xAA2EQACAgECAgcHBAICAwEAAAAAAQIDEQQSITETFCJRYXGBMkGRobHR8AUjwfEz4UJSNFOCFf/aAAwDAQACEQMRAD8A3FAEAQBAEB11E7Y2lz3Na0bXOIAHMlepNvCPG0uLKdljSRTRXELXTu4jqM9oi57gVcr0M5e1wK89TFcuJVps/K+ocWwNDeyKMyO7yb/AK0tHTBZl83ggeoslwj8jiMjZXqMXGcD682oPZ1vwXvS6aHLHwGy6XPPxOXzdVzsXOi+1I8/lK867SuWfgOrWM4v0bVg2GA8nu/Fq969V4jq0/A8FVmPXM/cFw+o5jvde/uXcdXS/ecuixe4gqulkiOrIx8Z4Pa5p7r7VYjJS4p5ImmuYpIQ9waZGR385+tbv1QSPBeSeFnGQlktVNo8qZGh8ctM9p2ObI4g94aqr1sIvDT+BOtNJ8U0dnzZ1npwe2/8AQvOvVeP56jqs/AfNnWenB7b/ANCdeq8fz1HVZ+A+bOs9OD23/oTr1Xj+eo6rPwHzZ1npwe2/9Cdeq8fz1HVZ+A+bOs9OD23/AKE69V3P89R1WfgPmzrPTg9t/wChOvVeP56jqs/AfNnWenB7b/0J16rx/PUdVn4D5s6z04Pbf+hOvVeP56jqs/AfNnWenB7b/wBCdeq8fz1HVZ+A+bOs9OD23/oTr1Xj+eo6rPwHzZ1npwe2/wDQnXqvH89R1WfgPmzrPTg9t/6E69V4/nqOqz8B82dZ6cHtv/QnXqvH89R1Wfgffm0q/Tg9t/6E69V4/nqOqz8DXVkGgEAQBAU3OrP2KmJjhAllGBx6jT9Yjaewd5CuUaOU+MuCK9uoUeC4spVPk2vys8PeSY74PfdsbfUaNvcOZV1zp06wufz9Sso2XPL/ANF2yLo7pobGW87/AK2De5g/ElUrNbZL2eBZhpornxLbTwNjaGsa1rRsDQAPAKo228snSS5HYvD0IAgCA654WvBa9rXNO0OAIPMFeptcUeNZ5lUyzo8pZrmMGB/FmLe9hw8LK3XrbI8+JBPTQly4FIq8kV+SnGSNx1N747lh/iMOzvHIq7GynULa+fz9Cs4WUvKLjmtpAiqCI5wIpTgDfqOPYT5J7D4lU79HKHGPFfMsVahS4S4MuqpFkIAgCAIAgCAIAgCAIAgCAIAgPjnAAkmwGJJQGW5458PncaejLtQnVL231pCcNVlsQO3aeW3V0+kUFvs/rzKNt7l2YEhmjo8awNlqwHO2iHa1vr+kezZzUWo1rfZr+J3VpkuMvgaE1oAAAsBgAFnls+oAgCAIAgCAIDyy5RhZ5Usbeb2j4ldKEnyR45Je86v/ABmmOHyiA9nSM/quuin3P4Hm+PeUvOjMWKcOloiwP2mMEajvVtgw+7ltVyjVyh2bOXeVrdOpcYEZmhnpJSv+TVet0bTq6zr60RG528t945YKXUaVWLfXz+pxVe4vbL+jVI3hwBBBBFwRiCDsIO9ZTWC8ckAQBAEAQBAEBCS510zaj5M55Eus1ltR5Bc7V1QHAW84bVOtPY4b0uBE7oKW33k2oCUIAgCAIDLNIOdTp3mkpySy+q8txMjr26Nttovh2nsGOrpNOoLpJ/14lG+3c9kSy5j5ntpGiWUB1Q4cxGD5re3ie4Ybaup1Lse2PL6k1NOzi+ZblULAQBAEAQHCWVrAXOcGtGJJIAHaSdi9Sb4IN4KblrSPTxXbCDO7iOqz2jie4EdquV6GcuMuH1K09TFcuJVJs9MoVbi2AFv1YYy4jm43I54K2tLTWsy+ZA77J8I/I+DM7KVTjKXY/wCdMT7gXW8E6zRD2fkh0NsufzZ64dFk3nTwt9VrnfGy4f6hH3JnS0j7ztOiuT/Us/6bv1Lz/wDQj/1+Y6o+864dHlbTvEsE0Ou3YQXNPK2qQR2HBevW1TW2SYWmnF5iyby3mzJXwa8sTYaxgtcFpZIBuuDsO6+Le0bYK740yxF5i/iiSdTsjlrEvqQWYedDqWT5JU3bHrFo1sDE+/kng0nwOOwlT6rTqyPSQ5/UiotcHsl/Rpzq+MSCIvAkIu1pwLhxbfyrb7bFmbJbd2OBe3LOD0rk9CAIAgCAIDH8lfT5bvtHTyO7ow/V/latifY0vovmZ8e1f6mwLHNAIAgCAp2kfOQ00IhjNpZQcRtazYXdhOwd53K5o6N8tz5Ir6i3asLmyN0Y5rhjRVyt6zh9CD5rT5/M7uzmpdbqMvo4+pxpqsLe/Q0NZxbCAIAgCArOdWecNHdg+km9AHZ2vPm8tvxVmjSyt48kQ23xhw95nrY6/K774mMHfdkTOXpHxK0c06ZePzKn7lz/ADBdMh6OaeKzpiZ39vVYOTRt7yeSpW62cuEeH1LENNFc+JcIIGsaGsa1rRsDQAByAVNtt5ZYSS5HYvD0IAgCAIChaTM2OlYaqJv0jB9IB5zB53No93IK/o9RteyXL3FXUVZW5ERkWUZTonUrz/eYBrwPJxIGwE+DTzadoU1i6CzevZfMjh+7Da+a5HRkHPmopH9DVte9rcCHYSM7z5ff4r23SQsW6vh9DyF8oPEv9moZMylFURiSF4e07xuPAjaD2FZk4Sg8SRdjJSWUetcHQQBAcJZA1pcdgBJ7l6ll4BkuiuMyVz5Dujc483ub/Vy1tc9tSj4lDS8Z5NdWQXwgCA66idsbHPcbNaC5x4AC5K9SbeEeN4WWY5kuB2Vsol8gPRk67x6MbcGx9+A73FbE2tPThc/57zPindZl/iNma0AAAWAwACxjRPqAIAgCAz/PrPnoi6npj9JsfIMdTi1vF3E7uezQ02k3dufLuKl1+OzE8GaOYBktPWa1j1hESdZ18daQ7Rfht48F3qNZjs1/H7HNWnzxn+eZpkMLWNDWNDWgWAaAABwAGxZrbbyy4ljgjmvD0IAgCAIAgCA+EIDG84aR2S8oNkiHUv0kY3FpwfH7yORatmqS1FO2XPl9mZ1idVmUaRlXI1NlGFjnC+s0OjkbYOaHC4seHYcFmwtnRJpfAuShGyOTNJ6eryNUBwN2O2HHUkA81w3O943Ehaadephj+0Ump0y/OJqWbeX4q2LpI8CMHsO1p4HiOB3+IWVdTKqWGXq7FNZRLKIkCAic7Kjo6Kpdv6J4HMtIHvIUtCzbFeJHa8Qb8Cl6Haf/ABL/AFGj75P4K7+oP2V5lfSLmzSlmlwIAgKVpUyp0VK2EHrTOsfUbYu95YO8q7oa9093cVtTPEcd52aL8k9DSdKR15zrfYFwwfF32l5rbN1m3uPdNDEc95cVTLAQBAEBWs9quqEXR0kT3PeDrSNt1G9lz5R93grOmjW5ZsfoQ3OeMQRB5gZldERUVLPpAfo4zY6tvPd9bhw27dk+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83wWvo0oU7n4v4GfqHus2ryNapoBGxrGizWgNA7ALD3LJbbeWX0sLB1V+UIoG60sjI28XEDuF9q9jCUniKyJSUeLIMZ8Uh/ZmaUDfHDK4eOqp+qWLnhebRD1iHu4+jOVPnvROdqmYxu4SsfH4lwsEektSzjPlxPVqK3wz8SZmyjE2IzF7eiA1i8dYW4jVvfuUChJy244kjkks+4hTn3Qf6gexJ+lT9Uu/6kfWK+8f28oP8AUt9mT9KdTu/6jrFfeSmSMtQ1Qc6B+uGmxNnCxONusAorKp1vEkdwnGfsngqM86KN7mOnAcxxa4asmBaSCMG8QVItLa1lI5d9a4ZOH9uKH/P+5L+lOqW930POnr7z2ZPzlpJyGxVEbnHY29ieQdYlcToshxlE6jbCXJksoiQ8WT8qwzl4ikDjG4teMQWkXGIPaDjswXc65QxuXM5jOMuR7VwdBAeLKGVYYDG2V4aZDqsBv1jcCwsOLh4ruNcpJuK5HMpqPM9q4OjjJGHAtIuCCCOw7UTwDIcx3mkyoYScCZIT3XLT3lg9pbGpXSUbvJmfT2LdvobAsc0COy/kdlXC6GTfi129rhscP944jepKrXXLcjiyCnHDMvzSyo/JtY6CfBjnaknAHzJR2WI7jfctS+tX1748/wA4FKqbqntZsKxzQKDpfntBAz0pC72WkfmCv/p67bfgVdW+ykTuj+n1Mn044gv9tznD3EKDVyzdIkoWK0WFVyYIAgMfyEPlGWi47BNK/uZr6vwati3sabHgjPh2rs+LNEzvzgFFAZLBz3HVjad7uJ7AMT4b1nael2zx7i3bZsjkquZmbxrD8triZS4no2O2WBxcW7NW9wG7N+N1a1Fyq/ar4d5BTXv7c+JojGAAAAADYBgs4uHkyrkmGpZqTRteN1xiO1p2tPJdwslB5izmUIyWGiEy9k1lNkqaFl9VkTgCbXNzck233JU9U3O9SfeRTio1NIidEcTTTTXaD9MdoB/dxqXXtqa8v5ZHpV2X5/wi7PooztjYebWn8FS3S7y1hH2loo4r9HGxmtidRrW3PE2GKSlKXNhRS5GaZm/8aqvWqP8AurT1P/jR/wDn6FGn/M/X6mpLKL5nOlfI0TYmVDGNbIZAx1gBrAtcbm20gt281o6G2Tk4Plgp6qCSUkWbMOsfNQwvkJLrObc7SGuc0EnebAYqtqoqNrSJ6JNwTZmkbamGeqrKfZDO9r7XOBc4nWbvZx4YHC1xpPo5RjXP3pfnmUu1GTnH3M1HNbOOOti1mdV48uMnFp/Fp3H8cFl30Sqlh8u8vVWqayiaUJIUXSP+3yd/H/NEr2j9mfl9yrqOcfMvSoloIDG8+D8myqZR6UUw7g2/iWHxWzpu3Rt80Z13Ztz5M2JjgQCNhxCxjROSAz/StkLXjFUwdaOzZO1hOB7ifBx4LQ0N2HsfvKmqrytyJXRxlv5RShrjeSHqO7W+Y7ww5tKi1lWyzK5Mk0890cP3FW0w1F5oGejG53tut+RWv0+PZb8SDVvikaRkan6OnhZ6MbG+DQFm2S3Tb8S5BYikexcHQQBAZDou61e5x/y3u8XM/qtfW8KceKM/TcbDv0wTk1ELNzYi4c3OIP8AI1efp67Dfie6t9pGmZIgEcETG7Gsa0dzQsyx7pNsuxWIpHrXB0EBB57/AOAqf4ZU+m/yx8yK7/Gyl6N8pzRQSiOkknBlJLmOjaAdRg1TrEG+APerusrjKazLHDxK2nnKMXiOePgWw5wVX/ls/wD1IP1Kp0Nf/sXwZP0s/wDo/l9yXyPWPmiD5IXQuJILHG5FiQDew2jHvUNkVGWE8ksJNrLWDLchZQ6DK1S/o5ZLyVDdWJus7GUm9rjCwK1bYb9PFZxwXPyKFcttreO/6lsrtIsMTtR1PVNfh1XsYzbsJ1n4DtsqkdFKSypLH54FiWpiuGGebKOQqvKb2Gp1Kenbi2NrhI8333HVvbC+6+wrqF1dCezi+/kjyVc7X2uCLtR0rYmNjjGqxgDWjgAqMpOTyyykksIqGjsXflAH/Uu+Llc1fKHkV9Pzl5kNnRm5Lk+X5bRXDBi9gx1AduHnRnePN+E1F8bo9HZz/PmR21Ot74fn+i5ZqZyx1ses3qyN8uO+IPEcWncVTvolVLD5d5YqtViIHSP+3yd/H/NEp9H7M/L7kWo5x8y9KiWggMk0tx/3uM8YR7nyf1WvoH+2/P7FDVLt+hf8yK3pqGndvDNQ84yWH+W/es/Ux22yX5xLVMt0EycUBKdVVTtkY5jxdr2lrhxBFiF7GTi8o8aTWGZJmXM6iymYHnBzjC7tN/o3d5t7a19SlbRuXn9yhS+js2vyGfp6bKoj7YYvaIP/AMiaXs0Z83+fAX8bceSNgWOaAQBAEBkOi3q17mn/AC3jwcz+i19bxqz4oz9NwsJTS/k0noZwMADG/subs/OPDiov0+fOHqSauPKRcMz8piopIXg3IaGP7HNADr/HvCp6ivZY0WKpboJk0oSQICDz3/wFT/DKn03+WPmRXf42V/RB/hpv4x/7casfqHtry/lkWk9l+f8ACL4qBaCAyfNT/jc38Wp/metbUf8AjLyiUKf8z82XjPDNllbFbBsrf2b/AMruLT7tqo6e91S8C1bUprxKrmJnK6nk+Q1d26p1GF3mndGT6J809oGwi1rVUKa6WH54/cr0W7XskaUs0ulK0dftMof+pd8XK7rOUPIrafnLzLoRfAqkWTMc6825KCX5ZRXawG7mjzL7cN8Z3jdy2alF8bo9HZ/f+yjbU63vh+f6PPlrOVlc7JzgNWRs4EjOBLorEHe02Nl7XQ6lNe7H3E7VZt8zV1lF4IDJNLb71cY4Qj3vk/otbQL9t+f2KGqfb9Cd0RVmtBNEdrHhw5PH9Wu8VBr44kpEull2Wi/KgWggMk0o0phrY52YF7WuB+vGbX8OjWvopbqnF+76P8ZQ1K2zyvzB5clTirywyQbHS645RtLh/IF1NdHpmvD6nMXvuz4myrGNEIAgCAx/N49BlotOAM0rO52vq/lWxb29NnwRn19m7HizWa6jZNG6ORocxwsQf94c1kxk4vKL7SawyhQZuVuTZXPoyJ4XeVE4hrrbr3sLj0h4K+76r44s4PvKqqsqeYcUTkWeB2SUNcx28Nh1x3OBx8AoHpl7pr4knTd8X8DjNnFVy4U1BMCfPqNWNo7dW93eIRUVx9ua9OI6Wb9mPxPVlqjnfk6SN/0k5is7U2OedurswvsXNcoK5NcFk9mpOtp88FWzNkq6GJ8ZoJn6z9e4c0W6rRbH1ferWoVdsk96RDTvrTW0nHZz1m7Jc3fI0flUHQVf+xfAl6Wf/Qlc38pzz6/T0zqfVtqhztbWve52DZYeKitrhDG2WTuuUpc1gp2bmRahmVpZnwvbEZJyHkYEOc/VPfgrl1sHp1FPjhFaquStba4cTSVml0p+kDNQVUfSxN+nYPbb6B7eHhvwuaTUdG9suX0K99O9ZXM7sxq2qMfQ1cMjXMHUkcPKbwcfSHE7ee3nUxrzurfoe0ueMSRxzGoJYn1pkY5gfO5zL+c0l1iF7qpxkoYfJCiLTlnvLYqhOfCL4FAZtl7MgxVUM1MwmIzMLmNF+j64JI+pgeXLZpVatSrcZ88P1/2Up0YmnHlk0pZpdCAx3PcfKMq9EPSihvz1ST3F58Fsabsafd5sz7u1bjyR3aM5zDXvhd57XsI+tGb/AAa9ea1bqlJefxPdO9tmDXFkF8ICgaX6e8EEnoyFvc5pPxYFf/T5dprwKuqXZTK7org1q7W9CNzu8lrfg4qzrnirHiQ6Zds2FY5oBAEAQGQaQozTZSbO0eV0cw5sIBH3B4rX0j307X4oz9Qttm71NcglD2tc03a4BwPEEXBWS1h4ZfTyc14ehAQOUc7aaCcU8jniQlosGEjr21cRzU8NNOcd65EUroxltZPKAlCAIAgCAIAgCAIAgCAIAgOL3gAkmwAuT2BAZDmW01eVTMdgdJMeRuGDuLm+C2NT+3Rt8kZ9Pbtz6nHL390yxr7G9KyT7Mltf3mQJV+5pseGPhy/gT7F2TYljmgEBT9KjL0N+EjD8R+KuaH/AC+jK+p9ggtD0HXqX8Axo7y4n4BT/qD4RXmRaRcWzTVmF0IAgCAoWlyg1oIpgMY3lp9WQfqa3xV/QTxJx7/4Kuqj2VI9+jLKvTUgjJ68J1D6u1h8Lt+yVHra9tme860090MdxblULAQGQaQuplRrjstE7wP/AOVr6TjRjzM+/hb8DX1kGgEAQBAEAQBAEAQBAEAQBAVbSPlXoKN7QevN9G3kfLPs3HMhWtHXvsT7uJBqJ7YeZF6Jcl6kEk5GMrtVvqsuL97i72QpdfZmSj3HGljiLl3kZpgovpIJfSa6Mn1TrN/md4KX9PnwcfU41ceKZfs263p6WCTe6Nt/WAs73grPujtscfEtVy3RTJJRnZTdKz7UNuMrB/MfwVzQr930K+p9g6NEcFqWR/pSnwa1g+Osute/3EvA50q7LfiXlUS0EAQBARec9B8opJ4rXLmHV9YYt+8ApaZ7LFI4sjui0ZDmNl35JUtc42if1JOwHY77Jx5XWvqaekhhc0Z9NmyWfcbkCsM0wgMo0wU1qiF/pxlvexx/WFrfp8uw14lDVrtJmm5LqulhikHnsa72mg/isucdsmu4uxeUmepcnQQBAEAQBAEAQBAEAQBAY3nTXOynXtihN2A9HHw4yScsCeTQtmiCoq3S8/sjOsk7bMI1ygpGwxsiYLNY0NHICyyJScpOTNCKUVhFa0oUfSULnWxie1/dfVPucT3KzopYtx3kGpWYHn0UVmvRuj3xSOA5O6w95d4LrXRxZnvR5pXmGO4uqpFkzzTBU2jp4/Se5/stt+daH6fHtSZU1b4JFkzEpOioKcWsXN1zzf1vgQq+qlutl+ciahYrRPquShAEAQBAYDnRQdBVzxWsA8lvqu6zR4EDuW/RPfWpGVZHbNo0LRnnP0rBSyn6Rg+jJ85g83m34W4FZ+so2vfHky3p7cray+KgWikaWaHXpWSgYxPF/Vf1T97UV7QTxY495W1Ucxz3Hs0Z1/S0LG360TjGeW1v3XAdy41sNtrffxOtNLMPItaqE4QBAEAQBAEAQBAEAQFH0lZz9DGaaJ30sg65HmMPwLtnK54K9o6Nz3y5L6lbUW7VtXM4aMM3Ohj+UyNs+QWYD5rOPYXYHkBxK91t+57FyX1PNNVhbmXtUC0eTK9GJoJYj57HN8QQCu65bZKXcczjui0ZpojrNWoliOGuzWt9aM2t4PPgtLXxzBS/OJT0ssSaNWWUXjINIk5qcotgZ5upCPWebk/eaPsrX0i6Onc/Mz9Q91m1eRrcEQY1rRsaA0cgLBZLeXkvpYOxeHoQBAEAQGVaXKHVnimGGuwtJHpMNwednD2Vq6CeYuPcUdVHtJkfnBkdzGQ5QprtZIGvdqfupDttwbrX5bNhCkqtTbpnzXDzRxZBpKyP9F9zKztZWM1H2bO0dZu5w9NnZxG7wKoanTOp5XItU3Kaw+ZO5XoRPDJE7Y9pbyuMD3Gx7lBXNwkpL3Eso7k0Zfo0ygaasfTydXpLsIO6SMmw/nHgtTWQU61Ne76MpaeW2e1/jNbWQXwgCAIAgCAIAgCAICtZ551somarbOncOozh9d/Adm/xIs6fTu15fIhuuUF4lJzIzafXTGqqbuj1iTrfvX8PVG/dhbja9qb1VHZDn9CtTU7Huly+prYWQXwgCAx2P+55atsHT2+zMMO4CQeC2H+5pvT6f0Z/sXev1NYyrXNghklf5LGlx7bbAO0mw71kwg5yUV7y9KSim2Zbo5o3VVc+okx6O8jj9eS9h73HuC1dZJV1KC9/D0RS08XKe5muLIL4QBAEAQBAVPSbQdLQucBjE4SDl5LvuuJ7lb0U9tuO/gQamOYZ7jxaK6sS0b4XgO6NxBacQWSYi4O6+uO5d66O2xSXv/g50zzDaQGd2Z0lG/5TSa3RtOtZpOtEeI3lvw34Yqxp9TGxbLOf1IbaXB7o/wBE7mjpAZNaKqIjk2B+xj+foH3fBV9Ro3HtQ4olq1CfCRC6TMiuhnbVxAhrrFzmjyJG2s48L2HeDxU+itUodHL8RHqYNS3ov+a+Wm1lOyUW1tjx6Lx5Q5bx2ELPvqdc3EtVT3xySyiJAgCAIAgCAIAgKPnbn/HBeKmIkl2F21jP1nsGHHgr1Gjc+1PgitbqFHhHmU/NPN2TKMzpZnOMYdeR5OLz6DT4X4DuVy++NMdsefuRXqqdjy+RslPA2NrWMaGtaAGgCwAGwBYzbbyzQSSWEdi8PQgCAyfSzSFlVFK3DXZt+tGdvg5vgtbQSzBxfu/koapYkme7SVlZ8lJSan7OcdI628gNLW25uJ+yFHo61GyWea4Heom3GOOTLVmPkT5JSta4fSP68nrG1m9wsO48VV1NvSWZXInpr2RwWBVyUIAgCAIAgOitphLG+N3kvaWnk4EH4rqMnFpo8aysGVaMakwVz4H4F7XMI+vGSfgJPFautjvqUl+JlDTPbPD/ADBriyDQKNnVo9jmvJTasUhxLfMce7yDyw7N6vUa1x4T4r5lW3TKXGPAqdFl6uyY7oZmEx7OjlxFv+W8Xw5XHYrcqar1ujz71/JArLKnhlpzWzjydrudH/dXyCz43dWNxGxwPkA4keaTfYqt9F+MPtJe/wB/3J6rKs8OBeo3hwBBBB2EG4VBrBaOSAIAgCA4veALkgAbScEBWMs5+UkFw1/TP9GPEd7/ACR4k9itV6OyfNYXiQT1EI+JnecWetTV3bfoovQYTj2PdtdywHYtGnSwr482VLL5T8EebNLNt9bLqi7Ym/tH8B6LeLj7tvPq+9VRz7zmqpzePcbdQUTIY2xxtDWNFgB/vEnaTvWJKTk9zNOMVFYR6FyehAEAQFI0s0evSMk3xyC/J92n36iu6CWLGu9FbVLMMnzMOnjq6Kn6QaxpZXW5jWLL9gD2n7IXuqbrtlj/AJI8oSnBZ9zLwqJaCAIAgCAIAgCAx3O8Giyr0w2FzJ+YOEg7yH+K2NP+7Rt9PsZ9vYtz6mwtdcXGwrHNA+oDorKOOZpZKxr2naHAEe9dRk4vKeDxxTWGUrK+jKF9zBI6I+i7rt951h4lXa9fNe0slaeli/Z4FadmjlKkN4S4jjBKR4tOqT4FWes0We180Q9DbDl8j6M7MqQYSB5t/mwW94Db+KdX08+XyY6a2PP5o7WaUakeVHTk8nj8y8f6fD3Nnq1cvAP0o1J2R047nn8yL9Ph3sPVy8DqOd+VJ8Iw4X/yoL+8h1l71bTw5/NnnTWy5fJHxuamU6s3mLwOM8psOTBcjwCdYor9n5IdDbPn8yYGYtLRxGetmc8N81vUBO5ox1nE8woet2WS21rBJ1eEFmbKzR0cmU6kMiY2KJuxrQA2Jl9pt5Tjx2uPYMLMpRohmTy/qyBRdssLgvobFkfJcdNE2KJtmt8Sd7nHeSseyyVkt0jRhFRWEe1cHQQBAEBFZxZeio4jJIcTgxg2uPAfidylpplbLCOLLFBZZS8h5SmylTZRZLckgOjFjqtOqS1jeRYw8cb71dthGicGitCUrYyTOvQ9W9aeLiGyDu6rvixe/qEOCl6HmklzRpqzC6EAQBAEAQBAEBnel+guyCcDyXGN3Jwu2/ItPtLR/T58XH1KmrjwUiy5i1/TUMDicWt6N3NnV94APeq2qhtta9fiTUS3QRPquShAEBB5yZIllbr0074ZmjCzjqP+q9uI5G1x2qemyMXiayvmRWQb4xeGUajz6rKWbo61heBg4arWvHBzS2zXD3Hir0tJVZHdX/orK+cHiZomS6+nq2dJEWPbvwFweDgcWnms6cJ1vEuBbjKM1lHtZA0bGtHIBcZZ1g7F4enRXVjIY3SSODWNFyT/ALxPYuoxcnhHkmorLMfypXz5YqmxxghgvqNOxjd8j7b/AP6A7deEIaavL5/nBGfKUrp4Rqmb2RI6OERRjtc47XO3uP8ATcsu22VktzL1dagsIk1EdhAEAQFVzqz3hpLsZaWb0AcGn653chjy2q1RpZWcXwRBbfGHBcWUTJORqrK0xmlcRHezpCMAB5kTdn4Dabnbfstr08dsefd9yrCE7nl/nka1kvJsdPE2KJoawe87yTvJ4rJnOU5bpF+MVFYRlGbP90yv0exvSPi+y6+p7+jWrd+5p8+Cf3/ko19i7HobEsc0AgCAIAgCAIAgIjOzJZqqSWJttYi7L4dZpBbjuxFu9TUWdHYpMjthvg0R+YeQJqKJ7JnsOs7XAYXHVNgDiQODd3FSaq6Nsk4nFFcoLDLOqpOEAQBAReXsgQVjNWZtyPJeMHN9U/gcFLVdOt5icTrjNcTM8p5p1uT39LTue9o8+LygOD2bx4jjZacNRVcts/n9ylKmdbzElMh6TiLNqo7/APMjtf7TD+B7lFboPfB+jO4ar/si90GW4JoTPHIDE2+s4gttbE31gLWVCdU4y2tcS1GyMluXIy3OXLs2VKhsFO09HrdRuzWO+R/AWvt2DtK1KaY6eG6XP84FGyyVstseRpGambjKKLUb1pHYyP8ASPAcGjcPxKzr73bLL5FyqpQWCbUBKEBxkkDRdxAA3k2CJZBWcr5+UcFwJOld6MXW8XeT779itV6O2fux5kEtRCPiUfKeeNbXO6Kna5gPmRXLiPrP3DlYcVehpqqlunx8ytK6djxH5Ezmzo3taSsIO/omnD7bht5DDtKhu13ur+JJXpvfP4GiRRNa0NaA1oFgAAABwAGxZzbbyy4lg5rwGQ6SYjT5QbM3zgyUesw2/I3xWvo3vp2vxXxM/ULbZu9TWoJQ9rXDY4AjkRcLJaw8Ggnk7F4AgCAIAgCAIAgCAIAgCAIAgCAgsuZqUlTd0sYa7aZGHUPNxGB+1dT1aiyHCL9CKdMJcWjOc58ufKTHRUTCIGkNa1v7xw2H1b447fKPZo01bM22c/p+f6Kdlm7sQ5fUssGRZcm0hNPCZquUWe9oBEY4AHEgbsMTicAAqztjfZ23iK+ZOoSqh2VlsrozkyvHg4TH16cfEMCs9BppcsfH/ZD0ty5/Q5f2zymcA090B/ovOq6fv+Y6e38Rx/8AFMszYD5TY8IRH97VFvFe9HpY93xyN18u/wCAZmTlGpN5jbtmlLz3Aa34I9VRD2fkv6HQWy5/NljyVoxhbYzyulPot6je/a4+IVaevk/ZWPmTR0sV7TyXPJ+TooG6kMbWN4NAF+0naT2lUpzlN5k8liMVFYSPUuToIAgM/wBL9HeGCW3kPLDyeL/Fg8Vofp8u04lTVR4Jk/mBW9LQQHe0GM/YJaPuhp71X1Udtr+PxJaJZrRYVXJggCAIAgCAIAgCAIAgCAIAgCAyzP8AztM7jS0xJZfVe5uJkde2o221t+HlcturpdNsXST5/Qo33buzEsuYmaIpGdLKAahwx36gPmDt4nu2bauq1PSPbHl9SainYsvmW5VCwEAQBAEAQBAEAQBAQGfdH0tBUN3tbrj/ANsh3wBHerGlltti/T4kV8c1sreh+svHPD6LmyD7Qsf5B4qz+oR4qXoQ6SXBo0NZxbCAIAgCAIAgCAIAgCAIAgCAzfSJnj5VLTux8mV7ffG3t4nu23tpaTTf85+n3Kd93/GJ79H2Z3QAVE7fpiOo0/uweP1iPDZxUer1O/sR5fU6oo29qXMvKoloIAgCAIAgCAIAgCAIDjKwOBacQQQeR2r1PAMi0eyGmykYXb+khPNhuD9w+K19Wt9O5eDM+js2bfQ19Y5oBAEAQBAEAQBAEAQBAEAQFE0g549ADTwO+lI67x+7B3D6xHhzsr+k02/ty5fUq337ezHmeTR3mdq6tVUN622Jh3cJHDjwG7bttbrV6nPYh6/Y509P/KRoyzi4EAQBAEAQBAEAQBAEAQBAY9nePkmVhKMBrxzd2Af4lr/FbGn/AHNPt80Z9vYtz5M2AFY5oH1AEAQBAEAQBAEAQBAEBT8/M7hSM6KIgzuHPowfOPbwHee25pdN0j3S5fUr33bFhcyvaPs0TM4VdSCW31o2ux1ze/SOvtF8Rfbt2bbGr1O1dHD+vAhopz2pGorLLwQBAEAQBAEAQBAEAQBAEAQGa6YaL/DzetGfc5v51pfp8vaj6lPVx5MueaNb01HTvvclgB9ZvVd72lU9RDbZJFiqW6CZLqEkCAIAgCAIAgCAIAgIDPXLxoqfpGtu9ztRl9gcQ46zuwBp9ysaanpZ4fIius2RyZ5mLkIV9RJLUOL2sIc8Ha9zr2B+r1TfuGxaGqu6GCjD+inTX0km5GwtFhYYBY5on1AEAQBAEAQBAEAQBAEAQBAEBVdJlMH0Eh3scx49oNPucVa0UsWrxINQs1s8OiWpLqSRh8yU25ODTbx1vFSa+OLE+9HOlfZaLwqJZCAIAgP/2Q=="/>
          <p:cNvSpPr>
            <a:spLocks noChangeAspect="1" noChangeArrowheads="1"/>
          </p:cNvSpPr>
          <p:nvPr userDrawn="1"/>
        </p:nvSpPr>
        <p:spPr bwMode="auto">
          <a:xfrm>
            <a:off x="4572000" y="-38417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32" tIns="45716" rIns="91432" bIns="45716" numCol="1" anchor="t" anchorCtr="0" compatLnSpc="1">
            <a:prstTxWarp prst="textNoShape">
              <a:avLst/>
            </a:prstTxWarp>
          </a:bodyPr>
          <a:lstStyle/>
          <a:p>
            <a:pPr algn="ctr" fontAlgn="base">
              <a:spcBef>
                <a:spcPct val="20000"/>
              </a:spcBef>
              <a:spcAft>
                <a:spcPct val="0"/>
              </a:spcAft>
              <a:buFontTx/>
              <a:buChar char="•"/>
            </a:pPr>
            <a:endParaRPr lang="fr-FR" sz="1600">
              <a:solidFill>
                <a:srgbClr val="333399"/>
              </a:solidFill>
              <a:latin typeface="Arial" charset="0"/>
            </a:endParaRPr>
          </a:p>
        </p:txBody>
      </p:sp>
      <p:sp>
        <p:nvSpPr>
          <p:cNvPr id="14" name="AutoShape 12" descr="data:image/jpeg;base64,/9j/4AAQSkZJRgABAQAAAQABAAD/2wCEAAkGBxQSEhQUExMUFhUXGRwYGBgXFxUYHxwcGRoWHRgXGBoaICghGCAnHBgVITEnJSkrLi46GB8zODMsNygtLiwBCgoKDg0OGxAQGzQkICYwLCw0LCwvLywsLCwsLCwsLCwsLCwsLCwsLCwsLCwsLDQsLCwsLywsLCwsLCwsLDQsLP/AABEIAN4A4wMBEQACEQEDEQH/xAAbAAEAAwADAQAAAAAAAAAAAAAABQYHAgMEAf/EAE0QAAEDAgEIBQcJBQYEBwAAAAEAAgMEESEFBgcSMUFRcRMiYYGRMkJScpKhsRQXI2KCosHC0jNDc7LRFiQ0U1TwNWOTsxVVdIPD4eL/xAAZAQEAAwEBAAAAAAAAAAAAAAAAAwQFAgH/xAA2EQACAgECAgcHBAICAwEAAAAAAQIDEQQSITETFCJRYXGBMkGRobHR8AUjwfEz4UJSNFOCFf/aAAwDAQACEQMRAD8A3FAEAQBAEB11E7Y2lz3Na0bXOIAHMlepNvCPG0uLKdljSRTRXELXTu4jqM9oi57gVcr0M5e1wK89TFcuJVps/K+ocWwNDeyKMyO7yb/AK0tHTBZl83ggeoslwj8jiMjZXqMXGcD682oPZ1vwXvS6aHLHwGy6XPPxOXzdVzsXOi+1I8/lK867SuWfgOrWM4v0bVg2GA8nu/Fq969V4jq0/A8FVmPXM/cFw+o5jvde/uXcdXS/ecuixe4gqulkiOrIx8Z4Pa5p7r7VYjJS4p5ImmuYpIQ9waZGR385+tbv1QSPBeSeFnGQlktVNo8qZGh8ctM9p2ObI4g94aqr1sIvDT+BOtNJ8U0dnzZ1npwe2/8AQvOvVeP56jqs/AfNnWenB7b/ANCdeq8fz1HVZ+A+bOs9OD23/oTr1Xj+eo6rPwHzZ1npwe2/9Cdeq8fz1HVZ+A+bOs9OD23/AKE69V3P89R1WfgPmzrPTg9t/wChOvVeP56jqs/AfNnWenB7b/0J16rx/PUdVn4D5s6z04Pbf+hOvVeP56jqs/AfNnWenB7b/wBCdeq8fz1HVZ+A+bOs9OD23/oTr1Xj+eo6rPwHzZ1npwe2/wDQnXqvH89R1WfgPmzrPTg9t/6E69V4/nqOqz8B82dZ6cHtv/QnXqvH89R1Wfgffm0q/Tg9t/6E69V4/nqOqz8DXVkGgEAQBAU3OrP2KmJjhAllGBx6jT9Yjaewd5CuUaOU+MuCK9uoUeC4spVPk2vys8PeSY74PfdsbfUaNvcOZV1zp06wufz9Sso2XPL/ANF2yLo7pobGW87/AK2De5g/ElUrNbZL2eBZhpornxLbTwNjaGsa1rRsDQAPAKo228snSS5HYvD0IAgCA654WvBa9rXNO0OAIPMFeptcUeNZ5lUyzo8pZrmMGB/FmLe9hw8LK3XrbI8+JBPTQly4FIq8kV+SnGSNx1N747lh/iMOzvHIq7GynULa+fz9Cs4WUvKLjmtpAiqCI5wIpTgDfqOPYT5J7D4lU79HKHGPFfMsVahS4S4MuqpFkIAgCAIAgCAIAgCAIAgCAIAgPjnAAkmwGJJQGW5458PncaejLtQnVL231pCcNVlsQO3aeW3V0+kUFvs/rzKNt7l2YEhmjo8awNlqwHO2iHa1vr+kezZzUWo1rfZr+J3VpkuMvgaE1oAAAsBgAFnls+oAgCAIAgCAIDyy5RhZ5Usbeb2j4ldKEnyR45Je86v/ABmmOHyiA9nSM/quuin3P4Hm+PeUvOjMWKcOloiwP2mMEajvVtgw+7ltVyjVyh2bOXeVrdOpcYEZmhnpJSv+TVet0bTq6zr60RG528t945YKXUaVWLfXz+pxVe4vbL+jVI3hwBBBBFwRiCDsIO9ZTWC8ckAQBAEAQBAEBCS510zaj5M55Eus1ltR5Bc7V1QHAW84bVOtPY4b0uBE7oKW33k2oCUIAgCAIDLNIOdTp3mkpySy+q8txMjr26Nttovh2nsGOrpNOoLpJ/14lG+3c9kSy5j5ntpGiWUB1Q4cxGD5re3ie4Ybaup1Lse2PL6k1NOzi+ZblULAQBAEAQHCWVrAXOcGtGJJIAHaSdi9Sb4IN4KblrSPTxXbCDO7iOqz2jie4EdquV6GcuMuH1K09TFcuJVJs9MoVbi2AFv1YYy4jm43I54K2tLTWsy+ZA77J8I/I+DM7KVTjKXY/wCdMT7gXW8E6zRD2fkh0NsufzZ64dFk3nTwt9VrnfGy4f6hH3JnS0j7ztOiuT/Us/6bv1Lz/wDQj/1+Y6o+864dHlbTvEsE0Ou3YQXNPK2qQR2HBevW1TW2SYWmnF5iyby3mzJXwa8sTYaxgtcFpZIBuuDsO6+Le0bYK740yxF5i/iiSdTsjlrEvqQWYedDqWT5JU3bHrFo1sDE+/kng0nwOOwlT6rTqyPSQ5/UiotcHsl/Rpzq+MSCIvAkIu1pwLhxbfyrb7bFmbJbd2OBe3LOD0rk9CAIAgCAIDH8lfT5bvtHTyO7ow/V/latifY0vovmZ8e1f6mwLHNAIAgCAp2kfOQ00IhjNpZQcRtazYXdhOwd53K5o6N8tz5Ir6i3asLmyN0Y5rhjRVyt6zh9CD5rT5/M7uzmpdbqMvo4+pxpqsLe/Q0NZxbCAIAgCArOdWecNHdg+km9AHZ2vPm8tvxVmjSyt48kQ23xhw95nrY6/K774mMHfdkTOXpHxK0c06ZePzKn7lz/ADBdMh6OaeKzpiZ39vVYOTRt7yeSpW62cuEeH1LENNFc+JcIIGsaGsa1rRsDQAByAVNtt5ZYSS5HYvD0IAgCAIChaTM2OlYaqJv0jB9IB5zB53No93IK/o9RteyXL3FXUVZW5ERkWUZTonUrz/eYBrwPJxIGwE+DTzadoU1i6CzevZfMjh+7Da+a5HRkHPmopH9DVte9rcCHYSM7z5ff4r23SQsW6vh9DyF8oPEv9moZMylFURiSF4e07xuPAjaD2FZk4Sg8SRdjJSWUetcHQQBAcJZA1pcdgBJ7l6ll4BkuiuMyVz5Dujc483ub/Vy1tc9tSj4lDS8Z5NdWQXwgCA66idsbHPcbNaC5x4AC5K9SbeEeN4WWY5kuB2Vsol8gPRk67x6MbcGx9+A73FbE2tPThc/57zPindZl/iNma0AAAWAwACxjRPqAIAgCAz/PrPnoi6npj9JsfIMdTi1vF3E7uezQ02k3dufLuKl1+OzE8GaOYBktPWa1j1hESdZ18daQ7Rfht48F3qNZjs1/H7HNWnzxn+eZpkMLWNDWNDWgWAaAABwAGxZrbbyy4ljgjmvD0IAgCAIAgCA+EIDG84aR2S8oNkiHUv0kY3FpwfH7yORatmqS1FO2XPl9mZ1idVmUaRlXI1NlGFjnC+s0OjkbYOaHC4seHYcFmwtnRJpfAuShGyOTNJ6eryNUBwN2O2HHUkA81w3O943Ehaadephj+0Ump0y/OJqWbeX4q2LpI8CMHsO1p4HiOB3+IWVdTKqWGXq7FNZRLKIkCAic7Kjo6Kpdv6J4HMtIHvIUtCzbFeJHa8Qb8Cl6Haf/ABL/AFGj75P4K7+oP2V5lfSLmzSlmlwIAgKVpUyp0VK2EHrTOsfUbYu95YO8q7oa9093cVtTPEcd52aL8k9DSdKR15zrfYFwwfF32l5rbN1m3uPdNDEc95cVTLAQBAEBWs9quqEXR0kT3PeDrSNt1G9lz5R93grOmjW5ZsfoQ3OeMQRB5gZldERUVLPpAfo4zY6tvPd9bhw27dk+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83wWvo0oU7n4v4GfqHus2ryNapoBGxrGizWgNA7ALD3LJbbeWX0sLB1V+UIoG60sjI28XEDuF9q9jCUniKyJSUeLIMZ8Uh/ZmaUDfHDK4eOqp+qWLnhebRD1iHu4+jOVPnvROdqmYxu4SsfH4lwsEektSzjPlxPVqK3wz8SZmyjE2IzF7eiA1i8dYW4jVvfuUChJy244kjkks+4hTn3Qf6gexJ+lT9Uu/6kfWK+8f28oP8AUt9mT9KdTu/6jrFfeSmSMtQ1Qc6B+uGmxNnCxONusAorKp1vEkdwnGfsngqM86KN7mOnAcxxa4asmBaSCMG8QVItLa1lI5d9a4ZOH9uKH/P+5L+lOqW930POnr7z2ZPzlpJyGxVEbnHY29ieQdYlcToshxlE6jbCXJksoiQ8WT8qwzl4ikDjG4teMQWkXGIPaDjswXc65QxuXM5jOMuR7VwdBAeLKGVYYDG2V4aZDqsBv1jcCwsOLh4ruNcpJuK5HMpqPM9q4OjjJGHAtIuCCCOw7UTwDIcx3mkyoYScCZIT3XLT3lg9pbGpXSUbvJmfT2LdvobAsc0COy/kdlXC6GTfi129rhscP944jepKrXXLcjiyCnHDMvzSyo/JtY6CfBjnaknAHzJR2WI7jfctS+tX1748/wA4FKqbqntZsKxzQKDpfntBAz0pC72WkfmCv/p67bfgVdW+ykTuj+n1Mn044gv9tznD3EKDVyzdIkoWK0WFVyYIAgMfyEPlGWi47BNK/uZr6vwati3sabHgjPh2rs+LNEzvzgFFAZLBz3HVjad7uJ7AMT4b1nael2zx7i3bZsjkquZmbxrD8triZS4no2O2WBxcW7NW9wG7N+N1a1Fyq/ar4d5BTXv7c+JojGAAAAADYBgs4uHkyrkmGpZqTRteN1xiO1p2tPJdwslB5izmUIyWGiEy9k1lNkqaFl9VkTgCbXNzck233JU9U3O9SfeRTio1NIidEcTTTTXaD9MdoB/dxqXXtqa8v5ZHpV2X5/wi7PooztjYebWn8FS3S7y1hH2loo4r9HGxmtidRrW3PE2GKSlKXNhRS5GaZm/8aqvWqP8AurT1P/jR/wDn6FGn/M/X6mpLKL5nOlfI0TYmVDGNbIZAx1gBrAtcbm20gt281o6G2Tk4Plgp6qCSUkWbMOsfNQwvkJLrObc7SGuc0EnebAYqtqoqNrSJ6JNwTZmkbamGeqrKfZDO9r7XOBc4nWbvZx4YHC1xpPo5RjXP3pfnmUu1GTnH3M1HNbOOOti1mdV48uMnFp/Fp3H8cFl30Sqlh8u8vVWqayiaUJIUXSP+3yd/H/NEr2j9mfl9yrqOcfMvSoloIDG8+D8myqZR6UUw7g2/iWHxWzpu3Rt80Z13Ztz5M2JjgQCNhxCxjROSAz/StkLXjFUwdaOzZO1hOB7ifBx4LQ0N2HsfvKmqrytyJXRxlv5RShrjeSHqO7W+Y7ww5tKi1lWyzK5Mk0890cP3FW0w1F5oGejG53tut+RWv0+PZb8SDVvikaRkan6OnhZ6MbG+DQFm2S3Tb8S5BYikexcHQQBAZDou61e5x/y3u8XM/qtfW8KceKM/TcbDv0wTk1ELNzYi4c3OIP8AI1efp67Dfie6t9pGmZIgEcETG7Gsa0dzQsyx7pNsuxWIpHrXB0EBB57/AOAqf4ZU+m/yx8yK7/Gyl6N8pzRQSiOkknBlJLmOjaAdRg1TrEG+APerusrjKazLHDxK2nnKMXiOePgWw5wVX/ls/wD1IP1Kp0Nf/sXwZP0s/wDo/l9yXyPWPmiD5IXQuJILHG5FiQDew2jHvUNkVGWE8ksJNrLWDLchZQ6DK1S/o5ZLyVDdWJus7GUm9rjCwK1bYb9PFZxwXPyKFcttreO/6lsrtIsMTtR1PVNfh1XsYzbsJ1n4DtsqkdFKSypLH54FiWpiuGGebKOQqvKb2Gp1Kenbi2NrhI8333HVvbC+6+wrqF1dCezi+/kjyVc7X2uCLtR0rYmNjjGqxgDWjgAqMpOTyyykksIqGjsXflAH/Uu+Llc1fKHkV9Pzl5kNnRm5Lk+X5bRXDBi9gx1AduHnRnePN+E1F8bo9HZz/PmR21Ot74fn+i5ZqZyx1ses3qyN8uO+IPEcWncVTvolVLD5d5YqtViIHSP+3yd/H/NEp9H7M/L7kWo5x8y9KiWggMk0tx/3uM8YR7nyf1WvoH+2/P7FDVLt+hf8yK3pqGndvDNQ84yWH+W/es/Ux22yX5xLVMt0EycUBKdVVTtkY5jxdr2lrhxBFiF7GTi8o8aTWGZJmXM6iymYHnBzjC7tN/o3d5t7a19SlbRuXn9yhS+js2vyGfp6bKoj7YYvaIP/AMiaXs0Z83+fAX8bceSNgWOaAQBAEBkOi3q17mn/AC3jwcz+i19bxqz4oz9NwsJTS/k0noZwMADG/subs/OPDiov0+fOHqSauPKRcMz8piopIXg3IaGP7HNADr/HvCp6ivZY0WKpboJk0oSQICDz3/wFT/DKn03+WPmRXf42V/RB/hpv4x/7casfqHtry/lkWk9l+f8ACL4qBaCAyfNT/jc38Wp/metbUf8AjLyiUKf8z82XjPDNllbFbBsrf2b/AMruLT7tqo6e91S8C1bUprxKrmJnK6nk+Q1d26p1GF3mndGT6J809oGwi1rVUKa6WH54/cr0W7XskaUs0ulK0dftMof+pd8XK7rOUPIrafnLzLoRfAqkWTMc6825KCX5ZRXawG7mjzL7cN8Z3jdy2alF8bo9HZ/f+yjbU63vh+f6PPlrOVlc7JzgNWRs4EjOBLorEHe02Nl7XQ6lNe7H3E7VZt8zV1lF4IDJNLb71cY4Qj3vk/otbQL9t+f2KGqfb9Cd0RVmtBNEdrHhw5PH9Wu8VBr44kpEull2Wi/KgWggMk0o0phrY52YF7WuB+vGbX8OjWvopbqnF+76P8ZQ1K2zyvzB5clTirywyQbHS645RtLh/IF1NdHpmvD6nMXvuz4myrGNEIAgCAx/N49BlotOAM0rO52vq/lWxb29NnwRn19m7HizWa6jZNG6ORocxwsQf94c1kxk4vKL7SawyhQZuVuTZXPoyJ4XeVE4hrrbr3sLj0h4K+76r44s4PvKqqsqeYcUTkWeB2SUNcx28Nh1x3OBx8AoHpl7pr4knTd8X8DjNnFVy4U1BMCfPqNWNo7dW93eIRUVx9ua9OI6Wb9mPxPVlqjnfk6SN/0k5is7U2OedurswvsXNcoK5NcFk9mpOtp88FWzNkq6GJ8ZoJn6z9e4c0W6rRbH1ferWoVdsk96RDTvrTW0nHZz1m7Jc3fI0flUHQVf+xfAl6Wf/Qlc38pzz6/T0zqfVtqhztbWve52DZYeKitrhDG2WTuuUpc1gp2bmRahmVpZnwvbEZJyHkYEOc/VPfgrl1sHp1FPjhFaquStba4cTSVml0p+kDNQVUfSxN+nYPbb6B7eHhvwuaTUdG9suX0K99O9ZXM7sxq2qMfQ1cMjXMHUkcPKbwcfSHE7ee3nUxrzurfoe0ueMSRxzGoJYn1pkY5gfO5zL+c0l1iF7qpxkoYfJCiLTlnvLYqhOfCL4FAZtl7MgxVUM1MwmIzMLmNF+j64JI+pgeXLZpVatSrcZ88P1/2Up0YmnHlk0pZpdCAx3PcfKMq9EPSihvz1ST3F58Fsabsafd5sz7u1bjyR3aM5zDXvhd57XsI+tGb/AAa9ea1bqlJefxPdO9tmDXFkF8ICgaX6e8EEnoyFvc5pPxYFf/T5dprwKuqXZTK7org1q7W9CNzu8lrfg4qzrnirHiQ6Zds2FY5oBAEAQGQaQozTZSbO0eV0cw5sIBH3B4rX0j307X4oz9Qttm71NcglD2tc03a4BwPEEXBWS1h4ZfTyc14ehAQOUc7aaCcU8jniQlosGEjr21cRzU8NNOcd65EUroxltZPKAlCAIAgCAIAgCAIAgCAIAgOL3gAkmwAuT2BAZDmW01eVTMdgdJMeRuGDuLm+C2NT+3Rt8kZ9Pbtz6nHL390yxr7G9KyT7Mltf3mQJV+5pseGPhy/gT7F2TYljmgEBT9KjL0N+EjD8R+KuaH/AC+jK+p9ggtD0HXqX8Axo7y4n4BT/qD4RXmRaRcWzTVmF0IAgCAoWlyg1oIpgMY3lp9WQfqa3xV/QTxJx7/4Kuqj2VI9+jLKvTUgjJ68J1D6u1h8Lt+yVHra9tme860090MdxblULAQGQaQuplRrjstE7wP/AOVr6TjRjzM+/hb8DX1kGgEAQBAEAQBAEAQBAEAQBAVbSPlXoKN7QevN9G3kfLPs3HMhWtHXvsT7uJBqJ7YeZF6Jcl6kEk5GMrtVvqsuL97i72QpdfZmSj3HGljiLl3kZpgovpIJfSa6Mn1TrN/md4KX9PnwcfU41ceKZfs263p6WCTe6Nt/WAs73grPujtscfEtVy3RTJJRnZTdKz7UNuMrB/MfwVzQr930K+p9g6NEcFqWR/pSnwa1g+Osute/3EvA50q7LfiXlUS0EAQBARec9B8opJ4rXLmHV9YYt+8ApaZ7LFI4sjui0ZDmNl35JUtc42if1JOwHY77Jx5XWvqaekhhc0Z9NmyWfcbkCsM0wgMo0wU1qiF/pxlvexx/WFrfp8uw14lDVrtJmm5LqulhikHnsa72mg/isucdsmu4uxeUmepcnQQBAEAQBAEAQBAEAQBAY3nTXOynXtihN2A9HHw4yScsCeTQtmiCoq3S8/sjOsk7bMI1ygpGwxsiYLNY0NHICyyJScpOTNCKUVhFa0oUfSULnWxie1/dfVPucT3KzopYtx3kGpWYHn0UVmvRuj3xSOA5O6w95d4LrXRxZnvR5pXmGO4uqpFkzzTBU2jp4/Se5/stt+daH6fHtSZU1b4JFkzEpOioKcWsXN1zzf1vgQq+qlutl+ciahYrRPquShAEAQBAYDnRQdBVzxWsA8lvqu6zR4EDuW/RPfWpGVZHbNo0LRnnP0rBSyn6Rg+jJ85g83m34W4FZ+so2vfHky3p7cray+KgWikaWaHXpWSgYxPF/Vf1T97UV7QTxY495W1Ucxz3Hs0Z1/S0LG360TjGeW1v3XAdy41sNtrffxOtNLMPItaqE4QBAEAQBAEAQBAEAQFH0lZz9DGaaJ30sg65HmMPwLtnK54K9o6Nz3y5L6lbUW7VtXM4aMM3Ohj+UyNs+QWYD5rOPYXYHkBxK91t+57FyX1PNNVhbmXtUC0eTK9GJoJYj57HN8QQCu65bZKXcczjui0ZpojrNWoliOGuzWt9aM2t4PPgtLXxzBS/OJT0ssSaNWWUXjINIk5qcotgZ5upCPWebk/eaPsrX0i6Onc/Mz9Q91m1eRrcEQY1rRsaA0cgLBZLeXkvpYOxeHoQBAEAQGVaXKHVnimGGuwtJHpMNwednD2Vq6CeYuPcUdVHtJkfnBkdzGQ5QprtZIGvdqfupDttwbrX5bNhCkqtTbpnzXDzRxZBpKyP9F9zKztZWM1H2bO0dZu5w9NnZxG7wKoanTOp5XItU3Kaw+ZO5XoRPDJE7Y9pbyuMD3Gx7lBXNwkpL3Eso7k0Zfo0ygaasfTydXpLsIO6SMmw/nHgtTWQU61Ne76MpaeW2e1/jNbWQXwgCAIAgCAIAgCAICtZ551somarbOncOozh9d/Adm/xIs6fTu15fIhuuUF4lJzIzafXTGqqbuj1iTrfvX8PVG/dhbja9qb1VHZDn9CtTU7Huly+prYWQXwgCAx2P+55atsHT2+zMMO4CQeC2H+5pvT6f0Z/sXev1NYyrXNghklf5LGlx7bbAO0mw71kwg5yUV7y9KSim2Zbo5o3VVc+okx6O8jj9eS9h73HuC1dZJV1KC9/D0RS08XKe5muLIL4QBAEAQBAVPSbQdLQucBjE4SDl5LvuuJ7lb0U9tuO/gQamOYZ7jxaK6sS0b4XgO6NxBacQWSYi4O6+uO5d66O2xSXv/g50zzDaQGd2Z0lG/5TSa3RtOtZpOtEeI3lvw34Yqxp9TGxbLOf1IbaXB7o/wBE7mjpAZNaKqIjk2B+xj+foH3fBV9Ro3HtQ4olq1CfCRC6TMiuhnbVxAhrrFzmjyJG2s48L2HeDxU+itUodHL8RHqYNS3ov+a+Wm1lOyUW1tjx6Lx5Q5bx2ELPvqdc3EtVT3xySyiJAgCAIAgCAIAgKPnbn/HBeKmIkl2F21jP1nsGHHgr1Gjc+1PgitbqFHhHmU/NPN2TKMzpZnOMYdeR5OLz6DT4X4DuVy++NMdsefuRXqqdjy+RslPA2NrWMaGtaAGgCwAGwBYzbbyzQSSWEdi8PQgCAyfSzSFlVFK3DXZt+tGdvg5vgtbQSzBxfu/koapYkme7SVlZ8lJSan7OcdI628gNLW25uJ+yFHo61GyWea4Heom3GOOTLVmPkT5JSta4fSP68nrG1m9wsO48VV1NvSWZXInpr2RwWBVyUIAgCAIAgOitphLG+N3kvaWnk4EH4rqMnFpo8aysGVaMakwVz4H4F7XMI+vGSfgJPFautjvqUl+JlDTPbPD/ADBriyDQKNnVo9jmvJTasUhxLfMce7yDyw7N6vUa1x4T4r5lW3TKXGPAqdFl6uyY7oZmEx7OjlxFv+W8Xw5XHYrcqar1ujz71/JArLKnhlpzWzjydrudH/dXyCz43dWNxGxwPkA4keaTfYqt9F+MPtJe/wB/3J6rKs8OBeo3hwBBBB2EG4VBrBaOSAIAgCA4veALkgAbScEBWMs5+UkFw1/TP9GPEd7/ACR4k9itV6OyfNYXiQT1EI+JnecWetTV3bfoovQYTj2PdtdywHYtGnSwr482VLL5T8EebNLNt9bLqi7Ym/tH8B6LeLj7tvPq+9VRz7zmqpzePcbdQUTIY2xxtDWNFgB/vEnaTvWJKTk9zNOMVFYR6FyehAEAQFI0s0evSMk3xyC/J92n36iu6CWLGu9FbVLMMnzMOnjq6Kn6QaxpZXW5jWLL9gD2n7IXuqbrtlj/AJI8oSnBZ9zLwqJaCAIAgCAIAgCAx3O8Giyr0w2FzJ+YOEg7yH+K2NP+7Rt9PsZ9vYtz6mwtdcXGwrHNA+oDorKOOZpZKxr2naHAEe9dRk4vKeDxxTWGUrK+jKF9zBI6I+i7rt951h4lXa9fNe0slaeli/Z4FadmjlKkN4S4jjBKR4tOqT4FWes0We180Q9DbDl8j6M7MqQYSB5t/mwW94Db+KdX08+XyY6a2PP5o7WaUakeVHTk8nj8y8f6fD3Nnq1cvAP0o1J2R047nn8yL9Ph3sPVy8DqOd+VJ8Iw4X/yoL+8h1l71bTw5/NnnTWy5fJHxuamU6s3mLwOM8psOTBcjwCdYor9n5IdDbPn8yYGYtLRxGetmc8N81vUBO5ox1nE8woet2WS21rBJ1eEFmbKzR0cmU6kMiY2KJuxrQA2Jl9pt5Tjx2uPYMLMpRohmTy/qyBRdssLgvobFkfJcdNE2KJtmt8Sd7nHeSseyyVkt0jRhFRWEe1cHQQBAEBFZxZeio4jJIcTgxg2uPAfidylpplbLCOLLFBZZS8h5SmylTZRZLckgOjFjqtOqS1jeRYw8cb71dthGicGitCUrYyTOvQ9W9aeLiGyDu6rvixe/qEOCl6HmklzRpqzC6EAQBAEAQBAEBnel+guyCcDyXGN3Jwu2/ItPtLR/T58XH1KmrjwUiy5i1/TUMDicWt6N3NnV94APeq2qhtta9fiTUS3QRPquShAEBB5yZIllbr0074ZmjCzjqP+q9uI5G1x2qemyMXiayvmRWQb4xeGUajz6rKWbo61heBg4arWvHBzS2zXD3Hir0tJVZHdX/orK+cHiZomS6+nq2dJEWPbvwFweDgcWnms6cJ1vEuBbjKM1lHtZA0bGtHIBcZZ1g7F4enRXVjIY3SSODWNFyT/ALxPYuoxcnhHkmorLMfypXz5YqmxxghgvqNOxjd8j7b/AP6A7deEIaavL5/nBGfKUrp4Rqmb2RI6OERRjtc47XO3uP8ATcsu22VktzL1dagsIk1EdhAEAQFVzqz3hpLsZaWb0AcGn653chjy2q1RpZWcXwRBbfGHBcWUTJORqrK0xmlcRHezpCMAB5kTdn4Dabnbfstr08dsefd9yrCE7nl/nka1kvJsdPE2KJoawe87yTvJ4rJnOU5bpF+MVFYRlGbP90yv0exvSPi+y6+p7+jWrd+5p8+Cf3/ko19i7HobEsc0AgCAIAgCAIAgIjOzJZqqSWJttYi7L4dZpBbjuxFu9TUWdHYpMjthvg0R+YeQJqKJ7JnsOs7XAYXHVNgDiQODd3FSaq6Nsk4nFFcoLDLOqpOEAQBAReXsgQVjNWZtyPJeMHN9U/gcFLVdOt5icTrjNcTM8p5p1uT39LTue9o8+LygOD2bx4jjZacNRVcts/n9ylKmdbzElMh6TiLNqo7/APMjtf7TD+B7lFboPfB+jO4ar/si90GW4JoTPHIDE2+s4gttbE31gLWVCdU4y2tcS1GyMluXIy3OXLs2VKhsFO09HrdRuzWO+R/AWvt2DtK1KaY6eG6XP84FGyyVstseRpGambjKKLUb1pHYyP8ASPAcGjcPxKzr73bLL5FyqpQWCbUBKEBxkkDRdxAA3k2CJZBWcr5+UcFwJOld6MXW8XeT779itV6O2fux5kEtRCPiUfKeeNbXO6Kna5gPmRXLiPrP3DlYcVehpqqlunx8ytK6djxH5Ezmzo3taSsIO/omnD7bht5DDtKhu13ur+JJXpvfP4GiRRNa0NaA1oFgAAABwAGxZzbbyy4lg5rwGQ6SYjT5QbM3zgyUesw2/I3xWvo3vp2vxXxM/ULbZu9TWoJQ9rXDY4AjkRcLJaw8Ggnk7F4AgCAIAgCAIAgCAIAgCAIAgCAgsuZqUlTd0sYa7aZGHUPNxGB+1dT1aiyHCL9CKdMJcWjOc58ufKTHRUTCIGkNa1v7xw2H1b447fKPZo01bM22c/p+f6Kdlm7sQ5fUssGRZcm0hNPCZquUWe9oBEY4AHEgbsMTicAAqztjfZ23iK+ZOoSqh2VlsrozkyvHg4TH16cfEMCs9BppcsfH/ZD0ty5/Q5f2zymcA090B/ovOq6fv+Y6e38Rx/8AFMszYD5TY8IRH97VFvFe9HpY93xyN18u/wCAZmTlGpN5jbtmlLz3Aa34I9VRD2fkv6HQWy5/NljyVoxhbYzyulPot6je/a4+IVaevk/ZWPmTR0sV7TyXPJ+TooG6kMbWN4NAF+0naT2lUpzlN5k8liMVFYSPUuToIAgM/wBL9HeGCW3kPLDyeL/Fg8Vofp8u04lTVR4Jk/mBW9LQQHe0GM/YJaPuhp71X1Udtr+PxJaJZrRYVXJggCAIAgCAIAgCAIAgCAIAgCAyzP8AztM7jS0xJZfVe5uJkde2o221t+HlcturpdNsXST5/Qo33buzEsuYmaIpGdLKAahwx36gPmDt4nu2bauq1PSPbHl9SainYsvmW5VCwEAQBAEAQBAEAQBAQGfdH0tBUN3tbrj/ANsh3wBHerGlltti/T4kV8c1sreh+svHPD6LmyD7Qsf5B4qz+oR4qXoQ6SXBo0NZxbCAIAgCAIAgCAIAgCAIAgCAzfSJnj5VLTux8mV7ffG3t4nu23tpaTTf85+n3Kd93/GJ79H2Z3QAVE7fpiOo0/uweP1iPDZxUer1O/sR5fU6oo29qXMvKoloIAgCAIAgCAIAgCAIDjKwOBacQQQeR2r1PAMi0eyGmykYXb+khPNhuD9w+K19Wt9O5eDM+js2bfQ19Y5oBAEAQBAEAQBAEAQBAEAQFE0g549ADTwO+lI67x+7B3D6xHhzsr+k02/ty5fUq337ezHmeTR3mdq6tVUN622Jh3cJHDjwG7bttbrV6nPYh6/Y509P/KRoyzi4EAQBAEAQBAEAQBAEAQBAY9nePkmVhKMBrxzd2Af4lr/FbGn/AHNPt80Z9vYtz5M2AFY5oH1AEAQBAEAQBAEAQBAEBT8/M7hSM6KIgzuHPowfOPbwHee25pdN0j3S5fUr33bFhcyvaPs0TM4VdSCW31o2ux1ze/SOvtF8Rfbt2bbGr1O1dHD+vAhopz2pGorLLwQBAEAQBAEAQBAEAQBAEAQGa6YaL/DzetGfc5v51pfp8vaj6lPVx5MueaNb01HTvvclgB9ZvVd72lU9RDbZJFiqW6CZLqEkCAIAgCAIAgCAIAgIDPXLxoqfpGtu9ztRl9gcQ46zuwBp9ysaanpZ4fIius2RyZ5mLkIV9RJLUOL2sIc8Ha9zr2B+r1TfuGxaGqu6GCjD+inTX0km5GwtFhYYBY5on1AEAQBAEAQBAEAQBAEAQBAEBVdJlMH0Eh3scx49oNPucVa0UsWrxINQs1s8OiWpLqSRh8yU25ODTbx1vFSa+OLE+9HOlfZaLwqJZCAIAgP/2Q=="/>
          <p:cNvSpPr>
            <a:spLocks noChangeAspect="1" noChangeArrowheads="1"/>
          </p:cNvSpPr>
          <p:nvPr userDrawn="1"/>
        </p:nvSpPr>
        <p:spPr bwMode="auto">
          <a:xfrm>
            <a:off x="4724400" y="-23177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32" tIns="45716" rIns="91432" bIns="45716" numCol="1" anchor="t" anchorCtr="0" compatLnSpc="1">
            <a:prstTxWarp prst="textNoShape">
              <a:avLst/>
            </a:prstTxWarp>
          </a:bodyPr>
          <a:lstStyle/>
          <a:p>
            <a:pPr algn="ctr" fontAlgn="base">
              <a:spcBef>
                <a:spcPct val="20000"/>
              </a:spcBef>
              <a:spcAft>
                <a:spcPct val="0"/>
              </a:spcAft>
              <a:buFontTx/>
              <a:buChar char="•"/>
            </a:pPr>
            <a:endParaRPr lang="fr-FR" sz="1600">
              <a:solidFill>
                <a:srgbClr val="333399"/>
              </a:solidFill>
              <a:latin typeface="Arial" charset="0"/>
            </a:endParaRPr>
          </a:p>
        </p:txBody>
      </p:sp>
      <p:pic>
        <p:nvPicPr>
          <p:cNvPr id="59405" name="Picture 13"/>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86236" y="127000"/>
            <a:ext cx="596809" cy="6151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type="none" w="med" len="med"/>
                <a:tailEnd type="none" w="med" len="med"/>
              </a14:hiddenLine>
            </a:ext>
          </a:extLst>
        </p:spPr>
      </p:pic>
      <p:pic>
        <p:nvPicPr>
          <p:cNvPr id="53250" name="Picture 2"/>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499085" y="74664"/>
            <a:ext cx="541728" cy="55081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840996119"/>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158" algn="ctr" rtl="0" fontAlgn="base">
        <a:spcBef>
          <a:spcPct val="0"/>
        </a:spcBef>
        <a:spcAft>
          <a:spcPct val="0"/>
        </a:spcAft>
        <a:defRPr sz="4400">
          <a:solidFill>
            <a:schemeClr val="tx2"/>
          </a:solidFill>
          <a:latin typeface="Arial" charset="0"/>
        </a:defRPr>
      </a:lvl6pPr>
      <a:lvl7pPr marL="914316" algn="ctr" rtl="0" fontAlgn="base">
        <a:spcBef>
          <a:spcPct val="0"/>
        </a:spcBef>
        <a:spcAft>
          <a:spcPct val="0"/>
        </a:spcAft>
        <a:defRPr sz="4400">
          <a:solidFill>
            <a:schemeClr val="tx2"/>
          </a:solidFill>
          <a:latin typeface="Arial" charset="0"/>
        </a:defRPr>
      </a:lvl7pPr>
      <a:lvl8pPr marL="1371474" algn="ctr" rtl="0" fontAlgn="base">
        <a:spcBef>
          <a:spcPct val="0"/>
        </a:spcBef>
        <a:spcAft>
          <a:spcPct val="0"/>
        </a:spcAft>
        <a:defRPr sz="4400">
          <a:solidFill>
            <a:schemeClr val="tx2"/>
          </a:solidFill>
          <a:latin typeface="Arial" charset="0"/>
        </a:defRPr>
      </a:lvl8pPr>
      <a:lvl9pPr marL="1828633" algn="ctr" rtl="0" fontAlgn="base">
        <a:spcBef>
          <a:spcPct val="0"/>
        </a:spcBef>
        <a:spcAft>
          <a:spcPct val="0"/>
        </a:spcAft>
        <a:defRPr sz="4400">
          <a:solidFill>
            <a:schemeClr val="tx2"/>
          </a:solidFill>
          <a:latin typeface="Arial" charset="0"/>
        </a:defRPr>
      </a:lvl9pPr>
    </p:titleStyle>
    <p:bodyStyle>
      <a:lvl1pPr marL="342869" indent="-342869" algn="l" rtl="0" eaLnBrk="0" fontAlgn="base" hangingPunct="0">
        <a:spcBef>
          <a:spcPct val="20000"/>
        </a:spcBef>
        <a:spcAft>
          <a:spcPct val="0"/>
        </a:spcAft>
        <a:buChar char="•"/>
        <a:defRPr sz="3200">
          <a:solidFill>
            <a:schemeClr val="tx1"/>
          </a:solidFill>
          <a:latin typeface="+mn-lt"/>
          <a:ea typeface="+mn-ea"/>
          <a:cs typeface="+mn-cs"/>
        </a:defRPr>
      </a:lvl1pPr>
      <a:lvl2pPr marL="742882" indent="-285724" algn="l" rtl="0" eaLnBrk="0" fontAlgn="base" hangingPunct="0">
        <a:spcBef>
          <a:spcPct val="20000"/>
        </a:spcBef>
        <a:spcAft>
          <a:spcPct val="0"/>
        </a:spcAft>
        <a:buChar char="–"/>
        <a:defRPr sz="2800">
          <a:solidFill>
            <a:schemeClr val="tx1"/>
          </a:solidFill>
          <a:latin typeface="+mn-lt"/>
        </a:defRPr>
      </a:lvl2pPr>
      <a:lvl3pPr marL="1142895" indent="-228579" algn="l" rtl="0" eaLnBrk="0" fontAlgn="base" hangingPunct="0">
        <a:spcBef>
          <a:spcPct val="20000"/>
        </a:spcBef>
        <a:spcAft>
          <a:spcPct val="0"/>
        </a:spcAft>
        <a:buChar char="•"/>
        <a:defRPr sz="2400">
          <a:solidFill>
            <a:schemeClr val="tx1"/>
          </a:solidFill>
          <a:latin typeface="+mn-lt"/>
        </a:defRPr>
      </a:lvl3pPr>
      <a:lvl4pPr marL="1600054" indent="-228579" algn="l" rtl="0" eaLnBrk="0" fontAlgn="base" hangingPunct="0">
        <a:spcBef>
          <a:spcPct val="20000"/>
        </a:spcBef>
        <a:spcAft>
          <a:spcPct val="0"/>
        </a:spcAft>
        <a:buChar char="–"/>
        <a:defRPr sz="2000">
          <a:solidFill>
            <a:schemeClr val="tx1"/>
          </a:solidFill>
          <a:latin typeface="+mn-lt"/>
        </a:defRPr>
      </a:lvl4pPr>
      <a:lvl5pPr marL="2057213" indent="-228579" algn="l" rtl="0" eaLnBrk="0" fontAlgn="base" hangingPunct="0">
        <a:spcBef>
          <a:spcPct val="20000"/>
        </a:spcBef>
        <a:spcAft>
          <a:spcPct val="0"/>
        </a:spcAft>
        <a:buChar char="»"/>
        <a:defRPr sz="2000">
          <a:solidFill>
            <a:schemeClr val="tx1"/>
          </a:solidFill>
          <a:latin typeface="+mn-lt"/>
        </a:defRPr>
      </a:lvl5pPr>
      <a:lvl6pPr marL="2514371" indent="-228579" algn="l" rtl="0" fontAlgn="base">
        <a:spcBef>
          <a:spcPct val="20000"/>
        </a:spcBef>
        <a:spcAft>
          <a:spcPct val="0"/>
        </a:spcAft>
        <a:buChar char="»"/>
        <a:defRPr sz="2000">
          <a:solidFill>
            <a:schemeClr val="tx1"/>
          </a:solidFill>
          <a:latin typeface="+mn-lt"/>
        </a:defRPr>
      </a:lvl6pPr>
      <a:lvl7pPr marL="2971529" indent="-228579" algn="l" rtl="0" fontAlgn="base">
        <a:spcBef>
          <a:spcPct val="20000"/>
        </a:spcBef>
        <a:spcAft>
          <a:spcPct val="0"/>
        </a:spcAft>
        <a:buChar char="»"/>
        <a:defRPr sz="2000">
          <a:solidFill>
            <a:schemeClr val="tx1"/>
          </a:solidFill>
          <a:latin typeface="+mn-lt"/>
        </a:defRPr>
      </a:lvl7pPr>
      <a:lvl8pPr marL="3428687" indent="-228579" algn="l" rtl="0" fontAlgn="base">
        <a:spcBef>
          <a:spcPct val="20000"/>
        </a:spcBef>
        <a:spcAft>
          <a:spcPct val="0"/>
        </a:spcAft>
        <a:buChar char="»"/>
        <a:defRPr sz="2000">
          <a:solidFill>
            <a:schemeClr val="tx1"/>
          </a:solidFill>
          <a:latin typeface="+mn-lt"/>
        </a:defRPr>
      </a:lvl8pPr>
      <a:lvl9pPr marL="3885845" indent="-22857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316" rtl="0" eaLnBrk="1" latinLnBrk="0" hangingPunct="1">
        <a:defRPr sz="1800" kern="1200">
          <a:solidFill>
            <a:schemeClr val="tx1"/>
          </a:solidFill>
          <a:latin typeface="+mn-lt"/>
          <a:ea typeface="+mn-ea"/>
          <a:cs typeface="+mn-cs"/>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3" algn="l" defTabSz="914316" rtl="0" eaLnBrk="1" latinLnBrk="0" hangingPunct="1">
        <a:defRPr sz="1800" kern="1200">
          <a:solidFill>
            <a:schemeClr val="tx1"/>
          </a:solidFill>
          <a:latin typeface="+mn-lt"/>
          <a:ea typeface="+mn-ea"/>
          <a:cs typeface="+mn-cs"/>
        </a:defRPr>
      </a:lvl5pPr>
      <a:lvl6pPr marL="2285792" algn="l" defTabSz="914316" rtl="0" eaLnBrk="1" latinLnBrk="0" hangingPunct="1">
        <a:defRPr sz="1800" kern="1200">
          <a:solidFill>
            <a:schemeClr val="tx1"/>
          </a:solidFill>
          <a:latin typeface="+mn-lt"/>
          <a:ea typeface="+mn-ea"/>
          <a:cs typeface="+mn-cs"/>
        </a:defRPr>
      </a:lvl6pPr>
      <a:lvl7pPr marL="2742950" algn="l" defTabSz="914316" rtl="0" eaLnBrk="1" latinLnBrk="0" hangingPunct="1">
        <a:defRPr sz="1800" kern="1200">
          <a:solidFill>
            <a:schemeClr val="tx1"/>
          </a:solidFill>
          <a:latin typeface="+mn-lt"/>
          <a:ea typeface="+mn-ea"/>
          <a:cs typeface="+mn-cs"/>
        </a:defRPr>
      </a:lvl7pPr>
      <a:lvl8pPr marL="3200108" algn="l" defTabSz="914316" rtl="0" eaLnBrk="1" latinLnBrk="0" hangingPunct="1">
        <a:defRPr sz="1800" kern="1200">
          <a:solidFill>
            <a:schemeClr val="tx1"/>
          </a:solidFill>
          <a:latin typeface="+mn-lt"/>
          <a:ea typeface="+mn-ea"/>
          <a:cs typeface="+mn-cs"/>
        </a:defRPr>
      </a:lvl8pPr>
      <a:lvl9pPr marL="3657266" algn="l" defTabSz="91431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auto">
      <p:bgPr>
        <a:gradFill rotWithShape="0">
          <a:gsLst>
            <a:gs pos="0">
              <a:srgbClr val="FDFDFF"/>
            </a:gs>
            <a:gs pos="100000">
              <a:srgbClr val="EAEAEA"/>
            </a:gs>
          </a:gsLst>
          <a:lin ang="2700000" scaled="1"/>
        </a:gradFill>
        <a:effectLst/>
      </p:bgPr>
    </p:bg>
    <p:spTree>
      <p:nvGrpSpPr>
        <p:cNvPr id="1" name=""/>
        <p:cNvGrpSpPr/>
        <p:nvPr/>
      </p:nvGrpSpPr>
      <p:grpSpPr>
        <a:xfrm>
          <a:off x="0" y="0"/>
          <a:ext cx="0" cy="0"/>
          <a:chOff x="0" y="0"/>
          <a:chExt cx="0" cy="0"/>
        </a:xfrm>
      </p:grpSpPr>
      <p:sp>
        <p:nvSpPr>
          <p:cNvPr id="1026" name="Text Box 7"/>
          <p:cNvSpPr txBox="1">
            <a:spLocks noChangeArrowheads="1"/>
          </p:cNvSpPr>
          <p:nvPr/>
        </p:nvSpPr>
        <p:spPr bwMode="auto">
          <a:xfrm>
            <a:off x="323852" y="6597650"/>
            <a:ext cx="1548527" cy="230832"/>
          </a:xfrm>
          <a:prstGeom prst="rect">
            <a:avLst/>
          </a:prstGeom>
          <a:noFill/>
          <a:ln>
            <a:noFill/>
          </a:ln>
          <a:extLst/>
        </p:spPr>
        <p:txBody>
          <a:bodyPr wrap="none" lIns="91432" tIns="45716" rIns="91432" bIns="45716">
            <a:spAutoFit/>
          </a:bodyPr>
          <a:lstStyle>
            <a:lvl1pPr>
              <a:defRPr sz="1600">
                <a:solidFill>
                  <a:schemeClr val="accent2"/>
                </a:solidFill>
                <a:latin typeface="Arial" charset="0"/>
                <a:ea typeface="ＭＳ Ｐゴシック" charset="0"/>
              </a:defRPr>
            </a:lvl1pPr>
            <a:lvl2pPr marL="742950" indent="-285750">
              <a:defRPr sz="1600">
                <a:solidFill>
                  <a:schemeClr val="accent2"/>
                </a:solidFill>
                <a:latin typeface="Arial" charset="0"/>
                <a:ea typeface="ＭＳ Ｐゴシック" charset="0"/>
              </a:defRPr>
            </a:lvl2pPr>
            <a:lvl3pPr marL="1143000" indent="-228600">
              <a:defRPr sz="1600">
                <a:solidFill>
                  <a:schemeClr val="accent2"/>
                </a:solidFill>
                <a:latin typeface="Arial" charset="0"/>
                <a:ea typeface="ＭＳ Ｐゴシック" charset="0"/>
              </a:defRPr>
            </a:lvl3pPr>
            <a:lvl4pPr marL="1600200" indent="-228600">
              <a:defRPr sz="1600">
                <a:solidFill>
                  <a:schemeClr val="accent2"/>
                </a:solidFill>
                <a:latin typeface="Arial" charset="0"/>
                <a:ea typeface="ＭＳ Ｐゴシック" charset="0"/>
              </a:defRPr>
            </a:lvl4pPr>
            <a:lvl5pPr marL="2057400" indent="-228600">
              <a:defRPr sz="1600">
                <a:solidFill>
                  <a:schemeClr val="accent2"/>
                </a:solidFill>
                <a:latin typeface="Arial" charset="0"/>
                <a:ea typeface="ＭＳ Ｐゴシック" charset="0"/>
              </a:defRPr>
            </a:lvl5pPr>
            <a:lvl6pPr marL="2514600" indent="-228600" eaLnBrk="0" fontAlgn="base" hangingPunct="0">
              <a:spcBef>
                <a:spcPct val="0"/>
              </a:spcBef>
              <a:spcAft>
                <a:spcPct val="0"/>
              </a:spcAft>
              <a:defRPr sz="1600">
                <a:solidFill>
                  <a:schemeClr val="accent2"/>
                </a:solidFill>
                <a:latin typeface="Arial" charset="0"/>
                <a:ea typeface="ＭＳ Ｐゴシック" charset="0"/>
              </a:defRPr>
            </a:lvl6pPr>
            <a:lvl7pPr marL="2971800" indent="-228600" eaLnBrk="0" fontAlgn="base" hangingPunct="0">
              <a:spcBef>
                <a:spcPct val="0"/>
              </a:spcBef>
              <a:spcAft>
                <a:spcPct val="0"/>
              </a:spcAft>
              <a:defRPr sz="1600">
                <a:solidFill>
                  <a:schemeClr val="accent2"/>
                </a:solidFill>
                <a:latin typeface="Arial" charset="0"/>
                <a:ea typeface="ＭＳ Ｐゴシック" charset="0"/>
              </a:defRPr>
            </a:lvl7pPr>
            <a:lvl8pPr marL="3429000" indent="-228600" eaLnBrk="0" fontAlgn="base" hangingPunct="0">
              <a:spcBef>
                <a:spcPct val="0"/>
              </a:spcBef>
              <a:spcAft>
                <a:spcPct val="0"/>
              </a:spcAft>
              <a:defRPr sz="1600">
                <a:solidFill>
                  <a:schemeClr val="accent2"/>
                </a:solidFill>
                <a:latin typeface="Arial" charset="0"/>
                <a:ea typeface="ＭＳ Ｐゴシック" charset="0"/>
              </a:defRPr>
            </a:lvl8pPr>
            <a:lvl9pPr marL="3886200" indent="-228600" eaLnBrk="0" fontAlgn="base" hangingPunct="0">
              <a:spcBef>
                <a:spcPct val="0"/>
              </a:spcBef>
              <a:spcAft>
                <a:spcPct val="0"/>
              </a:spcAft>
              <a:defRPr sz="1600">
                <a:solidFill>
                  <a:schemeClr val="accent2"/>
                </a:solidFill>
                <a:latin typeface="Arial" charset="0"/>
                <a:ea typeface="ＭＳ Ｐゴシック" charset="0"/>
              </a:defRPr>
            </a:lvl9pPr>
          </a:lstStyle>
          <a:p>
            <a:pPr fontAlgn="base">
              <a:spcBef>
                <a:spcPct val="0"/>
              </a:spcBef>
              <a:spcAft>
                <a:spcPct val="0"/>
              </a:spcAft>
            </a:pPr>
            <a:r>
              <a:rPr lang="en-US" sz="900">
                <a:solidFill>
                  <a:srgbClr val="333399"/>
                </a:solidFill>
              </a:rPr>
              <a:t>C. Joram   CERN – PH/DT </a:t>
            </a:r>
          </a:p>
        </p:txBody>
      </p:sp>
      <p:sp>
        <p:nvSpPr>
          <p:cNvPr id="1027" name="Line 14"/>
          <p:cNvSpPr>
            <a:spLocks noChangeShapeType="1"/>
          </p:cNvSpPr>
          <p:nvPr/>
        </p:nvSpPr>
        <p:spPr bwMode="auto">
          <a:xfrm>
            <a:off x="900115"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eaLnBrk="0" fontAlgn="base" hangingPunct="0">
              <a:spcBef>
                <a:spcPct val="0"/>
              </a:spcBef>
              <a:spcAft>
                <a:spcPct val="0"/>
              </a:spcAft>
              <a:defRPr/>
            </a:pPr>
            <a:endParaRPr lang="en-US" sz="1600">
              <a:solidFill>
                <a:srgbClr val="333399"/>
              </a:solidFill>
              <a:latin typeface="Arial" charset="0"/>
              <a:ea typeface="ＭＳ Ｐゴシック" charset="0"/>
            </a:endParaRPr>
          </a:p>
        </p:txBody>
      </p:sp>
      <p:sp>
        <p:nvSpPr>
          <p:cNvPr id="1028" name="Freeform 15"/>
          <p:cNvSpPr>
            <a:spLocks/>
          </p:cNvSpPr>
          <p:nvPr/>
        </p:nvSpPr>
        <p:spPr bwMode="auto">
          <a:xfrm>
            <a:off x="6084889" y="625475"/>
            <a:ext cx="2955925" cy="571500"/>
          </a:xfrm>
          <a:custGeom>
            <a:avLst/>
            <a:gdLst>
              <a:gd name="T0" fmla="*/ 0 w 1908"/>
              <a:gd name="T1" fmla="*/ 2147483647 h 360"/>
              <a:gd name="T2" fmla="*/ 2147483647 w 1908"/>
              <a:gd name="T3" fmla="*/ 2147483647 h 360"/>
              <a:gd name="T4" fmla="*/ 2147483647 w 1908"/>
              <a:gd name="T5" fmla="*/ 2147483647 h 360"/>
              <a:gd name="T6" fmla="*/ 2147483647 w 1908"/>
              <a:gd name="T7" fmla="*/ 2147483647 h 360"/>
              <a:gd name="T8" fmla="*/ 2147483647 w 1908"/>
              <a:gd name="T9" fmla="*/ 2147483647 h 360"/>
              <a:gd name="T10" fmla="*/ 2147483647 w 1908"/>
              <a:gd name="T11" fmla="*/ 0 h 360"/>
              <a:gd name="T12" fmla="*/ 2147483647 w 1908"/>
              <a:gd name="T13" fmla="*/ 2147483647 h 360"/>
              <a:gd name="T14" fmla="*/ 2147483647 w 1908"/>
              <a:gd name="T15" fmla="*/ 2147483647 h 360"/>
              <a:gd name="T16" fmla="*/ 2147483647 w 1908"/>
              <a:gd name="T17" fmla="*/ 2147483647 h 360"/>
              <a:gd name="T18" fmla="*/ 2147483647 w 1908"/>
              <a:gd name="T19" fmla="*/ 0 h 360"/>
              <a:gd name="T20" fmla="*/ 2147483647 w 1908"/>
              <a:gd name="T21" fmla="*/ 2147483647 h 360"/>
              <a:gd name="T22" fmla="*/ 2147483647 w 1908"/>
              <a:gd name="T23" fmla="*/ 2147483647 h 360"/>
              <a:gd name="T24" fmla="*/ 2147483647 w 1908"/>
              <a:gd name="T25" fmla="*/ 2147483647 h 360"/>
              <a:gd name="T26" fmla="*/ 2147483647 w 1908"/>
              <a:gd name="T27" fmla="*/ 2147483647 h 360"/>
              <a:gd name="T28" fmla="*/ 2147483647 w 1908"/>
              <a:gd name="T29" fmla="*/ 2147483647 h 360"/>
              <a:gd name="T30" fmla="*/ 2147483647 w 1908"/>
              <a:gd name="T31" fmla="*/ 2147483647 h 360"/>
              <a:gd name="T32" fmla="*/ 2147483647 w 1908"/>
              <a:gd name="T33" fmla="*/ 2147483647 h 360"/>
              <a:gd name="T34" fmla="*/ 2147483647 w 1908"/>
              <a:gd name="T35" fmla="*/ 2147483647 h 360"/>
              <a:gd name="T36" fmla="*/ 2147483647 w 1908"/>
              <a:gd name="T37" fmla="*/ 2147483647 h 360"/>
              <a:gd name="T38" fmla="*/ 2147483647 w 1908"/>
              <a:gd name="T39" fmla="*/ 2147483647 h 360"/>
              <a:gd name="T40" fmla="*/ 2147483647 w 1908"/>
              <a:gd name="T41" fmla="*/ 2147483647 h 360"/>
              <a:gd name="T42" fmla="*/ 2147483647 w 1908"/>
              <a:gd name="T43" fmla="*/ 2147483647 h 360"/>
              <a:gd name="T44" fmla="*/ 2147483647 w 1908"/>
              <a:gd name="T45" fmla="*/ 2147483647 h 360"/>
              <a:gd name="T46" fmla="*/ 2147483647 w 1908"/>
              <a:gd name="T47" fmla="*/ 2147483647 h 360"/>
              <a:gd name="T48" fmla="*/ 2147483647 w 1908"/>
              <a:gd name="T49" fmla="*/ 2147483647 h 360"/>
              <a:gd name="T50" fmla="*/ 2147483647 w 1908"/>
              <a:gd name="T51" fmla="*/ 2147483647 h 360"/>
              <a:gd name="T52" fmla="*/ 2147483647 w 1908"/>
              <a:gd name="T53" fmla="*/ 2147483647 h 360"/>
              <a:gd name="T54" fmla="*/ 2147483647 w 1908"/>
              <a:gd name="T55" fmla="*/ 2147483647 h 360"/>
              <a:gd name="T56" fmla="*/ 2147483647 w 1908"/>
              <a:gd name="T57" fmla="*/ 2147483647 h 360"/>
              <a:gd name="T58" fmla="*/ 2147483647 w 1908"/>
              <a:gd name="T59" fmla="*/ 2147483647 h 3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08"/>
              <a:gd name="T91" fmla="*/ 0 h 360"/>
              <a:gd name="T92" fmla="*/ 1908 w 1908"/>
              <a:gd name="T93" fmla="*/ 360 h 36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blurRad="63500" dist="35921" dir="2700000" algn="ctr" rotWithShape="0">
              <a:schemeClr val="bg2">
                <a:alpha val="50000"/>
              </a:schemeClr>
            </a:outerShdw>
          </a:effectLst>
          <a:extLst>
            <a:ext uri="{909E8E84-426E-40dd-AFC4-6F175D3DCCD1}">
              <a14:hiddenFill xmlns:a14="http://schemas.microsoft.com/office/drawing/2010/main" xmlns="">
                <a:solidFill>
                  <a:srgbClr val="FFFFFF"/>
                </a:solidFill>
              </a14:hiddenFill>
            </a:ext>
          </a:extLst>
        </p:spPr>
        <p:txBody>
          <a:bodyPr lIns="91432" tIns="45716" rIns="91432" bIns="45716"/>
          <a:lstStyle/>
          <a:p>
            <a:pPr eaLnBrk="0" fontAlgn="base" hangingPunct="0">
              <a:spcBef>
                <a:spcPct val="0"/>
              </a:spcBef>
              <a:spcAft>
                <a:spcPct val="0"/>
              </a:spcAft>
            </a:pPr>
            <a:endParaRPr lang="en-US" sz="1600">
              <a:solidFill>
                <a:srgbClr val="333399"/>
              </a:solidFill>
              <a:latin typeface="Arial" charset="0"/>
              <a:ea typeface="ＭＳ Ｐゴシック" charset="0"/>
            </a:endParaRPr>
          </a:p>
        </p:txBody>
      </p:sp>
      <p:sp>
        <p:nvSpPr>
          <p:cNvPr id="1029" name="Line 30"/>
          <p:cNvSpPr>
            <a:spLocks noChangeShapeType="1"/>
          </p:cNvSpPr>
          <p:nvPr/>
        </p:nvSpPr>
        <p:spPr bwMode="auto">
          <a:xfrm>
            <a:off x="323851"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eaLnBrk="0" fontAlgn="base" hangingPunct="0">
              <a:spcBef>
                <a:spcPct val="0"/>
              </a:spcBef>
              <a:spcAft>
                <a:spcPct val="0"/>
              </a:spcAft>
              <a:defRPr/>
            </a:pPr>
            <a:endParaRPr lang="en-US" sz="1600">
              <a:solidFill>
                <a:srgbClr val="333399"/>
              </a:solidFill>
              <a:latin typeface="Arial" charset="0"/>
              <a:ea typeface="ＭＳ Ｐゴシック" charset="0"/>
            </a:endParaRPr>
          </a:p>
        </p:txBody>
      </p:sp>
      <p:sp>
        <p:nvSpPr>
          <p:cNvPr id="1030" name="Rectangle 32"/>
          <p:cNvSpPr>
            <a:spLocks noChangeArrowheads="1"/>
          </p:cNvSpPr>
          <p:nvPr/>
        </p:nvSpPr>
        <p:spPr bwMode="auto">
          <a:xfrm>
            <a:off x="5111547" y="6588125"/>
            <a:ext cx="2686459" cy="242374"/>
          </a:xfrm>
          <a:prstGeom prst="rect">
            <a:avLst/>
          </a:prstGeom>
          <a:noFill/>
          <a:ln>
            <a:noFill/>
          </a:ln>
          <a:extLst/>
        </p:spPr>
        <p:txBody>
          <a:bodyPr wrap="none" lIns="91432" tIns="45716" rIns="91432" bIns="45716">
            <a:spAutoFit/>
          </a:bodyPr>
          <a:lstStyle/>
          <a:p>
            <a:pPr marL="361917" indent="-361917" algn="ctr" fontAlgn="base">
              <a:lnSpc>
                <a:spcPct val="110000"/>
              </a:lnSpc>
              <a:spcBef>
                <a:spcPct val="20000"/>
              </a:spcBef>
              <a:spcAft>
                <a:spcPct val="0"/>
              </a:spcAft>
            </a:pPr>
            <a:r>
              <a:rPr lang="en-US" sz="900">
                <a:solidFill>
                  <a:srgbClr val="333399"/>
                </a:solidFill>
                <a:latin typeface="Arial" charset="0"/>
                <a:ea typeface="ＭＳ Ｐゴシック" charset="0"/>
              </a:rPr>
              <a:t>Particle Interactions – Detector Design Principles</a:t>
            </a:r>
          </a:p>
        </p:txBody>
      </p:sp>
      <p:sp>
        <p:nvSpPr>
          <p:cNvPr id="10" name="Slide Number Placeholder 1"/>
          <p:cNvSpPr>
            <a:spLocks noGrp="1"/>
          </p:cNvSpPr>
          <p:nvPr>
            <p:ph type="sldNum" sz="quarter" idx="4"/>
          </p:nvPr>
        </p:nvSpPr>
        <p:spPr bwMode="auto">
          <a:xfrm>
            <a:off x="8143877" y="6597650"/>
            <a:ext cx="765175" cy="260350"/>
          </a:xfrm>
          <a:prstGeom prst="rect">
            <a:avLst/>
          </a:prstGeom>
          <a:ln>
            <a:miter lim="800000"/>
            <a:headEnd/>
            <a:tailEnd/>
          </a:ln>
        </p:spPr>
        <p:txBody>
          <a:bodyPr vert="horz" wrap="square" lIns="91432" tIns="45716" rIns="91432" bIns="45716" numCol="1" anchor="t" anchorCtr="0" compatLnSpc="1">
            <a:prstTxWarp prst="textNoShape">
              <a:avLst/>
            </a:prstTxWarp>
          </a:bodyPr>
          <a:lstStyle>
            <a:lvl1pPr algn="r" eaLnBrk="1" hangingPunct="1">
              <a:defRPr sz="900"/>
            </a:lvl1pPr>
          </a:lstStyle>
          <a:p>
            <a:pPr fontAlgn="base">
              <a:spcBef>
                <a:spcPct val="0"/>
              </a:spcBef>
              <a:spcAft>
                <a:spcPct val="0"/>
              </a:spcAft>
            </a:pPr>
            <a:r>
              <a:rPr lang="en-US">
                <a:solidFill>
                  <a:srgbClr val="333399"/>
                </a:solidFill>
                <a:latin typeface="Arial" charset="0"/>
                <a:ea typeface="ＭＳ Ｐゴシック" charset="0"/>
              </a:rPr>
              <a:t>L2-</a:t>
            </a:r>
            <a:fld id="{921FB0E6-AAD7-A442-BAA6-A01FDDC7D7B8}" type="slidenum">
              <a:rPr lang="en-US" smtClean="0">
                <a:solidFill>
                  <a:srgbClr val="333399"/>
                </a:solidFill>
                <a:latin typeface="Arial" charset="0"/>
                <a:ea typeface="ＭＳ Ｐゴシック" charset="0"/>
              </a:rPr>
              <a:pPr fontAlgn="base">
                <a:spcBef>
                  <a:spcPct val="0"/>
                </a:spcBef>
                <a:spcAft>
                  <a:spcPct val="0"/>
                </a:spcAft>
              </a:pPr>
              <a:t>‹#›</a:t>
            </a:fld>
            <a:endParaRPr lang="en-US">
              <a:solidFill>
                <a:srgbClr val="333399"/>
              </a:solidFill>
              <a:latin typeface="Arial" charset="0"/>
              <a:ea typeface="ＭＳ Ｐゴシック" charset="0"/>
            </a:endParaRPr>
          </a:p>
        </p:txBody>
      </p:sp>
      <p:pic>
        <p:nvPicPr>
          <p:cNvPr id="29704" name="Picture 11" descr="icfa">
            <a:hlinkClick r:id="rId10"/>
          </p:cNvPr>
          <p:cNvPicPr>
            <a:picLocks noChangeAspect="1" noChangeArrowheads="1"/>
          </p:cNvPicPr>
          <p:nvPr/>
        </p:nvPicPr>
        <p:blipFill>
          <a:blip r:embed="rId11">
            <a:clrChange>
              <a:clrFrom>
                <a:srgbClr val="FFFEFF"/>
              </a:clrFrom>
              <a:clrTo>
                <a:srgbClr val="FFFEFF">
                  <a:alpha val="0"/>
                </a:srgbClr>
              </a:clrTo>
            </a:clrChange>
            <a:extLst>
              <a:ext uri="{28A0092B-C50C-407E-A947-70E740481C1C}">
                <a14:useLocalDpi xmlns:a14="http://schemas.microsoft.com/office/drawing/2010/main" val="0"/>
              </a:ext>
            </a:extLst>
          </a:blip>
          <a:srcRect/>
          <a:stretch>
            <a:fillRect/>
          </a:stretch>
        </p:blipFill>
        <p:spPr bwMode="auto">
          <a:xfrm>
            <a:off x="7596188" y="127000"/>
            <a:ext cx="754062" cy="44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3" name="Text Box 7"/>
          <p:cNvSpPr txBox="1">
            <a:spLocks noChangeArrowheads="1"/>
          </p:cNvSpPr>
          <p:nvPr userDrawn="1"/>
        </p:nvSpPr>
        <p:spPr bwMode="auto">
          <a:xfrm>
            <a:off x="323852" y="6597650"/>
            <a:ext cx="1548527" cy="230832"/>
          </a:xfrm>
          <a:prstGeom prst="rect">
            <a:avLst/>
          </a:prstGeom>
          <a:noFill/>
          <a:ln>
            <a:noFill/>
          </a:ln>
          <a:extLst/>
        </p:spPr>
        <p:txBody>
          <a:bodyPr wrap="none" lIns="91432" tIns="45716" rIns="91432" bIns="45716">
            <a:spAutoFit/>
          </a:bodyPr>
          <a:lstStyle>
            <a:lvl1pPr>
              <a:defRPr sz="1600">
                <a:solidFill>
                  <a:schemeClr val="accent2"/>
                </a:solidFill>
                <a:latin typeface="Arial" charset="0"/>
                <a:ea typeface="ＭＳ Ｐゴシック" charset="0"/>
              </a:defRPr>
            </a:lvl1pPr>
            <a:lvl2pPr marL="742950" indent="-285750">
              <a:defRPr sz="1600">
                <a:solidFill>
                  <a:schemeClr val="accent2"/>
                </a:solidFill>
                <a:latin typeface="Arial" charset="0"/>
                <a:ea typeface="ＭＳ Ｐゴシック" charset="0"/>
              </a:defRPr>
            </a:lvl2pPr>
            <a:lvl3pPr marL="1143000" indent="-228600">
              <a:defRPr sz="1600">
                <a:solidFill>
                  <a:schemeClr val="accent2"/>
                </a:solidFill>
                <a:latin typeface="Arial" charset="0"/>
                <a:ea typeface="ＭＳ Ｐゴシック" charset="0"/>
              </a:defRPr>
            </a:lvl3pPr>
            <a:lvl4pPr marL="1600200" indent="-228600">
              <a:defRPr sz="1600">
                <a:solidFill>
                  <a:schemeClr val="accent2"/>
                </a:solidFill>
                <a:latin typeface="Arial" charset="0"/>
                <a:ea typeface="ＭＳ Ｐゴシック" charset="0"/>
              </a:defRPr>
            </a:lvl4pPr>
            <a:lvl5pPr marL="2057400" indent="-228600">
              <a:defRPr sz="1600">
                <a:solidFill>
                  <a:schemeClr val="accent2"/>
                </a:solidFill>
                <a:latin typeface="Arial" charset="0"/>
                <a:ea typeface="ＭＳ Ｐゴシック" charset="0"/>
              </a:defRPr>
            </a:lvl5pPr>
            <a:lvl6pPr marL="2514600" indent="-228600" eaLnBrk="0" fontAlgn="base" hangingPunct="0">
              <a:spcBef>
                <a:spcPct val="0"/>
              </a:spcBef>
              <a:spcAft>
                <a:spcPct val="0"/>
              </a:spcAft>
              <a:defRPr sz="1600">
                <a:solidFill>
                  <a:schemeClr val="accent2"/>
                </a:solidFill>
                <a:latin typeface="Arial" charset="0"/>
                <a:ea typeface="ＭＳ Ｐゴシック" charset="0"/>
              </a:defRPr>
            </a:lvl6pPr>
            <a:lvl7pPr marL="2971800" indent="-228600" eaLnBrk="0" fontAlgn="base" hangingPunct="0">
              <a:spcBef>
                <a:spcPct val="0"/>
              </a:spcBef>
              <a:spcAft>
                <a:spcPct val="0"/>
              </a:spcAft>
              <a:defRPr sz="1600">
                <a:solidFill>
                  <a:schemeClr val="accent2"/>
                </a:solidFill>
                <a:latin typeface="Arial" charset="0"/>
                <a:ea typeface="ＭＳ Ｐゴシック" charset="0"/>
              </a:defRPr>
            </a:lvl7pPr>
            <a:lvl8pPr marL="3429000" indent="-228600" eaLnBrk="0" fontAlgn="base" hangingPunct="0">
              <a:spcBef>
                <a:spcPct val="0"/>
              </a:spcBef>
              <a:spcAft>
                <a:spcPct val="0"/>
              </a:spcAft>
              <a:defRPr sz="1600">
                <a:solidFill>
                  <a:schemeClr val="accent2"/>
                </a:solidFill>
                <a:latin typeface="Arial" charset="0"/>
                <a:ea typeface="ＭＳ Ｐゴシック" charset="0"/>
              </a:defRPr>
            </a:lvl8pPr>
            <a:lvl9pPr marL="3886200" indent="-228600" eaLnBrk="0" fontAlgn="base" hangingPunct="0">
              <a:spcBef>
                <a:spcPct val="0"/>
              </a:spcBef>
              <a:spcAft>
                <a:spcPct val="0"/>
              </a:spcAft>
              <a:defRPr sz="1600">
                <a:solidFill>
                  <a:schemeClr val="accent2"/>
                </a:solidFill>
                <a:latin typeface="Arial" charset="0"/>
                <a:ea typeface="ＭＳ Ｐゴシック" charset="0"/>
              </a:defRPr>
            </a:lvl9pPr>
          </a:lstStyle>
          <a:p>
            <a:pPr fontAlgn="base">
              <a:spcBef>
                <a:spcPct val="0"/>
              </a:spcBef>
              <a:spcAft>
                <a:spcPct val="0"/>
              </a:spcAft>
            </a:pPr>
            <a:r>
              <a:rPr lang="en-US" sz="900">
                <a:solidFill>
                  <a:srgbClr val="333399"/>
                </a:solidFill>
              </a:rPr>
              <a:t>C. Joram   CERN – PH/DT </a:t>
            </a:r>
          </a:p>
        </p:txBody>
      </p:sp>
      <p:sp>
        <p:nvSpPr>
          <p:cNvPr id="1034" name="Line 14"/>
          <p:cNvSpPr>
            <a:spLocks noChangeShapeType="1"/>
          </p:cNvSpPr>
          <p:nvPr userDrawn="1"/>
        </p:nvSpPr>
        <p:spPr bwMode="auto">
          <a:xfrm>
            <a:off x="900115"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eaLnBrk="0" fontAlgn="base" hangingPunct="0">
              <a:spcBef>
                <a:spcPct val="0"/>
              </a:spcBef>
              <a:spcAft>
                <a:spcPct val="0"/>
              </a:spcAft>
              <a:defRPr/>
            </a:pPr>
            <a:endParaRPr lang="en-US" sz="1600">
              <a:solidFill>
                <a:srgbClr val="333399"/>
              </a:solidFill>
              <a:latin typeface="Arial" charset="0"/>
              <a:ea typeface="ＭＳ Ｐゴシック" charset="0"/>
            </a:endParaRPr>
          </a:p>
        </p:txBody>
      </p:sp>
      <p:sp>
        <p:nvSpPr>
          <p:cNvPr id="1035" name="Freeform 15"/>
          <p:cNvSpPr>
            <a:spLocks/>
          </p:cNvSpPr>
          <p:nvPr userDrawn="1"/>
        </p:nvSpPr>
        <p:spPr bwMode="auto">
          <a:xfrm>
            <a:off x="6084889" y="625475"/>
            <a:ext cx="2955925" cy="571500"/>
          </a:xfrm>
          <a:custGeom>
            <a:avLst/>
            <a:gdLst>
              <a:gd name="T0" fmla="*/ 0 w 1908"/>
              <a:gd name="T1" fmla="*/ 2147483647 h 360"/>
              <a:gd name="T2" fmla="*/ 2147483647 w 1908"/>
              <a:gd name="T3" fmla="*/ 2147483647 h 360"/>
              <a:gd name="T4" fmla="*/ 2147483647 w 1908"/>
              <a:gd name="T5" fmla="*/ 2147483647 h 360"/>
              <a:gd name="T6" fmla="*/ 2147483647 w 1908"/>
              <a:gd name="T7" fmla="*/ 2147483647 h 360"/>
              <a:gd name="T8" fmla="*/ 2147483647 w 1908"/>
              <a:gd name="T9" fmla="*/ 2147483647 h 360"/>
              <a:gd name="T10" fmla="*/ 2147483647 w 1908"/>
              <a:gd name="T11" fmla="*/ 0 h 360"/>
              <a:gd name="T12" fmla="*/ 2147483647 w 1908"/>
              <a:gd name="T13" fmla="*/ 2147483647 h 360"/>
              <a:gd name="T14" fmla="*/ 2147483647 w 1908"/>
              <a:gd name="T15" fmla="*/ 2147483647 h 360"/>
              <a:gd name="T16" fmla="*/ 2147483647 w 1908"/>
              <a:gd name="T17" fmla="*/ 2147483647 h 360"/>
              <a:gd name="T18" fmla="*/ 2147483647 w 1908"/>
              <a:gd name="T19" fmla="*/ 0 h 360"/>
              <a:gd name="T20" fmla="*/ 2147483647 w 1908"/>
              <a:gd name="T21" fmla="*/ 2147483647 h 360"/>
              <a:gd name="T22" fmla="*/ 2147483647 w 1908"/>
              <a:gd name="T23" fmla="*/ 2147483647 h 360"/>
              <a:gd name="T24" fmla="*/ 2147483647 w 1908"/>
              <a:gd name="T25" fmla="*/ 2147483647 h 360"/>
              <a:gd name="T26" fmla="*/ 2147483647 w 1908"/>
              <a:gd name="T27" fmla="*/ 2147483647 h 360"/>
              <a:gd name="T28" fmla="*/ 2147483647 w 1908"/>
              <a:gd name="T29" fmla="*/ 2147483647 h 360"/>
              <a:gd name="T30" fmla="*/ 2147483647 w 1908"/>
              <a:gd name="T31" fmla="*/ 2147483647 h 360"/>
              <a:gd name="T32" fmla="*/ 2147483647 w 1908"/>
              <a:gd name="T33" fmla="*/ 2147483647 h 360"/>
              <a:gd name="T34" fmla="*/ 2147483647 w 1908"/>
              <a:gd name="T35" fmla="*/ 2147483647 h 360"/>
              <a:gd name="T36" fmla="*/ 2147483647 w 1908"/>
              <a:gd name="T37" fmla="*/ 2147483647 h 360"/>
              <a:gd name="T38" fmla="*/ 2147483647 w 1908"/>
              <a:gd name="T39" fmla="*/ 2147483647 h 360"/>
              <a:gd name="T40" fmla="*/ 2147483647 w 1908"/>
              <a:gd name="T41" fmla="*/ 2147483647 h 360"/>
              <a:gd name="T42" fmla="*/ 2147483647 w 1908"/>
              <a:gd name="T43" fmla="*/ 2147483647 h 360"/>
              <a:gd name="T44" fmla="*/ 2147483647 w 1908"/>
              <a:gd name="T45" fmla="*/ 2147483647 h 360"/>
              <a:gd name="T46" fmla="*/ 2147483647 w 1908"/>
              <a:gd name="T47" fmla="*/ 2147483647 h 360"/>
              <a:gd name="T48" fmla="*/ 2147483647 w 1908"/>
              <a:gd name="T49" fmla="*/ 2147483647 h 360"/>
              <a:gd name="T50" fmla="*/ 2147483647 w 1908"/>
              <a:gd name="T51" fmla="*/ 2147483647 h 360"/>
              <a:gd name="T52" fmla="*/ 2147483647 w 1908"/>
              <a:gd name="T53" fmla="*/ 2147483647 h 360"/>
              <a:gd name="T54" fmla="*/ 2147483647 w 1908"/>
              <a:gd name="T55" fmla="*/ 2147483647 h 360"/>
              <a:gd name="T56" fmla="*/ 2147483647 w 1908"/>
              <a:gd name="T57" fmla="*/ 2147483647 h 360"/>
              <a:gd name="T58" fmla="*/ 2147483647 w 1908"/>
              <a:gd name="T59" fmla="*/ 2147483647 h 3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08"/>
              <a:gd name="T91" fmla="*/ 0 h 360"/>
              <a:gd name="T92" fmla="*/ 1908 w 1908"/>
              <a:gd name="T93" fmla="*/ 360 h 36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blurRad="63500" dist="35921" dir="2700000" algn="ctr" rotWithShape="0">
              <a:schemeClr val="bg2">
                <a:alpha val="50000"/>
              </a:schemeClr>
            </a:outerShdw>
          </a:effectLst>
          <a:extLst>
            <a:ext uri="{909E8E84-426E-40dd-AFC4-6F175D3DCCD1}">
              <a14:hiddenFill xmlns:a14="http://schemas.microsoft.com/office/drawing/2010/main" xmlns="">
                <a:solidFill>
                  <a:srgbClr val="FFFFFF"/>
                </a:solidFill>
              </a14:hiddenFill>
            </a:ext>
          </a:extLst>
        </p:spPr>
        <p:txBody>
          <a:bodyPr lIns="91432" tIns="45716" rIns="91432" bIns="45716"/>
          <a:lstStyle/>
          <a:p>
            <a:pPr eaLnBrk="0" fontAlgn="base" hangingPunct="0">
              <a:spcBef>
                <a:spcPct val="0"/>
              </a:spcBef>
              <a:spcAft>
                <a:spcPct val="0"/>
              </a:spcAft>
            </a:pPr>
            <a:endParaRPr lang="en-US" sz="1600">
              <a:solidFill>
                <a:srgbClr val="333399"/>
              </a:solidFill>
              <a:latin typeface="Arial" charset="0"/>
              <a:ea typeface="ＭＳ Ｐゴシック" charset="0"/>
            </a:endParaRPr>
          </a:p>
        </p:txBody>
      </p:sp>
      <p:sp>
        <p:nvSpPr>
          <p:cNvPr id="1036" name="Rectangle 17"/>
          <p:cNvSpPr>
            <a:spLocks noChangeArrowheads="1"/>
          </p:cNvSpPr>
          <p:nvPr userDrawn="1"/>
        </p:nvSpPr>
        <p:spPr bwMode="auto">
          <a:xfrm rot="16200000">
            <a:off x="6796882" y="3666804"/>
            <a:ext cx="4335462" cy="230832"/>
          </a:xfrm>
          <a:prstGeom prst="rect">
            <a:avLst/>
          </a:prstGeom>
          <a:noFill/>
          <a:ln>
            <a:noFill/>
          </a:ln>
          <a:extLst/>
        </p:spPr>
        <p:txBody>
          <a:bodyPr lIns="91432" tIns="45716" rIns="91432" bIns="45716">
            <a:spAutoFit/>
          </a:bodyPr>
          <a:lstStyle>
            <a:lvl1pPr eaLnBrk="0" hangingPunct="0">
              <a:defRPr sz="1600">
                <a:solidFill>
                  <a:schemeClr val="accent2"/>
                </a:solidFill>
                <a:latin typeface="Arial" pitchFamily="34" charset="0"/>
              </a:defRPr>
            </a:lvl1pPr>
            <a:lvl2pPr marL="742950" indent="-285750" eaLnBrk="0" hangingPunct="0">
              <a:defRPr sz="1600">
                <a:solidFill>
                  <a:schemeClr val="accent2"/>
                </a:solidFill>
                <a:latin typeface="Arial" pitchFamily="34" charset="0"/>
              </a:defRPr>
            </a:lvl2pPr>
            <a:lvl3pPr marL="1143000" indent="-228600" eaLnBrk="0" hangingPunct="0">
              <a:defRPr sz="1600">
                <a:solidFill>
                  <a:schemeClr val="accent2"/>
                </a:solidFill>
                <a:latin typeface="Arial" pitchFamily="34" charset="0"/>
              </a:defRPr>
            </a:lvl3pPr>
            <a:lvl4pPr marL="1600200" indent="-228600" eaLnBrk="0" hangingPunct="0">
              <a:defRPr sz="1600">
                <a:solidFill>
                  <a:schemeClr val="accent2"/>
                </a:solidFill>
                <a:latin typeface="Arial" pitchFamily="34" charset="0"/>
              </a:defRPr>
            </a:lvl4pPr>
            <a:lvl5pPr marL="2057400" indent="-228600" eaLnBrk="0" hangingPunct="0">
              <a:defRPr sz="1600">
                <a:solidFill>
                  <a:schemeClr val="accent2"/>
                </a:solidFill>
                <a:latin typeface="Arial" pitchFamily="34" charset="0"/>
              </a:defRPr>
            </a:lvl5pPr>
            <a:lvl6pPr marL="2514600" indent="-228600" algn="ctr" eaLnBrk="0" fontAlgn="base" hangingPunct="0">
              <a:spcBef>
                <a:spcPct val="20000"/>
              </a:spcBef>
              <a:spcAft>
                <a:spcPct val="0"/>
              </a:spcAft>
              <a:buChar char="•"/>
              <a:defRPr sz="1600">
                <a:solidFill>
                  <a:schemeClr val="accent2"/>
                </a:solidFill>
                <a:latin typeface="Arial" pitchFamily="34" charset="0"/>
              </a:defRPr>
            </a:lvl6pPr>
            <a:lvl7pPr marL="2971800" indent="-228600" algn="ctr" eaLnBrk="0" fontAlgn="base" hangingPunct="0">
              <a:spcBef>
                <a:spcPct val="20000"/>
              </a:spcBef>
              <a:spcAft>
                <a:spcPct val="0"/>
              </a:spcAft>
              <a:buChar char="•"/>
              <a:defRPr sz="1600">
                <a:solidFill>
                  <a:schemeClr val="accent2"/>
                </a:solidFill>
                <a:latin typeface="Arial" pitchFamily="34" charset="0"/>
              </a:defRPr>
            </a:lvl7pPr>
            <a:lvl8pPr marL="3429000" indent="-228600" algn="ctr" eaLnBrk="0" fontAlgn="base" hangingPunct="0">
              <a:spcBef>
                <a:spcPct val="20000"/>
              </a:spcBef>
              <a:spcAft>
                <a:spcPct val="0"/>
              </a:spcAft>
              <a:buChar char="•"/>
              <a:defRPr sz="1600">
                <a:solidFill>
                  <a:schemeClr val="accent2"/>
                </a:solidFill>
                <a:latin typeface="Arial" pitchFamily="34" charset="0"/>
              </a:defRPr>
            </a:lvl8pPr>
            <a:lvl9pPr marL="3886200" indent="-228600" algn="ctr" eaLnBrk="0" fontAlgn="base" hangingPunct="0">
              <a:spcBef>
                <a:spcPct val="20000"/>
              </a:spcBef>
              <a:spcAft>
                <a:spcPct val="0"/>
              </a:spcAft>
              <a:buChar char="•"/>
              <a:defRPr sz="1600">
                <a:solidFill>
                  <a:schemeClr val="accent2"/>
                </a:solidFill>
                <a:latin typeface="Arial" pitchFamily="34" charset="0"/>
              </a:defRPr>
            </a:lvl9pPr>
          </a:lstStyle>
          <a:p>
            <a:pPr eaLnBrk="1" fontAlgn="base" hangingPunct="1">
              <a:spcBef>
                <a:spcPct val="0"/>
              </a:spcBef>
              <a:spcAft>
                <a:spcPct val="0"/>
              </a:spcAft>
              <a:defRPr/>
            </a:pPr>
            <a:r>
              <a:rPr lang="en-US" altLang="fr-FR" sz="900" dirty="0">
                <a:solidFill>
                  <a:srgbClr val="333399"/>
                </a:solidFill>
                <a:ea typeface="ＭＳ Ｐゴシック" charset="0"/>
              </a:rPr>
              <a:t>XII ICFA School on Instrumentation in Elementary Particle Physics, Bogota, 2013</a:t>
            </a:r>
          </a:p>
        </p:txBody>
      </p:sp>
      <p:sp>
        <p:nvSpPr>
          <p:cNvPr id="1037" name="Line 30"/>
          <p:cNvSpPr>
            <a:spLocks noChangeShapeType="1"/>
          </p:cNvSpPr>
          <p:nvPr userDrawn="1"/>
        </p:nvSpPr>
        <p:spPr bwMode="auto">
          <a:xfrm>
            <a:off x="323851"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eaLnBrk="0" fontAlgn="base" hangingPunct="0">
              <a:spcBef>
                <a:spcPct val="0"/>
              </a:spcBef>
              <a:spcAft>
                <a:spcPct val="0"/>
              </a:spcAft>
              <a:defRPr/>
            </a:pPr>
            <a:endParaRPr lang="en-US" sz="1600">
              <a:solidFill>
                <a:srgbClr val="333399"/>
              </a:solidFill>
              <a:latin typeface="Arial" charset="0"/>
              <a:ea typeface="ＭＳ Ｐゴシック" charset="0"/>
            </a:endParaRPr>
          </a:p>
        </p:txBody>
      </p:sp>
      <p:sp>
        <p:nvSpPr>
          <p:cNvPr id="1038" name="Rectangle 32"/>
          <p:cNvSpPr>
            <a:spLocks noChangeArrowheads="1"/>
          </p:cNvSpPr>
          <p:nvPr userDrawn="1"/>
        </p:nvSpPr>
        <p:spPr bwMode="auto">
          <a:xfrm>
            <a:off x="5111547" y="6588125"/>
            <a:ext cx="2686459" cy="242374"/>
          </a:xfrm>
          <a:prstGeom prst="rect">
            <a:avLst/>
          </a:prstGeom>
          <a:noFill/>
          <a:ln>
            <a:noFill/>
          </a:ln>
          <a:extLst/>
        </p:spPr>
        <p:txBody>
          <a:bodyPr wrap="none" lIns="91432" tIns="45716" rIns="91432" bIns="45716">
            <a:spAutoFit/>
          </a:bodyPr>
          <a:lstStyle/>
          <a:p>
            <a:pPr marL="361917" indent="-361917" algn="ctr" fontAlgn="base">
              <a:lnSpc>
                <a:spcPct val="110000"/>
              </a:lnSpc>
              <a:spcBef>
                <a:spcPct val="20000"/>
              </a:spcBef>
              <a:spcAft>
                <a:spcPct val="0"/>
              </a:spcAft>
            </a:pPr>
            <a:r>
              <a:rPr lang="en-US" sz="900">
                <a:solidFill>
                  <a:srgbClr val="333399"/>
                </a:solidFill>
                <a:latin typeface="Arial" charset="0"/>
                <a:ea typeface="ＭＳ Ｐゴシック" charset="0"/>
              </a:rPr>
              <a:t>Particle Interactions – Detector Design Principles</a:t>
            </a:r>
          </a:p>
        </p:txBody>
      </p:sp>
      <p:sp>
        <p:nvSpPr>
          <p:cNvPr id="1043" name="AutoShape 10" descr="data:image/jpeg;base64,/9j/4AAQSkZJRgABAQAAAQABAAD/2wCEAAkGBxQSEhQUExMUFhUXGRwYGBgXFxUYHxwcGRoWHRgXGBoaICghGCAnHBgVITEnJSkrLi46GB8zODMsNygtLiwBCgoKDg0OGxAQGzQkICYwLCw0LCwvLywsLCwsLCwsLCwsLCwsLCwsLCwsLCwsLDQsLCwsLywsLCwsLCwsLDQsLP/AABEIAN4A4wMBEQACEQEDEQH/xAAbAAEAAwADAQAAAAAAAAAAAAAABQYHAgMEAf/EAE0QAAEDAgEIBQcJBQYEBwAAAAEAAgMEESEFBgcSMUFRcRMiYYGRMkJScpKhsRQXI2KCosHC0jNDc7LRFiQ0U1TwNWOTsxVVdIPD4eL/xAAZAQEAAwEBAAAAAAAAAAAAAAAAAwQFAgH/xAA2EQACAgECAgcHBAICAwEAAAAAAQIDEQQSITETFCJRYXGBMkGRobHR8AUjwfEz4UJSNFOCFf/aAAwDAQACEQMRAD8A3FAEAQBAEB11E7Y2lz3Na0bXOIAHMlepNvCPG0uLKdljSRTRXELXTu4jqM9oi57gVcr0M5e1wK89TFcuJVps/K+ocWwNDeyKMyO7yb/AK0tHTBZl83ggeoslwj8jiMjZXqMXGcD682oPZ1vwXvS6aHLHwGy6XPPxOXzdVzsXOi+1I8/lK867SuWfgOrWM4v0bVg2GA8nu/Fq969V4jq0/A8FVmPXM/cFw+o5jvde/uXcdXS/ecuixe4gqulkiOrIx8Z4Pa5p7r7VYjJS4p5ImmuYpIQ9waZGR385+tbv1QSPBeSeFnGQlktVNo8qZGh8ctM9p2ObI4g94aqr1sIvDT+BOtNJ8U0dnzZ1npwe2/8AQvOvVeP56jqs/AfNnWenB7b/ANCdeq8fz1HVZ+A+bOs9OD23/oTr1Xj+eo6rPwHzZ1npwe2/9Cdeq8fz1HVZ+A+bOs9OD23/AKE69V3P89R1WfgPmzrPTg9t/wChOvVeP56jqs/AfNnWenB7b/0J16rx/PUdVn4D5s6z04Pbf+hOvVeP56jqs/AfNnWenB7b/wBCdeq8fz1HVZ+A+bOs9OD23/oTr1Xj+eo6rPwHzZ1npwe2/wDQnXqvH89R1WfgPmzrPTg9t/6E69V4/nqOqz8B82dZ6cHtv/QnXqvH89R1Wfgffm0q/Tg9t/6E69V4/nqOqz8DXVkGgEAQBAU3OrP2KmJjhAllGBx6jT9Yjaewd5CuUaOU+MuCK9uoUeC4spVPk2vys8PeSY74PfdsbfUaNvcOZV1zp06wufz9Sso2XPL/ANF2yLo7pobGW87/AK2De5g/ElUrNbZL2eBZhpornxLbTwNjaGsa1rRsDQAPAKo228snSS5HYvD0IAgCA654WvBa9rXNO0OAIPMFeptcUeNZ5lUyzo8pZrmMGB/FmLe9hw8LK3XrbI8+JBPTQly4FIq8kV+SnGSNx1N747lh/iMOzvHIq7GynULa+fz9Cs4WUvKLjmtpAiqCI5wIpTgDfqOPYT5J7D4lU79HKHGPFfMsVahS4S4MuqpFkIAgCAIAgCAIAgCAIAgCAIAgPjnAAkmwGJJQGW5458PncaejLtQnVL231pCcNVlsQO3aeW3V0+kUFvs/rzKNt7l2YEhmjo8awNlqwHO2iHa1vr+kezZzUWo1rfZr+J3VpkuMvgaE1oAAAsBgAFnls+oAgCAIAgCAIDyy5RhZ5Usbeb2j4ldKEnyR45Je86v/ABmmOHyiA9nSM/quuin3P4Hm+PeUvOjMWKcOloiwP2mMEajvVtgw+7ltVyjVyh2bOXeVrdOpcYEZmhnpJSv+TVet0bTq6zr60RG528t945YKXUaVWLfXz+pxVe4vbL+jVI3hwBBBBFwRiCDsIO9ZTWC8ckAQBAEAQBAEBCS510zaj5M55Eus1ltR5Bc7V1QHAW84bVOtPY4b0uBE7oKW33k2oCUIAgCAIDLNIOdTp3mkpySy+q8txMjr26Nttovh2nsGOrpNOoLpJ/14lG+3c9kSy5j5ntpGiWUB1Q4cxGD5re3ie4Ybaup1Lse2PL6k1NOzi+ZblULAQBAEAQHCWVrAXOcGtGJJIAHaSdi9Sb4IN4KblrSPTxXbCDO7iOqz2jie4EdquV6GcuMuH1K09TFcuJVJs9MoVbi2AFv1YYy4jm43I54K2tLTWsy+ZA77J8I/I+DM7KVTjKXY/wCdMT7gXW8E6zRD2fkh0NsufzZ64dFk3nTwt9VrnfGy4f6hH3JnS0j7ztOiuT/Us/6bv1Lz/wDQj/1+Y6o+864dHlbTvEsE0Ou3YQXNPK2qQR2HBevW1TW2SYWmnF5iyby3mzJXwa8sTYaxgtcFpZIBuuDsO6+Le0bYK740yxF5i/iiSdTsjlrEvqQWYedDqWT5JU3bHrFo1sDE+/kng0nwOOwlT6rTqyPSQ5/UiotcHsl/Rpzq+MSCIvAkIu1pwLhxbfyrb7bFmbJbd2OBe3LOD0rk9CAIAgCAIDH8lfT5bvtHTyO7ow/V/latifY0vovmZ8e1f6mwLHNAIAgCAp2kfOQ00IhjNpZQcRtazYXdhOwd53K5o6N8tz5Ir6i3asLmyN0Y5rhjRVyt6zh9CD5rT5/M7uzmpdbqMvo4+pxpqsLe/Q0NZxbCAIAgCArOdWecNHdg+km9AHZ2vPm8tvxVmjSyt48kQ23xhw95nrY6/K774mMHfdkTOXpHxK0c06ZePzKn7lz/ADBdMh6OaeKzpiZ39vVYOTRt7yeSpW62cuEeH1LENNFc+JcIIGsaGsa1rRsDQAByAVNtt5ZYSS5HYvD0IAgCAIChaTM2OlYaqJv0jB9IB5zB53No93IK/o9RteyXL3FXUVZW5ERkWUZTonUrz/eYBrwPJxIGwE+DTzadoU1i6CzevZfMjh+7Da+a5HRkHPmopH9DVte9rcCHYSM7z5ff4r23SQsW6vh9DyF8oPEv9moZMylFURiSF4e07xuPAjaD2FZk4Sg8SRdjJSWUetcHQQBAcJZA1pcdgBJ7l6ll4BkuiuMyVz5Dujc483ub/Vy1tc9tSj4lDS8Z5NdWQXwgCA66idsbHPcbNaC5x4AC5K9SbeEeN4WWY5kuB2Vsol8gPRk67x6MbcGx9+A73FbE2tPThc/57zPindZl/iNma0AAAWAwACxjRPqAIAgCAz/PrPnoi6npj9JsfIMdTi1vF3E7uezQ02k3dufLuKl1+OzE8GaOYBktPWa1j1hESdZ18daQ7Rfht48F3qNZjs1/H7HNWnzxn+eZpkMLWNDWNDWgWAaAABwAGxZrbbyy4ljgjmvD0IAgCAIAgCA+EIDG84aR2S8oNkiHUv0kY3FpwfH7yORatmqS1FO2XPl9mZ1idVmUaRlXI1NlGFjnC+s0OjkbYOaHC4seHYcFmwtnRJpfAuShGyOTNJ6eryNUBwN2O2HHUkA81w3O943Ehaadephj+0Ump0y/OJqWbeX4q2LpI8CMHsO1p4HiOB3+IWVdTKqWGXq7FNZRLKIkCAic7Kjo6Kpdv6J4HMtIHvIUtCzbFeJHa8Qb8Cl6Haf/ABL/AFGj75P4K7+oP2V5lfSLmzSlmlwIAgKVpUyp0VK2EHrTOsfUbYu95YO8q7oa9093cVtTPEcd52aL8k9DSdKR15zrfYFwwfF32l5rbN1m3uPdNDEc95cVTLAQBAEBWs9quqEXR0kT3PeDrSNt1G9lz5R93grOmjW5ZsfoQ3OeMQRB5gZldERUVLPpAfo4zY6tvPd9bhw27dk+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83wWvo0oU7n4v4GfqHus2ryNapoBGxrGizWgNA7ALD3LJbbeWX0sLB1V+UIoG60sjI28XEDuF9q9jCUniKyJSUeLIMZ8Uh/ZmaUDfHDK4eOqp+qWLnhebRD1iHu4+jOVPnvROdqmYxu4SsfH4lwsEektSzjPlxPVqK3wz8SZmyjE2IzF7eiA1i8dYW4jVvfuUChJy244kjkks+4hTn3Qf6gexJ+lT9Uu/6kfWK+8f28oP8AUt9mT9KdTu/6jrFfeSmSMtQ1Qc6B+uGmxNnCxONusAorKp1vEkdwnGfsngqM86KN7mOnAcxxa4asmBaSCMG8QVItLa1lI5d9a4ZOH9uKH/P+5L+lOqW930POnr7z2ZPzlpJyGxVEbnHY29ieQdYlcToshxlE6jbCXJksoiQ8WT8qwzl4ikDjG4teMQWkXGIPaDjswXc65QxuXM5jOMuR7VwdBAeLKGVYYDG2V4aZDqsBv1jcCwsOLh4ruNcpJuK5HMpqPM9q4OjjJGHAtIuCCCOw7UTwDIcx3mkyoYScCZIT3XLT3lg9pbGpXSUbvJmfT2LdvobAsc0COy/kdlXC6GTfi129rhscP944jepKrXXLcjiyCnHDMvzSyo/JtY6CfBjnaknAHzJR2WI7jfctS+tX1748/wA4FKqbqntZsKxzQKDpfntBAz0pC72WkfmCv/p67bfgVdW+ykTuj+n1Mn044gv9tznD3EKDVyzdIkoWK0WFVyYIAgMfyEPlGWi47BNK/uZr6vwati3sabHgjPh2rs+LNEzvzgFFAZLBz3HVjad7uJ7AMT4b1nael2zx7i3bZsjkquZmbxrD8triZS4no2O2WBxcW7NW9wG7N+N1a1Fyq/ar4d5BTXv7c+JojGAAAAADYBgs4uHkyrkmGpZqTRteN1xiO1p2tPJdwslB5izmUIyWGiEy9k1lNkqaFl9VkTgCbXNzck233JU9U3O9SfeRTio1NIidEcTTTTXaD9MdoB/dxqXXtqa8v5ZHpV2X5/wi7PooztjYebWn8FS3S7y1hH2loo4r9HGxmtidRrW3PE2GKSlKXNhRS5GaZm/8aqvWqP8AurT1P/jR/wDn6FGn/M/X6mpLKL5nOlfI0TYmVDGNbIZAx1gBrAtcbm20gt281o6G2Tk4Plgp6qCSUkWbMOsfNQwvkJLrObc7SGuc0EnebAYqtqoqNrSJ6JNwTZmkbamGeqrKfZDO9r7XOBc4nWbvZx4YHC1xpPo5RjXP3pfnmUu1GTnH3M1HNbOOOti1mdV48uMnFp/Fp3H8cFl30Sqlh8u8vVWqayiaUJIUXSP+3yd/H/NEr2j9mfl9yrqOcfMvSoloIDG8+D8myqZR6UUw7g2/iWHxWzpu3Rt80Z13Ztz5M2JjgQCNhxCxjROSAz/StkLXjFUwdaOzZO1hOB7ifBx4LQ0N2HsfvKmqrytyJXRxlv5RShrjeSHqO7W+Y7ww5tKi1lWyzK5Mk0890cP3FW0w1F5oGejG53tut+RWv0+PZb8SDVvikaRkan6OnhZ6MbG+DQFm2S3Tb8S5BYikexcHQQBAZDou61e5x/y3u8XM/qtfW8KceKM/TcbDv0wTk1ELNzYi4c3OIP8AI1efp67Dfie6t9pGmZIgEcETG7Gsa0dzQsyx7pNsuxWIpHrXB0EBB57/AOAqf4ZU+m/yx8yK7/Gyl6N8pzRQSiOkknBlJLmOjaAdRg1TrEG+APerusrjKazLHDxK2nnKMXiOePgWw5wVX/ls/wD1IP1Kp0Nf/sXwZP0s/wDo/l9yXyPWPmiD5IXQuJILHG5FiQDew2jHvUNkVGWE8ksJNrLWDLchZQ6DK1S/o5ZLyVDdWJus7GUm9rjCwK1bYb9PFZxwXPyKFcttreO/6lsrtIsMTtR1PVNfh1XsYzbsJ1n4DtsqkdFKSypLH54FiWpiuGGebKOQqvKb2Gp1Kenbi2NrhI8333HVvbC+6+wrqF1dCezi+/kjyVc7X2uCLtR0rYmNjjGqxgDWjgAqMpOTyyykksIqGjsXflAH/Uu+Llc1fKHkV9Pzl5kNnRm5Lk+X5bRXDBi9gx1AduHnRnePN+E1F8bo9HZz/PmR21Ot74fn+i5ZqZyx1ses3qyN8uO+IPEcWncVTvolVLD5d5YqtViIHSP+3yd/H/NEp9H7M/L7kWo5x8y9KiWggMk0tx/3uM8YR7nyf1WvoH+2/P7FDVLt+hf8yK3pqGndvDNQ84yWH+W/es/Ux22yX5xLVMt0EycUBKdVVTtkY5jxdr2lrhxBFiF7GTi8o8aTWGZJmXM6iymYHnBzjC7tN/o3d5t7a19SlbRuXn9yhS+js2vyGfp6bKoj7YYvaIP/AMiaXs0Z83+fAX8bceSNgWOaAQBAEBkOi3q17mn/AC3jwcz+i19bxqz4oz9NwsJTS/k0noZwMADG/subs/OPDiov0+fOHqSauPKRcMz8piopIXg3IaGP7HNADr/HvCp6ivZY0WKpboJk0oSQICDz3/wFT/DKn03+WPmRXf42V/RB/hpv4x/7casfqHtry/lkWk9l+f8ACL4qBaCAyfNT/jc38Wp/metbUf8AjLyiUKf8z82XjPDNllbFbBsrf2b/AMruLT7tqo6e91S8C1bUprxKrmJnK6nk+Q1d26p1GF3mndGT6J809oGwi1rVUKa6WH54/cr0W7XskaUs0ulK0dftMof+pd8XK7rOUPIrafnLzLoRfAqkWTMc6825KCX5ZRXawG7mjzL7cN8Z3jdy2alF8bo9HZ/f+yjbU63vh+f6PPlrOVlc7JzgNWRs4EjOBLorEHe02Nl7XQ6lNe7H3E7VZt8zV1lF4IDJNLb71cY4Qj3vk/otbQL9t+f2KGqfb9Cd0RVmtBNEdrHhw5PH9Wu8VBr44kpEull2Wi/KgWggMk0o0phrY52YF7WuB+vGbX8OjWvopbqnF+76P8ZQ1K2zyvzB5clTirywyQbHS645RtLh/IF1NdHpmvD6nMXvuz4myrGNEIAgCAx/N49BlotOAM0rO52vq/lWxb29NnwRn19m7HizWa6jZNG6ORocxwsQf94c1kxk4vKL7SawyhQZuVuTZXPoyJ4XeVE4hrrbr3sLj0h4K+76r44s4PvKqqsqeYcUTkWeB2SUNcx28Nh1x3OBx8AoHpl7pr4knTd8X8DjNnFVy4U1BMCfPqNWNo7dW93eIRUVx9ua9OI6Wb9mPxPVlqjnfk6SN/0k5is7U2OedurswvsXNcoK5NcFk9mpOtp88FWzNkq6GJ8ZoJn6z9e4c0W6rRbH1ferWoVdsk96RDTvrTW0nHZz1m7Jc3fI0flUHQVf+xfAl6Wf/Qlc38pzz6/T0zqfVtqhztbWve52DZYeKitrhDG2WTuuUpc1gp2bmRahmVpZnwvbEZJyHkYEOc/VPfgrl1sHp1FPjhFaquStba4cTSVml0p+kDNQVUfSxN+nYPbb6B7eHhvwuaTUdG9suX0K99O9ZXM7sxq2qMfQ1cMjXMHUkcPKbwcfSHE7ee3nUxrzurfoe0ueMSRxzGoJYn1pkY5gfO5zL+c0l1iF7qpxkoYfJCiLTlnvLYqhOfCL4FAZtl7MgxVUM1MwmIzMLmNF+j64JI+pgeXLZpVatSrcZ88P1/2Up0YmnHlk0pZpdCAx3PcfKMq9EPSihvz1ST3F58Fsabsafd5sz7u1bjyR3aM5zDXvhd57XsI+tGb/AAa9ea1bqlJefxPdO9tmDXFkF8ICgaX6e8EEnoyFvc5pPxYFf/T5dprwKuqXZTK7org1q7W9CNzu8lrfg4qzrnirHiQ6Zds2FY5oBAEAQGQaQozTZSbO0eV0cw5sIBH3B4rX0j307X4oz9Qttm71NcglD2tc03a4BwPEEXBWS1h4ZfTyc14ehAQOUc7aaCcU8jniQlosGEjr21cRzU8NNOcd65EUroxltZPKAlCAIAgCAIAgCAIAgCAIAgOL3gAkmwAuT2BAZDmW01eVTMdgdJMeRuGDuLm+C2NT+3Rt8kZ9Pbtz6nHL390yxr7G9KyT7Mltf3mQJV+5pseGPhy/gT7F2TYljmgEBT9KjL0N+EjD8R+KuaH/AC+jK+p9ggtD0HXqX8Axo7y4n4BT/qD4RXmRaRcWzTVmF0IAgCAoWlyg1oIpgMY3lp9WQfqa3xV/QTxJx7/4Kuqj2VI9+jLKvTUgjJ68J1D6u1h8Lt+yVHra9tme860090MdxblULAQGQaQuplRrjstE7wP/AOVr6TjRjzM+/hb8DX1kGgEAQBAEAQBAEAQBAEAQBAVbSPlXoKN7QevN9G3kfLPs3HMhWtHXvsT7uJBqJ7YeZF6Jcl6kEk5GMrtVvqsuL97i72QpdfZmSj3HGljiLl3kZpgovpIJfSa6Mn1TrN/md4KX9PnwcfU41ceKZfs263p6WCTe6Nt/WAs73grPujtscfEtVy3RTJJRnZTdKz7UNuMrB/MfwVzQr930K+p9g6NEcFqWR/pSnwa1g+Osute/3EvA50q7LfiXlUS0EAQBARec9B8opJ4rXLmHV9YYt+8ApaZ7LFI4sjui0ZDmNl35JUtc42if1JOwHY77Jx5XWvqaekhhc0Z9NmyWfcbkCsM0wgMo0wU1qiF/pxlvexx/WFrfp8uw14lDVrtJmm5LqulhikHnsa72mg/isucdsmu4uxeUmepcnQQBAEAQBAEAQBAEAQBAY3nTXOynXtihN2A9HHw4yScsCeTQtmiCoq3S8/sjOsk7bMI1ygpGwxsiYLNY0NHICyyJScpOTNCKUVhFa0oUfSULnWxie1/dfVPucT3KzopYtx3kGpWYHn0UVmvRuj3xSOA5O6w95d4LrXRxZnvR5pXmGO4uqpFkzzTBU2jp4/Se5/stt+daH6fHtSZU1b4JFkzEpOioKcWsXN1zzf1vgQq+qlutl+ciahYrRPquShAEAQBAYDnRQdBVzxWsA8lvqu6zR4EDuW/RPfWpGVZHbNo0LRnnP0rBSyn6Rg+jJ85g83m34W4FZ+so2vfHky3p7cray+KgWikaWaHXpWSgYxPF/Vf1T97UV7QTxY495W1Ucxz3Hs0Z1/S0LG360TjGeW1v3XAdy41sNtrffxOtNLMPItaqE4QBAEAQBAEAQBAEAQFH0lZz9DGaaJ30sg65HmMPwLtnK54K9o6Nz3y5L6lbUW7VtXM4aMM3Ohj+UyNs+QWYD5rOPYXYHkBxK91t+57FyX1PNNVhbmXtUC0eTK9GJoJYj57HN8QQCu65bZKXcczjui0ZpojrNWoliOGuzWt9aM2t4PPgtLXxzBS/OJT0ssSaNWWUXjINIk5qcotgZ5upCPWebk/eaPsrX0i6Onc/Mz9Q91m1eRrcEQY1rRsaA0cgLBZLeXkvpYOxeHoQBAEAQGVaXKHVnimGGuwtJHpMNwednD2Vq6CeYuPcUdVHtJkfnBkdzGQ5QprtZIGvdqfupDttwbrX5bNhCkqtTbpnzXDzRxZBpKyP9F9zKztZWM1H2bO0dZu5w9NnZxG7wKoanTOp5XItU3Kaw+ZO5XoRPDJE7Y9pbyuMD3Gx7lBXNwkpL3Eso7k0Zfo0ygaasfTydXpLsIO6SMmw/nHgtTWQU61Ne76MpaeW2e1/jNbWQXwgCAIAgCAIAgCAICtZ551somarbOncOozh9d/Adm/xIs6fTu15fIhuuUF4lJzIzafXTGqqbuj1iTrfvX8PVG/dhbja9qb1VHZDn9CtTU7Huly+prYWQXwgCAx2P+55atsHT2+zMMO4CQeC2H+5pvT6f0Z/sXev1NYyrXNghklf5LGlx7bbAO0mw71kwg5yUV7y9KSim2Zbo5o3VVc+okx6O8jj9eS9h73HuC1dZJV1KC9/D0RS08XKe5muLIL4QBAEAQBAVPSbQdLQucBjE4SDl5LvuuJ7lb0U9tuO/gQamOYZ7jxaK6sS0b4XgO6NxBacQWSYi4O6+uO5d66O2xSXv/g50zzDaQGd2Z0lG/5TSa3RtOtZpOtEeI3lvw34Yqxp9TGxbLOf1IbaXB7o/wBE7mjpAZNaKqIjk2B+xj+foH3fBV9Ro3HtQ4olq1CfCRC6TMiuhnbVxAhrrFzmjyJG2s48L2HeDxU+itUodHL8RHqYNS3ov+a+Wm1lOyUW1tjx6Lx5Q5bx2ELPvqdc3EtVT3xySyiJAgCAIAgCAIAgKPnbn/HBeKmIkl2F21jP1nsGHHgr1Gjc+1PgitbqFHhHmU/NPN2TKMzpZnOMYdeR5OLz6DT4X4DuVy++NMdsefuRXqqdjy+RslPA2NrWMaGtaAGgCwAGwBYzbbyzQSSWEdi8PQgCAyfSzSFlVFK3DXZt+tGdvg5vgtbQSzBxfu/koapYkme7SVlZ8lJSan7OcdI628gNLW25uJ+yFHo61GyWea4Heom3GOOTLVmPkT5JSta4fSP68nrG1m9wsO48VV1NvSWZXInpr2RwWBVyUIAgCAIAgOitphLG+N3kvaWnk4EH4rqMnFpo8aysGVaMakwVz4H4F7XMI+vGSfgJPFautjvqUl+JlDTPbPD/ADBriyDQKNnVo9jmvJTasUhxLfMce7yDyw7N6vUa1x4T4r5lW3TKXGPAqdFl6uyY7oZmEx7OjlxFv+W8Xw5XHYrcqar1ujz71/JArLKnhlpzWzjydrudH/dXyCz43dWNxGxwPkA4keaTfYqt9F+MPtJe/wB/3J6rKs8OBeo3hwBBBB2EG4VBrBaOSAIAgCA4veALkgAbScEBWMs5+UkFw1/TP9GPEd7/ACR4k9itV6OyfNYXiQT1EI+JnecWetTV3bfoovQYTj2PdtdywHYtGnSwr482VLL5T8EebNLNt9bLqi7Ym/tH8B6LeLj7tvPq+9VRz7zmqpzePcbdQUTIY2xxtDWNFgB/vEnaTvWJKTk9zNOMVFYR6FyehAEAQFI0s0evSMk3xyC/J92n36iu6CWLGu9FbVLMMnzMOnjq6Kn6QaxpZXW5jWLL9gD2n7IXuqbrtlj/AJI8oSnBZ9zLwqJaCAIAgCAIAgCAx3O8Giyr0w2FzJ+YOEg7yH+K2NP+7Rt9PsZ9vYtz6mwtdcXGwrHNA+oDorKOOZpZKxr2naHAEe9dRk4vKeDxxTWGUrK+jKF9zBI6I+i7rt951h4lXa9fNe0slaeli/Z4FadmjlKkN4S4jjBKR4tOqT4FWes0We180Q9DbDl8j6M7MqQYSB5t/mwW94Db+KdX08+XyY6a2PP5o7WaUakeVHTk8nj8y8f6fD3Nnq1cvAP0o1J2R047nn8yL9Ph3sPVy8DqOd+VJ8Iw4X/yoL+8h1l71bTw5/NnnTWy5fJHxuamU6s3mLwOM8psOTBcjwCdYor9n5IdDbPn8yYGYtLRxGetmc8N81vUBO5ox1nE8woet2WS21rBJ1eEFmbKzR0cmU6kMiY2KJuxrQA2Jl9pt5Tjx2uPYMLMpRohmTy/qyBRdssLgvobFkfJcdNE2KJtmt8Sd7nHeSseyyVkt0jRhFRWEe1cHQQBAEBFZxZeio4jJIcTgxg2uPAfidylpplbLCOLLFBZZS8h5SmylTZRZLckgOjFjqtOqS1jeRYw8cb71dthGicGitCUrYyTOvQ9W9aeLiGyDu6rvixe/qEOCl6HmklzRpqzC6EAQBAEAQBAEBnel+guyCcDyXGN3Jwu2/ItPtLR/T58XH1KmrjwUiy5i1/TUMDicWt6N3NnV94APeq2qhtta9fiTUS3QRPquShAEBB5yZIllbr0074ZmjCzjqP+q9uI5G1x2qemyMXiayvmRWQb4xeGUajz6rKWbo61heBg4arWvHBzS2zXD3Hir0tJVZHdX/orK+cHiZomS6+nq2dJEWPbvwFweDgcWnms6cJ1vEuBbjKM1lHtZA0bGtHIBcZZ1g7F4enRXVjIY3SSODWNFyT/ALxPYuoxcnhHkmorLMfypXz5YqmxxghgvqNOxjd8j7b/AP6A7deEIaavL5/nBGfKUrp4Rqmb2RI6OERRjtc47XO3uP8ATcsu22VktzL1dagsIk1EdhAEAQFVzqz3hpLsZaWb0AcGn653chjy2q1RpZWcXwRBbfGHBcWUTJORqrK0xmlcRHezpCMAB5kTdn4Dabnbfstr08dsefd9yrCE7nl/nka1kvJsdPE2KJoawe87yTvJ4rJnOU5bpF+MVFYRlGbP90yv0exvSPi+y6+p7+jWrd+5p8+Cf3/ko19i7HobEsc0AgCAIAgCAIAgIjOzJZqqSWJttYi7L4dZpBbjuxFu9TUWdHYpMjthvg0R+YeQJqKJ7JnsOs7XAYXHVNgDiQODd3FSaq6Nsk4nFFcoLDLOqpOEAQBAReXsgQVjNWZtyPJeMHN9U/gcFLVdOt5icTrjNcTM8p5p1uT39LTue9o8+LygOD2bx4jjZacNRVcts/n9ylKmdbzElMh6TiLNqo7/APMjtf7TD+B7lFboPfB+jO4ar/si90GW4JoTPHIDE2+s4gttbE31gLWVCdU4y2tcS1GyMluXIy3OXLs2VKhsFO09HrdRuzWO+R/AWvt2DtK1KaY6eG6XP84FGyyVstseRpGambjKKLUb1pHYyP8ASPAcGjcPxKzr73bLL5FyqpQWCbUBKEBxkkDRdxAA3k2CJZBWcr5+UcFwJOld6MXW8XeT779itV6O2fux5kEtRCPiUfKeeNbXO6Kna5gPmRXLiPrP3DlYcVehpqqlunx8ytK6djxH5Ezmzo3taSsIO/omnD7bht5DDtKhu13ur+JJXpvfP4GiRRNa0NaA1oFgAAABwAGxZzbbyy4lg5rwGQ6SYjT5QbM3zgyUesw2/I3xWvo3vp2vxXxM/ULbZu9TWoJQ9rXDY4AjkRcLJaw8Ggnk7F4AgCAIAgCAIAgCAIAgCAIAgCAgsuZqUlTd0sYa7aZGHUPNxGB+1dT1aiyHCL9CKdMJcWjOc58ufKTHRUTCIGkNa1v7xw2H1b447fKPZo01bM22c/p+f6Kdlm7sQ5fUssGRZcm0hNPCZquUWe9oBEY4AHEgbsMTicAAqztjfZ23iK+ZOoSqh2VlsrozkyvHg4TH16cfEMCs9BppcsfH/ZD0ty5/Q5f2zymcA090B/ovOq6fv+Y6e38Rx/8AFMszYD5TY8IRH97VFvFe9HpY93xyN18u/wCAZmTlGpN5jbtmlLz3Aa34I9VRD2fkv6HQWy5/NljyVoxhbYzyulPot6je/a4+IVaevk/ZWPmTR0sV7TyXPJ+TooG6kMbWN4NAF+0naT2lUpzlN5k8liMVFYSPUuToIAgM/wBL9HeGCW3kPLDyeL/Fg8Vofp8u04lTVR4Jk/mBW9LQQHe0GM/YJaPuhp71X1Udtr+PxJaJZrRYVXJggCAIAgCAIAgCAIAgCAIAgCAyzP8AztM7jS0xJZfVe5uJkde2o221t+HlcturpdNsXST5/Qo33buzEsuYmaIpGdLKAahwx36gPmDt4nu2bauq1PSPbHl9SainYsvmW5VCwEAQBAEAQBAEAQBAQGfdH0tBUN3tbrj/ANsh3wBHerGlltti/T4kV8c1sreh+svHPD6LmyD7Qsf5B4qz+oR4qXoQ6SXBo0NZxbCAIAgCAIAgCAIAgCAIAgCAzfSJnj5VLTux8mV7ffG3t4nu23tpaTTf85+n3Kd93/GJ79H2Z3QAVE7fpiOo0/uweP1iPDZxUer1O/sR5fU6oo29qXMvKoloIAgCAIAgCAIAgCAIDjKwOBacQQQeR2r1PAMi0eyGmykYXb+khPNhuD9w+K19Wt9O5eDM+js2bfQ19Y5oBAEAQBAEAQBAEAQBAEAQFE0g549ADTwO+lI67x+7B3D6xHhzsr+k02/ty5fUq337ezHmeTR3mdq6tVUN622Jh3cJHDjwG7bttbrV6nPYh6/Y509P/KRoyzi4EAQBAEAQBAEAQBAEAQBAY9nePkmVhKMBrxzd2Af4lr/FbGn/AHNPt80Z9vYtz5M2AFY5oH1AEAQBAEAQBAEAQBAEBT8/M7hSM6KIgzuHPowfOPbwHee25pdN0j3S5fUr33bFhcyvaPs0TM4VdSCW31o2ux1ze/SOvtF8Rfbt2bbGr1O1dHD+vAhopz2pGorLLwQBAEAQBAEAQBAEAQBAEAQGa6YaL/DzetGfc5v51pfp8vaj6lPVx5MueaNb01HTvvclgB9ZvVd72lU9RDbZJFiqW6CZLqEkCAIAgCAIAgCAIAgIDPXLxoqfpGtu9ztRl9gcQ46zuwBp9ysaanpZ4fIius2RyZ5mLkIV9RJLUOL2sIc8Ha9zr2B+r1TfuGxaGqu6GCjD+inTX0km5GwtFhYYBY5on1AEAQBAEAQBAEAQBAEAQBAEBVdJlMH0Eh3scx49oNPucVa0UsWrxINQs1s8OiWpLqSRh8yU25ODTbx1vFSa+OLE+9HOlfZaLwqJZCAIAgP/2Q=="/>
          <p:cNvSpPr>
            <a:spLocks noChangeAspect="1" noChangeArrowheads="1"/>
          </p:cNvSpPr>
          <p:nvPr userDrawn="1"/>
        </p:nvSpPr>
        <p:spPr bwMode="auto">
          <a:xfrm>
            <a:off x="4572000" y="-384175"/>
            <a:ext cx="304800" cy="304800"/>
          </a:xfrm>
          <a:prstGeom prst="rect">
            <a:avLst/>
          </a:prstGeom>
          <a:noFill/>
          <a:ln>
            <a:noFill/>
          </a:ln>
          <a:extLst/>
        </p:spPr>
        <p:txBody>
          <a:bodyPr lIns="91432" tIns="45716" rIns="91432" bIns="45716"/>
          <a:lstStyle>
            <a:lvl1pPr eaLnBrk="0" hangingPunct="0">
              <a:defRPr sz="1600">
                <a:solidFill>
                  <a:schemeClr val="accent2"/>
                </a:solidFill>
                <a:latin typeface="Arial" pitchFamily="34" charset="0"/>
              </a:defRPr>
            </a:lvl1pPr>
            <a:lvl2pPr marL="742950" indent="-285750" eaLnBrk="0" hangingPunct="0">
              <a:defRPr sz="1600">
                <a:solidFill>
                  <a:schemeClr val="accent2"/>
                </a:solidFill>
                <a:latin typeface="Arial" pitchFamily="34" charset="0"/>
              </a:defRPr>
            </a:lvl2pPr>
            <a:lvl3pPr marL="1143000" indent="-228600" eaLnBrk="0" hangingPunct="0">
              <a:defRPr sz="1600">
                <a:solidFill>
                  <a:schemeClr val="accent2"/>
                </a:solidFill>
                <a:latin typeface="Arial" pitchFamily="34" charset="0"/>
              </a:defRPr>
            </a:lvl3pPr>
            <a:lvl4pPr marL="1600200" indent="-228600" eaLnBrk="0" hangingPunct="0">
              <a:defRPr sz="1600">
                <a:solidFill>
                  <a:schemeClr val="accent2"/>
                </a:solidFill>
                <a:latin typeface="Arial" pitchFamily="34" charset="0"/>
              </a:defRPr>
            </a:lvl4pPr>
            <a:lvl5pPr marL="2057400" indent="-228600" eaLnBrk="0" hangingPunct="0">
              <a:defRPr sz="1600">
                <a:solidFill>
                  <a:schemeClr val="accent2"/>
                </a:solidFill>
                <a:latin typeface="Arial" pitchFamily="34" charset="0"/>
              </a:defRPr>
            </a:lvl5pPr>
            <a:lvl6pPr marL="2514600" indent="-228600" algn="ctr" eaLnBrk="0" fontAlgn="base" hangingPunct="0">
              <a:spcBef>
                <a:spcPct val="20000"/>
              </a:spcBef>
              <a:spcAft>
                <a:spcPct val="0"/>
              </a:spcAft>
              <a:buChar char="•"/>
              <a:defRPr sz="1600">
                <a:solidFill>
                  <a:schemeClr val="accent2"/>
                </a:solidFill>
                <a:latin typeface="Arial" pitchFamily="34" charset="0"/>
              </a:defRPr>
            </a:lvl6pPr>
            <a:lvl7pPr marL="2971800" indent="-228600" algn="ctr" eaLnBrk="0" fontAlgn="base" hangingPunct="0">
              <a:spcBef>
                <a:spcPct val="20000"/>
              </a:spcBef>
              <a:spcAft>
                <a:spcPct val="0"/>
              </a:spcAft>
              <a:buChar char="•"/>
              <a:defRPr sz="1600">
                <a:solidFill>
                  <a:schemeClr val="accent2"/>
                </a:solidFill>
                <a:latin typeface="Arial" pitchFamily="34" charset="0"/>
              </a:defRPr>
            </a:lvl7pPr>
            <a:lvl8pPr marL="3429000" indent="-228600" algn="ctr" eaLnBrk="0" fontAlgn="base" hangingPunct="0">
              <a:spcBef>
                <a:spcPct val="20000"/>
              </a:spcBef>
              <a:spcAft>
                <a:spcPct val="0"/>
              </a:spcAft>
              <a:buChar char="•"/>
              <a:defRPr sz="1600">
                <a:solidFill>
                  <a:schemeClr val="accent2"/>
                </a:solidFill>
                <a:latin typeface="Arial" pitchFamily="34" charset="0"/>
              </a:defRPr>
            </a:lvl8pPr>
            <a:lvl9pPr marL="3886200" indent="-228600" algn="ctr" eaLnBrk="0" fontAlgn="base" hangingPunct="0">
              <a:spcBef>
                <a:spcPct val="20000"/>
              </a:spcBef>
              <a:spcAft>
                <a:spcPct val="0"/>
              </a:spcAft>
              <a:buChar char="•"/>
              <a:defRPr sz="1600">
                <a:solidFill>
                  <a:schemeClr val="accent2"/>
                </a:solidFill>
                <a:latin typeface="Arial" pitchFamily="34" charset="0"/>
              </a:defRPr>
            </a:lvl9pPr>
          </a:lstStyle>
          <a:p>
            <a:pPr algn="ctr" eaLnBrk="1" fontAlgn="base" hangingPunct="1">
              <a:spcBef>
                <a:spcPct val="20000"/>
              </a:spcBef>
              <a:spcAft>
                <a:spcPct val="0"/>
              </a:spcAft>
              <a:buFontTx/>
              <a:buChar char="•"/>
              <a:defRPr/>
            </a:pPr>
            <a:endParaRPr lang="fr-FR" altLang="fr-FR">
              <a:solidFill>
                <a:srgbClr val="333399"/>
              </a:solidFill>
              <a:ea typeface="ＭＳ Ｐゴシック" charset="0"/>
            </a:endParaRPr>
          </a:p>
        </p:txBody>
      </p:sp>
      <p:sp>
        <p:nvSpPr>
          <p:cNvPr id="1044" name="AutoShape 12" descr="data:image/jpeg;base64,/9j/4AAQSkZJRgABAQAAAQABAAD/2wCEAAkGBxQSEhQUExMUFhUXGRwYGBgXFxUYHxwcGRoWHRgXGBoaICghGCAnHBgVITEnJSkrLi46GB8zODMsNygtLiwBCgoKDg0OGxAQGzQkICYwLCw0LCwvLywsLCwsLCwsLCwsLCwsLCwsLCwsLCwsLDQsLCwsLywsLCwsLCwsLDQsLP/AABEIAN4A4wMBEQACEQEDEQH/xAAbAAEAAwADAQAAAAAAAAAAAAAABQYHAgMEAf/EAE0QAAEDAgEIBQcJBQYEBwAAAAEAAgMEESEFBgcSMUFRcRMiYYGRMkJScpKhsRQXI2KCosHC0jNDc7LRFiQ0U1TwNWOTsxVVdIPD4eL/xAAZAQEAAwEBAAAAAAAAAAAAAAAAAwQFAgH/xAA2EQACAgECAgcHBAICAwEAAAAAAQIDEQQSITETFCJRYXGBMkGRobHR8AUjwfEz4UJSNFOCFf/aAAwDAQACEQMRAD8A3FAEAQBAEB11E7Y2lz3Na0bXOIAHMlepNvCPG0uLKdljSRTRXELXTu4jqM9oi57gVcr0M5e1wK89TFcuJVps/K+ocWwNDeyKMyO7yb/AK0tHTBZl83ggeoslwj8jiMjZXqMXGcD682oPZ1vwXvS6aHLHwGy6XPPxOXzdVzsXOi+1I8/lK867SuWfgOrWM4v0bVg2GA8nu/Fq969V4jq0/A8FVmPXM/cFw+o5jvde/uXcdXS/ecuixe4gqulkiOrIx8Z4Pa5p7r7VYjJS4p5ImmuYpIQ9waZGR385+tbv1QSPBeSeFnGQlktVNo8qZGh8ctM9p2ObI4g94aqr1sIvDT+BOtNJ8U0dnzZ1npwe2/8AQvOvVeP56jqs/AfNnWenB7b/ANCdeq8fz1HVZ+A+bOs9OD23/oTr1Xj+eo6rPwHzZ1npwe2/9Cdeq8fz1HVZ+A+bOs9OD23/AKE69V3P89R1WfgPmzrPTg9t/wChOvVeP56jqs/AfNnWenB7b/0J16rx/PUdVn4D5s6z04Pbf+hOvVeP56jqs/AfNnWenB7b/wBCdeq8fz1HVZ+A+bOs9OD23/oTr1Xj+eo6rPwHzZ1npwe2/wDQnXqvH89R1WfgPmzrPTg9t/6E69V4/nqOqz8B82dZ6cHtv/QnXqvH89R1Wfgffm0q/Tg9t/6E69V4/nqOqz8DXVkGgEAQBAU3OrP2KmJjhAllGBx6jT9Yjaewd5CuUaOU+MuCK9uoUeC4spVPk2vys8PeSY74PfdsbfUaNvcOZV1zp06wufz9Sso2XPL/ANF2yLo7pobGW87/AK2De5g/ElUrNbZL2eBZhpornxLbTwNjaGsa1rRsDQAPAKo228snSS5HYvD0IAgCA654WvBa9rXNO0OAIPMFeptcUeNZ5lUyzo8pZrmMGB/FmLe9hw8LK3XrbI8+JBPTQly4FIq8kV+SnGSNx1N747lh/iMOzvHIq7GynULa+fz9Cs4WUvKLjmtpAiqCI5wIpTgDfqOPYT5J7D4lU79HKHGPFfMsVahS4S4MuqpFkIAgCAIAgCAIAgCAIAgCAIAgPjnAAkmwGJJQGW5458PncaejLtQnVL231pCcNVlsQO3aeW3V0+kUFvs/rzKNt7l2YEhmjo8awNlqwHO2iHa1vr+kezZzUWo1rfZr+J3VpkuMvgaE1oAAAsBgAFnls+oAgCAIAgCAIDyy5RhZ5Usbeb2j4ldKEnyR45Je86v/ABmmOHyiA9nSM/quuin3P4Hm+PeUvOjMWKcOloiwP2mMEajvVtgw+7ltVyjVyh2bOXeVrdOpcYEZmhnpJSv+TVet0bTq6zr60RG528t945YKXUaVWLfXz+pxVe4vbL+jVI3hwBBBBFwRiCDsIO9ZTWC8ckAQBAEAQBAEBCS510zaj5M55Eus1ltR5Bc7V1QHAW84bVOtPY4b0uBE7oKW33k2oCUIAgCAIDLNIOdTp3mkpySy+q8txMjr26Nttovh2nsGOrpNOoLpJ/14lG+3c9kSy5j5ntpGiWUB1Q4cxGD5re3ie4Ybaup1Lse2PL6k1NOzi+ZblULAQBAEAQHCWVrAXOcGtGJJIAHaSdi9Sb4IN4KblrSPTxXbCDO7iOqz2jie4EdquV6GcuMuH1K09TFcuJVJs9MoVbi2AFv1YYy4jm43I54K2tLTWsy+ZA77J8I/I+DM7KVTjKXY/wCdMT7gXW8E6zRD2fkh0NsufzZ64dFk3nTwt9VrnfGy4f6hH3JnS0j7ztOiuT/Us/6bv1Lz/wDQj/1+Y6o+864dHlbTvEsE0Ou3YQXNPK2qQR2HBevW1TW2SYWmnF5iyby3mzJXwa8sTYaxgtcFpZIBuuDsO6+Le0bYK740yxF5i/iiSdTsjlrEvqQWYedDqWT5JU3bHrFo1sDE+/kng0nwOOwlT6rTqyPSQ5/UiotcHsl/Rpzq+MSCIvAkIu1pwLhxbfyrb7bFmbJbd2OBe3LOD0rk9CAIAgCAIDH8lfT5bvtHTyO7ow/V/latifY0vovmZ8e1f6mwLHNAIAgCAp2kfOQ00IhjNpZQcRtazYXdhOwd53K5o6N8tz5Ir6i3asLmyN0Y5rhjRVyt6zh9CD5rT5/M7uzmpdbqMvo4+pxpqsLe/Q0NZxbCAIAgCArOdWecNHdg+km9AHZ2vPm8tvxVmjSyt48kQ23xhw95nrY6/K774mMHfdkTOXpHxK0c06ZePzKn7lz/ADBdMh6OaeKzpiZ39vVYOTRt7yeSpW62cuEeH1LENNFc+JcIIGsaGsa1rRsDQAByAVNtt5ZYSS5HYvD0IAgCAIChaTM2OlYaqJv0jB9IB5zB53No93IK/o9RteyXL3FXUVZW5ERkWUZTonUrz/eYBrwPJxIGwE+DTzadoU1i6CzevZfMjh+7Da+a5HRkHPmopH9DVte9rcCHYSM7z5ff4r23SQsW6vh9DyF8oPEv9moZMylFURiSF4e07xuPAjaD2FZk4Sg8SRdjJSWUetcHQQBAcJZA1pcdgBJ7l6ll4BkuiuMyVz5Dujc483ub/Vy1tc9tSj4lDS8Z5NdWQXwgCA66idsbHPcbNaC5x4AC5K9SbeEeN4WWY5kuB2Vsol8gPRk67x6MbcGx9+A73FbE2tPThc/57zPindZl/iNma0AAAWAwACxjRPqAIAgCAz/PrPnoi6npj9JsfIMdTi1vF3E7uezQ02k3dufLuKl1+OzE8GaOYBktPWa1j1hESdZ18daQ7Rfht48F3qNZjs1/H7HNWnzxn+eZpkMLWNDWNDWgWAaAABwAGxZrbbyy4ljgjmvD0IAgCAIAgCA+EIDG84aR2S8oNkiHUv0kY3FpwfH7yORatmqS1FO2XPl9mZ1idVmUaRlXI1NlGFjnC+s0OjkbYOaHC4seHYcFmwtnRJpfAuShGyOTNJ6eryNUBwN2O2HHUkA81w3O943Ehaadephj+0Ump0y/OJqWbeX4q2LpI8CMHsO1p4HiOB3+IWVdTKqWGXq7FNZRLKIkCAic7Kjo6Kpdv6J4HMtIHvIUtCzbFeJHa8Qb8Cl6Haf/ABL/AFGj75P4K7+oP2V5lfSLmzSlmlwIAgKVpUyp0VK2EHrTOsfUbYu95YO8q7oa9093cVtTPEcd52aL8k9DSdKR15zrfYFwwfF32l5rbN1m3uPdNDEc95cVTLAQBAEBWs9quqEXR0kT3PeDrSNt1G9lz5R93grOmjW5ZsfoQ3OeMQRB5gZldERUVLPpAfo4zY6tvPd9bhw27dk+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83wWvo0oU7n4v4GfqHus2ryNapoBGxrGizWgNA7ALD3LJbbeWX0sLB1V+UIoG60sjI28XEDuF9q9jCUniKyJSUeLIMZ8Uh/ZmaUDfHDK4eOqp+qWLnhebRD1iHu4+jOVPnvROdqmYxu4SsfH4lwsEektSzjPlxPVqK3wz8SZmyjE2IzF7eiA1i8dYW4jVvfuUChJy244kjkks+4hTn3Qf6gexJ+lT9Uu/6kfWK+8f28oP8AUt9mT9KdTu/6jrFfeSmSMtQ1Qc6B+uGmxNnCxONusAorKp1vEkdwnGfsngqM86KN7mOnAcxxa4asmBaSCMG8QVItLa1lI5d9a4ZOH9uKH/P+5L+lOqW930POnr7z2ZPzlpJyGxVEbnHY29ieQdYlcToshxlE6jbCXJksoiQ8WT8qwzl4ikDjG4teMQWkXGIPaDjswXc65QxuXM5jOMuR7VwdBAeLKGVYYDG2V4aZDqsBv1jcCwsOLh4ruNcpJuK5HMpqPM9q4OjjJGHAtIuCCCOw7UTwDIcx3mkyoYScCZIT3XLT3lg9pbGpXSUbvJmfT2LdvobAsc0COy/kdlXC6GTfi129rhscP944jepKrXXLcjiyCnHDMvzSyo/JtY6CfBjnaknAHzJR2WI7jfctS+tX1748/wA4FKqbqntZsKxzQKDpfntBAz0pC72WkfmCv/p67bfgVdW+ykTuj+n1Mn044gv9tznD3EKDVyzdIkoWK0WFVyYIAgMfyEPlGWi47BNK/uZr6vwati3sabHgjPh2rs+LNEzvzgFFAZLBz3HVjad7uJ7AMT4b1nael2zx7i3bZsjkquZmbxrD8triZS4no2O2WBxcW7NW9wG7N+N1a1Fyq/ar4d5BTXv7c+JojGAAAAADYBgs4uHkyrkmGpZqTRteN1xiO1p2tPJdwslB5izmUIyWGiEy9k1lNkqaFl9VkTgCbXNzck233JU9U3O9SfeRTio1NIidEcTTTTXaD9MdoB/dxqXXtqa8v5ZHpV2X5/wi7PooztjYebWn8FS3S7y1hH2loo4r9HGxmtidRrW3PE2GKSlKXNhRS5GaZm/8aqvWqP8AurT1P/jR/wDn6FGn/M/X6mpLKL5nOlfI0TYmVDGNbIZAx1gBrAtcbm20gt281o6G2Tk4Plgp6qCSUkWbMOsfNQwvkJLrObc7SGuc0EnebAYqtqoqNrSJ6JNwTZmkbamGeqrKfZDO9r7XOBc4nWbvZx4YHC1xpPo5RjXP3pfnmUu1GTnH3M1HNbOOOti1mdV48uMnFp/Fp3H8cFl30Sqlh8u8vVWqayiaUJIUXSP+3yd/H/NEr2j9mfl9yrqOcfMvSoloIDG8+D8myqZR6UUw7g2/iWHxWzpu3Rt80Z13Ztz5M2JjgQCNhxCxjROSAz/StkLXjFUwdaOzZO1hOB7ifBx4LQ0N2HsfvKmqrytyJXRxlv5RShrjeSHqO7W+Y7ww5tKi1lWyzK5Mk0890cP3FW0w1F5oGejG53tut+RWv0+PZb8SDVvikaRkan6OnhZ6MbG+DQFm2S3Tb8S5BYikexcHQQBAZDou61e5x/y3u8XM/qtfW8KceKM/TcbDv0wTk1ELNzYi4c3OIP8AI1efp67Dfie6t9pGmZIgEcETG7Gsa0dzQsyx7pNsuxWIpHrXB0EBB57/AOAqf4ZU+m/yx8yK7/Gyl6N8pzRQSiOkknBlJLmOjaAdRg1TrEG+APerusrjKazLHDxK2nnKMXiOePgWw5wVX/ls/wD1IP1Kp0Nf/sXwZP0s/wDo/l9yXyPWPmiD5IXQuJILHG5FiQDew2jHvUNkVGWE8ksJNrLWDLchZQ6DK1S/o5ZLyVDdWJus7GUm9rjCwK1bYb9PFZxwXPyKFcttreO/6lsrtIsMTtR1PVNfh1XsYzbsJ1n4DtsqkdFKSypLH54FiWpiuGGebKOQqvKb2Gp1Kenbi2NrhI8333HVvbC+6+wrqF1dCezi+/kjyVc7X2uCLtR0rYmNjjGqxgDWjgAqMpOTyyykksIqGjsXflAH/Uu+Llc1fKHkV9Pzl5kNnRm5Lk+X5bRXDBi9gx1AduHnRnePN+E1F8bo9HZz/PmR21Ot74fn+i5ZqZyx1ses3qyN8uO+IPEcWncVTvolVLD5d5YqtViIHSP+3yd/H/NEp9H7M/L7kWo5x8y9KiWggMk0tx/3uM8YR7nyf1WvoH+2/P7FDVLt+hf8yK3pqGndvDNQ84yWH+W/es/Ux22yX5xLVMt0EycUBKdVVTtkY5jxdr2lrhxBFiF7GTi8o8aTWGZJmXM6iymYHnBzjC7tN/o3d5t7a19SlbRuXn9yhS+js2vyGfp6bKoj7YYvaIP/AMiaXs0Z83+fAX8bceSNgWOaAQBAEBkOi3q17mn/AC3jwcz+i19bxqz4oz9NwsJTS/k0noZwMADG/subs/OPDiov0+fOHqSauPKRcMz8piopIXg3IaGP7HNADr/HvCp6ivZY0WKpboJk0oSQICDz3/wFT/DKn03+WPmRXf42V/RB/hpv4x/7casfqHtry/lkWk9l+f8ACL4qBaCAyfNT/jc38Wp/metbUf8AjLyiUKf8z82XjPDNllbFbBsrf2b/AMruLT7tqo6e91S8C1bUprxKrmJnK6nk+Q1d26p1GF3mndGT6J809oGwi1rVUKa6WH54/cr0W7XskaUs0ulK0dftMof+pd8XK7rOUPIrafnLzLoRfAqkWTMc6825KCX5ZRXawG7mjzL7cN8Z3jdy2alF8bo9HZ/f+yjbU63vh+f6PPlrOVlc7JzgNWRs4EjOBLorEHe02Nl7XQ6lNe7H3E7VZt8zV1lF4IDJNLb71cY4Qj3vk/otbQL9t+f2KGqfb9Cd0RVmtBNEdrHhw5PH9Wu8VBr44kpEull2Wi/KgWggMk0o0phrY52YF7WuB+vGbX8OjWvopbqnF+76P8ZQ1K2zyvzB5clTirywyQbHS645RtLh/IF1NdHpmvD6nMXvuz4myrGNEIAgCAx/N49BlotOAM0rO52vq/lWxb29NnwRn19m7HizWa6jZNG6ORocxwsQf94c1kxk4vKL7SawyhQZuVuTZXPoyJ4XeVE4hrrbr3sLj0h4K+76r44s4PvKqqsqeYcUTkWeB2SUNcx28Nh1x3OBx8AoHpl7pr4knTd8X8DjNnFVy4U1BMCfPqNWNo7dW93eIRUVx9ua9OI6Wb9mPxPVlqjnfk6SN/0k5is7U2OedurswvsXNcoK5NcFk9mpOtp88FWzNkq6GJ8ZoJn6z9e4c0W6rRbH1ferWoVdsk96RDTvrTW0nHZz1m7Jc3fI0flUHQVf+xfAl6Wf/Qlc38pzz6/T0zqfVtqhztbWve52DZYeKitrhDG2WTuuUpc1gp2bmRahmVpZnwvbEZJyHkYEOc/VPfgrl1sHp1FPjhFaquStba4cTSVml0p+kDNQVUfSxN+nYPbb6B7eHhvwuaTUdG9suX0K99O9ZXM7sxq2qMfQ1cMjXMHUkcPKbwcfSHE7ee3nUxrzurfoe0ueMSRxzGoJYn1pkY5gfO5zL+c0l1iF7qpxkoYfJCiLTlnvLYqhOfCL4FAZtl7MgxVUM1MwmIzMLmNF+j64JI+pgeXLZpVatSrcZ88P1/2Up0YmnHlk0pZpdCAx3PcfKMq9EPSihvz1ST3F58Fsabsafd5sz7u1bjyR3aM5zDXvhd57XsI+tGb/AAa9ea1bqlJefxPdO9tmDXFkF8ICgaX6e8EEnoyFvc5pPxYFf/T5dprwKuqXZTK7org1q7W9CNzu8lrfg4qzrnirHiQ6Zds2FY5oBAEAQGQaQozTZSbO0eV0cw5sIBH3B4rX0j307X4oz9Qttm71NcglD2tc03a4BwPEEXBWS1h4ZfTyc14ehAQOUc7aaCcU8jniQlosGEjr21cRzU8NNOcd65EUroxltZPKAlCAIAgCAIAgCAIAgCAIAgOL3gAkmwAuT2BAZDmW01eVTMdgdJMeRuGDuLm+C2NT+3Rt8kZ9Pbtz6nHL390yxr7G9KyT7Mltf3mQJV+5pseGPhy/gT7F2TYljmgEBT9KjL0N+EjD8R+KuaH/AC+jK+p9ggtD0HXqX8Axo7y4n4BT/qD4RXmRaRcWzTVmF0IAgCAoWlyg1oIpgMY3lp9WQfqa3xV/QTxJx7/4Kuqj2VI9+jLKvTUgjJ68J1D6u1h8Lt+yVHra9tme860090MdxblULAQGQaQuplRrjstE7wP/AOVr6TjRjzM+/hb8DX1kGgEAQBAEAQBAEAQBAEAQBAVbSPlXoKN7QevN9G3kfLPs3HMhWtHXvsT7uJBqJ7YeZF6Jcl6kEk5GMrtVvqsuL97i72QpdfZmSj3HGljiLl3kZpgovpIJfSa6Mn1TrN/md4KX9PnwcfU41ceKZfs263p6WCTe6Nt/WAs73grPujtscfEtVy3RTJJRnZTdKz7UNuMrB/MfwVzQr930K+p9g6NEcFqWR/pSnwa1g+Osute/3EvA50q7LfiXlUS0EAQBARec9B8opJ4rXLmHV9YYt+8ApaZ7LFI4sjui0ZDmNl35JUtc42if1JOwHY77Jx5XWvqaekhhc0Z9NmyWfcbkCsM0wgMo0wU1qiF/pxlvexx/WFrfp8uw14lDVrtJmm5LqulhikHnsa72mg/isucdsmu4uxeUmepcnQQBAEAQBAEAQBAEAQBAY3nTXOynXtihN2A9HHw4yScsCeTQtmiCoq3S8/sjOsk7bMI1ygpGwxsiYLNY0NHICyyJScpOTNCKUVhFa0oUfSULnWxie1/dfVPucT3KzopYtx3kGpWYHn0UVmvRuj3xSOA5O6w95d4LrXRxZnvR5pXmGO4uqpFkzzTBU2jp4/Se5/stt+daH6fHtSZU1b4JFkzEpOioKcWsXN1zzf1vgQq+qlutl+ciahYrRPquShAEAQBAYDnRQdBVzxWsA8lvqu6zR4EDuW/RPfWpGVZHbNo0LRnnP0rBSyn6Rg+jJ85g83m34W4FZ+so2vfHky3p7cray+KgWikaWaHXpWSgYxPF/Vf1T97UV7QTxY495W1Ucxz3Hs0Z1/S0LG360TjGeW1v3XAdy41sNtrffxOtNLMPItaqE4QBAEAQBAEAQBAEAQFH0lZz9DGaaJ30sg65HmMPwLtnK54K9o6Nz3y5L6lbUW7VtXM4aMM3Ohj+UyNs+QWYD5rOPYXYHkBxK91t+57FyX1PNNVhbmXtUC0eTK9GJoJYj57HN8QQCu65bZKXcczjui0ZpojrNWoliOGuzWt9aM2t4PPgtLXxzBS/OJT0ssSaNWWUXjINIk5qcotgZ5upCPWebk/eaPsrX0i6Onc/Mz9Q91m1eRrcEQY1rRsaA0cgLBZLeXkvpYOxeHoQBAEAQGVaXKHVnimGGuwtJHpMNwednD2Vq6CeYuPcUdVHtJkfnBkdzGQ5QprtZIGvdqfupDttwbrX5bNhCkqtTbpnzXDzRxZBpKyP9F9zKztZWM1H2bO0dZu5w9NnZxG7wKoanTOp5XItU3Kaw+ZO5XoRPDJE7Y9pbyuMD3Gx7lBXNwkpL3Eso7k0Zfo0ygaasfTydXpLsIO6SMmw/nHgtTWQU61Ne76MpaeW2e1/jNbWQXwgCAIAgCAIAgCAICtZ551somarbOncOozh9d/Adm/xIs6fTu15fIhuuUF4lJzIzafXTGqqbuj1iTrfvX8PVG/dhbja9qb1VHZDn9CtTU7Huly+prYWQXwgCAx2P+55atsHT2+zMMO4CQeC2H+5pvT6f0Z/sXev1NYyrXNghklf5LGlx7bbAO0mw71kwg5yUV7y9KSim2Zbo5o3VVc+okx6O8jj9eS9h73HuC1dZJV1KC9/D0RS08XKe5muLIL4QBAEAQBAVPSbQdLQucBjE4SDl5LvuuJ7lb0U9tuO/gQamOYZ7jxaK6sS0b4XgO6NxBacQWSYi4O6+uO5d66O2xSXv/g50zzDaQGd2Z0lG/5TSa3RtOtZpOtEeI3lvw34Yqxp9TGxbLOf1IbaXB7o/wBE7mjpAZNaKqIjk2B+xj+foH3fBV9Ro3HtQ4olq1CfCRC6TMiuhnbVxAhrrFzmjyJG2s48L2HeDxU+itUodHL8RHqYNS3ov+a+Wm1lOyUW1tjx6Lx5Q5bx2ELPvqdc3EtVT3xySyiJAgCAIAgCAIAgKPnbn/HBeKmIkl2F21jP1nsGHHgr1Gjc+1PgitbqFHhHmU/NPN2TKMzpZnOMYdeR5OLz6DT4X4DuVy++NMdsefuRXqqdjy+RslPA2NrWMaGtaAGgCwAGwBYzbbyzQSSWEdi8PQgCAyfSzSFlVFK3DXZt+tGdvg5vgtbQSzBxfu/koapYkme7SVlZ8lJSan7OcdI628gNLW25uJ+yFHo61GyWea4Heom3GOOTLVmPkT5JSta4fSP68nrG1m9wsO48VV1NvSWZXInpr2RwWBVyUIAgCAIAgOitphLG+N3kvaWnk4EH4rqMnFpo8aysGVaMakwVz4H4F7XMI+vGSfgJPFautjvqUl+JlDTPbPD/ADBriyDQKNnVo9jmvJTasUhxLfMce7yDyw7N6vUa1x4T4r5lW3TKXGPAqdFl6uyY7oZmEx7OjlxFv+W8Xw5XHYrcqar1ujz71/JArLKnhlpzWzjydrudH/dXyCz43dWNxGxwPkA4keaTfYqt9F+MPtJe/wB/3J6rKs8OBeo3hwBBBB2EG4VBrBaOSAIAgCA4veALkgAbScEBWMs5+UkFw1/TP9GPEd7/ACR4k9itV6OyfNYXiQT1EI+JnecWetTV3bfoovQYTj2PdtdywHYtGnSwr482VLL5T8EebNLNt9bLqi7Ym/tH8B6LeLj7tvPq+9VRz7zmqpzePcbdQUTIY2xxtDWNFgB/vEnaTvWJKTk9zNOMVFYR6FyehAEAQFI0s0evSMk3xyC/J92n36iu6CWLGu9FbVLMMnzMOnjq6Kn6QaxpZXW5jWLL9gD2n7IXuqbrtlj/AJI8oSnBZ9zLwqJaCAIAgCAIAgCAx3O8Giyr0w2FzJ+YOEg7yH+K2NP+7Rt9PsZ9vYtz6mwtdcXGwrHNA+oDorKOOZpZKxr2naHAEe9dRk4vKeDxxTWGUrK+jKF9zBI6I+i7rt951h4lXa9fNe0slaeli/Z4FadmjlKkN4S4jjBKR4tOqT4FWes0We180Q9DbDl8j6M7MqQYSB5t/mwW94Db+KdX08+XyY6a2PP5o7WaUakeVHTk8nj8y8f6fD3Nnq1cvAP0o1J2R047nn8yL9Ph3sPVy8DqOd+VJ8Iw4X/yoL+8h1l71bTw5/NnnTWy5fJHxuamU6s3mLwOM8psOTBcjwCdYor9n5IdDbPn8yYGYtLRxGetmc8N81vUBO5ox1nE8woet2WS21rBJ1eEFmbKzR0cmU6kMiY2KJuxrQA2Jl9pt5Tjx2uPYMLMpRohmTy/qyBRdssLgvobFkfJcdNE2KJtmt8Sd7nHeSseyyVkt0jRhFRWEe1cHQQBAEBFZxZeio4jJIcTgxg2uPAfidylpplbLCOLLFBZZS8h5SmylTZRZLckgOjFjqtOqS1jeRYw8cb71dthGicGitCUrYyTOvQ9W9aeLiGyDu6rvixe/qEOCl6HmklzRpqzC6EAQBAEAQBAEBnel+guyCcDyXGN3Jwu2/ItPtLR/T58XH1KmrjwUiy5i1/TUMDicWt6N3NnV94APeq2qhtta9fiTUS3QRPquShAEBB5yZIllbr0074ZmjCzjqP+q9uI5G1x2qemyMXiayvmRWQb4xeGUajz6rKWbo61heBg4arWvHBzS2zXD3Hir0tJVZHdX/orK+cHiZomS6+nq2dJEWPbvwFweDgcWnms6cJ1vEuBbjKM1lHtZA0bGtHIBcZZ1g7F4enRXVjIY3SSODWNFyT/ALxPYuoxcnhHkmorLMfypXz5YqmxxghgvqNOxjd8j7b/AP6A7deEIaavL5/nBGfKUrp4Rqmb2RI6OERRjtc47XO3uP8ATcsu22VktzL1dagsIk1EdhAEAQFVzqz3hpLsZaWb0AcGn653chjy2q1RpZWcXwRBbfGHBcWUTJORqrK0xmlcRHezpCMAB5kTdn4Dabnbfstr08dsefd9yrCE7nl/nka1kvJsdPE2KJoawe87yTvJ4rJnOU5bpF+MVFYRlGbP90yv0exvSPi+y6+p7+jWrd+5p8+Cf3/ko19i7HobEsc0AgCAIAgCAIAgIjOzJZqqSWJttYi7L4dZpBbjuxFu9TUWdHYpMjthvg0R+YeQJqKJ7JnsOs7XAYXHVNgDiQODd3FSaq6Nsk4nFFcoLDLOqpOEAQBAReXsgQVjNWZtyPJeMHN9U/gcFLVdOt5icTrjNcTM8p5p1uT39LTue9o8+LygOD2bx4jjZacNRVcts/n9ylKmdbzElMh6TiLNqo7/APMjtf7TD+B7lFboPfB+jO4ar/si90GW4JoTPHIDE2+s4gttbE31gLWVCdU4y2tcS1GyMluXIy3OXLs2VKhsFO09HrdRuzWO+R/AWvt2DtK1KaY6eG6XP84FGyyVstseRpGambjKKLUb1pHYyP8ASPAcGjcPxKzr73bLL5FyqpQWCbUBKEBxkkDRdxAA3k2CJZBWcr5+UcFwJOld6MXW8XeT779itV6O2fux5kEtRCPiUfKeeNbXO6Kna5gPmRXLiPrP3DlYcVehpqqlunx8ytK6djxH5Ezmzo3taSsIO/omnD7bht5DDtKhu13ur+JJXpvfP4GiRRNa0NaA1oFgAAABwAGxZzbbyy4lg5rwGQ6SYjT5QbM3zgyUesw2/I3xWvo3vp2vxXxM/ULbZu9TWoJQ9rXDY4AjkRcLJaw8Ggnk7F4AgCAIAgCAIAgCAIAgCAIAgCAgsuZqUlTd0sYa7aZGHUPNxGB+1dT1aiyHCL9CKdMJcWjOc58ufKTHRUTCIGkNa1v7xw2H1b447fKPZo01bM22c/p+f6Kdlm7sQ5fUssGRZcm0hNPCZquUWe9oBEY4AHEgbsMTicAAqztjfZ23iK+ZOoSqh2VlsrozkyvHg4TH16cfEMCs9BppcsfH/ZD0ty5/Q5f2zymcA090B/ovOq6fv+Y6e38Rx/8AFMszYD5TY8IRH97VFvFe9HpY93xyN18u/wCAZmTlGpN5jbtmlLz3Aa34I9VRD2fkv6HQWy5/NljyVoxhbYzyulPot6je/a4+IVaevk/ZWPmTR0sV7TyXPJ+TooG6kMbWN4NAF+0naT2lUpzlN5k8liMVFYSPUuToIAgM/wBL9HeGCW3kPLDyeL/Fg8Vofp8u04lTVR4Jk/mBW9LQQHe0GM/YJaPuhp71X1Udtr+PxJaJZrRYVXJggCAIAgCAIAgCAIAgCAIAgCAyzP8AztM7jS0xJZfVe5uJkde2o221t+HlcturpdNsXST5/Qo33buzEsuYmaIpGdLKAahwx36gPmDt4nu2bauq1PSPbHl9SainYsvmW5VCwEAQBAEAQBAEAQBAQGfdH0tBUN3tbrj/ANsh3wBHerGlltti/T4kV8c1sreh+svHPD6LmyD7Qsf5B4qz+oR4qXoQ6SXBo0NZxbCAIAgCAIAgCAIAgCAIAgCAzfSJnj5VLTux8mV7ffG3t4nu23tpaTTf85+n3Kd93/GJ79H2Z3QAVE7fpiOo0/uweP1iPDZxUer1O/sR5fU6oo29qXMvKoloIAgCAIAgCAIAgCAIDjKwOBacQQQeR2r1PAMi0eyGmykYXb+khPNhuD9w+K19Wt9O5eDM+js2bfQ19Y5oBAEAQBAEAQBAEAQBAEAQFE0g549ADTwO+lI67x+7B3D6xHhzsr+k02/ty5fUq337ezHmeTR3mdq6tVUN622Jh3cJHDjwG7bttbrV6nPYh6/Y509P/KRoyzi4EAQBAEAQBAEAQBAEAQBAY9nePkmVhKMBrxzd2Af4lr/FbGn/AHNPt80Z9vYtz5M2AFY5oH1AEAQBAEAQBAEAQBAEBT8/M7hSM6KIgzuHPowfOPbwHee25pdN0j3S5fUr33bFhcyvaPs0TM4VdSCW31o2ux1ze/SOvtF8Rfbt2bbGr1O1dHD+vAhopz2pGorLLwQBAEAQBAEAQBAEAQBAEAQGa6YaL/DzetGfc5v51pfp8vaj6lPVx5MueaNb01HTvvclgB9ZvVd72lU9RDbZJFiqW6CZLqEkCAIAgCAIAgCAIAgIDPXLxoqfpGtu9ztRl9gcQ46zuwBp9ysaanpZ4fIius2RyZ5mLkIV9RJLUOL2sIc8Ha9zr2B+r1TfuGxaGqu6GCjD+inTX0km5GwtFhYYBY5on1AEAQBAEAQBAEAQBAEAQBAEBVdJlMH0Eh3scx49oNPucVa0UsWrxINQs1s8OiWpLqSRh8yU25ODTbx1vFSa+OLE+9HOlfZaLwqJZCAIAgP/2Q=="/>
          <p:cNvSpPr>
            <a:spLocks noChangeAspect="1" noChangeArrowheads="1"/>
          </p:cNvSpPr>
          <p:nvPr userDrawn="1"/>
        </p:nvSpPr>
        <p:spPr bwMode="auto">
          <a:xfrm>
            <a:off x="4724400" y="-231775"/>
            <a:ext cx="304800" cy="304800"/>
          </a:xfrm>
          <a:prstGeom prst="rect">
            <a:avLst/>
          </a:prstGeom>
          <a:noFill/>
          <a:ln>
            <a:noFill/>
          </a:ln>
          <a:extLst/>
        </p:spPr>
        <p:txBody>
          <a:bodyPr lIns="91432" tIns="45716" rIns="91432" bIns="45716"/>
          <a:lstStyle>
            <a:lvl1pPr eaLnBrk="0" hangingPunct="0">
              <a:defRPr sz="1600">
                <a:solidFill>
                  <a:schemeClr val="accent2"/>
                </a:solidFill>
                <a:latin typeface="Arial" pitchFamily="34" charset="0"/>
              </a:defRPr>
            </a:lvl1pPr>
            <a:lvl2pPr marL="742950" indent="-285750" eaLnBrk="0" hangingPunct="0">
              <a:defRPr sz="1600">
                <a:solidFill>
                  <a:schemeClr val="accent2"/>
                </a:solidFill>
                <a:latin typeface="Arial" pitchFamily="34" charset="0"/>
              </a:defRPr>
            </a:lvl2pPr>
            <a:lvl3pPr marL="1143000" indent="-228600" eaLnBrk="0" hangingPunct="0">
              <a:defRPr sz="1600">
                <a:solidFill>
                  <a:schemeClr val="accent2"/>
                </a:solidFill>
                <a:latin typeface="Arial" pitchFamily="34" charset="0"/>
              </a:defRPr>
            </a:lvl3pPr>
            <a:lvl4pPr marL="1600200" indent="-228600" eaLnBrk="0" hangingPunct="0">
              <a:defRPr sz="1600">
                <a:solidFill>
                  <a:schemeClr val="accent2"/>
                </a:solidFill>
                <a:latin typeface="Arial" pitchFamily="34" charset="0"/>
              </a:defRPr>
            </a:lvl4pPr>
            <a:lvl5pPr marL="2057400" indent="-228600" eaLnBrk="0" hangingPunct="0">
              <a:defRPr sz="1600">
                <a:solidFill>
                  <a:schemeClr val="accent2"/>
                </a:solidFill>
                <a:latin typeface="Arial" pitchFamily="34" charset="0"/>
              </a:defRPr>
            </a:lvl5pPr>
            <a:lvl6pPr marL="2514600" indent="-228600" algn="ctr" eaLnBrk="0" fontAlgn="base" hangingPunct="0">
              <a:spcBef>
                <a:spcPct val="20000"/>
              </a:spcBef>
              <a:spcAft>
                <a:spcPct val="0"/>
              </a:spcAft>
              <a:buChar char="•"/>
              <a:defRPr sz="1600">
                <a:solidFill>
                  <a:schemeClr val="accent2"/>
                </a:solidFill>
                <a:latin typeface="Arial" pitchFamily="34" charset="0"/>
              </a:defRPr>
            </a:lvl6pPr>
            <a:lvl7pPr marL="2971800" indent="-228600" algn="ctr" eaLnBrk="0" fontAlgn="base" hangingPunct="0">
              <a:spcBef>
                <a:spcPct val="20000"/>
              </a:spcBef>
              <a:spcAft>
                <a:spcPct val="0"/>
              </a:spcAft>
              <a:buChar char="•"/>
              <a:defRPr sz="1600">
                <a:solidFill>
                  <a:schemeClr val="accent2"/>
                </a:solidFill>
                <a:latin typeface="Arial" pitchFamily="34" charset="0"/>
              </a:defRPr>
            </a:lvl7pPr>
            <a:lvl8pPr marL="3429000" indent="-228600" algn="ctr" eaLnBrk="0" fontAlgn="base" hangingPunct="0">
              <a:spcBef>
                <a:spcPct val="20000"/>
              </a:spcBef>
              <a:spcAft>
                <a:spcPct val="0"/>
              </a:spcAft>
              <a:buChar char="•"/>
              <a:defRPr sz="1600">
                <a:solidFill>
                  <a:schemeClr val="accent2"/>
                </a:solidFill>
                <a:latin typeface="Arial" pitchFamily="34" charset="0"/>
              </a:defRPr>
            </a:lvl8pPr>
            <a:lvl9pPr marL="3886200" indent="-228600" algn="ctr" eaLnBrk="0" fontAlgn="base" hangingPunct="0">
              <a:spcBef>
                <a:spcPct val="20000"/>
              </a:spcBef>
              <a:spcAft>
                <a:spcPct val="0"/>
              </a:spcAft>
              <a:buChar char="•"/>
              <a:defRPr sz="1600">
                <a:solidFill>
                  <a:schemeClr val="accent2"/>
                </a:solidFill>
                <a:latin typeface="Arial" pitchFamily="34" charset="0"/>
              </a:defRPr>
            </a:lvl9pPr>
          </a:lstStyle>
          <a:p>
            <a:pPr algn="ctr" eaLnBrk="1" fontAlgn="base" hangingPunct="1">
              <a:spcBef>
                <a:spcPct val="20000"/>
              </a:spcBef>
              <a:spcAft>
                <a:spcPct val="0"/>
              </a:spcAft>
              <a:buFontTx/>
              <a:buChar char="•"/>
              <a:defRPr/>
            </a:pPr>
            <a:endParaRPr lang="fr-FR" altLang="fr-FR">
              <a:solidFill>
                <a:srgbClr val="333399"/>
              </a:solidFill>
              <a:ea typeface="ＭＳ Ｐゴシック" charset="0"/>
            </a:endParaRPr>
          </a:p>
        </p:txBody>
      </p:sp>
      <p:pic>
        <p:nvPicPr>
          <p:cNvPr id="29713" name="Picture 13"/>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85738" y="127002"/>
            <a:ext cx="596900" cy="614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14"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499475" y="74613"/>
            <a:ext cx="541338" cy="550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19144783"/>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Lst>
  <p:hf hdr="0"/>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158" algn="ctr" rtl="0" fontAlgn="base">
        <a:spcBef>
          <a:spcPct val="0"/>
        </a:spcBef>
        <a:spcAft>
          <a:spcPct val="0"/>
        </a:spcAft>
        <a:defRPr sz="4400">
          <a:solidFill>
            <a:schemeClr val="tx2"/>
          </a:solidFill>
          <a:latin typeface="Arial" charset="0"/>
        </a:defRPr>
      </a:lvl6pPr>
      <a:lvl7pPr marL="914316" algn="ctr" rtl="0" fontAlgn="base">
        <a:spcBef>
          <a:spcPct val="0"/>
        </a:spcBef>
        <a:spcAft>
          <a:spcPct val="0"/>
        </a:spcAft>
        <a:defRPr sz="4400">
          <a:solidFill>
            <a:schemeClr val="tx2"/>
          </a:solidFill>
          <a:latin typeface="Arial" charset="0"/>
        </a:defRPr>
      </a:lvl7pPr>
      <a:lvl8pPr marL="1371474" algn="ctr" rtl="0" fontAlgn="base">
        <a:spcBef>
          <a:spcPct val="0"/>
        </a:spcBef>
        <a:spcAft>
          <a:spcPct val="0"/>
        </a:spcAft>
        <a:defRPr sz="4400">
          <a:solidFill>
            <a:schemeClr val="tx2"/>
          </a:solidFill>
          <a:latin typeface="Arial" charset="0"/>
        </a:defRPr>
      </a:lvl8pPr>
      <a:lvl9pPr marL="1828633" algn="ctr" rtl="0" fontAlgn="base">
        <a:spcBef>
          <a:spcPct val="0"/>
        </a:spcBef>
        <a:spcAft>
          <a:spcPct val="0"/>
        </a:spcAft>
        <a:defRPr sz="4400">
          <a:solidFill>
            <a:schemeClr val="tx2"/>
          </a:solidFill>
          <a:latin typeface="Arial" charset="0"/>
        </a:defRPr>
      </a:lvl9pPr>
    </p:titleStyle>
    <p:bodyStyle>
      <a:lvl1pPr marL="342869" indent="-342869"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882" indent="-285724" algn="l" rtl="0" eaLnBrk="0" fontAlgn="base" hangingPunct="0">
        <a:spcBef>
          <a:spcPct val="20000"/>
        </a:spcBef>
        <a:spcAft>
          <a:spcPct val="0"/>
        </a:spcAft>
        <a:buChar char="–"/>
        <a:defRPr sz="2800">
          <a:solidFill>
            <a:schemeClr val="tx1"/>
          </a:solidFill>
          <a:latin typeface="+mn-lt"/>
          <a:ea typeface="ＭＳ Ｐゴシック" charset="0"/>
        </a:defRPr>
      </a:lvl2pPr>
      <a:lvl3pPr marL="1142895" indent="-228579" algn="l" rtl="0" eaLnBrk="0" fontAlgn="base" hangingPunct="0">
        <a:spcBef>
          <a:spcPct val="20000"/>
        </a:spcBef>
        <a:spcAft>
          <a:spcPct val="0"/>
        </a:spcAft>
        <a:buChar char="•"/>
        <a:defRPr sz="2400">
          <a:solidFill>
            <a:schemeClr val="tx1"/>
          </a:solidFill>
          <a:latin typeface="+mn-lt"/>
          <a:ea typeface="ＭＳ Ｐゴシック" charset="0"/>
        </a:defRPr>
      </a:lvl3pPr>
      <a:lvl4pPr marL="1600054" indent="-228579" algn="l" rtl="0" eaLnBrk="0" fontAlgn="base" hangingPunct="0">
        <a:spcBef>
          <a:spcPct val="20000"/>
        </a:spcBef>
        <a:spcAft>
          <a:spcPct val="0"/>
        </a:spcAft>
        <a:buChar char="–"/>
        <a:defRPr sz="2000">
          <a:solidFill>
            <a:schemeClr val="tx1"/>
          </a:solidFill>
          <a:latin typeface="+mn-lt"/>
          <a:ea typeface="ＭＳ Ｐゴシック" charset="0"/>
        </a:defRPr>
      </a:lvl4pPr>
      <a:lvl5pPr marL="2057213" indent="-228579" algn="l" rtl="0" eaLnBrk="0" fontAlgn="base" hangingPunct="0">
        <a:spcBef>
          <a:spcPct val="20000"/>
        </a:spcBef>
        <a:spcAft>
          <a:spcPct val="0"/>
        </a:spcAft>
        <a:buChar char="»"/>
        <a:defRPr sz="2000">
          <a:solidFill>
            <a:schemeClr val="tx1"/>
          </a:solidFill>
          <a:latin typeface="+mn-lt"/>
          <a:ea typeface="ＭＳ Ｐゴシック" charset="0"/>
        </a:defRPr>
      </a:lvl5pPr>
      <a:lvl6pPr marL="2514371" indent="-228579" algn="l" rtl="0" fontAlgn="base">
        <a:spcBef>
          <a:spcPct val="20000"/>
        </a:spcBef>
        <a:spcAft>
          <a:spcPct val="0"/>
        </a:spcAft>
        <a:buChar char="»"/>
        <a:defRPr sz="2000">
          <a:solidFill>
            <a:schemeClr val="tx1"/>
          </a:solidFill>
          <a:latin typeface="+mn-lt"/>
        </a:defRPr>
      </a:lvl6pPr>
      <a:lvl7pPr marL="2971529" indent="-228579" algn="l" rtl="0" fontAlgn="base">
        <a:spcBef>
          <a:spcPct val="20000"/>
        </a:spcBef>
        <a:spcAft>
          <a:spcPct val="0"/>
        </a:spcAft>
        <a:buChar char="»"/>
        <a:defRPr sz="2000">
          <a:solidFill>
            <a:schemeClr val="tx1"/>
          </a:solidFill>
          <a:latin typeface="+mn-lt"/>
        </a:defRPr>
      </a:lvl7pPr>
      <a:lvl8pPr marL="3428687" indent="-228579" algn="l" rtl="0" fontAlgn="base">
        <a:spcBef>
          <a:spcPct val="20000"/>
        </a:spcBef>
        <a:spcAft>
          <a:spcPct val="0"/>
        </a:spcAft>
        <a:buChar char="»"/>
        <a:defRPr sz="2000">
          <a:solidFill>
            <a:schemeClr val="tx1"/>
          </a:solidFill>
          <a:latin typeface="+mn-lt"/>
        </a:defRPr>
      </a:lvl8pPr>
      <a:lvl9pPr marL="3885845" indent="-22857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316" rtl="0" eaLnBrk="1" latinLnBrk="0" hangingPunct="1">
        <a:defRPr sz="1800" kern="1200">
          <a:solidFill>
            <a:schemeClr val="tx1"/>
          </a:solidFill>
          <a:latin typeface="+mn-lt"/>
          <a:ea typeface="+mn-ea"/>
          <a:cs typeface="+mn-cs"/>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3" algn="l" defTabSz="914316" rtl="0" eaLnBrk="1" latinLnBrk="0" hangingPunct="1">
        <a:defRPr sz="1800" kern="1200">
          <a:solidFill>
            <a:schemeClr val="tx1"/>
          </a:solidFill>
          <a:latin typeface="+mn-lt"/>
          <a:ea typeface="+mn-ea"/>
          <a:cs typeface="+mn-cs"/>
        </a:defRPr>
      </a:lvl5pPr>
      <a:lvl6pPr marL="2285792" algn="l" defTabSz="914316" rtl="0" eaLnBrk="1" latinLnBrk="0" hangingPunct="1">
        <a:defRPr sz="1800" kern="1200">
          <a:solidFill>
            <a:schemeClr val="tx1"/>
          </a:solidFill>
          <a:latin typeface="+mn-lt"/>
          <a:ea typeface="+mn-ea"/>
          <a:cs typeface="+mn-cs"/>
        </a:defRPr>
      </a:lvl6pPr>
      <a:lvl7pPr marL="2742950" algn="l" defTabSz="914316" rtl="0" eaLnBrk="1" latinLnBrk="0" hangingPunct="1">
        <a:defRPr sz="1800" kern="1200">
          <a:solidFill>
            <a:schemeClr val="tx1"/>
          </a:solidFill>
          <a:latin typeface="+mn-lt"/>
          <a:ea typeface="+mn-ea"/>
          <a:cs typeface="+mn-cs"/>
        </a:defRPr>
      </a:lvl7pPr>
      <a:lvl8pPr marL="3200108" algn="l" defTabSz="914316" rtl="0" eaLnBrk="1" latinLnBrk="0" hangingPunct="1">
        <a:defRPr sz="1800" kern="1200">
          <a:solidFill>
            <a:schemeClr val="tx1"/>
          </a:solidFill>
          <a:latin typeface="+mn-lt"/>
          <a:ea typeface="+mn-ea"/>
          <a:cs typeface="+mn-cs"/>
        </a:defRPr>
      </a:lvl8pPr>
      <a:lvl9pPr marL="3657266" algn="l" defTabSz="91431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auto">
      <p:bgPr>
        <a:gradFill rotWithShape="0">
          <a:gsLst>
            <a:gs pos="0">
              <a:srgbClr val="FDFDFF"/>
            </a:gs>
            <a:gs pos="100000">
              <a:srgbClr val="EAEAEA"/>
            </a:gs>
          </a:gsLst>
          <a:lin ang="2700000" scaled="1"/>
        </a:gradFill>
        <a:effectLst/>
      </p:bgPr>
    </p:bg>
    <p:spTree>
      <p:nvGrpSpPr>
        <p:cNvPr id="1" name=""/>
        <p:cNvGrpSpPr/>
        <p:nvPr/>
      </p:nvGrpSpPr>
      <p:grpSpPr>
        <a:xfrm>
          <a:off x="0" y="0"/>
          <a:ext cx="0" cy="0"/>
          <a:chOff x="0" y="0"/>
          <a:chExt cx="0" cy="0"/>
        </a:xfrm>
      </p:grpSpPr>
      <p:sp>
        <p:nvSpPr>
          <p:cNvPr id="1031" name="Text Box 7"/>
          <p:cNvSpPr txBox="1">
            <a:spLocks noChangeArrowheads="1"/>
          </p:cNvSpPr>
          <p:nvPr/>
        </p:nvSpPr>
        <p:spPr bwMode="auto">
          <a:xfrm>
            <a:off x="323852" y="6597650"/>
            <a:ext cx="1548527" cy="230832"/>
          </a:xfrm>
          <a:prstGeom prst="rect">
            <a:avLst/>
          </a:prstGeom>
          <a:noFill/>
          <a:ln w="9525">
            <a:noFill/>
            <a:miter lim="800000"/>
            <a:headEnd/>
            <a:tailEnd/>
          </a:ln>
          <a:effectLst/>
        </p:spPr>
        <p:txBody>
          <a:bodyPr wrap="none" lIns="91432" tIns="45716" rIns="91432" bIns="45716">
            <a:spAutoFit/>
          </a:bodyPr>
          <a:lstStyle/>
          <a:p>
            <a:pPr fontAlgn="base">
              <a:spcBef>
                <a:spcPct val="0"/>
              </a:spcBef>
              <a:spcAft>
                <a:spcPct val="0"/>
              </a:spcAft>
              <a:defRPr/>
            </a:pPr>
            <a:r>
              <a:rPr lang="en-US" sz="900">
                <a:solidFill>
                  <a:srgbClr val="333399"/>
                </a:solidFill>
                <a:latin typeface="Arial" pitchFamily="34" charset="0"/>
              </a:rPr>
              <a:t>C. Joram   CERN – PH/DT </a:t>
            </a:r>
          </a:p>
        </p:txBody>
      </p:sp>
      <p:sp>
        <p:nvSpPr>
          <p:cNvPr id="1038" name="Line 14"/>
          <p:cNvSpPr>
            <a:spLocks noChangeShapeType="1"/>
          </p:cNvSpPr>
          <p:nvPr/>
        </p:nvSpPr>
        <p:spPr bwMode="auto">
          <a:xfrm>
            <a:off x="900115"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2000">
              <a:solidFill>
                <a:srgbClr val="333399"/>
              </a:solidFill>
              <a:latin typeface="Arial" pitchFamily="34" charset="0"/>
            </a:endParaRPr>
          </a:p>
        </p:txBody>
      </p:sp>
      <p:sp>
        <p:nvSpPr>
          <p:cNvPr id="1039" name="Freeform 15"/>
          <p:cNvSpPr>
            <a:spLocks/>
          </p:cNvSpPr>
          <p:nvPr/>
        </p:nvSpPr>
        <p:spPr bwMode="auto">
          <a:xfrm>
            <a:off x="6084889" y="625475"/>
            <a:ext cx="2955925" cy="571500"/>
          </a:xfrm>
          <a:custGeom>
            <a:avLst/>
            <a:gdLst/>
            <a:ahLst/>
            <a:cxnLst>
              <a:cxn ang="0">
                <a:pos x="0" y="42"/>
              </a:cxn>
              <a:cxn ang="0">
                <a:pos x="156" y="42"/>
              </a:cxn>
              <a:cxn ang="0">
                <a:pos x="198" y="75"/>
              </a:cxn>
              <a:cxn ang="0">
                <a:pos x="234" y="48"/>
              </a:cxn>
              <a:cxn ang="0">
                <a:pos x="288" y="30"/>
              </a:cxn>
              <a:cxn ang="0">
                <a:pos x="432" y="0"/>
              </a:cxn>
              <a:cxn ang="0">
                <a:pos x="492" y="48"/>
              </a:cxn>
              <a:cxn ang="0">
                <a:pos x="651" y="30"/>
              </a:cxn>
              <a:cxn ang="0">
                <a:pos x="726" y="48"/>
              </a:cxn>
              <a:cxn ang="0">
                <a:pos x="780" y="0"/>
              </a:cxn>
              <a:cxn ang="0">
                <a:pos x="840" y="36"/>
              </a:cxn>
              <a:cxn ang="0">
                <a:pos x="924" y="30"/>
              </a:cxn>
              <a:cxn ang="0">
                <a:pos x="984" y="60"/>
              </a:cxn>
              <a:cxn ang="0">
                <a:pos x="1060" y="30"/>
              </a:cxn>
              <a:cxn ang="0">
                <a:pos x="1122" y="6"/>
              </a:cxn>
              <a:cxn ang="0">
                <a:pos x="1194" y="30"/>
              </a:cxn>
              <a:cxn ang="0">
                <a:pos x="1241" y="120"/>
              </a:cxn>
              <a:cxn ang="0">
                <a:pos x="1266" y="198"/>
              </a:cxn>
              <a:cxn ang="0">
                <a:pos x="1290" y="360"/>
              </a:cxn>
              <a:cxn ang="0">
                <a:pos x="1338" y="288"/>
              </a:cxn>
              <a:cxn ang="0">
                <a:pos x="1368" y="186"/>
              </a:cxn>
              <a:cxn ang="0">
                <a:pos x="1398" y="126"/>
              </a:cxn>
              <a:cxn ang="0">
                <a:pos x="1410" y="66"/>
              </a:cxn>
              <a:cxn ang="0">
                <a:pos x="1458" y="48"/>
              </a:cxn>
              <a:cxn ang="0">
                <a:pos x="1518" y="30"/>
              </a:cxn>
              <a:cxn ang="0">
                <a:pos x="1559" y="75"/>
              </a:cxn>
              <a:cxn ang="0">
                <a:pos x="1604" y="75"/>
              </a:cxn>
              <a:cxn ang="0">
                <a:pos x="1649" y="30"/>
              </a:cxn>
              <a:cxn ang="0">
                <a:pos x="1686" y="42"/>
              </a:cxn>
              <a:cxn ang="0">
                <a:pos x="1908" y="24"/>
              </a:cxn>
            </a:cxnLst>
            <a:rect l="0" t="0" r="r" b="b"/>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2000">
              <a:solidFill>
                <a:srgbClr val="333399"/>
              </a:solidFill>
              <a:latin typeface="Arial" pitchFamily="34" charset="0"/>
            </a:endParaRPr>
          </a:p>
        </p:txBody>
      </p:sp>
      <p:sp>
        <p:nvSpPr>
          <p:cNvPr id="1054" name="Line 30"/>
          <p:cNvSpPr>
            <a:spLocks noChangeShapeType="1"/>
          </p:cNvSpPr>
          <p:nvPr/>
        </p:nvSpPr>
        <p:spPr bwMode="auto">
          <a:xfrm>
            <a:off x="323851"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2000">
              <a:solidFill>
                <a:srgbClr val="333399"/>
              </a:solidFill>
              <a:latin typeface="Arial" pitchFamily="34" charset="0"/>
            </a:endParaRPr>
          </a:p>
        </p:txBody>
      </p:sp>
      <p:sp>
        <p:nvSpPr>
          <p:cNvPr id="1056" name="Rectangle 32"/>
          <p:cNvSpPr>
            <a:spLocks noChangeArrowheads="1"/>
          </p:cNvSpPr>
          <p:nvPr/>
        </p:nvSpPr>
        <p:spPr bwMode="auto">
          <a:xfrm>
            <a:off x="5124451" y="6588125"/>
            <a:ext cx="2686459" cy="242374"/>
          </a:xfrm>
          <a:prstGeom prst="rect">
            <a:avLst/>
          </a:prstGeom>
          <a:noFill/>
          <a:ln w="9525" algn="ctr">
            <a:noFill/>
            <a:miter lim="800000"/>
            <a:headEnd/>
            <a:tailEnd/>
          </a:ln>
          <a:effectLst/>
        </p:spPr>
        <p:txBody>
          <a:bodyPr wrap="none" lIns="91432" tIns="45716" rIns="91432" bIns="45716">
            <a:spAutoFit/>
          </a:bodyPr>
          <a:lstStyle/>
          <a:p>
            <a:pPr marL="361917" indent="-361917" fontAlgn="base">
              <a:lnSpc>
                <a:spcPct val="110000"/>
              </a:lnSpc>
              <a:spcBef>
                <a:spcPct val="20000"/>
              </a:spcBef>
              <a:spcAft>
                <a:spcPct val="0"/>
              </a:spcAft>
              <a:defRPr/>
            </a:pPr>
            <a:r>
              <a:rPr lang="en-US" sz="900">
                <a:solidFill>
                  <a:srgbClr val="333399"/>
                </a:solidFill>
                <a:latin typeface="Arial" pitchFamily="34" charset="0"/>
              </a:rPr>
              <a:t>Particle Interactions – Detector Design Principles</a:t>
            </a:r>
          </a:p>
        </p:txBody>
      </p:sp>
      <p:sp>
        <p:nvSpPr>
          <p:cNvPr id="10" name="Slide Number Placeholder 1"/>
          <p:cNvSpPr>
            <a:spLocks noGrp="1"/>
          </p:cNvSpPr>
          <p:nvPr>
            <p:ph type="sldNum" sz="quarter" idx="4"/>
          </p:nvPr>
        </p:nvSpPr>
        <p:spPr bwMode="auto">
          <a:xfrm>
            <a:off x="8143877" y="6597650"/>
            <a:ext cx="765175" cy="260350"/>
          </a:xfrm>
          <a:prstGeom prst="rect">
            <a:avLst/>
          </a:prstGeom>
          <a:ln>
            <a:miter lim="800000"/>
            <a:headEnd/>
            <a:tailEnd/>
          </a:ln>
        </p:spPr>
        <p:txBody>
          <a:bodyPr vert="horz" wrap="square" lIns="91432" tIns="45716" rIns="91432" bIns="45716" numCol="1" anchor="t" anchorCtr="0" compatLnSpc="1">
            <a:prstTxWarp prst="textNoShape">
              <a:avLst/>
            </a:prstTxWarp>
          </a:bodyPr>
          <a:lstStyle>
            <a:lvl1pPr algn="r">
              <a:spcBef>
                <a:spcPct val="0"/>
              </a:spcBef>
              <a:buFontTx/>
              <a:buNone/>
              <a:defRPr sz="900"/>
            </a:lvl1pPr>
          </a:lstStyle>
          <a:p>
            <a:pPr fontAlgn="base">
              <a:spcAft>
                <a:spcPct val="0"/>
              </a:spcAft>
              <a:defRPr/>
            </a:pPr>
            <a:r>
              <a:rPr lang="en-US" dirty="0">
                <a:solidFill>
                  <a:srgbClr val="333399"/>
                </a:solidFill>
                <a:latin typeface="Arial" pitchFamily="34" charset="0"/>
              </a:rPr>
              <a:t>L2-</a:t>
            </a:r>
            <a:fld id="{A0B60771-0683-4018-BAE6-A34AAB391B3D}" type="slidenum">
              <a:rPr lang="en-US" smtClean="0">
                <a:solidFill>
                  <a:srgbClr val="333399"/>
                </a:solidFill>
                <a:latin typeface="Arial" pitchFamily="34" charset="0"/>
              </a:rPr>
              <a:pPr fontAlgn="base">
                <a:spcAft>
                  <a:spcPct val="0"/>
                </a:spcAft>
                <a:defRPr/>
              </a:pPr>
              <a:t>‹#›</a:t>
            </a:fld>
            <a:endParaRPr lang="en-US" dirty="0">
              <a:solidFill>
                <a:srgbClr val="333399"/>
              </a:solidFill>
              <a:latin typeface="Arial" pitchFamily="34" charset="0"/>
            </a:endParaRPr>
          </a:p>
        </p:txBody>
      </p:sp>
      <p:pic>
        <p:nvPicPr>
          <p:cNvPr id="18442" name="Picture 11" descr="icfa">
            <a:hlinkClick r:id="rId9"/>
          </p:cNvPr>
          <p:cNvPicPr>
            <a:picLocks noChangeAspect="1" noChangeArrowheads="1"/>
          </p:cNvPicPr>
          <p:nvPr/>
        </p:nvPicPr>
        <p:blipFill>
          <a:blip r:embed="rId10" cstate="print">
            <a:clrChange>
              <a:clrFrom>
                <a:srgbClr val="FFFEFF"/>
              </a:clrFrom>
              <a:clrTo>
                <a:srgbClr val="FFFEFF">
                  <a:alpha val="0"/>
                </a:srgbClr>
              </a:clrTo>
            </a:clrChange>
            <a:extLst>
              <a:ext uri="{28A0092B-C50C-407E-A947-70E740481C1C}">
                <a14:useLocalDpi xmlns:a14="http://schemas.microsoft.com/office/drawing/2010/main" val="0"/>
              </a:ext>
            </a:extLst>
          </a:blip>
          <a:srcRect/>
          <a:stretch>
            <a:fillRect/>
          </a:stretch>
        </p:blipFill>
        <p:spPr bwMode="auto">
          <a:xfrm>
            <a:off x="7563943" y="127000"/>
            <a:ext cx="754063" cy="44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 Box 7"/>
          <p:cNvSpPr txBox="1">
            <a:spLocks noChangeArrowheads="1"/>
          </p:cNvSpPr>
          <p:nvPr userDrawn="1"/>
        </p:nvSpPr>
        <p:spPr bwMode="auto">
          <a:xfrm>
            <a:off x="323852" y="6597650"/>
            <a:ext cx="1548527" cy="230832"/>
          </a:xfrm>
          <a:prstGeom prst="rect">
            <a:avLst/>
          </a:prstGeom>
          <a:noFill/>
          <a:ln w="9525">
            <a:noFill/>
            <a:miter lim="800000"/>
            <a:headEnd/>
            <a:tailEnd/>
          </a:ln>
          <a:effectLst/>
        </p:spPr>
        <p:txBody>
          <a:bodyPr wrap="none" lIns="91432" tIns="45716" rIns="91432" bIns="45716">
            <a:spAutoFit/>
          </a:bodyPr>
          <a:lstStyle/>
          <a:p>
            <a:pPr fontAlgn="base">
              <a:spcBef>
                <a:spcPct val="0"/>
              </a:spcBef>
              <a:spcAft>
                <a:spcPct val="0"/>
              </a:spcAft>
              <a:defRPr/>
            </a:pPr>
            <a:r>
              <a:rPr lang="en-US" sz="900">
                <a:solidFill>
                  <a:srgbClr val="333399"/>
                </a:solidFill>
                <a:latin typeface="Arial" pitchFamily="34" charset="0"/>
              </a:rPr>
              <a:t>C. Joram   CERN – PH/DT </a:t>
            </a:r>
          </a:p>
        </p:txBody>
      </p:sp>
      <p:sp>
        <p:nvSpPr>
          <p:cNvPr id="3" name="Line 14"/>
          <p:cNvSpPr>
            <a:spLocks noChangeShapeType="1"/>
          </p:cNvSpPr>
          <p:nvPr userDrawn="1"/>
        </p:nvSpPr>
        <p:spPr bwMode="auto">
          <a:xfrm>
            <a:off x="900115"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2000">
              <a:solidFill>
                <a:srgbClr val="333399"/>
              </a:solidFill>
              <a:latin typeface="Arial" pitchFamily="34" charset="0"/>
            </a:endParaRPr>
          </a:p>
        </p:txBody>
      </p:sp>
      <p:sp>
        <p:nvSpPr>
          <p:cNvPr id="4" name="Freeform 15"/>
          <p:cNvSpPr>
            <a:spLocks/>
          </p:cNvSpPr>
          <p:nvPr userDrawn="1"/>
        </p:nvSpPr>
        <p:spPr bwMode="auto">
          <a:xfrm>
            <a:off x="6084889" y="625475"/>
            <a:ext cx="2955925" cy="571500"/>
          </a:xfrm>
          <a:custGeom>
            <a:avLst/>
            <a:gdLst/>
            <a:ahLst/>
            <a:cxnLst>
              <a:cxn ang="0">
                <a:pos x="0" y="42"/>
              </a:cxn>
              <a:cxn ang="0">
                <a:pos x="156" y="42"/>
              </a:cxn>
              <a:cxn ang="0">
                <a:pos x="198" y="75"/>
              </a:cxn>
              <a:cxn ang="0">
                <a:pos x="234" y="48"/>
              </a:cxn>
              <a:cxn ang="0">
                <a:pos x="288" y="30"/>
              </a:cxn>
              <a:cxn ang="0">
                <a:pos x="432" y="0"/>
              </a:cxn>
              <a:cxn ang="0">
                <a:pos x="492" y="48"/>
              </a:cxn>
              <a:cxn ang="0">
                <a:pos x="651" y="30"/>
              </a:cxn>
              <a:cxn ang="0">
                <a:pos x="726" y="48"/>
              </a:cxn>
              <a:cxn ang="0">
                <a:pos x="780" y="0"/>
              </a:cxn>
              <a:cxn ang="0">
                <a:pos x="840" y="36"/>
              </a:cxn>
              <a:cxn ang="0">
                <a:pos x="924" y="30"/>
              </a:cxn>
              <a:cxn ang="0">
                <a:pos x="984" y="60"/>
              </a:cxn>
              <a:cxn ang="0">
                <a:pos x="1060" y="30"/>
              </a:cxn>
              <a:cxn ang="0">
                <a:pos x="1122" y="6"/>
              </a:cxn>
              <a:cxn ang="0">
                <a:pos x="1194" y="30"/>
              </a:cxn>
              <a:cxn ang="0">
                <a:pos x="1241" y="120"/>
              </a:cxn>
              <a:cxn ang="0">
                <a:pos x="1266" y="198"/>
              </a:cxn>
              <a:cxn ang="0">
                <a:pos x="1290" y="360"/>
              </a:cxn>
              <a:cxn ang="0">
                <a:pos x="1338" y="288"/>
              </a:cxn>
              <a:cxn ang="0">
                <a:pos x="1368" y="186"/>
              </a:cxn>
              <a:cxn ang="0">
                <a:pos x="1398" y="126"/>
              </a:cxn>
              <a:cxn ang="0">
                <a:pos x="1410" y="66"/>
              </a:cxn>
              <a:cxn ang="0">
                <a:pos x="1458" y="48"/>
              </a:cxn>
              <a:cxn ang="0">
                <a:pos x="1518" y="30"/>
              </a:cxn>
              <a:cxn ang="0">
                <a:pos x="1559" y="75"/>
              </a:cxn>
              <a:cxn ang="0">
                <a:pos x="1604" y="75"/>
              </a:cxn>
              <a:cxn ang="0">
                <a:pos x="1649" y="30"/>
              </a:cxn>
              <a:cxn ang="0">
                <a:pos x="1686" y="42"/>
              </a:cxn>
              <a:cxn ang="0">
                <a:pos x="1908" y="24"/>
              </a:cxn>
            </a:cxnLst>
            <a:rect l="0" t="0" r="r" b="b"/>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2000">
              <a:solidFill>
                <a:srgbClr val="333399"/>
              </a:solidFill>
              <a:latin typeface="Arial" pitchFamily="34" charset="0"/>
            </a:endParaRPr>
          </a:p>
        </p:txBody>
      </p:sp>
      <p:sp>
        <p:nvSpPr>
          <p:cNvPr id="5" name="Rectangle 17"/>
          <p:cNvSpPr>
            <a:spLocks noChangeArrowheads="1"/>
          </p:cNvSpPr>
          <p:nvPr userDrawn="1"/>
        </p:nvSpPr>
        <p:spPr bwMode="auto">
          <a:xfrm rot="16200000">
            <a:off x="6796882" y="3920555"/>
            <a:ext cx="4335462" cy="230832"/>
          </a:xfrm>
          <a:prstGeom prst="rect">
            <a:avLst/>
          </a:prstGeom>
          <a:noFill/>
          <a:ln w="9525">
            <a:noFill/>
            <a:miter lim="800000"/>
            <a:headEnd/>
            <a:tailEnd/>
          </a:ln>
          <a:effectLst/>
        </p:spPr>
        <p:txBody>
          <a:bodyPr lIns="91432" tIns="45716" rIns="91432" bIns="45716">
            <a:spAutoFit/>
          </a:bodyPr>
          <a:lstStyle/>
          <a:p>
            <a:pPr fontAlgn="base">
              <a:spcBef>
                <a:spcPct val="0"/>
              </a:spcBef>
              <a:spcAft>
                <a:spcPct val="0"/>
              </a:spcAft>
              <a:defRPr/>
            </a:pPr>
            <a:r>
              <a:rPr lang="en-US" sz="900" dirty="0">
                <a:solidFill>
                  <a:srgbClr val="333399"/>
                </a:solidFill>
                <a:latin typeface="Arial" pitchFamily="34" charset="0"/>
              </a:rPr>
              <a:t>XII ICFA School on Instrumentation in Elementary Particle Physics, Bogota, 2013</a:t>
            </a:r>
          </a:p>
        </p:txBody>
      </p:sp>
      <p:sp>
        <p:nvSpPr>
          <p:cNvPr id="6" name="Line 30"/>
          <p:cNvSpPr>
            <a:spLocks noChangeShapeType="1"/>
          </p:cNvSpPr>
          <p:nvPr userDrawn="1"/>
        </p:nvSpPr>
        <p:spPr bwMode="auto">
          <a:xfrm>
            <a:off x="323851"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fontAlgn="base">
              <a:spcBef>
                <a:spcPct val="20000"/>
              </a:spcBef>
              <a:spcAft>
                <a:spcPct val="0"/>
              </a:spcAft>
              <a:buFontTx/>
              <a:buChar char="•"/>
              <a:defRPr/>
            </a:pPr>
            <a:endParaRPr lang="en-GB" sz="2000">
              <a:solidFill>
                <a:srgbClr val="333399"/>
              </a:solidFill>
              <a:latin typeface="Arial" pitchFamily="34" charset="0"/>
            </a:endParaRPr>
          </a:p>
        </p:txBody>
      </p:sp>
      <p:sp>
        <p:nvSpPr>
          <p:cNvPr id="7" name="Rectangle 32"/>
          <p:cNvSpPr>
            <a:spLocks noChangeArrowheads="1"/>
          </p:cNvSpPr>
          <p:nvPr userDrawn="1"/>
        </p:nvSpPr>
        <p:spPr bwMode="auto">
          <a:xfrm>
            <a:off x="5124451" y="6588125"/>
            <a:ext cx="2686459" cy="242374"/>
          </a:xfrm>
          <a:prstGeom prst="rect">
            <a:avLst/>
          </a:prstGeom>
          <a:noFill/>
          <a:ln w="9525" algn="ctr">
            <a:noFill/>
            <a:miter lim="800000"/>
            <a:headEnd/>
            <a:tailEnd/>
          </a:ln>
          <a:effectLst/>
        </p:spPr>
        <p:txBody>
          <a:bodyPr wrap="none" lIns="91432" tIns="45716" rIns="91432" bIns="45716">
            <a:spAutoFit/>
          </a:bodyPr>
          <a:lstStyle/>
          <a:p>
            <a:pPr marL="361917" indent="-361917" fontAlgn="base">
              <a:lnSpc>
                <a:spcPct val="110000"/>
              </a:lnSpc>
              <a:spcBef>
                <a:spcPct val="20000"/>
              </a:spcBef>
              <a:spcAft>
                <a:spcPct val="0"/>
              </a:spcAft>
              <a:defRPr/>
            </a:pPr>
            <a:r>
              <a:rPr lang="en-US" sz="900" dirty="0">
                <a:solidFill>
                  <a:srgbClr val="333399"/>
                </a:solidFill>
                <a:latin typeface="Arial" pitchFamily="34" charset="0"/>
              </a:rPr>
              <a:t>Particle Interactions – Detector Design Principles</a:t>
            </a:r>
          </a:p>
        </p:txBody>
      </p:sp>
      <p:pic>
        <p:nvPicPr>
          <p:cNvPr id="59405" name="Picture 13"/>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86236" y="127000"/>
            <a:ext cx="596809" cy="6151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type="none" w="med" len="med"/>
                <a:tailEnd type="none" w="med" len="med"/>
              </a14:hiddenLine>
            </a:ext>
          </a:extLst>
        </p:spPr>
      </p:pic>
      <p:pic>
        <p:nvPicPr>
          <p:cNvPr id="53250" name="Picture 2"/>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8485861" y="73202"/>
            <a:ext cx="550637" cy="55987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1456807832"/>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158" algn="ctr" rtl="0" fontAlgn="base">
        <a:spcBef>
          <a:spcPct val="0"/>
        </a:spcBef>
        <a:spcAft>
          <a:spcPct val="0"/>
        </a:spcAft>
        <a:defRPr sz="4400">
          <a:solidFill>
            <a:schemeClr val="tx2"/>
          </a:solidFill>
          <a:latin typeface="Arial" charset="0"/>
        </a:defRPr>
      </a:lvl6pPr>
      <a:lvl7pPr marL="914316" algn="ctr" rtl="0" fontAlgn="base">
        <a:spcBef>
          <a:spcPct val="0"/>
        </a:spcBef>
        <a:spcAft>
          <a:spcPct val="0"/>
        </a:spcAft>
        <a:defRPr sz="4400">
          <a:solidFill>
            <a:schemeClr val="tx2"/>
          </a:solidFill>
          <a:latin typeface="Arial" charset="0"/>
        </a:defRPr>
      </a:lvl7pPr>
      <a:lvl8pPr marL="1371474" algn="ctr" rtl="0" fontAlgn="base">
        <a:spcBef>
          <a:spcPct val="0"/>
        </a:spcBef>
        <a:spcAft>
          <a:spcPct val="0"/>
        </a:spcAft>
        <a:defRPr sz="4400">
          <a:solidFill>
            <a:schemeClr val="tx2"/>
          </a:solidFill>
          <a:latin typeface="Arial" charset="0"/>
        </a:defRPr>
      </a:lvl8pPr>
      <a:lvl9pPr marL="1828633" algn="ctr" rtl="0" fontAlgn="base">
        <a:spcBef>
          <a:spcPct val="0"/>
        </a:spcBef>
        <a:spcAft>
          <a:spcPct val="0"/>
        </a:spcAft>
        <a:defRPr sz="4400">
          <a:solidFill>
            <a:schemeClr val="tx2"/>
          </a:solidFill>
          <a:latin typeface="Arial" charset="0"/>
        </a:defRPr>
      </a:lvl9pPr>
    </p:titleStyle>
    <p:bodyStyle>
      <a:lvl1pPr marL="342869" indent="-342869" algn="l" rtl="0" eaLnBrk="0" fontAlgn="base" hangingPunct="0">
        <a:spcBef>
          <a:spcPct val="20000"/>
        </a:spcBef>
        <a:spcAft>
          <a:spcPct val="0"/>
        </a:spcAft>
        <a:buChar char="•"/>
        <a:defRPr sz="3200">
          <a:solidFill>
            <a:schemeClr val="tx1"/>
          </a:solidFill>
          <a:latin typeface="+mn-lt"/>
          <a:ea typeface="+mn-ea"/>
          <a:cs typeface="+mn-cs"/>
        </a:defRPr>
      </a:lvl1pPr>
      <a:lvl2pPr marL="742882" indent="-285724" algn="l" rtl="0" eaLnBrk="0" fontAlgn="base" hangingPunct="0">
        <a:spcBef>
          <a:spcPct val="20000"/>
        </a:spcBef>
        <a:spcAft>
          <a:spcPct val="0"/>
        </a:spcAft>
        <a:buChar char="–"/>
        <a:defRPr sz="2800">
          <a:solidFill>
            <a:schemeClr val="tx1"/>
          </a:solidFill>
          <a:latin typeface="+mn-lt"/>
        </a:defRPr>
      </a:lvl2pPr>
      <a:lvl3pPr marL="1142895" indent="-228579" algn="l" rtl="0" eaLnBrk="0" fontAlgn="base" hangingPunct="0">
        <a:spcBef>
          <a:spcPct val="20000"/>
        </a:spcBef>
        <a:spcAft>
          <a:spcPct val="0"/>
        </a:spcAft>
        <a:buChar char="•"/>
        <a:defRPr sz="2400">
          <a:solidFill>
            <a:schemeClr val="tx1"/>
          </a:solidFill>
          <a:latin typeface="+mn-lt"/>
        </a:defRPr>
      </a:lvl3pPr>
      <a:lvl4pPr marL="1600054" indent="-228579" algn="l" rtl="0" eaLnBrk="0" fontAlgn="base" hangingPunct="0">
        <a:spcBef>
          <a:spcPct val="20000"/>
        </a:spcBef>
        <a:spcAft>
          <a:spcPct val="0"/>
        </a:spcAft>
        <a:buChar char="–"/>
        <a:defRPr sz="2000">
          <a:solidFill>
            <a:schemeClr val="tx1"/>
          </a:solidFill>
          <a:latin typeface="+mn-lt"/>
        </a:defRPr>
      </a:lvl4pPr>
      <a:lvl5pPr marL="2057213" indent="-228579" algn="l" rtl="0" eaLnBrk="0" fontAlgn="base" hangingPunct="0">
        <a:spcBef>
          <a:spcPct val="20000"/>
        </a:spcBef>
        <a:spcAft>
          <a:spcPct val="0"/>
        </a:spcAft>
        <a:buChar char="»"/>
        <a:defRPr sz="2000">
          <a:solidFill>
            <a:schemeClr val="tx1"/>
          </a:solidFill>
          <a:latin typeface="+mn-lt"/>
        </a:defRPr>
      </a:lvl5pPr>
      <a:lvl6pPr marL="2514371" indent="-228579" algn="l" rtl="0" fontAlgn="base">
        <a:spcBef>
          <a:spcPct val="20000"/>
        </a:spcBef>
        <a:spcAft>
          <a:spcPct val="0"/>
        </a:spcAft>
        <a:buChar char="»"/>
        <a:defRPr sz="2000">
          <a:solidFill>
            <a:schemeClr val="tx1"/>
          </a:solidFill>
          <a:latin typeface="+mn-lt"/>
        </a:defRPr>
      </a:lvl6pPr>
      <a:lvl7pPr marL="2971529" indent="-228579" algn="l" rtl="0" fontAlgn="base">
        <a:spcBef>
          <a:spcPct val="20000"/>
        </a:spcBef>
        <a:spcAft>
          <a:spcPct val="0"/>
        </a:spcAft>
        <a:buChar char="»"/>
        <a:defRPr sz="2000">
          <a:solidFill>
            <a:schemeClr val="tx1"/>
          </a:solidFill>
          <a:latin typeface="+mn-lt"/>
        </a:defRPr>
      </a:lvl7pPr>
      <a:lvl8pPr marL="3428687" indent="-228579" algn="l" rtl="0" fontAlgn="base">
        <a:spcBef>
          <a:spcPct val="20000"/>
        </a:spcBef>
        <a:spcAft>
          <a:spcPct val="0"/>
        </a:spcAft>
        <a:buChar char="»"/>
        <a:defRPr sz="2000">
          <a:solidFill>
            <a:schemeClr val="tx1"/>
          </a:solidFill>
          <a:latin typeface="+mn-lt"/>
        </a:defRPr>
      </a:lvl8pPr>
      <a:lvl9pPr marL="3885845" indent="-22857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316" rtl="0" eaLnBrk="1" latinLnBrk="0" hangingPunct="1">
        <a:defRPr sz="1800" kern="1200">
          <a:solidFill>
            <a:schemeClr val="tx1"/>
          </a:solidFill>
          <a:latin typeface="+mn-lt"/>
          <a:ea typeface="+mn-ea"/>
          <a:cs typeface="+mn-cs"/>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3" algn="l" defTabSz="914316" rtl="0" eaLnBrk="1" latinLnBrk="0" hangingPunct="1">
        <a:defRPr sz="1800" kern="1200">
          <a:solidFill>
            <a:schemeClr val="tx1"/>
          </a:solidFill>
          <a:latin typeface="+mn-lt"/>
          <a:ea typeface="+mn-ea"/>
          <a:cs typeface="+mn-cs"/>
        </a:defRPr>
      </a:lvl5pPr>
      <a:lvl6pPr marL="2285792" algn="l" defTabSz="914316" rtl="0" eaLnBrk="1" latinLnBrk="0" hangingPunct="1">
        <a:defRPr sz="1800" kern="1200">
          <a:solidFill>
            <a:schemeClr val="tx1"/>
          </a:solidFill>
          <a:latin typeface="+mn-lt"/>
          <a:ea typeface="+mn-ea"/>
          <a:cs typeface="+mn-cs"/>
        </a:defRPr>
      </a:lvl6pPr>
      <a:lvl7pPr marL="2742950" algn="l" defTabSz="914316" rtl="0" eaLnBrk="1" latinLnBrk="0" hangingPunct="1">
        <a:defRPr sz="1800" kern="1200">
          <a:solidFill>
            <a:schemeClr val="tx1"/>
          </a:solidFill>
          <a:latin typeface="+mn-lt"/>
          <a:ea typeface="+mn-ea"/>
          <a:cs typeface="+mn-cs"/>
        </a:defRPr>
      </a:lvl7pPr>
      <a:lvl8pPr marL="3200108" algn="l" defTabSz="914316" rtl="0" eaLnBrk="1" latinLnBrk="0" hangingPunct="1">
        <a:defRPr sz="1800" kern="1200">
          <a:solidFill>
            <a:schemeClr val="tx1"/>
          </a:solidFill>
          <a:latin typeface="+mn-lt"/>
          <a:ea typeface="+mn-ea"/>
          <a:cs typeface="+mn-cs"/>
        </a:defRPr>
      </a:lvl8pPr>
      <a:lvl9pPr marL="3657266" algn="l" defTabSz="91431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auto">
      <p:bgPr>
        <a:gradFill rotWithShape="0">
          <a:gsLst>
            <a:gs pos="0">
              <a:srgbClr val="FDFDFF"/>
            </a:gs>
            <a:gs pos="100000">
              <a:srgbClr val="EAEAEA"/>
            </a:gs>
          </a:gsLst>
          <a:lin ang="2700000" scaled="1"/>
        </a:gradFill>
        <a:effectLst/>
      </p:bgPr>
    </p:bg>
    <p:spTree>
      <p:nvGrpSpPr>
        <p:cNvPr id="1" name=""/>
        <p:cNvGrpSpPr/>
        <p:nvPr/>
      </p:nvGrpSpPr>
      <p:grpSpPr>
        <a:xfrm>
          <a:off x="0" y="0"/>
          <a:ext cx="0" cy="0"/>
          <a:chOff x="0" y="0"/>
          <a:chExt cx="0" cy="0"/>
        </a:xfrm>
      </p:grpSpPr>
      <p:sp>
        <p:nvSpPr>
          <p:cNvPr id="1026" name="Text Box 7"/>
          <p:cNvSpPr txBox="1">
            <a:spLocks noChangeArrowheads="1"/>
          </p:cNvSpPr>
          <p:nvPr/>
        </p:nvSpPr>
        <p:spPr bwMode="auto">
          <a:xfrm>
            <a:off x="323852" y="6597650"/>
            <a:ext cx="1548527" cy="230832"/>
          </a:xfrm>
          <a:prstGeom prst="rect">
            <a:avLst/>
          </a:prstGeom>
          <a:noFill/>
          <a:ln>
            <a:noFill/>
          </a:ln>
          <a:extLst/>
        </p:spPr>
        <p:txBody>
          <a:bodyPr wrap="none" lIns="91432" tIns="45716" rIns="91432" bIns="45716">
            <a:spAutoFit/>
          </a:bodyPr>
          <a:lstStyle>
            <a:lvl1pPr>
              <a:defRPr sz="1600">
                <a:solidFill>
                  <a:schemeClr val="accent2"/>
                </a:solidFill>
                <a:latin typeface="Arial" charset="0"/>
                <a:ea typeface="ＭＳ Ｐゴシック" charset="0"/>
              </a:defRPr>
            </a:lvl1pPr>
            <a:lvl2pPr marL="742950" indent="-285750">
              <a:defRPr sz="1600">
                <a:solidFill>
                  <a:schemeClr val="accent2"/>
                </a:solidFill>
                <a:latin typeface="Arial" charset="0"/>
                <a:ea typeface="ＭＳ Ｐゴシック" charset="0"/>
              </a:defRPr>
            </a:lvl2pPr>
            <a:lvl3pPr marL="1143000" indent="-228600">
              <a:defRPr sz="1600">
                <a:solidFill>
                  <a:schemeClr val="accent2"/>
                </a:solidFill>
                <a:latin typeface="Arial" charset="0"/>
                <a:ea typeface="ＭＳ Ｐゴシック" charset="0"/>
              </a:defRPr>
            </a:lvl3pPr>
            <a:lvl4pPr marL="1600200" indent="-228600">
              <a:defRPr sz="1600">
                <a:solidFill>
                  <a:schemeClr val="accent2"/>
                </a:solidFill>
                <a:latin typeface="Arial" charset="0"/>
                <a:ea typeface="ＭＳ Ｐゴシック" charset="0"/>
              </a:defRPr>
            </a:lvl4pPr>
            <a:lvl5pPr marL="2057400" indent="-228600">
              <a:defRPr sz="1600">
                <a:solidFill>
                  <a:schemeClr val="accent2"/>
                </a:solidFill>
                <a:latin typeface="Arial" charset="0"/>
                <a:ea typeface="ＭＳ Ｐゴシック" charset="0"/>
              </a:defRPr>
            </a:lvl5pPr>
            <a:lvl6pPr marL="2514600" indent="-228600" eaLnBrk="0" fontAlgn="base" hangingPunct="0">
              <a:spcBef>
                <a:spcPct val="0"/>
              </a:spcBef>
              <a:spcAft>
                <a:spcPct val="0"/>
              </a:spcAft>
              <a:defRPr sz="1600">
                <a:solidFill>
                  <a:schemeClr val="accent2"/>
                </a:solidFill>
                <a:latin typeface="Arial" charset="0"/>
                <a:ea typeface="ＭＳ Ｐゴシック" charset="0"/>
              </a:defRPr>
            </a:lvl6pPr>
            <a:lvl7pPr marL="2971800" indent="-228600" eaLnBrk="0" fontAlgn="base" hangingPunct="0">
              <a:spcBef>
                <a:spcPct val="0"/>
              </a:spcBef>
              <a:spcAft>
                <a:spcPct val="0"/>
              </a:spcAft>
              <a:defRPr sz="1600">
                <a:solidFill>
                  <a:schemeClr val="accent2"/>
                </a:solidFill>
                <a:latin typeface="Arial" charset="0"/>
                <a:ea typeface="ＭＳ Ｐゴシック" charset="0"/>
              </a:defRPr>
            </a:lvl7pPr>
            <a:lvl8pPr marL="3429000" indent="-228600" eaLnBrk="0" fontAlgn="base" hangingPunct="0">
              <a:spcBef>
                <a:spcPct val="0"/>
              </a:spcBef>
              <a:spcAft>
                <a:spcPct val="0"/>
              </a:spcAft>
              <a:defRPr sz="1600">
                <a:solidFill>
                  <a:schemeClr val="accent2"/>
                </a:solidFill>
                <a:latin typeface="Arial" charset="0"/>
                <a:ea typeface="ＭＳ Ｐゴシック" charset="0"/>
              </a:defRPr>
            </a:lvl8pPr>
            <a:lvl9pPr marL="3886200" indent="-228600" eaLnBrk="0" fontAlgn="base" hangingPunct="0">
              <a:spcBef>
                <a:spcPct val="0"/>
              </a:spcBef>
              <a:spcAft>
                <a:spcPct val="0"/>
              </a:spcAft>
              <a:defRPr sz="1600">
                <a:solidFill>
                  <a:schemeClr val="accent2"/>
                </a:solidFill>
                <a:latin typeface="Arial" charset="0"/>
                <a:ea typeface="ＭＳ Ｐゴシック" charset="0"/>
              </a:defRPr>
            </a:lvl9pPr>
          </a:lstStyle>
          <a:p>
            <a:pPr fontAlgn="base">
              <a:spcBef>
                <a:spcPct val="0"/>
              </a:spcBef>
              <a:spcAft>
                <a:spcPct val="0"/>
              </a:spcAft>
            </a:pPr>
            <a:r>
              <a:rPr lang="en-US" sz="900">
                <a:solidFill>
                  <a:srgbClr val="333399"/>
                </a:solidFill>
              </a:rPr>
              <a:t>C. Joram   CERN – PH/DT </a:t>
            </a:r>
          </a:p>
        </p:txBody>
      </p:sp>
      <p:sp>
        <p:nvSpPr>
          <p:cNvPr id="1027" name="Line 14"/>
          <p:cNvSpPr>
            <a:spLocks noChangeShapeType="1"/>
          </p:cNvSpPr>
          <p:nvPr/>
        </p:nvSpPr>
        <p:spPr bwMode="auto">
          <a:xfrm>
            <a:off x="900115"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eaLnBrk="0" fontAlgn="base" hangingPunct="0">
              <a:spcBef>
                <a:spcPct val="0"/>
              </a:spcBef>
              <a:spcAft>
                <a:spcPct val="0"/>
              </a:spcAft>
              <a:defRPr/>
            </a:pPr>
            <a:endParaRPr lang="en-US" sz="1600">
              <a:solidFill>
                <a:srgbClr val="333399"/>
              </a:solidFill>
              <a:latin typeface="Arial" charset="0"/>
              <a:ea typeface="ＭＳ Ｐゴシック" charset="0"/>
            </a:endParaRPr>
          </a:p>
        </p:txBody>
      </p:sp>
      <p:sp>
        <p:nvSpPr>
          <p:cNvPr id="1028" name="Freeform 15"/>
          <p:cNvSpPr>
            <a:spLocks/>
          </p:cNvSpPr>
          <p:nvPr/>
        </p:nvSpPr>
        <p:spPr bwMode="auto">
          <a:xfrm>
            <a:off x="6084889" y="625475"/>
            <a:ext cx="2955925" cy="571500"/>
          </a:xfrm>
          <a:custGeom>
            <a:avLst/>
            <a:gdLst>
              <a:gd name="T0" fmla="*/ 0 w 1908"/>
              <a:gd name="T1" fmla="*/ 2147483647 h 360"/>
              <a:gd name="T2" fmla="*/ 2147483647 w 1908"/>
              <a:gd name="T3" fmla="*/ 2147483647 h 360"/>
              <a:gd name="T4" fmla="*/ 2147483647 w 1908"/>
              <a:gd name="T5" fmla="*/ 2147483647 h 360"/>
              <a:gd name="T6" fmla="*/ 2147483647 w 1908"/>
              <a:gd name="T7" fmla="*/ 2147483647 h 360"/>
              <a:gd name="T8" fmla="*/ 2147483647 w 1908"/>
              <a:gd name="T9" fmla="*/ 2147483647 h 360"/>
              <a:gd name="T10" fmla="*/ 2147483647 w 1908"/>
              <a:gd name="T11" fmla="*/ 0 h 360"/>
              <a:gd name="T12" fmla="*/ 2147483647 w 1908"/>
              <a:gd name="T13" fmla="*/ 2147483647 h 360"/>
              <a:gd name="T14" fmla="*/ 2147483647 w 1908"/>
              <a:gd name="T15" fmla="*/ 2147483647 h 360"/>
              <a:gd name="T16" fmla="*/ 2147483647 w 1908"/>
              <a:gd name="T17" fmla="*/ 2147483647 h 360"/>
              <a:gd name="T18" fmla="*/ 2147483647 w 1908"/>
              <a:gd name="T19" fmla="*/ 0 h 360"/>
              <a:gd name="T20" fmla="*/ 2147483647 w 1908"/>
              <a:gd name="T21" fmla="*/ 2147483647 h 360"/>
              <a:gd name="T22" fmla="*/ 2147483647 w 1908"/>
              <a:gd name="T23" fmla="*/ 2147483647 h 360"/>
              <a:gd name="T24" fmla="*/ 2147483647 w 1908"/>
              <a:gd name="T25" fmla="*/ 2147483647 h 360"/>
              <a:gd name="T26" fmla="*/ 2147483647 w 1908"/>
              <a:gd name="T27" fmla="*/ 2147483647 h 360"/>
              <a:gd name="T28" fmla="*/ 2147483647 w 1908"/>
              <a:gd name="T29" fmla="*/ 2147483647 h 360"/>
              <a:gd name="T30" fmla="*/ 2147483647 w 1908"/>
              <a:gd name="T31" fmla="*/ 2147483647 h 360"/>
              <a:gd name="T32" fmla="*/ 2147483647 w 1908"/>
              <a:gd name="T33" fmla="*/ 2147483647 h 360"/>
              <a:gd name="T34" fmla="*/ 2147483647 w 1908"/>
              <a:gd name="T35" fmla="*/ 2147483647 h 360"/>
              <a:gd name="T36" fmla="*/ 2147483647 w 1908"/>
              <a:gd name="T37" fmla="*/ 2147483647 h 360"/>
              <a:gd name="T38" fmla="*/ 2147483647 w 1908"/>
              <a:gd name="T39" fmla="*/ 2147483647 h 360"/>
              <a:gd name="T40" fmla="*/ 2147483647 w 1908"/>
              <a:gd name="T41" fmla="*/ 2147483647 h 360"/>
              <a:gd name="T42" fmla="*/ 2147483647 w 1908"/>
              <a:gd name="T43" fmla="*/ 2147483647 h 360"/>
              <a:gd name="T44" fmla="*/ 2147483647 w 1908"/>
              <a:gd name="T45" fmla="*/ 2147483647 h 360"/>
              <a:gd name="T46" fmla="*/ 2147483647 w 1908"/>
              <a:gd name="T47" fmla="*/ 2147483647 h 360"/>
              <a:gd name="T48" fmla="*/ 2147483647 w 1908"/>
              <a:gd name="T49" fmla="*/ 2147483647 h 360"/>
              <a:gd name="T50" fmla="*/ 2147483647 w 1908"/>
              <a:gd name="T51" fmla="*/ 2147483647 h 360"/>
              <a:gd name="T52" fmla="*/ 2147483647 w 1908"/>
              <a:gd name="T53" fmla="*/ 2147483647 h 360"/>
              <a:gd name="T54" fmla="*/ 2147483647 w 1908"/>
              <a:gd name="T55" fmla="*/ 2147483647 h 360"/>
              <a:gd name="T56" fmla="*/ 2147483647 w 1908"/>
              <a:gd name="T57" fmla="*/ 2147483647 h 360"/>
              <a:gd name="T58" fmla="*/ 2147483647 w 1908"/>
              <a:gd name="T59" fmla="*/ 2147483647 h 3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08"/>
              <a:gd name="T91" fmla="*/ 0 h 360"/>
              <a:gd name="T92" fmla="*/ 1908 w 1908"/>
              <a:gd name="T93" fmla="*/ 360 h 36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blurRad="63500" dist="35921" dir="2700000" algn="ctr" rotWithShape="0">
              <a:schemeClr val="bg2">
                <a:alpha val="50000"/>
              </a:schemeClr>
            </a:outerShdw>
          </a:effectLst>
          <a:extLst>
            <a:ext uri="{909E8E84-426E-40dd-AFC4-6F175D3DCCD1}">
              <a14:hiddenFill xmlns:a14="http://schemas.microsoft.com/office/drawing/2010/main" xmlns="">
                <a:solidFill>
                  <a:srgbClr val="FFFFFF"/>
                </a:solidFill>
              </a14:hiddenFill>
            </a:ext>
          </a:extLst>
        </p:spPr>
        <p:txBody>
          <a:bodyPr lIns="91432" tIns="45716" rIns="91432" bIns="45716"/>
          <a:lstStyle/>
          <a:p>
            <a:pPr eaLnBrk="0" fontAlgn="base" hangingPunct="0">
              <a:spcBef>
                <a:spcPct val="0"/>
              </a:spcBef>
              <a:spcAft>
                <a:spcPct val="0"/>
              </a:spcAft>
            </a:pPr>
            <a:endParaRPr lang="en-US" sz="1600">
              <a:solidFill>
                <a:srgbClr val="333399"/>
              </a:solidFill>
              <a:latin typeface="Arial" charset="0"/>
              <a:ea typeface="ＭＳ Ｐゴシック" charset="0"/>
            </a:endParaRPr>
          </a:p>
        </p:txBody>
      </p:sp>
      <p:sp>
        <p:nvSpPr>
          <p:cNvPr id="1029" name="Line 30"/>
          <p:cNvSpPr>
            <a:spLocks noChangeShapeType="1"/>
          </p:cNvSpPr>
          <p:nvPr/>
        </p:nvSpPr>
        <p:spPr bwMode="auto">
          <a:xfrm>
            <a:off x="323851"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eaLnBrk="0" fontAlgn="base" hangingPunct="0">
              <a:spcBef>
                <a:spcPct val="0"/>
              </a:spcBef>
              <a:spcAft>
                <a:spcPct val="0"/>
              </a:spcAft>
              <a:defRPr/>
            </a:pPr>
            <a:endParaRPr lang="en-US" sz="1600">
              <a:solidFill>
                <a:srgbClr val="333399"/>
              </a:solidFill>
              <a:latin typeface="Arial" charset="0"/>
              <a:ea typeface="ＭＳ Ｐゴシック" charset="0"/>
            </a:endParaRPr>
          </a:p>
        </p:txBody>
      </p:sp>
      <p:sp>
        <p:nvSpPr>
          <p:cNvPr id="1030" name="Rectangle 32"/>
          <p:cNvSpPr>
            <a:spLocks noChangeArrowheads="1"/>
          </p:cNvSpPr>
          <p:nvPr/>
        </p:nvSpPr>
        <p:spPr bwMode="auto">
          <a:xfrm>
            <a:off x="5111547" y="6588125"/>
            <a:ext cx="2686459" cy="242374"/>
          </a:xfrm>
          <a:prstGeom prst="rect">
            <a:avLst/>
          </a:prstGeom>
          <a:noFill/>
          <a:ln>
            <a:noFill/>
          </a:ln>
          <a:extLst/>
        </p:spPr>
        <p:txBody>
          <a:bodyPr wrap="none" lIns="91432" tIns="45716" rIns="91432" bIns="45716">
            <a:spAutoFit/>
          </a:bodyPr>
          <a:lstStyle/>
          <a:p>
            <a:pPr marL="361917" indent="-361917" algn="ctr" fontAlgn="base">
              <a:lnSpc>
                <a:spcPct val="110000"/>
              </a:lnSpc>
              <a:spcBef>
                <a:spcPct val="20000"/>
              </a:spcBef>
              <a:spcAft>
                <a:spcPct val="0"/>
              </a:spcAft>
            </a:pPr>
            <a:r>
              <a:rPr lang="en-US" sz="900">
                <a:solidFill>
                  <a:srgbClr val="333399"/>
                </a:solidFill>
                <a:latin typeface="Arial" charset="0"/>
                <a:ea typeface="ＭＳ Ｐゴシック" charset="0"/>
              </a:rPr>
              <a:t>Particle Interactions – Detector Design Principles</a:t>
            </a:r>
          </a:p>
        </p:txBody>
      </p:sp>
      <p:sp>
        <p:nvSpPr>
          <p:cNvPr id="10" name="Slide Number Placeholder 1"/>
          <p:cNvSpPr>
            <a:spLocks noGrp="1"/>
          </p:cNvSpPr>
          <p:nvPr>
            <p:ph type="sldNum" sz="quarter" idx="4"/>
          </p:nvPr>
        </p:nvSpPr>
        <p:spPr bwMode="auto">
          <a:xfrm>
            <a:off x="8143877" y="6597650"/>
            <a:ext cx="765175" cy="260350"/>
          </a:xfrm>
          <a:prstGeom prst="rect">
            <a:avLst/>
          </a:prstGeom>
          <a:ln>
            <a:miter lim="800000"/>
            <a:headEnd/>
            <a:tailEnd/>
          </a:ln>
        </p:spPr>
        <p:txBody>
          <a:bodyPr vert="horz" wrap="square" lIns="91432" tIns="45716" rIns="91432" bIns="45716" numCol="1" anchor="t" anchorCtr="0" compatLnSpc="1">
            <a:prstTxWarp prst="textNoShape">
              <a:avLst/>
            </a:prstTxWarp>
          </a:bodyPr>
          <a:lstStyle>
            <a:lvl1pPr algn="r" eaLnBrk="1" hangingPunct="1">
              <a:defRPr sz="900"/>
            </a:lvl1pPr>
          </a:lstStyle>
          <a:p>
            <a:pPr fontAlgn="base">
              <a:spcBef>
                <a:spcPct val="0"/>
              </a:spcBef>
              <a:spcAft>
                <a:spcPct val="0"/>
              </a:spcAft>
            </a:pPr>
            <a:r>
              <a:rPr lang="en-US">
                <a:solidFill>
                  <a:srgbClr val="333399"/>
                </a:solidFill>
                <a:latin typeface="Arial" charset="0"/>
                <a:ea typeface="ＭＳ Ｐゴシック" charset="0"/>
              </a:rPr>
              <a:t>L2-</a:t>
            </a:r>
            <a:fld id="{921FB0E6-AAD7-A442-BAA6-A01FDDC7D7B8}" type="slidenum">
              <a:rPr lang="en-US" smtClean="0">
                <a:solidFill>
                  <a:srgbClr val="333399"/>
                </a:solidFill>
                <a:latin typeface="Arial" charset="0"/>
                <a:ea typeface="ＭＳ Ｐゴシック" charset="0"/>
              </a:rPr>
              <a:pPr fontAlgn="base">
                <a:spcBef>
                  <a:spcPct val="0"/>
                </a:spcBef>
                <a:spcAft>
                  <a:spcPct val="0"/>
                </a:spcAft>
              </a:pPr>
              <a:t>‹#›</a:t>
            </a:fld>
            <a:endParaRPr lang="en-US">
              <a:solidFill>
                <a:srgbClr val="333399"/>
              </a:solidFill>
              <a:latin typeface="Arial" charset="0"/>
              <a:ea typeface="ＭＳ Ｐゴシック" charset="0"/>
            </a:endParaRPr>
          </a:p>
        </p:txBody>
      </p:sp>
      <p:pic>
        <p:nvPicPr>
          <p:cNvPr id="29704" name="Picture 11" descr="icfa">
            <a:hlinkClick r:id="rId10"/>
          </p:cNvPr>
          <p:cNvPicPr>
            <a:picLocks noChangeAspect="1" noChangeArrowheads="1"/>
          </p:cNvPicPr>
          <p:nvPr/>
        </p:nvPicPr>
        <p:blipFill>
          <a:blip r:embed="rId11">
            <a:clrChange>
              <a:clrFrom>
                <a:srgbClr val="FFFEFF"/>
              </a:clrFrom>
              <a:clrTo>
                <a:srgbClr val="FFFEFF">
                  <a:alpha val="0"/>
                </a:srgbClr>
              </a:clrTo>
            </a:clrChange>
            <a:extLst>
              <a:ext uri="{28A0092B-C50C-407E-A947-70E740481C1C}">
                <a14:useLocalDpi xmlns:a14="http://schemas.microsoft.com/office/drawing/2010/main" val="0"/>
              </a:ext>
            </a:extLst>
          </a:blip>
          <a:srcRect/>
          <a:stretch>
            <a:fillRect/>
          </a:stretch>
        </p:blipFill>
        <p:spPr bwMode="auto">
          <a:xfrm>
            <a:off x="7596188" y="127000"/>
            <a:ext cx="754062" cy="44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3" name="Text Box 7"/>
          <p:cNvSpPr txBox="1">
            <a:spLocks noChangeArrowheads="1"/>
          </p:cNvSpPr>
          <p:nvPr userDrawn="1"/>
        </p:nvSpPr>
        <p:spPr bwMode="auto">
          <a:xfrm>
            <a:off x="323852" y="6597650"/>
            <a:ext cx="1548527" cy="230832"/>
          </a:xfrm>
          <a:prstGeom prst="rect">
            <a:avLst/>
          </a:prstGeom>
          <a:noFill/>
          <a:ln>
            <a:noFill/>
          </a:ln>
          <a:extLst/>
        </p:spPr>
        <p:txBody>
          <a:bodyPr wrap="none" lIns="91432" tIns="45716" rIns="91432" bIns="45716">
            <a:spAutoFit/>
          </a:bodyPr>
          <a:lstStyle>
            <a:lvl1pPr>
              <a:defRPr sz="1600">
                <a:solidFill>
                  <a:schemeClr val="accent2"/>
                </a:solidFill>
                <a:latin typeface="Arial" charset="0"/>
                <a:ea typeface="ＭＳ Ｐゴシック" charset="0"/>
              </a:defRPr>
            </a:lvl1pPr>
            <a:lvl2pPr marL="742950" indent="-285750">
              <a:defRPr sz="1600">
                <a:solidFill>
                  <a:schemeClr val="accent2"/>
                </a:solidFill>
                <a:latin typeface="Arial" charset="0"/>
                <a:ea typeface="ＭＳ Ｐゴシック" charset="0"/>
              </a:defRPr>
            </a:lvl2pPr>
            <a:lvl3pPr marL="1143000" indent="-228600">
              <a:defRPr sz="1600">
                <a:solidFill>
                  <a:schemeClr val="accent2"/>
                </a:solidFill>
                <a:latin typeface="Arial" charset="0"/>
                <a:ea typeface="ＭＳ Ｐゴシック" charset="0"/>
              </a:defRPr>
            </a:lvl3pPr>
            <a:lvl4pPr marL="1600200" indent="-228600">
              <a:defRPr sz="1600">
                <a:solidFill>
                  <a:schemeClr val="accent2"/>
                </a:solidFill>
                <a:latin typeface="Arial" charset="0"/>
                <a:ea typeface="ＭＳ Ｐゴシック" charset="0"/>
              </a:defRPr>
            </a:lvl4pPr>
            <a:lvl5pPr marL="2057400" indent="-228600">
              <a:defRPr sz="1600">
                <a:solidFill>
                  <a:schemeClr val="accent2"/>
                </a:solidFill>
                <a:latin typeface="Arial" charset="0"/>
                <a:ea typeface="ＭＳ Ｐゴシック" charset="0"/>
              </a:defRPr>
            </a:lvl5pPr>
            <a:lvl6pPr marL="2514600" indent="-228600" eaLnBrk="0" fontAlgn="base" hangingPunct="0">
              <a:spcBef>
                <a:spcPct val="0"/>
              </a:spcBef>
              <a:spcAft>
                <a:spcPct val="0"/>
              </a:spcAft>
              <a:defRPr sz="1600">
                <a:solidFill>
                  <a:schemeClr val="accent2"/>
                </a:solidFill>
                <a:latin typeface="Arial" charset="0"/>
                <a:ea typeface="ＭＳ Ｐゴシック" charset="0"/>
              </a:defRPr>
            </a:lvl6pPr>
            <a:lvl7pPr marL="2971800" indent="-228600" eaLnBrk="0" fontAlgn="base" hangingPunct="0">
              <a:spcBef>
                <a:spcPct val="0"/>
              </a:spcBef>
              <a:spcAft>
                <a:spcPct val="0"/>
              </a:spcAft>
              <a:defRPr sz="1600">
                <a:solidFill>
                  <a:schemeClr val="accent2"/>
                </a:solidFill>
                <a:latin typeface="Arial" charset="0"/>
                <a:ea typeface="ＭＳ Ｐゴシック" charset="0"/>
              </a:defRPr>
            </a:lvl7pPr>
            <a:lvl8pPr marL="3429000" indent="-228600" eaLnBrk="0" fontAlgn="base" hangingPunct="0">
              <a:spcBef>
                <a:spcPct val="0"/>
              </a:spcBef>
              <a:spcAft>
                <a:spcPct val="0"/>
              </a:spcAft>
              <a:defRPr sz="1600">
                <a:solidFill>
                  <a:schemeClr val="accent2"/>
                </a:solidFill>
                <a:latin typeface="Arial" charset="0"/>
                <a:ea typeface="ＭＳ Ｐゴシック" charset="0"/>
              </a:defRPr>
            </a:lvl8pPr>
            <a:lvl9pPr marL="3886200" indent="-228600" eaLnBrk="0" fontAlgn="base" hangingPunct="0">
              <a:spcBef>
                <a:spcPct val="0"/>
              </a:spcBef>
              <a:spcAft>
                <a:spcPct val="0"/>
              </a:spcAft>
              <a:defRPr sz="1600">
                <a:solidFill>
                  <a:schemeClr val="accent2"/>
                </a:solidFill>
                <a:latin typeface="Arial" charset="0"/>
                <a:ea typeface="ＭＳ Ｐゴシック" charset="0"/>
              </a:defRPr>
            </a:lvl9pPr>
          </a:lstStyle>
          <a:p>
            <a:pPr fontAlgn="base">
              <a:spcBef>
                <a:spcPct val="0"/>
              </a:spcBef>
              <a:spcAft>
                <a:spcPct val="0"/>
              </a:spcAft>
            </a:pPr>
            <a:r>
              <a:rPr lang="en-US" sz="900">
                <a:solidFill>
                  <a:srgbClr val="333399"/>
                </a:solidFill>
              </a:rPr>
              <a:t>C. Joram   CERN – PH/DT </a:t>
            </a:r>
          </a:p>
        </p:txBody>
      </p:sp>
      <p:sp>
        <p:nvSpPr>
          <p:cNvPr id="1034" name="Line 14"/>
          <p:cNvSpPr>
            <a:spLocks noChangeShapeType="1"/>
          </p:cNvSpPr>
          <p:nvPr userDrawn="1"/>
        </p:nvSpPr>
        <p:spPr bwMode="auto">
          <a:xfrm>
            <a:off x="900115" y="692150"/>
            <a:ext cx="5183187"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lIns="91432" tIns="45716" rIns="91432" bIns="45716"/>
          <a:lstStyle/>
          <a:p>
            <a:pPr eaLnBrk="0" fontAlgn="base" hangingPunct="0">
              <a:spcBef>
                <a:spcPct val="0"/>
              </a:spcBef>
              <a:spcAft>
                <a:spcPct val="0"/>
              </a:spcAft>
              <a:defRPr/>
            </a:pPr>
            <a:endParaRPr lang="en-US" sz="1600">
              <a:solidFill>
                <a:srgbClr val="333399"/>
              </a:solidFill>
              <a:latin typeface="Arial" charset="0"/>
              <a:ea typeface="ＭＳ Ｐゴシック" charset="0"/>
            </a:endParaRPr>
          </a:p>
        </p:txBody>
      </p:sp>
      <p:sp>
        <p:nvSpPr>
          <p:cNvPr id="1035" name="Freeform 15"/>
          <p:cNvSpPr>
            <a:spLocks/>
          </p:cNvSpPr>
          <p:nvPr userDrawn="1"/>
        </p:nvSpPr>
        <p:spPr bwMode="auto">
          <a:xfrm>
            <a:off x="6084889" y="625475"/>
            <a:ext cx="2955925" cy="571500"/>
          </a:xfrm>
          <a:custGeom>
            <a:avLst/>
            <a:gdLst>
              <a:gd name="T0" fmla="*/ 0 w 1908"/>
              <a:gd name="T1" fmla="*/ 2147483647 h 360"/>
              <a:gd name="T2" fmla="*/ 2147483647 w 1908"/>
              <a:gd name="T3" fmla="*/ 2147483647 h 360"/>
              <a:gd name="T4" fmla="*/ 2147483647 w 1908"/>
              <a:gd name="T5" fmla="*/ 2147483647 h 360"/>
              <a:gd name="T6" fmla="*/ 2147483647 w 1908"/>
              <a:gd name="T7" fmla="*/ 2147483647 h 360"/>
              <a:gd name="T8" fmla="*/ 2147483647 w 1908"/>
              <a:gd name="T9" fmla="*/ 2147483647 h 360"/>
              <a:gd name="T10" fmla="*/ 2147483647 w 1908"/>
              <a:gd name="T11" fmla="*/ 0 h 360"/>
              <a:gd name="T12" fmla="*/ 2147483647 w 1908"/>
              <a:gd name="T13" fmla="*/ 2147483647 h 360"/>
              <a:gd name="T14" fmla="*/ 2147483647 w 1908"/>
              <a:gd name="T15" fmla="*/ 2147483647 h 360"/>
              <a:gd name="T16" fmla="*/ 2147483647 w 1908"/>
              <a:gd name="T17" fmla="*/ 2147483647 h 360"/>
              <a:gd name="T18" fmla="*/ 2147483647 w 1908"/>
              <a:gd name="T19" fmla="*/ 0 h 360"/>
              <a:gd name="T20" fmla="*/ 2147483647 w 1908"/>
              <a:gd name="T21" fmla="*/ 2147483647 h 360"/>
              <a:gd name="T22" fmla="*/ 2147483647 w 1908"/>
              <a:gd name="T23" fmla="*/ 2147483647 h 360"/>
              <a:gd name="T24" fmla="*/ 2147483647 w 1908"/>
              <a:gd name="T25" fmla="*/ 2147483647 h 360"/>
              <a:gd name="T26" fmla="*/ 2147483647 w 1908"/>
              <a:gd name="T27" fmla="*/ 2147483647 h 360"/>
              <a:gd name="T28" fmla="*/ 2147483647 w 1908"/>
              <a:gd name="T29" fmla="*/ 2147483647 h 360"/>
              <a:gd name="T30" fmla="*/ 2147483647 w 1908"/>
              <a:gd name="T31" fmla="*/ 2147483647 h 360"/>
              <a:gd name="T32" fmla="*/ 2147483647 w 1908"/>
              <a:gd name="T33" fmla="*/ 2147483647 h 360"/>
              <a:gd name="T34" fmla="*/ 2147483647 w 1908"/>
              <a:gd name="T35" fmla="*/ 2147483647 h 360"/>
              <a:gd name="T36" fmla="*/ 2147483647 w 1908"/>
              <a:gd name="T37" fmla="*/ 2147483647 h 360"/>
              <a:gd name="T38" fmla="*/ 2147483647 w 1908"/>
              <a:gd name="T39" fmla="*/ 2147483647 h 360"/>
              <a:gd name="T40" fmla="*/ 2147483647 w 1908"/>
              <a:gd name="T41" fmla="*/ 2147483647 h 360"/>
              <a:gd name="T42" fmla="*/ 2147483647 w 1908"/>
              <a:gd name="T43" fmla="*/ 2147483647 h 360"/>
              <a:gd name="T44" fmla="*/ 2147483647 w 1908"/>
              <a:gd name="T45" fmla="*/ 2147483647 h 360"/>
              <a:gd name="T46" fmla="*/ 2147483647 w 1908"/>
              <a:gd name="T47" fmla="*/ 2147483647 h 360"/>
              <a:gd name="T48" fmla="*/ 2147483647 w 1908"/>
              <a:gd name="T49" fmla="*/ 2147483647 h 360"/>
              <a:gd name="T50" fmla="*/ 2147483647 w 1908"/>
              <a:gd name="T51" fmla="*/ 2147483647 h 360"/>
              <a:gd name="T52" fmla="*/ 2147483647 w 1908"/>
              <a:gd name="T53" fmla="*/ 2147483647 h 360"/>
              <a:gd name="T54" fmla="*/ 2147483647 w 1908"/>
              <a:gd name="T55" fmla="*/ 2147483647 h 360"/>
              <a:gd name="T56" fmla="*/ 2147483647 w 1908"/>
              <a:gd name="T57" fmla="*/ 2147483647 h 360"/>
              <a:gd name="T58" fmla="*/ 2147483647 w 1908"/>
              <a:gd name="T59" fmla="*/ 2147483647 h 3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08"/>
              <a:gd name="T91" fmla="*/ 0 h 360"/>
              <a:gd name="T92" fmla="*/ 1908 w 1908"/>
              <a:gd name="T93" fmla="*/ 360 h 36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blurRad="63500" dist="35921" dir="2700000" algn="ctr" rotWithShape="0">
              <a:schemeClr val="bg2">
                <a:alpha val="50000"/>
              </a:schemeClr>
            </a:outerShdw>
          </a:effectLst>
          <a:extLst>
            <a:ext uri="{909E8E84-426E-40dd-AFC4-6F175D3DCCD1}">
              <a14:hiddenFill xmlns:a14="http://schemas.microsoft.com/office/drawing/2010/main" xmlns="">
                <a:solidFill>
                  <a:srgbClr val="FFFFFF"/>
                </a:solidFill>
              </a14:hiddenFill>
            </a:ext>
          </a:extLst>
        </p:spPr>
        <p:txBody>
          <a:bodyPr lIns="91432" tIns="45716" rIns="91432" bIns="45716"/>
          <a:lstStyle/>
          <a:p>
            <a:pPr eaLnBrk="0" fontAlgn="base" hangingPunct="0">
              <a:spcBef>
                <a:spcPct val="0"/>
              </a:spcBef>
              <a:spcAft>
                <a:spcPct val="0"/>
              </a:spcAft>
            </a:pPr>
            <a:endParaRPr lang="en-US" sz="1600">
              <a:solidFill>
                <a:srgbClr val="333399"/>
              </a:solidFill>
              <a:latin typeface="Arial" charset="0"/>
              <a:ea typeface="ＭＳ Ｐゴシック" charset="0"/>
            </a:endParaRPr>
          </a:p>
        </p:txBody>
      </p:sp>
      <p:sp>
        <p:nvSpPr>
          <p:cNvPr id="1036" name="Rectangle 17"/>
          <p:cNvSpPr>
            <a:spLocks noChangeArrowheads="1"/>
          </p:cNvSpPr>
          <p:nvPr userDrawn="1"/>
        </p:nvSpPr>
        <p:spPr bwMode="auto">
          <a:xfrm rot="16200000">
            <a:off x="6796882" y="3666804"/>
            <a:ext cx="4335462" cy="230832"/>
          </a:xfrm>
          <a:prstGeom prst="rect">
            <a:avLst/>
          </a:prstGeom>
          <a:noFill/>
          <a:ln>
            <a:noFill/>
          </a:ln>
          <a:extLst/>
        </p:spPr>
        <p:txBody>
          <a:bodyPr lIns="91432" tIns="45716" rIns="91432" bIns="45716">
            <a:spAutoFit/>
          </a:bodyPr>
          <a:lstStyle>
            <a:lvl1pPr eaLnBrk="0" hangingPunct="0">
              <a:defRPr sz="1600">
                <a:solidFill>
                  <a:schemeClr val="accent2"/>
                </a:solidFill>
                <a:latin typeface="Arial" pitchFamily="34" charset="0"/>
              </a:defRPr>
            </a:lvl1pPr>
            <a:lvl2pPr marL="742950" indent="-285750" eaLnBrk="0" hangingPunct="0">
              <a:defRPr sz="1600">
                <a:solidFill>
                  <a:schemeClr val="accent2"/>
                </a:solidFill>
                <a:latin typeface="Arial" pitchFamily="34" charset="0"/>
              </a:defRPr>
            </a:lvl2pPr>
            <a:lvl3pPr marL="1143000" indent="-228600" eaLnBrk="0" hangingPunct="0">
              <a:defRPr sz="1600">
                <a:solidFill>
                  <a:schemeClr val="accent2"/>
                </a:solidFill>
                <a:latin typeface="Arial" pitchFamily="34" charset="0"/>
              </a:defRPr>
            </a:lvl3pPr>
            <a:lvl4pPr marL="1600200" indent="-228600" eaLnBrk="0" hangingPunct="0">
              <a:defRPr sz="1600">
                <a:solidFill>
                  <a:schemeClr val="accent2"/>
                </a:solidFill>
                <a:latin typeface="Arial" pitchFamily="34" charset="0"/>
              </a:defRPr>
            </a:lvl4pPr>
            <a:lvl5pPr marL="2057400" indent="-228600" eaLnBrk="0" hangingPunct="0">
              <a:defRPr sz="1600">
                <a:solidFill>
                  <a:schemeClr val="accent2"/>
                </a:solidFill>
                <a:latin typeface="Arial" pitchFamily="34" charset="0"/>
              </a:defRPr>
            </a:lvl5pPr>
            <a:lvl6pPr marL="2514600" indent="-228600" algn="ctr" eaLnBrk="0" fontAlgn="base" hangingPunct="0">
              <a:spcBef>
                <a:spcPct val="20000"/>
              </a:spcBef>
              <a:spcAft>
                <a:spcPct val="0"/>
              </a:spcAft>
              <a:buChar char="•"/>
              <a:defRPr sz="1600">
                <a:solidFill>
                  <a:schemeClr val="accent2"/>
                </a:solidFill>
                <a:latin typeface="Arial" pitchFamily="34" charset="0"/>
              </a:defRPr>
            </a:lvl6pPr>
            <a:lvl7pPr marL="2971800" indent="-228600" algn="ctr" eaLnBrk="0" fontAlgn="base" hangingPunct="0">
              <a:spcBef>
                <a:spcPct val="20000"/>
              </a:spcBef>
              <a:spcAft>
                <a:spcPct val="0"/>
              </a:spcAft>
              <a:buChar char="•"/>
              <a:defRPr sz="1600">
                <a:solidFill>
                  <a:schemeClr val="accent2"/>
                </a:solidFill>
                <a:latin typeface="Arial" pitchFamily="34" charset="0"/>
              </a:defRPr>
            </a:lvl7pPr>
            <a:lvl8pPr marL="3429000" indent="-228600" algn="ctr" eaLnBrk="0" fontAlgn="base" hangingPunct="0">
              <a:spcBef>
                <a:spcPct val="20000"/>
              </a:spcBef>
              <a:spcAft>
                <a:spcPct val="0"/>
              </a:spcAft>
              <a:buChar char="•"/>
              <a:defRPr sz="1600">
                <a:solidFill>
                  <a:schemeClr val="accent2"/>
                </a:solidFill>
                <a:latin typeface="Arial" pitchFamily="34" charset="0"/>
              </a:defRPr>
            </a:lvl8pPr>
            <a:lvl9pPr marL="3886200" indent="-228600" algn="ctr" eaLnBrk="0" fontAlgn="base" hangingPunct="0">
              <a:spcBef>
                <a:spcPct val="20000"/>
              </a:spcBef>
              <a:spcAft>
                <a:spcPct val="0"/>
              </a:spcAft>
              <a:buChar char="•"/>
              <a:defRPr sz="1600">
                <a:solidFill>
                  <a:schemeClr val="accent2"/>
                </a:solidFill>
                <a:latin typeface="Arial" pitchFamily="34" charset="0"/>
              </a:defRPr>
            </a:lvl9pPr>
          </a:lstStyle>
          <a:p>
            <a:pPr eaLnBrk="1" fontAlgn="base" hangingPunct="1">
              <a:spcBef>
                <a:spcPct val="0"/>
              </a:spcBef>
              <a:spcAft>
                <a:spcPct val="0"/>
              </a:spcAft>
              <a:defRPr/>
            </a:pPr>
            <a:r>
              <a:rPr lang="en-US" altLang="fr-FR" sz="900" dirty="0">
                <a:solidFill>
                  <a:srgbClr val="333399"/>
                </a:solidFill>
                <a:ea typeface="ＭＳ Ｐゴシック" charset="0"/>
              </a:rPr>
              <a:t>XII ICFA School on Instrumentation in Elementary Particle Physics, Bogota, 2013</a:t>
            </a:r>
          </a:p>
        </p:txBody>
      </p:sp>
      <p:sp>
        <p:nvSpPr>
          <p:cNvPr id="1037" name="Line 30"/>
          <p:cNvSpPr>
            <a:spLocks noChangeShapeType="1"/>
          </p:cNvSpPr>
          <p:nvPr userDrawn="1"/>
        </p:nvSpPr>
        <p:spPr bwMode="auto">
          <a:xfrm>
            <a:off x="323851" y="6597650"/>
            <a:ext cx="8569325"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lIns="91432" tIns="45716" rIns="91432" bIns="45716"/>
          <a:lstStyle/>
          <a:p>
            <a:pPr eaLnBrk="0" fontAlgn="base" hangingPunct="0">
              <a:spcBef>
                <a:spcPct val="0"/>
              </a:spcBef>
              <a:spcAft>
                <a:spcPct val="0"/>
              </a:spcAft>
              <a:defRPr/>
            </a:pPr>
            <a:endParaRPr lang="en-US" sz="1600">
              <a:solidFill>
                <a:srgbClr val="333399"/>
              </a:solidFill>
              <a:latin typeface="Arial" charset="0"/>
              <a:ea typeface="ＭＳ Ｐゴシック" charset="0"/>
            </a:endParaRPr>
          </a:p>
        </p:txBody>
      </p:sp>
      <p:sp>
        <p:nvSpPr>
          <p:cNvPr id="1038" name="Rectangle 32"/>
          <p:cNvSpPr>
            <a:spLocks noChangeArrowheads="1"/>
          </p:cNvSpPr>
          <p:nvPr userDrawn="1"/>
        </p:nvSpPr>
        <p:spPr bwMode="auto">
          <a:xfrm>
            <a:off x="5111547" y="6588125"/>
            <a:ext cx="2686459" cy="242374"/>
          </a:xfrm>
          <a:prstGeom prst="rect">
            <a:avLst/>
          </a:prstGeom>
          <a:noFill/>
          <a:ln>
            <a:noFill/>
          </a:ln>
          <a:extLst/>
        </p:spPr>
        <p:txBody>
          <a:bodyPr wrap="none" lIns="91432" tIns="45716" rIns="91432" bIns="45716">
            <a:spAutoFit/>
          </a:bodyPr>
          <a:lstStyle/>
          <a:p>
            <a:pPr marL="361917" indent="-361917" algn="ctr" fontAlgn="base">
              <a:lnSpc>
                <a:spcPct val="110000"/>
              </a:lnSpc>
              <a:spcBef>
                <a:spcPct val="20000"/>
              </a:spcBef>
              <a:spcAft>
                <a:spcPct val="0"/>
              </a:spcAft>
            </a:pPr>
            <a:r>
              <a:rPr lang="en-US" sz="900">
                <a:solidFill>
                  <a:srgbClr val="333399"/>
                </a:solidFill>
                <a:latin typeface="Arial" charset="0"/>
                <a:ea typeface="ＭＳ Ｐゴシック" charset="0"/>
              </a:rPr>
              <a:t>Particle Interactions – Detector Design Principles</a:t>
            </a:r>
          </a:p>
        </p:txBody>
      </p:sp>
      <p:sp>
        <p:nvSpPr>
          <p:cNvPr id="1043" name="AutoShape 10" descr="data:image/jpeg;base64,/9j/4AAQSkZJRgABAQAAAQABAAD/2wCEAAkGBxQSEhQUExMUFhUXGRwYGBgXFxUYHxwcGRoWHRgXGBoaICghGCAnHBgVITEnJSkrLi46GB8zODMsNygtLiwBCgoKDg0OGxAQGzQkICYwLCw0LCwvLywsLCwsLCwsLCwsLCwsLCwsLCwsLCwsLDQsLCwsLywsLCwsLCwsLDQsLP/AABEIAN4A4wMBEQACEQEDEQH/xAAbAAEAAwADAQAAAAAAAAAAAAAABQYHAgMEAf/EAE0QAAEDAgEIBQcJBQYEBwAAAAEAAgMEESEFBgcSMUFRcRMiYYGRMkJScpKhsRQXI2KCosHC0jNDc7LRFiQ0U1TwNWOTsxVVdIPD4eL/xAAZAQEAAwEBAAAAAAAAAAAAAAAAAwQFAgH/xAA2EQACAgECAgcHBAICAwEAAAAAAQIDEQQSITETFCJRYXGBMkGRobHR8AUjwfEz4UJSNFOCFf/aAAwDAQACEQMRAD8A3FAEAQBAEB11E7Y2lz3Na0bXOIAHMlepNvCPG0uLKdljSRTRXELXTu4jqM9oi57gVcr0M5e1wK89TFcuJVps/K+ocWwNDeyKMyO7yb/AK0tHTBZl83ggeoslwj8jiMjZXqMXGcD682oPZ1vwXvS6aHLHwGy6XPPxOXzdVzsXOi+1I8/lK867SuWfgOrWM4v0bVg2GA8nu/Fq969V4jq0/A8FVmPXM/cFw+o5jvde/uXcdXS/ecuixe4gqulkiOrIx8Z4Pa5p7r7VYjJS4p5ImmuYpIQ9waZGR385+tbv1QSPBeSeFnGQlktVNo8qZGh8ctM9p2ObI4g94aqr1sIvDT+BOtNJ8U0dnzZ1npwe2/8AQvOvVeP56jqs/AfNnWenB7b/ANCdeq8fz1HVZ+A+bOs9OD23/oTr1Xj+eo6rPwHzZ1npwe2/9Cdeq8fz1HVZ+A+bOs9OD23/AKE69V3P89R1WfgPmzrPTg9t/wChOvVeP56jqs/AfNnWenB7b/0J16rx/PUdVn4D5s6z04Pbf+hOvVeP56jqs/AfNnWenB7b/wBCdeq8fz1HVZ+A+bOs9OD23/oTr1Xj+eo6rPwHzZ1npwe2/wDQnXqvH89R1WfgPmzrPTg9t/6E69V4/nqOqz8B82dZ6cHtv/QnXqvH89R1Wfgffm0q/Tg9t/6E69V4/nqOqz8DXVkGgEAQBAU3OrP2KmJjhAllGBx6jT9Yjaewd5CuUaOU+MuCK9uoUeC4spVPk2vys8PeSY74PfdsbfUaNvcOZV1zp06wufz9Sso2XPL/ANF2yLo7pobGW87/AK2De5g/ElUrNbZL2eBZhpornxLbTwNjaGsa1rRsDQAPAKo228snSS5HYvD0IAgCA654WvBa9rXNO0OAIPMFeptcUeNZ5lUyzo8pZrmMGB/FmLe9hw8LK3XrbI8+JBPTQly4FIq8kV+SnGSNx1N747lh/iMOzvHIq7GynULa+fz9Cs4WUvKLjmtpAiqCI5wIpTgDfqOPYT5J7D4lU79HKHGPFfMsVahS4S4MuqpFkIAgCAIAgCAIAgCAIAgCAIAgPjnAAkmwGJJQGW5458PncaejLtQnVL231pCcNVlsQO3aeW3V0+kUFvs/rzKNt7l2YEhmjo8awNlqwHO2iHa1vr+kezZzUWo1rfZr+J3VpkuMvgaE1oAAAsBgAFnls+oAgCAIAgCAIDyy5RhZ5Usbeb2j4ldKEnyR45Je86v/ABmmOHyiA9nSM/quuin3P4Hm+PeUvOjMWKcOloiwP2mMEajvVtgw+7ltVyjVyh2bOXeVrdOpcYEZmhnpJSv+TVet0bTq6zr60RG528t945YKXUaVWLfXz+pxVe4vbL+jVI3hwBBBBFwRiCDsIO9ZTWC8ckAQBAEAQBAEBCS510zaj5M55Eus1ltR5Bc7V1QHAW84bVOtPY4b0uBE7oKW33k2oCUIAgCAIDLNIOdTp3mkpySy+q8txMjr26Nttovh2nsGOrpNOoLpJ/14lG+3c9kSy5j5ntpGiWUB1Q4cxGD5re3ie4Ybaup1Lse2PL6k1NOzi+ZblULAQBAEAQHCWVrAXOcGtGJJIAHaSdi9Sb4IN4KblrSPTxXbCDO7iOqz2jie4EdquV6GcuMuH1K09TFcuJVJs9MoVbi2AFv1YYy4jm43I54K2tLTWsy+ZA77J8I/I+DM7KVTjKXY/wCdMT7gXW8E6zRD2fkh0NsufzZ64dFk3nTwt9VrnfGy4f6hH3JnS0j7ztOiuT/Us/6bv1Lz/wDQj/1+Y6o+864dHlbTvEsE0Ou3YQXNPK2qQR2HBevW1TW2SYWmnF5iyby3mzJXwa8sTYaxgtcFpZIBuuDsO6+Le0bYK740yxF5i/iiSdTsjlrEvqQWYedDqWT5JU3bHrFo1sDE+/kng0nwOOwlT6rTqyPSQ5/UiotcHsl/Rpzq+MSCIvAkIu1pwLhxbfyrb7bFmbJbd2OBe3LOD0rk9CAIAgCAIDH8lfT5bvtHTyO7ow/V/latifY0vovmZ8e1f6mwLHNAIAgCAp2kfOQ00IhjNpZQcRtazYXdhOwd53K5o6N8tz5Ir6i3asLmyN0Y5rhjRVyt6zh9CD5rT5/M7uzmpdbqMvo4+pxpqsLe/Q0NZxbCAIAgCArOdWecNHdg+km9AHZ2vPm8tvxVmjSyt48kQ23xhw95nrY6/K774mMHfdkTOXpHxK0c06ZePzKn7lz/ADBdMh6OaeKzpiZ39vVYOTRt7yeSpW62cuEeH1LENNFc+JcIIGsaGsa1rRsDQAByAVNtt5ZYSS5HYvD0IAgCAIChaTM2OlYaqJv0jB9IB5zB53No93IK/o9RteyXL3FXUVZW5ERkWUZTonUrz/eYBrwPJxIGwE+DTzadoU1i6CzevZfMjh+7Da+a5HRkHPmopH9DVte9rcCHYSM7z5ff4r23SQsW6vh9DyF8oPEv9moZMylFURiSF4e07xuPAjaD2FZk4Sg8SRdjJSWUetcHQQBAcJZA1pcdgBJ7l6ll4BkuiuMyVz5Dujc483ub/Vy1tc9tSj4lDS8Z5NdWQXwgCA66idsbHPcbNaC5x4AC5K9SbeEeN4WWY5kuB2Vsol8gPRk67x6MbcGx9+A73FbE2tPThc/57zPindZl/iNma0AAAWAwACxjRPqAIAgCAz/PrPnoi6npj9JsfIMdTi1vF3E7uezQ02k3dufLuKl1+OzE8GaOYBktPWa1j1hESdZ18daQ7Rfht48F3qNZjs1/H7HNWnzxn+eZpkMLWNDWNDWgWAaAABwAGxZrbbyy4ljgjmvD0IAgCAIAgCA+EIDG84aR2S8oNkiHUv0kY3FpwfH7yORatmqS1FO2XPl9mZ1idVmUaRlXI1NlGFjnC+s0OjkbYOaHC4seHYcFmwtnRJpfAuShGyOTNJ6eryNUBwN2O2HHUkA81w3O943Ehaadephj+0Ump0y/OJqWbeX4q2LpI8CMHsO1p4HiOB3+IWVdTKqWGXq7FNZRLKIkCAic7Kjo6Kpdv6J4HMtIHvIUtCzbFeJHa8Qb8Cl6Haf/ABL/AFGj75P4K7+oP2V5lfSLmzSlmlwIAgKVpUyp0VK2EHrTOsfUbYu95YO8q7oa9093cVtTPEcd52aL8k9DSdKR15zrfYFwwfF32l5rbN1m3uPdNDEc95cVTLAQBAEBWs9quqEXR0kT3PeDrSNt1G9lz5R93grOmjW5ZsfoQ3OeMQRB5gZldERUVLPpAfo4zY6tvPd9bhw27dk+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83wWvo0oU7n4v4GfqHus2ryNapoBGxrGizWgNA7ALD3LJbbeWX0sLB1V+UIoG60sjI28XEDuF9q9jCUniKyJSUeLIMZ8Uh/ZmaUDfHDK4eOqp+qWLnhebRD1iHu4+jOVPnvROdqmYxu4SsfH4lwsEektSzjPlxPVqK3wz8SZmyjE2IzF7eiA1i8dYW4jVvfuUChJy244kjkks+4hTn3Qf6gexJ+lT9Uu/6kfWK+8f28oP8AUt9mT9KdTu/6jrFfeSmSMtQ1Qc6B+uGmxNnCxONusAorKp1vEkdwnGfsngqM86KN7mOnAcxxa4asmBaSCMG8QVItLa1lI5d9a4ZOH9uKH/P+5L+lOqW930POnr7z2ZPzlpJyGxVEbnHY29ieQdYlcToshxlE6jbCXJksoiQ8WT8qwzl4ikDjG4teMQWkXGIPaDjswXc65QxuXM5jOMuR7VwdBAeLKGVYYDG2V4aZDqsBv1jcCwsOLh4ruNcpJuK5HMpqPM9q4OjjJGHAtIuCCCOw7UTwDIcx3mkyoYScCZIT3XLT3lg9pbGpXSUbvJmfT2LdvobAsc0COy/kdlXC6GTfi129rhscP944jepKrXXLcjiyCnHDMvzSyo/JtY6CfBjnaknAHzJR2WI7jfctS+tX1748/wA4FKqbqntZsKxzQKDpfntBAz0pC72WkfmCv/p67bfgVdW+ykTuj+n1Mn044gv9tznD3EKDVyzdIkoWK0WFVyYIAgMfyEPlGWi47BNK/uZr6vwati3sabHgjPh2rs+LNEzvzgFFAZLBz3HVjad7uJ7AMT4b1nael2zx7i3bZsjkquZmbxrD8triZS4no2O2WBxcW7NW9wG7N+N1a1Fyq/ar4d5BTXv7c+JojGAAAAADYBgs4uHkyrkmGpZqTRteN1xiO1p2tPJdwslB5izmUIyWGiEy9k1lNkqaFl9VkTgCbXNzck233JU9U3O9SfeRTio1NIidEcTTTTXaD9MdoB/dxqXXtqa8v5ZHpV2X5/wi7PooztjYebWn8FS3S7y1hH2loo4r9HGxmtidRrW3PE2GKSlKXNhRS5GaZm/8aqvWqP8AurT1P/jR/wDn6FGn/M/X6mpLKL5nOlfI0TYmVDGNbIZAx1gBrAtcbm20gt281o6G2Tk4Plgp6qCSUkWbMOsfNQwvkJLrObc7SGuc0EnebAYqtqoqNrSJ6JNwTZmkbamGeqrKfZDO9r7XOBc4nWbvZx4YHC1xpPo5RjXP3pfnmUu1GTnH3M1HNbOOOti1mdV48uMnFp/Fp3H8cFl30Sqlh8u8vVWqayiaUJIUXSP+3yd/H/NEr2j9mfl9yrqOcfMvSoloIDG8+D8myqZR6UUw7g2/iWHxWzpu3Rt80Z13Ztz5M2JjgQCNhxCxjROSAz/StkLXjFUwdaOzZO1hOB7ifBx4LQ0N2HsfvKmqrytyJXRxlv5RShrjeSHqO7W+Y7ww5tKi1lWyzK5Mk0890cP3FW0w1F5oGejG53tut+RWv0+PZb8SDVvikaRkan6OnhZ6MbG+DQFm2S3Tb8S5BYikexcHQQBAZDou61e5x/y3u8XM/qtfW8KceKM/TcbDv0wTk1ELNzYi4c3OIP8AI1efp67Dfie6t9pGmZIgEcETG7Gsa0dzQsyx7pNsuxWIpHrXB0EBB57/AOAqf4ZU+m/yx8yK7/Gyl6N8pzRQSiOkknBlJLmOjaAdRg1TrEG+APerusrjKazLHDxK2nnKMXiOePgWw5wVX/ls/wD1IP1Kp0Nf/sXwZP0s/wDo/l9yXyPWPmiD5IXQuJILHG5FiQDew2jHvUNkVGWE8ksJNrLWDLchZQ6DK1S/o5ZLyVDdWJus7GUm9rjCwK1bYb9PFZxwXPyKFcttreO/6lsrtIsMTtR1PVNfh1XsYzbsJ1n4DtsqkdFKSypLH54FiWpiuGGebKOQqvKb2Gp1Kenbi2NrhI8333HVvbC+6+wrqF1dCezi+/kjyVc7X2uCLtR0rYmNjjGqxgDWjgAqMpOTyyykksIqGjsXflAH/Uu+Llc1fKHkV9Pzl5kNnRm5Lk+X5bRXDBi9gx1AduHnRnePN+E1F8bo9HZz/PmR21Ot74fn+i5ZqZyx1ses3qyN8uO+IPEcWncVTvolVLD5d5YqtViIHSP+3yd/H/NEp9H7M/L7kWo5x8y9KiWggMk0tx/3uM8YR7nyf1WvoH+2/P7FDVLt+hf8yK3pqGndvDNQ84yWH+W/es/Ux22yX5xLVMt0EycUBKdVVTtkY5jxdr2lrhxBFiF7GTi8o8aTWGZJmXM6iymYHnBzjC7tN/o3d5t7a19SlbRuXn9yhS+js2vyGfp6bKoj7YYvaIP/AMiaXs0Z83+fAX8bceSNgWOaAQBAEBkOi3q17mn/AC3jwcz+i19bxqz4oz9NwsJTS/k0noZwMADG/subs/OPDiov0+fOHqSauPKRcMz8piopIXg3IaGP7HNADr/HvCp6ivZY0WKpboJk0oSQICDz3/wFT/DKn03+WPmRXf42V/RB/hpv4x/7casfqHtry/lkWk9l+f8ACL4qBaCAyfNT/jc38Wp/metbUf8AjLyiUKf8z82XjPDNllbFbBsrf2b/AMruLT7tqo6e91S8C1bUprxKrmJnK6nk+Q1d26p1GF3mndGT6J809oGwi1rVUKa6WH54/cr0W7XskaUs0ulK0dftMof+pd8XK7rOUPIrafnLzLoRfAqkWTMc6825KCX5ZRXawG7mjzL7cN8Z3jdy2alF8bo9HZ/f+yjbU63vh+f6PPlrOVlc7JzgNWRs4EjOBLorEHe02Nl7XQ6lNe7H3E7VZt8zV1lF4IDJNLb71cY4Qj3vk/otbQL9t+f2KGqfb9Cd0RVmtBNEdrHhw5PH9Wu8VBr44kpEull2Wi/KgWggMk0o0phrY52YF7WuB+vGbX8OjWvopbqnF+76P8ZQ1K2zyvzB5clTirywyQbHS645RtLh/IF1NdHpmvD6nMXvuz4myrGNEIAgCAx/N49BlotOAM0rO52vq/lWxb29NnwRn19m7HizWa6jZNG6ORocxwsQf94c1kxk4vKL7SawyhQZuVuTZXPoyJ4XeVE4hrrbr3sLj0h4K+76r44s4PvKqqsqeYcUTkWeB2SUNcx28Nh1x3OBx8AoHpl7pr4knTd8X8DjNnFVy4U1BMCfPqNWNo7dW93eIRUVx9ua9OI6Wb9mPxPVlqjnfk6SN/0k5is7U2OedurswvsXNcoK5NcFk9mpOtp88FWzNkq6GJ8ZoJn6z9e4c0W6rRbH1ferWoVdsk96RDTvrTW0nHZz1m7Jc3fI0flUHQVf+xfAl6Wf/Qlc38pzz6/T0zqfVtqhztbWve52DZYeKitrhDG2WTuuUpc1gp2bmRahmVpZnwvbEZJyHkYEOc/VPfgrl1sHp1FPjhFaquStba4cTSVml0p+kDNQVUfSxN+nYPbb6B7eHhvwuaTUdG9suX0K99O9ZXM7sxq2qMfQ1cMjXMHUkcPKbwcfSHE7ee3nUxrzurfoe0ueMSRxzGoJYn1pkY5gfO5zL+c0l1iF7qpxkoYfJCiLTlnvLYqhOfCL4FAZtl7MgxVUM1MwmIzMLmNF+j64JI+pgeXLZpVatSrcZ88P1/2Up0YmnHlk0pZpdCAx3PcfKMq9EPSihvz1ST3F58Fsabsafd5sz7u1bjyR3aM5zDXvhd57XsI+tGb/AAa9ea1bqlJefxPdO9tmDXFkF8ICgaX6e8EEnoyFvc5pPxYFf/T5dprwKuqXZTK7org1q7W9CNzu8lrfg4qzrnirHiQ6Zds2FY5oBAEAQGQaQozTZSbO0eV0cw5sIBH3B4rX0j307X4oz9Qttm71NcglD2tc03a4BwPEEXBWS1h4ZfTyc14ehAQOUc7aaCcU8jniQlosGEjr21cRzU8NNOcd65EUroxltZPKAlCAIAgCAIAgCAIAgCAIAgOL3gAkmwAuT2BAZDmW01eVTMdgdJMeRuGDuLm+C2NT+3Rt8kZ9Pbtz6nHL390yxr7G9KyT7Mltf3mQJV+5pseGPhy/gT7F2TYljmgEBT9KjL0N+EjD8R+KuaH/AC+jK+p9ggtD0HXqX8Axo7y4n4BT/qD4RXmRaRcWzTVmF0IAgCAoWlyg1oIpgMY3lp9WQfqa3xV/QTxJx7/4Kuqj2VI9+jLKvTUgjJ68J1D6u1h8Lt+yVHra9tme860090MdxblULAQGQaQuplRrjstE7wP/AOVr6TjRjzM+/hb8DX1kGgEAQBAEAQBAEAQBAEAQBAVbSPlXoKN7QevN9G3kfLPs3HMhWtHXvsT7uJBqJ7YeZF6Jcl6kEk5GMrtVvqsuL97i72QpdfZmSj3HGljiLl3kZpgovpIJfSa6Mn1TrN/md4KX9PnwcfU41ceKZfs263p6WCTe6Nt/WAs73grPujtscfEtVy3RTJJRnZTdKz7UNuMrB/MfwVzQr930K+p9g6NEcFqWR/pSnwa1g+Osute/3EvA50q7LfiXlUS0EAQBARec9B8opJ4rXLmHV9YYt+8ApaZ7LFI4sjui0ZDmNl35JUtc42if1JOwHY77Jx5XWvqaekhhc0Z9NmyWfcbkCsM0wgMo0wU1qiF/pxlvexx/WFrfp8uw14lDVrtJmm5LqulhikHnsa72mg/isucdsmu4uxeUmepcnQQBAEAQBAEAQBAEAQBAY3nTXOynXtihN2A9HHw4yScsCeTQtmiCoq3S8/sjOsk7bMI1ygpGwxsiYLNY0NHICyyJScpOTNCKUVhFa0oUfSULnWxie1/dfVPucT3KzopYtx3kGpWYHn0UVmvRuj3xSOA5O6w95d4LrXRxZnvR5pXmGO4uqpFkzzTBU2jp4/Se5/stt+daH6fHtSZU1b4JFkzEpOioKcWsXN1zzf1vgQq+qlutl+ciahYrRPquShAEAQBAYDnRQdBVzxWsA8lvqu6zR4EDuW/RPfWpGVZHbNo0LRnnP0rBSyn6Rg+jJ85g83m34W4FZ+so2vfHky3p7cray+KgWikaWaHXpWSgYxPF/Vf1T97UV7QTxY495W1Ucxz3Hs0Z1/S0LG360TjGeW1v3XAdy41sNtrffxOtNLMPItaqE4QBAEAQBAEAQBAEAQFH0lZz9DGaaJ30sg65HmMPwLtnK54K9o6Nz3y5L6lbUW7VtXM4aMM3Ohj+UyNs+QWYD5rOPYXYHkBxK91t+57FyX1PNNVhbmXtUC0eTK9GJoJYj57HN8QQCu65bZKXcczjui0ZpojrNWoliOGuzWt9aM2t4PPgtLXxzBS/OJT0ssSaNWWUXjINIk5qcotgZ5upCPWebk/eaPsrX0i6Onc/Mz9Q91m1eRrcEQY1rRsaA0cgLBZLeXkvpYOxeHoQBAEAQGVaXKHVnimGGuwtJHpMNwednD2Vq6CeYuPcUdVHtJkfnBkdzGQ5QprtZIGvdqfupDttwbrX5bNhCkqtTbpnzXDzRxZBpKyP9F9zKztZWM1H2bO0dZu5w9NnZxG7wKoanTOp5XItU3Kaw+ZO5XoRPDJE7Y9pbyuMD3Gx7lBXNwkpL3Eso7k0Zfo0ygaasfTydXpLsIO6SMmw/nHgtTWQU61Ne76MpaeW2e1/jNbWQXwgCAIAgCAIAgCAICtZ551somarbOncOozh9d/Adm/xIs6fTu15fIhuuUF4lJzIzafXTGqqbuj1iTrfvX8PVG/dhbja9qb1VHZDn9CtTU7Huly+prYWQXwgCAx2P+55atsHT2+zMMO4CQeC2H+5pvT6f0Z/sXev1NYyrXNghklf5LGlx7bbAO0mw71kwg5yUV7y9KSim2Zbo5o3VVc+okx6O8jj9eS9h73HuC1dZJV1KC9/D0RS08XKe5muLIL4QBAEAQBAVPSbQdLQucBjE4SDl5LvuuJ7lb0U9tuO/gQamOYZ7jxaK6sS0b4XgO6NxBacQWSYi4O6+uO5d66O2xSXv/g50zzDaQGd2Z0lG/5TSa3RtOtZpOtEeI3lvw34Yqxp9TGxbLOf1IbaXB7o/wBE7mjpAZNaKqIjk2B+xj+foH3fBV9Ro3HtQ4olq1CfCRC6TMiuhnbVxAhrrFzmjyJG2s48L2HeDxU+itUodHL8RHqYNS3ov+a+Wm1lOyUW1tjx6Lx5Q5bx2ELPvqdc3EtVT3xySyiJAgCAIAgCAIAgKPnbn/HBeKmIkl2F21jP1nsGHHgr1Gjc+1PgitbqFHhHmU/NPN2TKMzpZnOMYdeR5OLz6DT4X4DuVy++NMdsefuRXqqdjy+RslPA2NrWMaGtaAGgCwAGwBYzbbyzQSSWEdi8PQgCAyfSzSFlVFK3DXZt+tGdvg5vgtbQSzBxfu/koapYkme7SVlZ8lJSan7OcdI628gNLW25uJ+yFHo61GyWea4Heom3GOOTLVmPkT5JSta4fSP68nrG1m9wsO48VV1NvSWZXInpr2RwWBVyUIAgCAIAgOitphLG+N3kvaWnk4EH4rqMnFpo8aysGVaMakwVz4H4F7XMI+vGSfgJPFautjvqUl+JlDTPbPD/ADBriyDQKNnVo9jmvJTasUhxLfMce7yDyw7N6vUa1x4T4r5lW3TKXGPAqdFl6uyY7oZmEx7OjlxFv+W8Xw5XHYrcqar1ujz71/JArLKnhlpzWzjydrudH/dXyCz43dWNxGxwPkA4keaTfYqt9F+MPtJe/wB/3J6rKs8OBeo3hwBBBB2EG4VBrBaOSAIAgCA4veALkgAbScEBWMs5+UkFw1/TP9GPEd7/ACR4k9itV6OyfNYXiQT1EI+JnecWetTV3bfoovQYTj2PdtdywHYtGnSwr482VLL5T8EebNLNt9bLqi7Ym/tH8B6LeLj7tvPq+9VRz7zmqpzePcbdQUTIY2xxtDWNFgB/vEnaTvWJKTk9zNOMVFYR6FyehAEAQFI0s0evSMk3xyC/J92n36iu6CWLGu9FbVLMMnzMOnjq6Kn6QaxpZXW5jWLL9gD2n7IXuqbrtlj/AJI8oSnBZ9zLwqJaCAIAgCAIAgCAx3O8Giyr0w2FzJ+YOEg7yH+K2NP+7Rt9PsZ9vYtz6mwtdcXGwrHNA+oDorKOOZpZKxr2naHAEe9dRk4vKeDxxTWGUrK+jKF9zBI6I+i7rt951h4lXa9fNe0slaeli/Z4FadmjlKkN4S4jjBKR4tOqT4FWes0We180Q9DbDl8j6M7MqQYSB5t/mwW94Db+KdX08+XyY6a2PP5o7WaUakeVHTk8nj8y8f6fD3Nnq1cvAP0o1J2R047nn8yL9Ph3sPVy8DqOd+VJ8Iw4X/yoL+8h1l71bTw5/NnnTWy5fJHxuamU6s3mLwOM8psOTBcjwCdYor9n5IdDbPn8yYGYtLRxGetmc8N81vUBO5ox1nE8woet2WS21rBJ1eEFmbKzR0cmU6kMiY2KJuxrQA2Jl9pt5Tjx2uPYMLMpRohmTy/qyBRdssLgvobFkfJcdNE2KJtmt8Sd7nHeSseyyVkt0jRhFRWEe1cHQQBAEBFZxZeio4jJIcTgxg2uPAfidylpplbLCOLLFBZZS8h5SmylTZRZLckgOjFjqtOqS1jeRYw8cb71dthGicGitCUrYyTOvQ9W9aeLiGyDu6rvixe/qEOCl6HmklzRpqzC6EAQBAEAQBAEBnel+guyCcDyXGN3Jwu2/ItPtLR/T58XH1KmrjwUiy5i1/TUMDicWt6N3NnV94APeq2qhtta9fiTUS3QRPquShAEBB5yZIllbr0074ZmjCzjqP+q9uI5G1x2qemyMXiayvmRWQb4xeGUajz6rKWbo61heBg4arWvHBzS2zXD3Hir0tJVZHdX/orK+cHiZomS6+nq2dJEWPbvwFweDgcWnms6cJ1vEuBbjKM1lHtZA0bGtHIBcZZ1g7F4enRXVjIY3SSODWNFyT/ALxPYuoxcnhHkmorLMfypXz5YqmxxghgvqNOxjd8j7b/AP6A7deEIaavL5/nBGfKUrp4Rqmb2RI6OERRjtc47XO3uP8ATcsu22VktzL1dagsIk1EdhAEAQFVzqz3hpLsZaWb0AcGn653chjy2q1RpZWcXwRBbfGHBcWUTJORqrK0xmlcRHezpCMAB5kTdn4Dabnbfstr08dsefd9yrCE7nl/nka1kvJsdPE2KJoawe87yTvJ4rJnOU5bpF+MVFYRlGbP90yv0exvSPi+y6+p7+jWrd+5p8+Cf3/ko19i7HobEsc0AgCAIAgCAIAgIjOzJZqqSWJttYi7L4dZpBbjuxFu9TUWdHYpMjthvg0R+YeQJqKJ7JnsOs7XAYXHVNgDiQODd3FSaq6Nsk4nFFcoLDLOqpOEAQBAReXsgQVjNWZtyPJeMHN9U/gcFLVdOt5icTrjNcTM8p5p1uT39LTue9o8+LygOD2bx4jjZacNRVcts/n9ylKmdbzElMh6TiLNqo7/APMjtf7TD+B7lFboPfB+jO4ar/si90GW4JoTPHIDE2+s4gttbE31gLWVCdU4y2tcS1GyMluXIy3OXLs2VKhsFO09HrdRuzWO+R/AWvt2DtK1KaY6eG6XP84FGyyVstseRpGambjKKLUb1pHYyP8ASPAcGjcPxKzr73bLL5FyqpQWCbUBKEBxkkDRdxAA3k2CJZBWcr5+UcFwJOld6MXW8XeT779itV6O2fux5kEtRCPiUfKeeNbXO6Kna5gPmRXLiPrP3DlYcVehpqqlunx8ytK6djxH5Ezmzo3taSsIO/omnD7bht5DDtKhu13ur+JJXpvfP4GiRRNa0NaA1oFgAAABwAGxZzbbyy4lg5rwGQ6SYjT5QbM3zgyUesw2/I3xWvo3vp2vxXxM/ULbZu9TWoJQ9rXDY4AjkRcLJaw8Ggnk7F4AgCAIAgCAIAgCAIAgCAIAgCAgsuZqUlTd0sYa7aZGHUPNxGB+1dT1aiyHCL9CKdMJcWjOc58ufKTHRUTCIGkNa1v7xw2H1b447fKPZo01bM22c/p+f6Kdlm7sQ5fUssGRZcm0hNPCZquUWe9oBEY4AHEgbsMTicAAqztjfZ23iK+ZOoSqh2VlsrozkyvHg4TH16cfEMCs9BppcsfH/ZD0ty5/Q5f2zymcA090B/ovOq6fv+Y6e38Rx/8AFMszYD5TY8IRH97VFvFe9HpY93xyN18u/wCAZmTlGpN5jbtmlLz3Aa34I9VRD2fkv6HQWy5/NljyVoxhbYzyulPot6je/a4+IVaevk/ZWPmTR0sV7TyXPJ+TooG6kMbWN4NAF+0naT2lUpzlN5k8liMVFYSPUuToIAgM/wBL9HeGCW3kPLDyeL/Fg8Vofp8u04lTVR4Jk/mBW9LQQHe0GM/YJaPuhp71X1Udtr+PxJaJZrRYVXJggCAIAgCAIAgCAIAgCAIAgCAyzP8AztM7jS0xJZfVe5uJkde2o221t+HlcturpdNsXST5/Qo33buzEsuYmaIpGdLKAahwx36gPmDt4nu2bauq1PSPbHl9SainYsvmW5VCwEAQBAEAQBAEAQBAQGfdH0tBUN3tbrj/ANsh3wBHerGlltti/T4kV8c1sreh+svHPD6LmyD7Qsf5B4qz+oR4qXoQ6SXBo0NZxbCAIAgCAIAgCAIAgCAIAgCAzfSJnj5VLTux8mV7ffG3t4nu23tpaTTf85+n3Kd93/GJ79H2Z3QAVE7fpiOo0/uweP1iPDZxUer1O/sR5fU6oo29qXMvKoloIAgCAIAgCAIAgCAIDjKwOBacQQQeR2r1PAMi0eyGmykYXb+khPNhuD9w+K19Wt9O5eDM+js2bfQ19Y5oBAEAQBAEAQBAEAQBAEAQFE0g549ADTwO+lI67x+7B3D6xHhzsr+k02/ty5fUq337ezHmeTR3mdq6tVUN622Jh3cJHDjwG7bttbrV6nPYh6/Y509P/KRoyzi4EAQBAEAQBAEAQBAEAQBAY9nePkmVhKMBrxzd2Af4lr/FbGn/AHNPt80Z9vYtz5M2AFY5oH1AEAQBAEAQBAEAQBAEBT8/M7hSM6KIgzuHPowfOPbwHee25pdN0j3S5fUr33bFhcyvaPs0TM4VdSCW31o2ux1ze/SOvtF8Rfbt2bbGr1O1dHD+vAhopz2pGorLLwQBAEAQBAEAQBAEAQBAEAQGa6YaL/DzetGfc5v51pfp8vaj6lPVx5MueaNb01HTvvclgB9ZvVd72lU9RDbZJFiqW6CZLqEkCAIAgCAIAgCAIAgIDPXLxoqfpGtu9ztRl9gcQ46zuwBp9ysaanpZ4fIius2RyZ5mLkIV9RJLUOL2sIc8Ha9zr2B+r1TfuGxaGqu6GCjD+inTX0km5GwtFhYYBY5on1AEAQBAEAQBAEAQBAEAQBAEBVdJlMH0Eh3scx49oNPucVa0UsWrxINQs1s8OiWpLqSRh8yU25ODTbx1vFSa+OLE+9HOlfZaLwqJZCAIAgP/2Q=="/>
          <p:cNvSpPr>
            <a:spLocks noChangeAspect="1" noChangeArrowheads="1"/>
          </p:cNvSpPr>
          <p:nvPr userDrawn="1"/>
        </p:nvSpPr>
        <p:spPr bwMode="auto">
          <a:xfrm>
            <a:off x="4572000" y="-384175"/>
            <a:ext cx="304800" cy="304800"/>
          </a:xfrm>
          <a:prstGeom prst="rect">
            <a:avLst/>
          </a:prstGeom>
          <a:noFill/>
          <a:ln>
            <a:noFill/>
          </a:ln>
          <a:extLst/>
        </p:spPr>
        <p:txBody>
          <a:bodyPr lIns="91432" tIns="45716" rIns="91432" bIns="45716"/>
          <a:lstStyle>
            <a:lvl1pPr eaLnBrk="0" hangingPunct="0">
              <a:defRPr sz="1600">
                <a:solidFill>
                  <a:schemeClr val="accent2"/>
                </a:solidFill>
                <a:latin typeface="Arial" pitchFamily="34" charset="0"/>
              </a:defRPr>
            </a:lvl1pPr>
            <a:lvl2pPr marL="742950" indent="-285750" eaLnBrk="0" hangingPunct="0">
              <a:defRPr sz="1600">
                <a:solidFill>
                  <a:schemeClr val="accent2"/>
                </a:solidFill>
                <a:latin typeface="Arial" pitchFamily="34" charset="0"/>
              </a:defRPr>
            </a:lvl2pPr>
            <a:lvl3pPr marL="1143000" indent="-228600" eaLnBrk="0" hangingPunct="0">
              <a:defRPr sz="1600">
                <a:solidFill>
                  <a:schemeClr val="accent2"/>
                </a:solidFill>
                <a:latin typeface="Arial" pitchFamily="34" charset="0"/>
              </a:defRPr>
            </a:lvl3pPr>
            <a:lvl4pPr marL="1600200" indent="-228600" eaLnBrk="0" hangingPunct="0">
              <a:defRPr sz="1600">
                <a:solidFill>
                  <a:schemeClr val="accent2"/>
                </a:solidFill>
                <a:latin typeface="Arial" pitchFamily="34" charset="0"/>
              </a:defRPr>
            </a:lvl4pPr>
            <a:lvl5pPr marL="2057400" indent="-228600" eaLnBrk="0" hangingPunct="0">
              <a:defRPr sz="1600">
                <a:solidFill>
                  <a:schemeClr val="accent2"/>
                </a:solidFill>
                <a:latin typeface="Arial" pitchFamily="34" charset="0"/>
              </a:defRPr>
            </a:lvl5pPr>
            <a:lvl6pPr marL="2514600" indent="-228600" algn="ctr" eaLnBrk="0" fontAlgn="base" hangingPunct="0">
              <a:spcBef>
                <a:spcPct val="20000"/>
              </a:spcBef>
              <a:spcAft>
                <a:spcPct val="0"/>
              </a:spcAft>
              <a:buChar char="•"/>
              <a:defRPr sz="1600">
                <a:solidFill>
                  <a:schemeClr val="accent2"/>
                </a:solidFill>
                <a:latin typeface="Arial" pitchFamily="34" charset="0"/>
              </a:defRPr>
            </a:lvl6pPr>
            <a:lvl7pPr marL="2971800" indent="-228600" algn="ctr" eaLnBrk="0" fontAlgn="base" hangingPunct="0">
              <a:spcBef>
                <a:spcPct val="20000"/>
              </a:spcBef>
              <a:spcAft>
                <a:spcPct val="0"/>
              </a:spcAft>
              <a:buChar char="•"/>
              <a:defRPr sz="1600">
                <a:solidFill>
                  <a:schemeClr val="accent2"/>
                </a:solidFill>
                <a:latin typeface="Arial" pitchFamily="34" charset="0"/>
              </a:defRPr>
            </a:lvl7pPr>
            <a:lvl8pPr marL="3429000" indent="-228600" algn="ctr" eaLnBrk="0" fontAlgn="base" hangingPunct="0">
              <a:spcBef>
                <a:spcPct val="20000"/>
              </a:spcBef>
              <a:spcAft>
                <a:spcPct val="0"/>
              </a:spcAft>
              <a:buChar char="•"/>
              <a:defRPr sz="1600">
                <a:solidFill>
                  <a:schemeClr val="accent2"/>
                </a:solidFill>
                <a:latin typeface="Arial" pitchFamily="34" charset="0"/>
              </a:defRPr>
            </a:lvl8pPr>
            <a:lvl9pPr marL="3886200" indent="-228600" algn="ctr" eaLnBrk="0" fontAlgn="base" hangingPunct="0">
              <a:spcBef>
                <a:spcPct val="20000"/>
              </a:spcBef>
              <a:spcAft>
                <a:spcPct val="0"/>
              </a:spcAft>
              <a:buChar char="•"/>
              <a:defRPr sz="1600">
                <a:solidFill>
                  <a:schemeClr val="accent2"/>
                </a:solidFill>
                <a:latin typeface="Arial" pitchFamily="34" charset="0"/>
              </a:defRPr>
            </a:lvl9pPr>
          </a:lstStyle>
          <a:p>
            <a:pPr algn="ctr" eaLnBrk="1" fontAlgn="base" hangingPunct="1">
              <a:spcBef>
                <a:spcPct val="20000"/>
              </a:spcBef>
              <a:spcAft>
                <a:spcPct val="0"/>
              </a:spcAft>
              <a:buFontTx/>
              <a:buChar char="•"/>
              <a:defRPr/>
            </a:pPr>
            <a:endParaRPr lang="fr-FR" altLang="fr-FR">
              <a:solidFill>
                <a:srgbClr val="333399"/>
              </a:solidFill>
              <a:ea typeface="ＭＳ Ｐゴシック" charset="0"/>
            </a:endParaRPr>
          </a:p>
        </p:txBody>
      </p:sp>
      <p:sp>
        <p:nvSpPr>
          <p:cNvPr id="1044" name="AutoShape 12" descr="data:image/jpeg;base64,/9j/4AAQSkZJRgABAQAAAQABAAD/2wCEAAkGBxQSEhQUExMUFhUXGRwYGBgXFxUYHxwcGRoWHRgXGBoaICghGCAnHBgVITEnJSkrLi46GB8zODMsNygtLiwBCgoKDg0OGxAQGzQkICYwLCw0LCwvLywsLCwsLCwsLCwsLCwsLCwsLCwsLCwsLDQsLCwsLywsLCwsLCwsLDQsLP/AABEIAN4A4wMBEQACEQEDEQH/xAAbAAEAAwADAQAAAAAAAAAAAAAABQYHAgMEAf/EAE0QAAEDAgEIBQcJBQYEBwAAAAEAAgMEESEFBgcSMUFRcRMiYYGRMkJScpKhsRQXI2KCosHC0jNDc7LRFiQ0U1TwNWOTsxVVdIPD4eL/xAAZAQEAAwEBAAAAAAAAAAAAAAAAAwQFAgH/xAA2EQACAgECAgcHBAICAwEAAAAAAQIDEQQSITETFCJRYXGBMkGRobHR8AUjwfEz4UJSNFOCFf/aAAwDAQACEQMRAD8A3FAEAQBAEB11E7Y2lz3Na0bXOIAHMlepNvCPG0uLKdljSRTRXELXTu4jqM9oi57gVcr0M5e1wK89TFcuJVps/K+ocWwNDeyKMyO7yb/AK0tHTBZl83ggeoslwj8jiMjZXqMXGcD682oPZ1vwXvS6aHLHwGy6XPPxOXzdVzsXOi+1I8/lK867SuWfgOrWM4v0bVg2GA8nu/Fq969V4jq0/A8FVmPXM/cFw+o5jvde/uXcdXS/ecuixe4gqulkiOrIx8Z4Pa5p7r7VYjJS4p5ImmuYpIQ9waZGR385+tbv1QSPBeSeFnGQlktVNo8qZGh8ctM9p2ObI4g94aqr1sIvDT+BOtNJ8U0dnzZ1npwe2/8AQvOvVeP56jqs/AfNnWenB7b/ANCdeq8fz1HVZ+A+bOs9OD23/oTr1Xj+eo6rPwHzZ1npwe2/9Cdeq8fz1HVZ+A+bOs9OD23/AKE69V3P89R1WfgPmzrPTg9t/wChOvVeP56jqs/AfNnWenB7b/0J16rx/PUdVn4D5s6z04Pbf+hOvVeP56jqs/AfNnWenB7b/wBCdeq8fz1HVZ+A+bOs9OD23/oTr1Xj+eo6rPwHzZ1npwe2/wDQnXqvH89R1WfgPmzrPTg9t/6E69V4/nqOqz8B82dZ6cHtv/QnXqvH89R1Wfgffm0q/Tg9t/6E69V4/nqOqz8DXVkGgEAQBAU3OrP2KmJjhAllGBx6jT9Yjaewd5CuUaOU+MuCK9uoUeC4spVPk2vys8PeSY74PfdsbfUaNvcOZV1zp06wufz9Sso2XPL/ANF2yLo7pobGW87/AK2De5g/ElUrNbZL2eBZhpornxLbTwNjaGsa1rRsDQAPAKo228snSS5HYvD0IAgCA654WvBa9rXNO0OAIPMFeptcUeNZ5lUyzo8pZrmMGB/FmLe9hw8LK3XrbI8+JBPTQly4FIq8kV+SnGSNx1N747lh/iMOzvHIq7GynULa+fz9Cs4WUvKLjmtpAiqCI5wIpTgDfqOPYT5J7D4lU79HKHGPFfMsVahS4S4MuqpFkIAgCAIAgCAIAgCAIAgCAIAgPjnAAkmwGJJQGW5458PncaejLtQnVL231pCcNVlsQO3aeW3V0+kUFvs/rzKNt7l2YEhmjo8awNlqwHO2iHa1vr+kezZzUWo1rfZr+J3VpkuMvgaE1oAAAsBgAFnls+oAgCAIAgCAIDyy5RhZ5Usbeb2j4ldKEnyR45Je86v/ABmmOHyiA9nSM/quuin3P4Hm+PeUvOjMWKcOloiwP2mMEajvVtgw+7ltVyjVyh2bOXeVrdOpcYEZmhnpJSv+TVet0bTq6zr60RG528t945YKXUaVWLfXz+pxVe4vbL+jVI3hwBBBBFwRiCDsIO9ZTWC8ckAQBAEAQBAEBCS510zaj5M55Eus1ltR5Bc7V1QHAW84bVOtPY4b0uBE7oKW33k2oCUIAgCAIDLNIOdTp3mkpySy+q8txMjr26Nttovh2nsGOrpNOoLpJ/14lG+3c9kSy5j5ntpGiWUB1Q4cxGD5re3ie4Ybaup1Lse2PL6k1NOzi+ZblULAQBAEAQHCWVrAXOcGtGJJIAHaSdi9Sb4IN4KblrSPTxXbCDO7iOqz2jie4EdquV6GcuMuH1K09TFcuJVJs9MoVbi2AFv1YYy4jm43I54K2tLTWsy+ZA77J8I/I+DM7KVTjKXY/wCdMT7gXW8E6zRD2fkh0NsufzZ64dFk3nTwt9VrnfGy4f6hH3JnS0j7ztOiuT/Us/6bv1Lz/wDQj/1+Y6o+864dHlbTvEsE0Ou3YQXNPK2qQR2HBevW1TW2SYWmnF5iyby3mzJXwa8sTYaxgtcFpZIBuuDsO6+Le0bYK740yxF5i/iiSdTsjlrEvqQWYedDqWT5JU3bHrFo1sDE+/kng0nwOOwlT6rTqyPSQ5/UiotcHsl/Rpzq+MSCIvAkIu1pwLhxbfyrb7bFmbJbd2OBe3LOD0rk9CAIAgCAIDH8lfT5bvtHTyO7ow/V/latifY0vovmZ8e1f6mwLHNAIAgCAp2kfOQ00IhjNpZQcRtazYXdhOwd53K5o6N8tz5Ir6i3asLmyN0Y5rhjRVyt6zh9CD5rT5/M7uzmpdbqMvo4+pxpqsLe/Q0NZxbCAIAgCArOdWecNHdg+km9AHZ2vPm8tvxVmjSyt48kQ23xhw95nrY6/K774mMHfdkTOXpHxK0c06ZePzKn7lz/ADBdMh6OaeKzpiZ39vVYOTRt7yeSpW62cuEeH1LENNFc+JcIIGsaGsa1rRsDQAByAVNtt5ZYSS5HYvD0IAgCAIChaTM2OlYaqJv0jB9IB5zB53No93IK/o9RteyXL3FXUVZW5ERkWUZTonUrz/eYBrwPJxIGwE+DTzadoU1i6CzevZfMjh+7Da+a5HRkHPmopH9DVte9rcCHYSM7z5ff4r23SQsW6vh9DyF8oPEv9moZMylFURiSF4e07xuPAjaD2FZk4Sg8SRdjJSWUetcHQQBAcJZA1pcdgBJ7l6ll4BkuiuMyVz5Dujc483ub/Vy1tc9tSj4lDS8Z5NdWQXwgCA66idsbHPcbNaC5x4AC5K9SbeEeN4WWY5kuB2Vsol8gPRk67x6MbcGx9+A73FbE2tPThc/57zPindZl/iNma0AAAWAwACxjRPqAIAgCAz/PrPnoi6npj9JsfIMdTi1vF3E7uezQ02k3dufLuKl1+OzE8GaOYBktPWa1j1hESdZ18daQ7Rfht48F3qNZjs1/H7HNWnzxn+eZpkMLWNDWNDWgWAaAABwAGxZrbbyy4ljgjmvD0IAgCAIAgCA+EIDG84aR2S8oNkiHUv0kY3FpwfH7yORatmqS1FO2XPl9mZ1idVmUaRlXI1NlGFjnC+s0OjkbYOaHC4seHYcFmwtnRJpfAuShGyOTNJ6eryNUBwN2O2HHUkA81w3O943Ehaadephj+0Ump0y/OJqWbeX4q2LpI8CMHsO1p4HiOB3+IWVdTKqWGXq7FNZRLKIkCAic7Kjo6Kpdv6J4HMtIHvIUtCzbFeJHa8Qb8Cl6Haf/ABL/AFGj75P4K7+oP2V5lfSLmzSlmlwIAgKVpUyp0VK2EHrTOsfUbYu95YO8q7oa9093cVtTPEcd52aL8k9DSdKR15zrfYFwwfF32l5rbN1m3uPdNDEc95cVTLAQBAEBWs9quqEXR0kT3PeDrSNt1G9lz5R93grOmjW5ZsfoQ3OeMQRB5gZldERUVLPpAfo4zY6tvPd9bhw27dk+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83wWvo0oU7n4v4GfqHus2ryNapoBGxrGizWgNA7ALD3LJbbeWX0sLB1V+UIoG60sjI28XEDuF9q9jCUniKyJSUeLIMZ8Uh/ZmaUDfHDK4eOqp+qWLnhebRD1iHu4+jOVPnvROdqmYxu4SsfH4lwsEektSzjPlxPVqK3wz8SZmyjE2IzF7eiA1i8dYW4jVvfuUChJy244kjkks+4hTn3Qf6gexJ+lT9Uu/6kfWK+8f28oP8AUt9mT9KdTu/6jrFfeSmSMtQ1Qc6B+uGmxNnCxONusAorKp1vEkdwnGfsngqM86KN7mOnAcxxa4asmBaSCMG8QVItLa1lI5d9a4ZOH9uKH/P+5L+lOqW930POnr7z2ZPzlpJyGxVEbnHY29ieQdYlcToshxlE6jbCXJksoiQ8WT8qwzl4ikDjG4teMQWkXGIPaDjswXc65QxuXM5jOMuR7VwdBAeLKGVYYDG2V4aZDqsBv1jcCwsOLh4ruNcpJuK5HMpqPM9q4OjjJGHAtIuCCCOw7UTwDIcx3mkyoYScCZIT3XLT3lg9pbGpXSUbvJmfT2LdvobAsc0COy/kdlXC6GTfi129rhscP944jepKrXXLcjiyCnHDMvzSyo/JtY6CfBjnaknAHzJR2WI7jfctS+tX1748/wA4FKqbqntZsKxzQKDpfntBAz0pC72WkfmCv/p67bfgVdW+ykTuj+n1Mn044gv9tznD3EKDVyzdIkoWK0WFVyYIAgMfyEPlGWi47BNK/uZr6vwati3sabHgjPh2rs+LNEzvzgFFAZLBz3HVjad7uJ7AMT4b1nael2zx7i3bZsjkquZmbxrD8triZS4no2O2WBxcW7NW9wG7N+N1a1Fyq/ar4d5BTXv7c+JojGAAAAADYBgs4uHkyrkmGpZqTRteN1xiO1p2tPJdwslB5izmUIyWGiEy9k1lNkqaFl9VkTgCbXNzck233JU9U3O9SfeRTio1NIidEcTTTTXaD9MdoB/dxqXXtqa8v5ZHpV2X5/wi7PooztjYebWn8FS3S7y1hH2loo4r9HGxmtidRrW3PE2GKSlKXNhRS5GaZm/8aqvWqP8AurT1P/jR/wDn6FGn/M/X6mpLKL5nOlfI0TYmVDGNbIZAx1gBrAtcbm20gt281o6G2Tk4Plgp6qCSUkWbMOsfNQwvkJLrObc7SGuc0EnebAYqtqoqNrSJ6JNwTZmkbamGeqrKfZDO9r7XOBc4nWbvZx4YHC1xpPo5RjXP3pfnmUu1GTnH3M1HNbOOOti1mdV48uMnFp/Fp3H8cFl30Sqlh8u8vVWqayiaUJIUXSP+3yd/H/NEr2j9mfl9yrqOcfMvSoloIDG8+D8myqZR6UUw7g2/iWHxWzpu3Rt80Z13Ztz5M2JjgQCNhxCxjROSAz/StkLXjFUwdaOzZO1hOB7ifBx4LQ0N2HsfvKmqrytyJXRxlv5RShrjeSHqO7W+Y7ww5tKi1lWyzK5Mk0890cP3FW0w1F5oGejG53tut+RWv0+PZb8SDVvikaRkan6OnhZ6MbG+DQFm2S3Tb8S5BYikexcHQQBAZDou61e5x/y3u8XM/qtfW8KceKM/TcbDv0wTk1ELNzYi4c3OIP8AI1efp67Dfie6t9pGmZIgEcETG7Gsa0dzQsyx7pNsuxWIpHrXB0EBB57/AOAqf4ZU+m/yx8yK7/Gyl6N8pzRQSiOkknBlJLmOjaAdRg1TrEG+APerusrjKazLHDxK2nnKMXiOePgWw5wVX/ls/wD1IP1Kp0Nf/sXwZP0s/wDo/l9yXyPWPmiD5IXQuJILHG5FiQDew2jHvUNkVGWE8ksJNrLWDLchZQ6DK1S/o5ZLyVDdWJus7GUm9rjCwK1bYb9PFZxwXPyKFcttreO/6lsrtIsMTtR1PVNfh1XsYzbsJ1n4DtsqkdFKSypLH54FiWpiuGGebKOQqvKb2Gp1Kenbi2NrhI8333HVvbC+6+wrqF1dCezi+/kjyVc7X2uCLtR0rYmNjjGqxgDWjgAqMpOTyyykksIqGjsXflAH/Uu+Llc1fKHkV9Pzl5kNnRm5Lk+X5bRXDBi9gx1AduHnRnePN+E1F8bo9HZz/PmR21Ot74fn+i5ZqZyx1ses3qyN8uO+IPEcWncVTvolVLD5d5YqtViIHSP+3yd/H/NEp9H7M/L7kWo5x8y9KiWggMk0tx/3uM8YR7nyf1WvoH+2/P7FDVLt+hf8yK3pqGndvDNQ84yWH+W/es/Ux22yX5xLVMt0EycUBKdVVTtkY5jxdr2lrhxBFiF7GTi8o8aTWGZJmXM6iymYHnBzjC7tN/o3d5t7a19SlbRuXn9yhS+js2vyGfp6bKoj7YYvaIP/AMiaXs0Z83+fAX8bceSNgWOaAQBAEBkOi3q17mn/AC3jwcz+i19bxqz4oz9NwsJTS/k0noZwMADG/subs/OPDiov0+fOHqSauPKRcMz8piopIXg3IaGP7HNADr/HvCp6ivZY0WKpboJk0oSQICDz3/wFT/DKn03+WPmRXf42V/RB/hpv4x/7casfqHtry/lkWk9l+f8ACL4qBaCAyfNT/jc38Wp/metbUf8AjLyiUKf8z82XjPDNllbFbBsrf2b/AMruLT7tqo6e91S8C1bUprxKrmJnK6nk+Q1d26p1GF3mndGT6J809oGwi1rVUKa6WH54/cr0W7XskaUs0ulK0dftMof+pd8XK7rOUPIrafnLzLoRfAqkWTMc6825KCX5ZRXawG7mjzL7cN8Z3jdy2alF8bo9HZ/f+yjbU63vh+f6PPlrOVlc7JzgNWRs4EjOBLorEHe02Nl7XQ6lNe7H3E7VZt8zV1lF4IDJNLb71cY4Qj3vk/otbQL9t+f2KGqfb9Cd0RVmtBNEdrHhw5PH9Wu8VBr44kpEull2Wi/KgWggMk0o0phrY52YF7WuB+vGbX8OjWvopbqnF+76P8ZQ1K2zyvzB5clTirywyQbHS645RtLh/IF1NdHpmvD6nMXvuz4myrGNEIAgCAx/N49BlotOAM0rO52vq/lWxb29NnwRn19m7HizWa6jZNG6ORocxwsQf94c1kxk4vKL7SawyhQZuVuTZXPoyJ4XeVE4hrrbr3sLj0h4K+76r44s4PvKqqsqeYcUTkWeB2SUNcx28Nh1x3OBx8AoHpl7pr4knTd8X8DjNnFVy4U1BMCfPqNWNo7dW93eIRUVx9ua9OI6Wb9mPxPVlqjnfk6SN/0k5is7U2OedurswvsXNcoK5NcFk9mpOtp88FWzNkq6GJ8ZoJn6z9e4c0W6rRbH1ferWoVdsk96RDTvrTW0nHZz1m7Jc3fI0flUHQVf+xfAl6Wf/Qlc38pzz6/T0zqfVtqhztbWve52DZYeKitrhDG2WTuuUpc1gp2bmRahmVpZnwvbEZJyHkYEOc/VPfgrl1sHp1FPjhFaquStba4cTSVml0p+kDNQVUfSxN+nYPbb6B7eHhvwuaTUdG9suX0K99O9ZXM7sxq2qMfQ1cMjXMHUkcPKbwcfSHE7ee3nUxrzurfoe0ueMSRxzGoJYn1pkY5gfO5zL+c0l1iF7qpxkoYfJCiLTlnvLYqhOfCL4FAZtl7MgxVUM1MwmIzMLmNF+j64JI+pgeXLZpVatSrcZ88P1/2Up0YmnHlk0pZpdCAx3PcfKMq9EPSihvz1ST3F58Fsabsafd5sz7u1bjyR3aM5zDXvhd57XsI+tGb/AAa9ea1bqlJefxPdO9tmDXFkF8ICgaX6e8EEnoyFvc5pPxYFf/T5dprwKuqXZTK7org1q7W9CNzu8lrfg4qzrnirHiQ6Zds2FY5oBAEAQGQaQozTZSbO0eV0cw5sIBH3B4rX0j307X4oz9Qttm71NcglD2tc03a4BwPEEXBWS1h4ZfTyc14ehAQOUc7aaCcU8jniQlosGEjr21cRzU8NNOcd65EUroxltZPKAlCAIAgCAIAgCAIAgCAIAgOL3gAkmwAuT2BAZDmW01eVTMdgdJMeRuGDuLm+C2NT+3Rt8kZ9Pbtz6nHL390yxr7G9KyT7Mltf3mQJV+5pseGPhy/gT7F2TYljmgEBT9KjL0N+EjD8R+KuaH/AC+jK+p9ggtD0HXqX8Axo7y4n4BT/qD4RXmRaRcWzTVmF0IAgCAoWlyg1oIpgMY3lp9WQfqa3xV/QTxJx7/4Kuqj2VI9+jLKvTUgjJ68J1D6u1h8Lt+yVHra9tme860090MdxblULAQGQaQuplRrjstE7wP/AOVr6TjRjzM+/hb8DX1kGgEAQBAEAQBAEAQBAEAQBAVbSPlXoKN7QevN9G3kfLPs3HMhWtHXvsT7uJBqJ7YeZF6Jcl6kEk5GMrtVvqsuL97i72QpdfZmSj3HGljiLl3kZpgovpIJfSa6Mn1TrN/md4KX9PnwcfU41ceKZfs263p6WCTe6Nt/WAs73grPujtscfEtVy3RTJJRnZTdKz7UNuMrB/MfwVzQr930K+p9g6NEcFqWR/pSnwa1g+Osute/3EvA50q7LfiXlUS0EAQBARec9B8opJ4rXLmHV9YYt+8ApaZ7LFI4sjui0ZDmNl35JUtc42if1JOwHY77Jx5XWvqaekhhc0Z9NmyWfcbkCsM0wgMo0wU1qiF/pxlvexx/WFrfp8uw14lDVrtJmm5LqulhikHnsa72mg/isucdsmu4uxeUmepcnQQBAEAQBAEAQBAEAQBAY3nTXOynXtihN2A9HHw4yScsCeTQtmiCoq3S8/sjOsk7bMI1ygpGwxsiYLNY0NHICyyJScpOTNCKUVhFa0oUfSULnWxie1/dfVPucT3KzopYtx3kGpWYHn0UVmvRuj3xSOA5O6w95d4LrXRxZnvR5pXmGO4uqpFkzzTBU2jp4/Se5/stt+daH6fHtSZU1b4JFkzEpOioKcWsXN1zzf1vgQq+qlutl+ciahYrRPquShAEAQBAYDnRQdBVzxWsA8lvqu6zR4EDuW/RPfWpGVZHbNo0LRnnP0rBSyn6Rg+jJ85g83m34W4FZ+so2vfHky3p7cray+KgWikaWaHXpWSgYxPF/Vf1T97UV7QTxY495W1Ucxz3Hs0Z1/S0LG360TjGeW1v3XAdy41sNtrffxOtNLMPItaqE4QBAEAQBAEAQBAEAQFH0lZz9DGaaJ30sg65HmMPwLtnK54K9o6Nz3y5L6lbUW7VtXM4aMM3Ohj+UyNs+QWYD5rOPYXYHkBxK91t+57FyX1PNNVhbmXtUC0eTK9GJoJYj57HN8QQCu65bZKXcczjui0ZpojrNWoliOGuzWt9aM2t4PPgtLXxzBS/OJT0ssSaNWWUXjINIk5qcotgZ5upCPWebk/eaPsrX0i6Onc/Mz9Q91m1eRrcEQY1rRsaA0cgLBZLeXkvpYOxeHoQBAEAQGVaXKHVnimGGuwtJHpMNwednD2Vq6CeYuPcUdVHtJkfnBkdzGQ5QprtZIGvdqfupDttwbrX5bNhCkqtTbpnzXDzRxZBpKyP9F9zKztZWM1H2bO0dZu5w9NnZxG7wKoanTOp5XItU3Kaw+ZO5XoRPDJE7Y9pbyuMD3Gx7lBXNwkpL3Eso7k0Zfo0ygaasfTydXpLsIO6SMmw/nHgtTWQU61Ne76MpaeW2e1/jNbWQXwgCAIAgCAIAgCAICtZ551somarbOncOozh9d/Adm/xIs6fTu15fIhuuUF4lJzIzafXTGqqbuj1iTrfvX8PVG/dhbja9qb1VHZDn9CtTU7Huly+prYWQXwgCAx2P+55atsHT2+zMMO4CQeC2H+5pvT6f0Z/sXev1NYyrXNghklf5LGlx7bbAO0mw71kwg5yUV7y9KSim2Zbo5o3VVc+okx6O8jj9eS9h73HuC1dZJV1KC9/D0RS08XKe5muLIL4QBAEAQBAVPSbQdLQucBjE4SDl5LvuuJ7lb0U9tuO/gQamOYZ7jxaK6sS0b4XgO6NxBacQWSYi4O6+uO5d66O2xSXv/g50zzDaQGd2Z0lG/5TSa3RtOtZpOtEeI3lvw34Yqxp9TGxbLOf1IbaXB7o/wBE7mjpAZNaKqIjk2B+xj+foH3fBV9Ro3HtQ4olq1CfCRC6TMiuhnbVxAhrrFzmjyJG2s48L2HeDxU+itUodHL8RHqYNS3ov+a+Wm1lOyUW1tjx6Lx5Q5bx2ELPvqdc3EtVT3xySyiJAgCAIAgCAIAgKPnbn/HBeKmIkl2F21jP1nsGHHgr1Gjc+1PgitbqFHhHmU/NPN2TKMzpZnOMYdeR5OLz6DT4X4DuVy++NMdsefuRXqqdjy+RslPA2NrWMaGtaAGgCwAGwBYzbbyzQSSWEdi8PQgCAyfSzSFlVFK3DXZt+tGdvg5vgtbQSzBxfu/koapYkme7SVlZ8lJSan7OcdI628gNLW25uJ+yFHo61GyWea4Heom3GOOTLVmPkT5JSta4fSP68nrG1m9wsO48VV1NvSWZXInpr2RwWBVyUIAgCAIAgOitphLG+N3kvaWnk4EH4rqMnFpo8aysGVaMakwVz4H4F7XMI+vGSfgJPFautjvqUl+JlDTPbPD/ADBriyDQKNnVo9jmvJTasUhxLfMce7yDyw7N6vUa1x4T4r5lW3TKXGPAqdFl6uyY7oZmEx7OjlxFv+W8Xw5XHYrcqar1ujz71/JArLKnhlpzWzjydrudH/dXyCz43dWNxGxwPkA4keaTfYqt9F+MPtJe/wB/3J6rKs8OBeo3hwBBBB2EG4VBrBaOSAIAgCA4veALkgAbScEBWMs5+UkFw1/TP9GPEd7/ACR4k9itV6OyfNYXiQT1EI+JnecWetTV3bfoovQYTj2PdtdywHYtGnSwr482VLL5T8EebNLNt9bLqi7Ym/tH8B6LeLj7tvPq+9VRz7zmqpzePcbdQUTIY2xxtDWNFgB/vEnaTvWJKTk9zNOMVFYR6FyehAEAQFI0s0evSMk3xyC/J92n36iu6CWLGu9FbVLMMnzMOnjq6Kn6QaxpZXW5jWLL9gD2n7IXuqbrtlj/AJI8oSnBZ9zLwqJaCAIAgCAIAgCAx3O8Giyr0w2FzJ+YOEg7yH+K2NP+7Rt9PsZ9vYtz6mwtdcXGwrHNA+oDorKOOZpZKxr2naHAEe9dRk4vKeDxxTWGUrK+jKF9zBI6I+i7rt951h4lXa9fNe0slaeli/Z4FadmjlKkN4S4jjBKR4tOqT4FWes0We180Q9DbDl8j6M7MqQYSB5t/mwW94Db+KdX08+XyY6a2PP5o7WaUakeVHTk8nj8y8f6fD3Nnq1cvAP0o1J2R047nn8yL9Ph3sPVy8DqOd+VJ8Iw4X/yoL+8h1l71bTw5/NnnTWy5fJHxuamU6s3mLwOM8psOTBcjwCdYor9n5IdDbPn8yYGYtLRxGetmc8N81vUBO5ox1nE8woet2WS21rBJ1eEFmbKzR0cmU6kMiY2KJuxrQA2Jl9pt5Tjx2uPYMLMpRohmTy/qyBRdssLgvobFkfJcdNE2KJtmt8Sd7nHeSseyyVkt0jRhFRWEe1cHQQBAEBFZxZeio4jJIcTgxg2uPAfidylpplbLCOLLFBZZS8h5SmylTZRZLckgOjFjqtOqS1jeRYw8cb71dthGicGitCUrYyTOvQ9W9aeLiGyDu6rvixe/qEOCl6HmklzRpqzC6EAQBAEAQBAEBnel+guyCcDyXGN3Jwu2/ItPtLR/T58XH1KmrjwUiy5i1/TUMDicWt6N3NnV94APeq2qhtta9fiTUS3QRPquShAEBB5yZIllbr0074ZmjCzjqP+q9uI5G1x2qemyMXiayvmRWQb4xeGUajz6rKWbo61heBg4arWvHBzS2zXD3Hir0tJVZHdX/orK+cHiZomS6+nq2dJEWPbvwFweDgcWnms6cJ1vEuBbjKM1lHtZA0bGtHIBcZZ1g7F4enRXVjIY3SSODWNFyT/ALxPYuoxcnhHkmorLMfypXz5YqmxxghgvqNOxjd8j7b/AP6A7deEIaavL5/nBGfKUrp4Rqmb2RI6OERRjtc47XO3uP8ATcsu22VktzL1dagsIk1EdhAEAQFVzqz3hpLsZaWb0AcGn653chjy2q1RpZWcXwRBbfGHBcWUTJORqrK0xmlcRHezpCMAB5kTdn4Dabnbfstr08dsefd9yrCE7nl/nka1kvJsdPE2KJoawe87yTvJ4rJnOU5bpF+MVFYRlGbP90yv0exvSPi+y6+p7+jWrd+5p8+Cf3/ko19i7HobEsc0AgCAIAgCAIAgIjOzJZqqSWJttYi7L4dZpBbjuxFu9TUWdHYpMjthvg0R+YeQJqKJ7JnsOs7XAYXHVNgDiQODd3FSaq6Nsk4nFFcoLDLOqpOEAQBAReXsgQVjNWZtyPJeMHN9U/gcFLVdOt5icTrjNcTM8p5p1uT39LTue9o8+LygOD2bx4jjZacNRVcts/n9ylKmdbzElMh6TiLNqo7/APMjtf7TD+B7lFboPfB+jO4ar/si90GW4JoTPHIDE2+s4gttbE31gLWVCdU4y2tcS1GyMluXIy3OXLs2VKhsFO09HrdRuzWO+R/AWvt2DtK1KaY6eG6XP84FGyyVstseRpGambjKKLUb1pHYyP8ASPAcGjcPxKzr73bLL5FyqpQWCbUBKEBxkkDRdxAA3k2CJZBWcr5+UcFwJOld6MXW8XeT779itV6O2fux5kEtRCPiUfKeeNbXO6Kna5gPmRXLiPrP3DlYcVehpqqlunx8ytK6djxH5Ezmzo3taSsIO/omnD7bht5DDtKhu13ur+JJXpvfP4GiRRNa0NaA1oFgAAABwAGxZzbbyy4lg5rwGQ6SYjT5QbM3zgyUesw2/I3xWvo3vp2vxXxM/ULbZu9TWoJQ9rXDY4AjkRcLJaw8Ggnk7F4AgCAIAgCAIAgCAIAgCAIAgCAgsuZqUlTd0sYa7aZGHUPNxGB+1dT1aiyHCL9CKdMJcWjOc58ufKTHRUTCIGkNa1v7xw2H1b447fKPZo01bM22c/p+f6Kdlm7sQ5fUssGRZcm0hNPCZquUWe9oBEY4AHEgbsMTicAAqztjfZ23iK+ZOoSqh2VlsrozkyvHg4TH16cfEMCs9BppcsfH/ZD0ty5/Q5f2zymcA090B/ovOq6fv+Y6e38Rx/8AFMszYD5TY8IRH97VFvFe9HpY93xyN18u/wCAZmTlGpN5jbtmlLz3Aa34I9VRD2fkv6HQWy5/NljyVoxhbYzyulPot6je/a4+IVaevk/ZWPmTR0sV7TyXPJ+TooG6kMbWN4NAF+0naT2lUpzlN5k8liMVFYSPUuToIAgM/wBL9HeGCW3kPLDyeL/Fg8Vofp8u04lTVR4Jk/mBW9LQQHe0GM/YJaPuhp71X1Udtr+PxJaJZrRYVXJggCAIAgCAIAgCAIAgCAIAgCAyzP8AztM7jS0xJZfVe5uJkde2o221t+HlcturpdNsXST5/Qo33buzEsuYmaIpGdLKAahwx36gPmDt4nu2bauq1PSPbHl9SainYsvmW5VCwEAQBAEAQBAEAQBAQGfdH0tBUN3tbrj/ANsh3wBHerGlltti/T4kV8c1sreh+svHPD6LmyD7Qsf5B4qz+oR4qXoQ6SXBo0NZxbCAIAgCAIAgCAIAgCAIAgCAzfSJnj5VLTux8mV7ffG3t4nu23tpaTTf85+n3Kd93/GJ79H2Z3QAVE7fpiOo0/uweP1iPDZxUer1O/sR5fU6oo29qXMvKoloIAgCAIAgCAIAgCAIDjKwOBacQQQeR2r1PAMi0eyGmykYXb+khPNhuD9w+K19Wt9O5eDM+js2bfQ19Y5oBAEAQBAEAQBAEAQBAEAQFE0g549ADTwO+lI67x+7B3D6xHhzsr+k02/ty5fUq337ezHmeTR3mdq6tVUN622Jh3cJHDjwG7bttbrV6nPYh6/Y509P/KRoyzi4EAQBAEAQBAEAQBAEAQBAY9nePkmVhKMBrxzd2Af4lr/FbGn/AHNPt80Z9vYtz5M2AFY5oH1AEAQBAEAQBAEAQBAEBT8/M7hSM6KIgzuHPowfOPbwHee25pdN0j3S5fUr33bFhcyvaPs0TM4VdSCW31o2ux1ze/SOvtF8Rfbt2bbGr1O1dHD+vAhopz2pGorLLwQBAEAQBAEAQBAEAQBAEAQGa6YaL/DzetGfc5v51pfp8vaj6lPVx5MueaNb01HTvvclgB9ZvVd72lU9RDbZJFiqW6CZLqEkCAIAgCAIAgCAIAgIDPXLxoqfpGtu9ztRl9gcQ46zuwBp9ysaanpZ4fIius2RyZ5mLkIV9RJLUOL2sIc8Ha9zr2B+r1TfuGxaGqu6GCjD+inTX0km5GwtFhYYBY5on1AEAQBAEAQBAEAQBAEAQBAEBVdJlMH0Eh3scx49oNPucVa0UsWrxINQs1s8OiWpLqSRh8yU25ODTbx1vFSa+OLE+9HOlfZaLwqJZCAIAgP/2Q=="/>
          <p:cNvSpPr>
            <a:spLocks noChangeAspect="1" noChangeArrowheads="1"/>
          </p:cNvSpPr>
          <p:nvPr userDrawn="1"/>
        </p:nvSpPr>
        <p:spPr bwMode="auto">
          <a:xfrm>
            <a:off x="4724400" y="-231775"/>
            <a:ext cx="304800" cy="304800"/>
          </a:xfrm>
          <a:prstGeom prst="rect">
            <a:avLst/>
          </a:prstGeom>
          <a:noFill/>
          <a:ln>
            <a:noFill/>
          </a:ln>
          <a:extLst/>
        </p:spPr>
        <p:txBody>
          <a:bodyPr lIns="91432" tIns="45716" rIns="91432" bIns="45716"/>
          <a:lstStyle>
            <a:lvl1pPr eaLnBrk="0" hangingPunct="0">
              <a:defRPr sz="1600">
                <a:solidFill>
                  <a:schemeClr val="accent2"/>
                </a:solidFill>
                <a:latin typeface="Arial" pitchFamily="34" charset="0"/>
              </a:defRPr>
            </a:lvl1pPr>
            <a:lvl2pPr marL="742950" indent="-285750" eaLnBrk="0" hangingPunct="0">
              <a:defRPr sz="1600">
                <a:solidFill>
                  <a:schemeClr val="accent2"/>
                </a:solidFill>
                <a:latin typeface="Arial" pitchFamily="34" charset="0"/>
              </a:defRPr>
            </a:lvl2pPr>
            <a:lvl3pPr marL="1143000" indent="-228600" eaLnBrk="0" hangingPunct="0">
              <a:defRPr sz="1600">
                <a:solidFill>
                  <a:schemeClr val="accent2"/>
                </a:solidFill>
                <a:latin typeface="Arial" pitchFamily="34" charset="0"/>
              </a:defRPr>
            </a:lvl3pPr>
            <a:lvl4pPr marL="1600200" indent="-228600" eaLnBrk="0" hangingPunct="0">
              <a:defRPr sz="1600">
                <a:solidFill>
                  <a:schemeClr val="accent2"/>
                </a:solidFill>
                <a:latin typeface="Arial" pitchFamily="34" charset="0"/>
              </a:defRPr>
            </a:lvl4pPr>
            <a:lvl5pPr marL="2057400" indent="-228600" eaLnBrk="0" hangingPunct="0">
              <a:defRPr sz="1600">
                <a:solidFill>
                  <a:schemeClr val="accent2"/>
                </a:solidFill>
                <a:latin typeface="Arial" pitchFamily="34" charset="0"/>
              </a:defRPr>
            </a:lvl5pPr>
            <a:lvl6pPr marL="2514600" indent="-228600" algn="ctr" eaLnBrk="0" fontAlgn="base" hangingPunct="0">
              <a:spcBef>
                <a:spcPct val="20000"/>
              </a:spcBef>
              <a:spcAft>
                <a:spcPct val="0"/>
              </a:spcAft>
              <a:buChar char="•"/>
              <a:defRPr sz="1600">
                <a:solidFill>
                  <a:schemeClr val="accent2"/>
                </a:solidFill>
                <a:latin typeface="Arial" pitchFamily="34" charset="0"/>
              </a:defRPr>
            </a:lvl6pPr>
            <a:lvl7pPr marL="2971800" indent="-228600" algn="ctr" eaLnBrk="0" fontAlgn="base" hangingPunct="0">
              <a:spcBef>
                <a:spcPct val="20000"/>
              </a:spcBef>
              <a:spcAft>
                <a:spcPct val="0"/>
              </a:spcAft>
              <a:buChar char="•"/>
              <a:defRPr sz="1600">
                <a:solidFill>
                  <a:schemeClr val="accent2"/>
                </a:solidFill>
                <a:latin typeface="Arial" pitchFamily="34" charset="0"/>
              </a:defRPr>
            </a:lvl7pPr>
            <a:lvl8pPr marL="3429000" indent="-228600" algn="ctr" eaLnBrk="0" fontAlgn="base" hangingPunct="0">
              <a:spcBef>
                <a:spcPct val="20000"/>
              </a:spcBef>
              <a:spcAft>
                <a:spcPct val="0"/>
              </a:spcAft>
              <a:buChar char="•"/>
              <a:defRPr sz="1600">
                <a:solidFill>
                  <a:schemeClr val="accent2"/>
                </a:solidFill>
                <a:latin typeface="Arial" pitchFamily="34" charset="0"/>
              </a:defRPr>
            </a:lvl8pPr>
            <a:lvl9pPr marL="3886200" indent="-228600" algn="ctr" eaLnBrk="0" fontAlgn="base" hangingPunct="0">
              <a:spcBef>
                <a:spcPct val="20000"/>
              </a:spcBef>
              <a:spcAft>
                <a:spcPct val="0"/>
              </a:spcAft>
              <a:buChar char="•"/>
              <a:defRPr sz="1600">
                <a:solidFill>
                  <a:schemeClr val="accent2"/>
                </a:solidFill>
                <a:latin typeface="Arial" pitchFamily="34" charset="0"/>
              </a:defRPr>
            </a:lvl9pPr>
          </a:lstStyle>
          <a:p>
            <a:pPr algn="ctr" eaLnBrk="1" fontAlgn="base" hangingPunct="1">
              <a:spcBef>
                <a:spcPct val="20000"/>
              </a:spcBef>
              <a:spcAft>
                <a:spcPct val="0"/>
              </a:spcAft>
              <a:buFontTx/>
              <a:buChar char="•"/>
              <a:defRPr/>
            </a:pPr>
            <a:endParaRPr lang="fr-FR" altLang="fr-FR">
              <a:solidFill>
                <a:srgbClr val="333399"/>
              </a:solidFill>
              <a:ea typeface="ＭＳ Ｐゴシック" charset="0"/>
            </a:endParaRPr>
          </a:p>
        </p:txBody>
      </p:sp>
      <p:pic>
        <p:nvPicPr>
          <p:cNvPr id="29713" name="Picture 13"/>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85738" y="127002"/>
            <a:ext cx="596900" cy="614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14"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499475" y="74613"/>
            <a:ext cx="541338" cy="550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3112160"/>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Lst>
  <p:hf hdr="0"/>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158" algn="ctr" rtl="0" fontAlgn="base">
        <a:spcBef>
          <a:spcPct val="0"/>
        </a:spcBef>
        <a:spcAft>
          <a:spcPct val="0"/>
        </a:spcAft>
        <a:defRPr sz="4400">
          <a:solidFill>
            <a:schemeClr val="tx2"/>
          </a:solidFill>
          <a:latin typeface="Arial" charset="0"/>
        </a:defRPr>
      </a:lvl6pPr>
      <a:lvl7pPr marL="914316" algn="ctr" rtl="0" fontAlgn="base">
        <a:spcBef>
          <a:spcPct val="0"/>
        </a:spcBef>
        <a:spcAft>
          <a:spcPct val="0"/>
        </a:spcAft>
        <a:defRPr sz="4400">
          <a:solidFill>
            <a:schemeClr val="tx2"/>
          </a:solidFill>
          <a:latin typeface="Arial" charset="0"/>
        </a:defRPr>
      </a:lvl7pPr>
      <a:lvl8pPr marL="1371474" algn="ctr" rtl="0" fontAlgn="base">
        <a:spcBef>
          <a:spcPct val="0"/>
        </a:spcBef>
        <a:spcAft>
          <a:spcPct val="0"/>
        </a:spcAft>
        <a:defRPr sz="4400">
          <a:solidFill>
            <a:schemeClr val="tx2"/>
          </a:solidFill>
          <a:latin typeface="Arial" charset="0"/>
        </a:defRPr>
      </a:lvl8pPr>
      <a:lvl9pPr marL="1828633" algn="ctr" rtl="0" fontAlgn="base">
        <a:spcBef>
          <a:spcPct val="0"/>
        </a:spcBef>
        <a:spcAft>
          <a:spcPct val="0"/>
        </a:spcAft>
        <a:defRPr sz="4400">
          <a:solidFill>
            <a:schemeClr val="tx2"/>
          </a:solidFill>
          <a:latin typeface="Arial" charset="0"/>
        </a:defRPr>
      </a:lvl9pPr>
    </p:titleStyle>
    <p:bodyStyle>
      <a:lvl1pPr marL="342869" indent="-342869"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882" indent="-285724" algn="l" rtl="0" eaLnBrk="0" fontAlgn="base" hangingPunct="0">
        <a:spcBef>
          <a:spcPct val="20000"/>
        </a:spcBef>
        <a:spcAft>
          <a:spcPct val="0"/>
        </a:spcAft>
        <a:buChar char="–"/>
        <a:defRPr sz="2800">
          <a:solidFill>
            <a:schemeClr val="tx1"/>
          </a:solidFill>
          <a:latin typeface="+mn-lt"/>
          <a:ea typeface="ＭＳ Ｐゴシック" charset="0"/>
        </a:defRPr>
      </a:lvl2pPr>
      <a:lvl3pPr marL="1142895" indent="-228579" algn="l" rtl="0" eaLnBrk="0" fontAlgn="base" hangingPunct="0">
        <a:spcBef>
          <a:spcPct val="20000"/>
        </a:spcBef>
        <a:spcAft>
          <a:spcPct val="0"/>
        </a:spcAft>
        <a:buChar char="•"/>
        <a:defRPr sz="2400">
          <a:solidFill>
            <a:schemeClr val="tx1"/>
          </a:solidFill>
          <a:latin typeface="+mn-lt"/>
          <a:ea typeface="ＭＳ Ｐゴシック" charset="0"/>
        </a:defRPr>
      </a:lvl3pPr>
      <a:lvl4pPr marL="1600054" indent="-228579" algn="l" rtl="0" eaLnBrk="0" fontAlgn="base" hangingPunct="0">
        <a:spcBef>
          <a:spcPct val="20000"/>
        </a:spcBef>
        <a:spcAft>
          <a:spcPct val="0"/>
        </a:spcAft>
        <a:buChar char="–"/>
        <a:defRPr sz="2000">
          <a:solidFill>
            <a:schemeClr val="tx1"/>
          </a:solidFill>
          <a:latin typeface="+mn-lt"/>
          <a:ea typeface="ＭＳ Ｐゴシック" charset="0"/>
        </a:defRPr>
      </a:lvl4pPr>
      <a:lvl5pPr marL="2057213" indent="-228579" algn="l" rtl="0" eaLnBrk="0" fontAlgn="base" hangingPunct="0">
        <a:spcBef>
          <a:spcPct val="20000"/>
        </a:spcBef>
        <a:spcAft>
          <a:spcPct val="0"/>
        </a:spcAft>
        <a:buChar char="»"/>
        <a:defRPr sz="2000">
          <a:solidFill>
            <a:schemeClr val="tx1"/>
          </a:solidFill>
          <a:latin typeface="+mn-lt"/>
          <a:ea typeface="ＭＳ Ｐゴシック" charset="0"/>
        </a:defRPr>
      </a:lvl5pPr>
      <a:lvl6pPr marL="2514371" indent="-228579" algn="l" rtl="0" fontAlgn="base">
        <a:spcBef>
          <a:spcPct val="20000"/>
        </a:spcBef>
        <a:spcAft>
          <a:spcPct val="0"/>
        </a:spcAft>
        <a:buChar char="»"/>
        <a:defRPr sz="2000">
          <a:solidFill>
            <a:schemeClr val="tx1"/>
          </a:solidFill>
          <a:latin typeface="+mn-lt"/>
        </a:defRPr>
      </a:lvl6pPr>
      <a:lvl7pPr marL="2971529" indent="-228579" algn="l" rtl="0" fontAlgn="base">
        <a:spcBef>
          <a:spcPct val="20000"/>
        </a:spcBef>
        <a:spcAft>
          <a:spcPct val="0"/>
        </a:spcAft>
        <a:buChar char="»"/>
        <a:defRPr sz="2000">
          <a:solidFill>
            <a:schemeClr val="tx1"/>
          </a:solidFill>
          <a:latin typeface="+mn-lt"/>
        </a:defRPr>
      </a:lvl7pPr>
      <a:lvl8pPr marL="3428687" indent="-228579" algn="l" rtl="0" fontAlgn="base">
        <a:spcBef>
          <a:spcPct val="20000"/>
        </a:spcBef>
        <a:spcAft>
          <a:spcPct val="0"/>
        </a:spcAft>
        <a:buChar char="»"/>
        <a:defRPr sz="2000">
          <a:solidFill>
            <a:schemeClr val="tx1"/>
          </a:solidFill>
          <a:latin typeface="+mn-lt"/>
        </a:defRPr>
      </a:lvl8pPr>
      <a:lvl9pPr marL="3885845" indent="-228579"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316" rtl="0" eaLnBrk="1" latinLnBrk="0" hangingPunct="1">
        <a:defRPr sz="1800" kern="1200">
          <a:solidFill>
            <a:schemeClr val="tx1"/>
          </a:solidFill>
          <a:latin typeface="+mn-lt"/>
          <a:ea typeface="+mn-ea"/>
          <a:cs typeface="+mn-cs"/>
        </a:defRPr>
      </a:lvl1pPr>
      <a:lvl2pPr marL="457158" algn="l" defTabSz="914316" rtl="0" eaLnBrk="1" latinLnBrk="0" hangingPunct="1">
        <a:defRPr sz="1800" kern="1200">
          <a:solidFill>
            <a:schemeClr val="tx1"/>
          </a:solidFill>
          <a:latin typeface="+mn-lt"/>
          <a:ea typeface="+mn-ea"/>
          <a:cs typeface="+mn-cs"/>
        </a:defRPr>
      </a:lvl2pPr>
      <a:lvl3pPr marL="914316" algn="l" defTabSz="914316" rtl="0" eaLnBrk="1" latinLnBrk="0" hangingPunct="1">
        <a:defRPr sz="1800" kern="1200">
          <a:solidFill>
            <a:schemeClr val="tx1"/>
          </a:solidFill>
          <a:latin typeface="+mn-lt"/>
          <a:ea typeface="+mn-ea"/>
          <a:cs typeface="+mn-cs"/>
        </a:defRPr>
      </a:lvl3pPr>
      <a:lvl4pPr marL="1371474" algn="l" defTabSz="914316" rtl="0" eaLnBrk="1" latinLnBrk="0" hangingPunct="1">
        <a:defRPr sz="1800" kern="1200">
          <a:solidFill>
            <a:schemeClr val="tx1"/>
          </a:solidFill>
          <a:latin typeface="+mn-lt"/>
          <a:ea typeface="+mn-ea"/>
          <a:cs typeface="+mn-cs"/>
        </a:defRPr>
      </a:lvl4pPr>
      <a:lvl5pPr marL="1828633" algn="l" defTabSz="914316" rtl="0" eaLnBrk="1" latinLnBrk="0" hangingPunct="1">
        <a:defRPr sz="1800" kern="1200">
          <a:solidFill>
            <a:schemeClr val="tx1"/>
          </a:solidFill>
          <a:latin typeface="+mn-lt"/>
          <a:ea typeface="+mn-ea"/>
          <a:cs typeface="+mn-cs"/>
        </a:defRPr>
      </a:lvl5pPr>
      <a:lvl6pPr marL="2285792" algn="l" defTabSz="914316" rtl="0" eaLnBrk="1" latinLnBrk="0" hangingPunct="1">
        <a:defRPr sz="1800" kern="1200">
          <a:solidFill>
            <a:schemeClr val="tx1"/>
          </a:solidFill>
          <a:latin typeface="+mn-lt"/>
          <a:ea typeface="+mn-ea"/>
          <a:cs typeface="+mn-cs"/>
        </a:defRPr>
      </a:lvl6pPr>
      <a:lvl7pPr marL="2742950" algn="l" defTabSz="914316" rtl="0" eaLnBrk="1" latinLnBrk="0" hangingPunct="1">
        <a:defRPr sz="1800" kern="1200">
          <a:solidFill>
            <a:schemeClr val="tx1"/>
          </a:solidFill>
          <a:latin typeface="+mn-lt"/>
          <a:ea typeface="+mn-ea"/>
          <a:cs typeface="+mn-cs"/>
        </a:defRPr>
      </a:lvl7pPr>
      <a:lvl8pPr marL="3200108" algn="l" defTabSz="914316" rtl="0" eaLnBrk="1" latinLnBrk="0" hangingPunct="1">
        <a:defRPr sz="1800" kern="1200">
          <a:solidFill>
            <a:schemeClr val="tx1"/>
          </a:solidFill>
          <a:latin typeface="+mn-lt"/>
          <a:ea typeface="+mn-ea"/>
          <a:cs typeface="+mn-cs"/>
        </a:defRPr>
      </a:lvl8pPr>
      <a:lvl9pPr marL="3657266" algn="l" defTabSz="91431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05912" y="228600"/>
            <a:ext cx="8327780" cy="381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32" tIns="45716" rIns="91432" bIns="45716"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7055" y="838201"/>
            <a:ext cx="8768862" cy="5715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32" tIns="45716" rIns="91432" bIns="4571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2" name="Rectangle 4"/>
          <p:cNvSpPr>
            <a:spLocks noGrp="1" noChangeArrowheads="1"/>
          </p:cNvSpPr>
          <p:nvPr>
            <p:ph type="dt" sz="half" idx="2"/>
          </p:nvPr>
        </p:nvSpPr>
        <p:spPr bwMode="auto">
          <a:xfrm>
            <a:off x="0" y="6400801"/>
            <a:ext cx="1905000" cy="457200"/>
          </a:xfrm>
          <a:prstGeom prst="rect">
            <a:avLst/>
          </a:prstGeom>
          <a:noFill/>
          <a:ln w="9525">
            <a:noFill/>
            <a:miter lim="800000"/>
            <a:headEnd/>
            <a:tailEnd/>
          </a:ln>
        </p:spPr>
        <p:txBody>
          <a:bodyPr vert="horz" wrap="square" lIns="91432" tIns="45716" rIns="91432" bIns="45716" numCol="1" anchor="b" anchorCtr="0" compatLnSpc="1">
            <a:prstTxWarp prst="textNoShape">
              <a:avLst/>
            </a:prstTxWarp>
          </a:bodyPr>
          <a:lstStyle>
            <a:lvl1pPr eaLnBrk="0" hangingPunct="0">
              <a:spcBef>
                <a:spcPct val="50000"/>
              </a:spcBef>
              <a:defRPr sz="900" i="1">
                <a:solidFill>
                  <a:srgbClr val="0E06A6"/>
                </a:solidFill>
                <a:latin typeface="Tahoma" charset="0"/>
              </a:defRPr>
            </a:lvl1pPr>
          </a:lstStyle>
          <a:p>
            <a:pPr fontAlgn="base">
              <a:spcAft>
                <a:spcPct val="0"/>
              </a:spcAft>
            </a:pPr>
            <a:r>
              <a:rPr lang="en-US">
                <a:ea typeface="ＭＳ Ｐゴシック" charset="0"/>
                <a:cs typeface="ＭＳ Ｐゴシック" charset="0"/>
              </a:rPr>
              <a:t>mar.capeans@cern.ch</a:t>
            </a:r>
          </a:p>
        </p:txBody>
      </p:sp>
      <p:sp>
        <p:nvSpPr>
          <p:cNvPr id="2053" name="Rectangle 5"/>
          <p:cNvSpPr>
            <a:spLocks noGrp="1" noChangeArrowheads="1"/>
          </p:cNvSpPr>
          <p:nvPr>
            <p:ph type="ftr" sz="quarter" idx="3"/>
          </p:nvPr>
        </p:nvSpPr>
        <p:spPr bwMode="auto">
          <a:xfrm>
            <a:off x="2895600" y="6400801"/>
            <a:ext cx="2895600" cy="457200"/>
          </a:xfrm>
          <a:prstGeom prst="rect">
            <a:avLst/>
          </a:prstGeom>
          <a:noFill/>
          <a:ln w="9525">
            <a:noFill/>
            <a:miter lim="800000"/>
            <a:headEnd/>
            <a:tailEnd/>
          </a:ln>
        </p:spPr>
        <p:txBody>
          <a:bodyPr vert="horz" wrap="square" lIns="91432" tIns="45716" rIns="91432" bIns="45716" numCol="1" anchor="b" anchorCtr="0" compatLnSpc="1">
            <a:prstTxWarp prst="textNoShape">
              <a:avLst/>
            </a:prstTxWarp>
          </a:bodyPr>
          <a:lstStyle>
            <a:lvl1pPr algn="ctr" eaLnBrk="0" hangingPunct="0">
              <a:spcBef>
                <a:spcPct val="50000"/>
              </a:spcBef>
              <a:defRPr sz="900" i="1">
                <a:solidFill>
                  <a:srgbClr val="0E06A6"/>
                </a:solidFill>
                <a:latin typeface="Tahoma" charset="0"/>
              </a:defRPr>
            </a:lvl1pPr>
          </a:lstStyle>
          <a:p>
            <a:pPr fontAlgn="base">
              <a:spcAft>
                <a:spcPct val="0"/>
              </a:spcAft>
            </a:pPr>
            <a:r>
              <a:rPr lang="mr-IN">
                <a:ea typeface="ＭＳ Ｐゴシック" charset="0"/>
                <a:cs typeface="ＭＳ Ｐゴシック" charset="0"/>
              </a:rPr>
              <a:t>25/6/2019</a:t>
            </a:r>
            <a:endParaRPr lang="en-US">
              <a:solidFill>
                <a:srgbClr val="5E574E"/>
              </a:solidFill>
              <a:ea typeface="ＭＳ Ｐゴシック" charset="0"/>
              <a:cs typeface="ＭＳ Ｐゴシック" charset="0"/>
            </a:endParaRPr>
          </a:p>
        </p:txBody>
      </p:sp>
      <p:sp>
        <p:nvSpPr>
          <p:cNvPr id="2054" name="Rectangle 6"/>
          <p:cNvSpPr>
            <a:spLocks noGrp="1" noChangeArrowheads="1"/>
          </p:cNvSpPr>
          <p:nvPr>
            <p:ph type="sldNum" sz="quarter" idx="4"/>
          </p:nvPr>
        </p:nvSpPr>
        <p:spPr bwMode="auto">
          <a:xfrm>
            <a:off x="7239000" y="6400801"/>
            <a:ext cx="1905000" cy="457200"/>
          </a:xfrm>
          <a:prstGeom prst="rect">
            <a:avLst/>
          </a:prstGeom>
          <a:noFill/>
          <a:ln w="9525">
            <a:noFill/>
            <a:miter lim="800000"/>
            <a:headEnd/>
            <a:tailEnd/>
          </a:ln>
        </p:spPr>
        <p:txBody>
          <a:bodyPr vert="horz" wrap="square" lIns="91432" tIns="45716" rIns="91432" bIns="45716" numCol="1" anchor="b" anchorCtr="0" compatLnSpc="1">
            <a:prstTxWarp prst="textNoShape">
              <a:avLst/>
            </a:prstTxWarp>
          </a:bodyPr>
          <a:lstStyle>
            <a:lvl1pPr algn="r" eaLnBrk="0" hangingPunct="0">
              <a:spcBef>
                <a:spcPct val="50000"/>
              </a:spcBef>
              <a:defRPr sz="1200" i="1">
                <a:solidFill>
                  <a:srgbClr val="0E06A6"/>
                </a:solidFill>
                <a:latin typeface="Tahoma" charset="0"/>
              </a:defRPr>
            </a:lvl1pPr>
          </a:lstStyle>
          <a:p>
            <a:pPr fontAlgn="base">
              <a:spcAft>
                <a:spcPct val="0"/>
              </a:spcAft>
            </a:pPr>
            <a:fld id="{8A20F17D-EF8B-1B4D-B7B6-71EFF46395F7}" type="slidenum">
              <a:rPr lang="en-US" smtClean="0">
                <a:ea typeface="ＭＳ Ｐゴシック" charset="0"/>
                <a:cs typeface="ＭＳ Ｐゴシック" charset="0"/>
              </a:rPr>
              <a:pPr fontAlgn="base">
                <a:spcAft>
                  <a:spcPct val="0"/>
                </a:spcAft>
              </a:pPr>
              <a:t>‹#›</a:t>
            </a:fld>
            <a:endParaRPr lang="en-US" sz="1400">
              <a:solidFill>
                <a:srgbClr val="5E574E"/>
              </a:solidFill>
              <a:ea typeface="ＭＳ Ｐゴシック" charset="0"/>
              <a:cs typeface="ＭＳ Ｐゴシック" charset="0"/>
            </a:endParaRPr>
          </a:p>
        </p:txBody>
      </p:sp>
    </p:spTree>
    <p:extLst>
      <p:ext uri="{BB962C8B-B14F-4D97-AF65-F5344CB8AC3E}">
        <p14:creationId xmlns:p14="http://schemas.microsoft.com/office/powerpoint/2010/main" val="315033657"/>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Lst>
  <p:hf hdr="0"/>
  <p:txStyles>
    <p:titleStyle>
      <a:lvl1pPr algn="ctr" rtl="0" eaLnBrk="0" fontAlgn="base" hangingPunct="0">
        <a:spcBef>
          <a:spcPct val="0"/>
        </a:spcBef>
        <a:spcAft>
          <a:spcPct val="0"/>
        </a:spcAft>
        <a:defRPr kumimoji="1" sz="2400" b="1" i="1">
          <a:solidFill>
            <a:srgbClr val="000066"/>
          </a:solidFill>
          <a:latin typeface="+mj-lt"/>
          <a:ea typeface="ＭＳ Ｐゴシック" charset="-128"/>
          <a:cs typeface="ＭＳ Ｐゴシック" charset="-128"/>
        </a:defRPr>
      </a:lvl1pPr>
      <a:lvl2pPr algn="ctr" rtl="0" eaLnBrk="0" fontAlgn="base" hangingPunct="0">
        <a:spcBef>
          <a:spcPct val="0"/>
        </a:spcBef>
        <a:spcAft>
          <a:spcPct val="0"/>
        </a:spcAft>
        <a:defRPr kumimoji="1" sz="2400" b="1" i="1">
          <a:solidFill>
            <a:srgbClr val="000066"/>
          </a:solidFill>
          <a:latin typeface="Tahoma" pitchFamily="17" charset="0"/>
          <a:ea typeface="ＭＳ Ｐゴシック" charset="-128"/>
          <a:cs typeface="ＭＳ Ｐゴシック" charset="-128"/>
        </a:defRPr>
      </a:lvl2pPr>
      <a:lvl3pPr algn="ctr" rtl="0" eaLnBrk="0" fontAlgn="base" hangingPunct="0">
        <a:spcBef>
          <a:spcPct val="0"/>
        </a:spcBef>
        <a:spcAft>
          <a:spcPct val="0"/>
        </a:spcAft>
        <a:defRPr kumimoji="1" sz="2400" b="1" i="1">
          <a:solidFill>
            <a:srgbClr val="000066"/>
          </a:solidFill>
          <a:latin typeface="Tahoma" pitchFamily="17" charset="0"/>
          <a:ea typeface="ＭＳ Ｐゴシック" charset="-128"/>
          <a:cs typeface="ＭＳ Ｐゴシック" charset="-128"/>
        </a:defRPr>
      </a:lvl3pPr>
      <a:lvl4pPr algn="ctr" rtl="0" eaLnBrk="0" fontAlgn="base" hangingPunct="0">
        <a:spcBef>
          <a:spcPct val="0"/>
        </a:spcBef>
        <a:spcAft>
          <a:spcPct val="0"/>
        </a:spcAft>
        <a:defRPr kumimoji="1" sz="2400" b="1" i="1">
          <a:solidFill>
            <a:srgbClr val="000066"/>
          </a:solidFill>
          <a:latin typeface="Tahoma" pitchFamily="17" charset="0"/>
          <a:ea typeface="ＭＳ Ｐゴシック" charset="-128"/>
          <a:cs typeface="ＭＳ Ｐゴシック" charset="-128"/>
        </a:defRPr>
      </a:lvl4pPr>
      <a:lvl5pPr algn="ctr" rtl="0" eaLnBrk="0" fontAlgn="base" hangingPunct="0">
        <a:spcBef>
          <a:spcPct val="0"/>
        </a:spcBef>
        <a:spcAft>
          <a:spcPct val="0"/>
        </a:spcAft>
        <a:defRPr kumimoji="1" sz="2400" b="1" i="1">
          <a:solidFill>
            <a:srgbClr val="000066"/>
          </a:solidFill>
          <a:latin typeface="Tahoma" pitchFamily="17" charset="0"/>
          <a:ea typeface="ＭＳ Ｐゴシック" charset="-128"/>
          <a:cs typeface="ＭＳ Ｐゴシック" charset="-128"/>
        </a:defRPr>
      </a:lvl5pPr>
      <a:lvl6pPr marL="457158" algn="ctr" rtl="0" eaLnBrk="0" fontAlgn="base" hangingPunct="0">
        <a:spcBef>
          <a:spcPct val="0"/>
        </a:spcBef>
        <a:spcAft>
          <a:spcPct val="0"/>
        </a:spcAft>
        <a:defRPr kumimoji="1" sz="2400" b="1" i="1">
          <a:solidFill>
            <a:srgbClr val="000066"/>
          </a:solidFill>
          <a:latin typeface="Tahoma" pitchFamily="17" charset="0"/>
        </a:defRPr>
      </a:lvl6pPr>
      <a:lvl7pPr marL="914316" algn="ctr" rtl="0" eaLnBrk="0" fontAlgn="base" hangingPunct="0">
        <a:spcBef>
          <a:spcPct val="0"/>
        </a:spcBef>
        <a:spcAft>
          <a:spcPct val="0"/>
        </a:spcAft>
        <a:defRPr kumimoji="1" sz="2400" b="1" i="1">
          <a:solidFill>
            <a:srgbClr val="000066"/>
          </a:solidFill>
          <a:latin typeface="Tahoma" pitchFamily="17" charset="0"/>
        </a:defRPr>
      </a:lvl7pPr>
      <a:lvl8pPr marL="1371474" algn="ctr" rtl="0" eaLnBrk="0" fontAlgn="base" hangingPunct="0">
        <a:spcBef>
          <a:spcPct val="0"/>
        </a:spcBef>
        <a:spcAft>
          <a:spcPct val="0"/>
        </a:spcAft>
        <a:defRPr kumimoji="1" sz="2400" b="1" i="1">
          <a:solidFill>
            <a:srgbClr val="000066"/>
          </a:solidFill>
          <a:latin typeface="Tahoma" pitchFamily="17" charset="0"/>
        </a:defRPr>
      </a:lvl8pPr>
      <a:lvl9pPr marL="1828633" algn="ctr" rtl="0" eaLnBrk="0" fontAlgn="base" hangingPunct="0">
        <a:spcBef>
          <a:spcPct val="0"/>
        </a:spcBef>
        <a:spcAft>
          <a:spcPct val="0"/>
        </a:spcAft>
        <a:defRPr kumimoji="1" sz="2400" b="1" i="1">
          <a:solidFill>
            <a:srgbClr val="000066"/>
          </a:solidFill>
          <a:latin typeface="Tahoma" pitchFamily="17" charset="0"/>
        </a:defRPr>
      </a:lvl9pPr>
    </p:titleStyle>
    <p:bodyStyle>
      <a:lvl1pPr marL="342869" indent="-342869" algn="l" rtl="0" eaLnBrk="0" fontAlgn="base" hangingPunct="0">
        <a:spcBef>
          <a:spcPct val="20000"/>
        </a:spcBef>
        <a:spcAft>
          <a:spcPct val="0"/>
        </a:spcAft>
        <a:buClr>
          <a:srgbClr val="FF1500"/>
        </a:buClr>
        <a:buSzPct val="120000"/>
        <a:buFont typeface="Wingdings" charset="0"/>
        <a:buChar char="ü"/>
        <a:defRPr kumimoji="1" sz="2000">
          <a:solidFill>
            <a:schemeClr val="tx1"/>
          </a:solidFill>
          <a:latin typeface="+mn-lt"/>
          <a:ea typeface="ＭＳ Ｐゴシック" charset="-128"/>
          <a:cs typeface="ＭＳ Ｐゴシック" charset="-128"/>
        </a:defRPr>
      </a:lvl1pPr>
      <a:lvl2pPr marL="742882" indent="-285724" algn="l" rtl="0" eaLnBrk="0" fontAlgn="base" hangingPunct="0">
        <a:spcBef>
          <a:spcPct val="20000"/>
        </a:spcBef>
        <a:spcAft>
          <a:spcPct val="0"/>
        </a:spcAft>
        <a:buClr>
          <a:srgbClr val="FF1500"/>
        </a:buClr>
        <a:buSzPct val="120000"/>
        <a:buFont typeface="Wingdings" charset="0"/>
        <a:buChar char="ü"/>
        <a:defRPr kumimoji="1" sz="2000">
          <a:solidFill>
            <a:schemeClr val="tx1"/>
          </a:solidFill>
          <a:latin typeface="+mn-lt"/>
          <a:ea typeface="ＭＳ Ｐゴシック" pitchFamily="17" charset="-128"/>
        </a:defRPr>
      </a:lvl2pPr>
      <a:lvl3pPr marL="1142895" indent="-228579" algn="l" rtl="0" eaLnBrk="0" fontAlgn="base" hangingPunct="0">
        <a:spcBef>
          <a:spcPct val="20000"/>
        </a:spcBef>
        <a:spcAft>
          <a:spcPct val="0"/>
        </a:spcAft>
        <a:buClr>
          <a:srgbClr val="FF1500"/>
        </a:buClr>
        <a:buSzPct val="120000"/>
        <a:buFont typeface="Wingdings" charset="0"/>
        <a:buChar char="ü"/>
        <a:defRPr kumimoji="1">
          <a:solidFill>
            <a:schemeClr val="tx1"/>
          </a:solidFill>
          <a:latin typeface="+mn-lt"/>
          <a:ea typeface="ＭＳ Ｐゴシック" pitchFamily="17" charset="-128"/>
        </a:defRPr>
      </a:lvl3pPr>
      <a:lvl4pPr marL="1600054" indent="-228579" algn="l" rtl="0" eaLnBrk="0" fontAlgn="base" hangingPunct="0">
        <a:spcBef>
          <a:spcPct val="20000"/>
        </a:spcBef>
        <a:spcAft>
          <a:spcPct val="0"/>
        </a:spcAft>
        <a:buClr>
          <a:srgbClr val="FF1500"/>
        </a:buClr>
        <a:buSzPct val="120000"/>
        <a:buFont typeface="Wingdings" charset="0"/>
        <a:buChar char="ü"/>
        <a:defRPr kumimoji="1" sz="1600">
          <a:solidFill>
            <a:schemeClr val="tx1"/>
          </a:solidFill>
          <a:latin typeface="+mn-lt"/>
          <a:ea typeface="ＭＳ Ｐゴシック" pitchFamily="17" charset="-128"/>
        </a:defRPr>
      </a:lvl4pPr>
      <a:lvl5pPr marL="2057213" indent="-228579" algn="l" rtl="0" eaLnBrk="0" fontAlgn="base" hangingPunct="0">
        <a:spcBef>
          <a:spcPct val="20000"/>
        </a:spcBef>
        <a:spcAft>
          <a:spcPct val="0"/>
        </a:spcAft>
        <a:buClr>
          <a:srgbClr val="FF1500"/>
        </a:buClr>
        <a:buSzPct val="120000"/>
        <a:buFont typeface="Wingdings" charset="0"/>
        <a:buChar char="ü"/>
        <a:defRPr kumimoji="1" sz="1400">
          <a:solidFill>
            <a:schemeClr val="tx1"/>
          </a:solidFill>
          <a:latin typeface="+mn-lt"/>
          <a:ea typeface="ＭＳ Ｐゴシック" pitchFamily="17" charset="-128"/>
        </a:defRPr>
      </a:lvl5pPr>
      <a:lvl6pPr marL="2514371" indent="-228579" algn="l" rtl="0" eaLnBrk="0" fontAlgn="base" hangingPunct="0">
        <a:spcBef>
          <a:spcPct val="20000"/>
        </a:spcBef>
        <a:spcAft>
          <a:spcPct val="0"/>
        </a:spcAft>
        <a:buClr>
          <a:srgbClr val="FF1500"/>
        </a:buClr>
        <a:buSzPct val="120000"/>
        <a:buFont typeface="Wingdings" pitchFamily="17" charset="2"/>
        <a:buChar char="ü"/>
        <a:defRPr kumimoji="1" sz="1400">
          <a:solidFill>
            <a:schemeClr val="tx1"/>
          </a:solidFill>
          <a:latin typeface="+mn-lt"/>
          <a:ea typeface="ＭＳ Ｐゴシック" pitchFamily="17" charset="-128"/>
        </a:defRPr>
      </a:lvl6pPr>
      <a:lvl7pPr marL="2971529" indent="-228579" algn="l" rtl="0" eaLnBrk="0" fontAlgn="base" hangingPunct="0">
        <a:spcBef>
          <a:spcPct val="20000"/>
        </a:spcBef>
        <a:spcAft>
          <a:spcPct val="0"/>
        </a:spcAft>
        <a:buClr>
          <a:srgbClr val="FF1500"/>
        </a:buClr>
        <a:buSzPct val="120000"/>
        <a:buFont typeface="Wingdings" pitchFamily="17" charset="2"/>
        <a:buChar char="ü"/>
        <a:defRPr kumimoji="1" sz="1400">
          <a:solidFill>
            <a:schemeClr val="tx1"/>
          </a:solidFill>
          <a:latin typeface="+mn-lt"/>
          <a:ea typeface="ＭＳ Ｐゴシック" pitchFamily="17" charset="-128"/>
        </a:defRPr>
      </a:lvl7pPr>
      <a:lvl8pPr marL="3428687" indent="-228579" algn="l" rtl="0" eaLnBrk="0" fontAlgn="base" hangingPunct="0">
        <a:spcBef>
          <a:spcPct val="20000"/>
        </a:spcBef>
        <a:spcAft>
          <a:spcPct val="0"/>
        </a:spcAft>
        <a:buClr>
          <a:srgbClr val="FF1500"/>
        </a:buClr>
        <a:buSzPct val="120000"/>
        <a:buFont typeface="Wingdings" pitchFamily="17" charset="2"/>
        <a:buChar char="ü"/>
        <a:defRPr kumimoji="1" sz="1400">
          <a:solidFill>
            <a:schemeClr val="tx1"/>
          </a:solidFill>
          <a:latin typeface="+mn-lt"/>
          <a:ea typeface="ＭＳ Ｐゴシック" pitchFamily="17" charset="-128"/>
        </a:defRPr>
      </a:lvl8pPr>
      <a:lvl9pPr marL="3885845" indent="-228579" algn="l" rtl="0" eaLnBrk="0" fontAlgn="base" hangingPunct="0">
        <a:spcBef>
          <a:spcPct val="20000"/>
        </a:spcBef>
        <a:spcAft>
          <a:spcPct val="0"/>
        </a:spcAft>
        <a:buClr>
          <a:srgbClr val="FF1500"/>
        </a:buClr>
        <a:buSzPct val="120000"/>
        <a:buFont typeface="Wingdings" pitchFamily="17" charset="2"/>
        <a:buChar char="ü"/>
        <a:defRPr kumimoji="1" sz="1400">
          <a:solidFill>
            <a:schemeClr val="tx1"/>
          </a:solidFill>
          <a:latin typeface="+mn-lt"/>
          <a:ea typeface="ＭＳ Ｐゴシック" pitchFamily="17" charset="-128"/>
        </a:defRPr>
      </a:lvl9pPr>
    </p:bodyStyle>
    <p:otherStyle>
      <a:defPPr>
        <a:defRPr lang="en-US"/>
      </a:defPPr>
      <a:lvl1pPr marL="0" algn="l" defTabSz="457158" rtl="0" eaLnBrk="1" latinLnBrk="0" hangingPunct="1">
        <a:defRPr sz="1800" kern="1200">
          <a:solidFill>
            <a:schemeClr val="tx1"/>
          </a:solidFill>
          <a:latin typeface="+mn-lt"/>
          <a:ea typeface="+mn-ea"/>
          <a:cs typeface="+mn-cs"/>
        </a:defRPr>
      </a:lvl1pPr>
      <a:lvl2pPr marL="457158" algn="l" defTabSz="457158" rtl="0" eaLnBrk="1" latinLnBrk="0" hangingPunct="1">
        <a:defRPr sz="1800" kern="1200">
          <a:solidFill>
            <a:schemeClr val="tx1"/>
          </a:solidFill>
          <a:latin typeface="+mn-lt"/>
          <a:ea typeface="+mn-ea"/>
          <a:cs typeface="+mn-cs"/>
        </a:defRPr>
      </a:lvl2pPr>
      <a:lvl3pPr marL="914316" algn="l" defTabSz="457158" rtl="0" eaLnBrk="1" latinLnBrk="0" hangingPunct="1">
        <a:defRPr sz="1800" kern="1200">
          <a:solidFill>
            <a:schemeClr val="tx1"/>
          </a:solidFill>
          <a:latin typeface="+mn-lt"/>
          <a:ea typeface="+mn-ea"/>
          <a:cs typeface="+mn-cs"/>
        </a:defRPr>
      </a:lvl3pPr>
      <a:lvl4pPr marL="1371474" algn="l" defTabSz="457158" rtl="0" eaLnBrk="1" latinLnBrk="0" hangingPunct="1">
        <a:defRPr sz="1800" kern="1200">
          <a:solidFill>
            <a:schemeClr val="tx1"/>
          </a:solidFill>
          <a:latin typeface="+mn-lt"/>
          <a:ea typeface="+mn-ea"/>
          <a:cs typeface="+mn-cs"/>
        </a:defRPr>
      </a:lvl4pPr>
      <a:lvl5pPr marL="1828633" algn="l" defTabSz="457158" rtl="0" eaLnBrk="1" latinLnBrk="0" hangingPunct="1">
        <a:defRPr sz="1800" kern="1200">
          <a:solidFill>
            <a:schemeClr val="tx1"/>
          </a:solidFill>
          <a:latin typeface="+mn-lt"/>
          <a:ea typeface="+mn-ea"/>
          <a:cs typeface="+mn-cs"/>
        </a:defRPr>
      </a:lvl5pPr>
      <a:lvl6pPr marL="2285792" algn="l" defTabSz="457158" rtl="0" eaLnBrk="1" latinLnBrk="0" hangingPunct="1">
        <a:defRPr sz="1800" kern="1200">
          <a:solidFill>
            <a:schemeClr val="tx1"/>
          </a:solidFill>
          <a:latin typeface="+mn-lt"/>
          <a:ea typeface="+mn-ea"/>
          <a:cs typeface="+mn-cs"/>
        </a:defRPr>
      </a:lvl6pPr>
      <a:lvl7pPr marL="2742950" algn="l" defTabSz="457158" rtl="0" eaLnBrk="1" latinLnBrk="0" hangingPunct="1">
        <a:defRPr sz="1800" kern="1200">
          <a:solidFill>
            <a:schemeClr val="tx1"/>
          </a:solidFill>
          <a:latin typeface="+mn-lt"/>
          <a:ea typeface="+mn-ea"/>
          <a:cs typeface="+mn-cs"/>
        </a:defRPr>
      </a:lvl7pPr>
      <a:lvl8pPr marL="3200108" algn="l" defTabSz="457158" rtl="0" eaLnBrk="1" latinLnBrk="0" hangingPunct="1">
        <a:defRPr sz="1800" kern="1200">
          <a:solidFill>
            <a:schemeClr val="tx1"/>
          </a:solidFill>
          <a:latin typeface="+mn-lt"/>
          <a:ea typeface="+mn-ea"/>
          <a:cs typeface="+mn-cs"/>
        </a:defRPr>
      </a:lvl8pPr>
      <a:lvl9pPr marL="3657266" algn="l" defTabSz="45715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ESTP19" TargetMode="Externa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7.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7.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7.xml"/><Relationship Id="rId4" Type="http://schemas.openxmlformats.org/officeDocument/2006/relationships/image" Target="../media/image37.jp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39.gif"/></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26.xml"/><Relationship Id="rId5" Type="http://schemas.openxmlformats.org/officeDocument/2006/relationships/image" Target="../media/image48.png"/><Relationship Id="rId4" Type="http://schemas.openxmlformats.org/officeDocument/2006/relationships/hyperlink" Target="https://www.youtube.com/watch?v=IcrBqCFLHIY"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26.xml"/></Relationships>
</file>

<file path=ppt/slides/_rels/slide2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81.xml"/></Relationships>
</file>

<file path=ppt/slides/_rels/slide28.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2.jpeg"/><Relationship Id="rId7" Type="http://schemas.openxmlformats.org/officeDocument/2006/relationships/image" Target="../media/image56.png"/><Relationship Id="rId2" Type="http://schemas.openxmlformats.org/officeDocument/2006/relationships/image" Target="../media/image51.jpeg"/><Relationship Id="rId1" Type="http://schemas.openxmlformats.org/officeDocument/2006/relationships/slideLayout" Target="../slideLayouts/slideLayout17.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 Id="rId9" Type="http://schemas.openxmlformats.org/officeDocument/2006/relationships/image" Target="../media/image58.jpeg"/></Relationships>
</file>

<file path=ppt/slides/_rels/slide29.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png"/></Relationships>
</file>

<file path=ppt/slides/_rels/slide3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01.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2.xml"/></Relationships>
</file>

<file path=ppt/slides/_rels/slide3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20.xml"/><Relationship Id="rId5" Type="http://schemas.openxmlformats.org/officeDocument/2006/relationships/image" Target="../media/image68.png"/><Relationship Id="rId4" Type="http://schemas.openxmlformats.org/officeDocument/2006/relationships/image" Target="../media/image67.png"/></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image" Target="../media/image69.gif"/><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75.png"/><Relationship Id="rId4" Type="http://schemas.openxmlformats.org/officeDocument/2006/relationships/image" Target="../media/image74.png"/></Relationships>
</file>

<file path=ppt/slides/_rels/slide41.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04.xml"/></Relationships>
</file>

<file path=ppt/slides/_rels/slide48.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104.xml"/></Relationships>
</file>

<file path=ppt/slides/_rels/slide4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emf"/><Relationship Id="rId1" Type="http://schemas.openxmlformats.org/officeDocument/2006/relationships/slideLayout" Target="../slideLayouts/slideLayout10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15.xml"/><Relationship Id="rId4" Type="http://schemas.openxmlformats.org/officeDocument/2006/relationships/image" Target="../media/image85.png"/></Relationships>
</file>

<file path=ppt/slides/_rels/slide51.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15.xml"/></Relationships>
</file>

<file path=ppt/slides/_rels/slide52.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15.xml"/></Relationships>
</file>

<file path=ppt/slides/_rels/slide53.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image" Target="../media/image88.png"/><Relationship Id="rId1" Type="http://schemas.openxmlformats.org/officeDocument/2006/relationships/slideLayout" Target="../slideLayouts/slideLayout148.xml"/><Relationship Id="rId6" Type="http://schemas.openxmlformats.org/officeDocument/2006/relationships/image" Target="../media/image92.jpg"/><Relationship Id="rId5" Type="http://schemas.openxmlformats.org/officeDocument/2006/relationships/image" Target="../media/image91.jpg"/><Relationship Id="rId4" Type="http://schemas.openxmlformats.org/officeDocument/2006/relationships/image" Target="../media/image90.jpg"/></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5.xml.rels><?xml version="1.0" encoding="UTF-8" standalone="yes"?>
<Relationships xmlns="http://schemas.openxmlformats.org/package/2006/relationships"><Relationship Id="rId3" Type="http://schemas.openxmlformats.org/officeDocument/2006/relationships/hyperlink" Target="http://www.cern.ch/Physics/ParticleDetector/BriefBook/" TargetMode="External"/><Relationship Id="rId2" Type="http://schemas.openxmlformats.org/officeDocument/2006/relationships/notesSlide" Target="../notesSlides/notesSlide6.xml"/><Relationship Id="rId1" Type="http://schemas.openxmlformats.org/officeDocument/2006/relationships/slideLayout" Target="../slideLayouts/slideLayout39.xml"/><Relationship Id="rId4" Type="http://schemas.openxmlformats.org/officeDocument/2006/relationships/hyperlink" Target="https://indico.cern.ch/event/632096/"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39.xml"/></Relationships>
</file>

<file path=ppt/slides/_rels/slide58.xml.rels><?xml version="1.0" encoding="UTF-8" standalone="yes"?>
<Relationships xmlns="http://schemas.openxmlformats.org/package/2006/relationships"><Relationship Id="rId2" Type="http://schemas.openxmlformats.org/officeDocument/2006/relationships/image" Target="../media/image94.jpg"/><Relationship Id="rId1" Type="http://schemas.openxmlformats.org/officeDocument/2006/relationships/slideLayout" Target="../slideLayouts/slideLayout39.xml"/></Relationships>
</file>

<file path=ppt/slides/_rels/slide5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7.xml"/><Relationship Id="rId1" Type="http://schemas.openxmlformats.org/officeDocument/2006/relationships/slideLayout" Target="../slideLayouts/slideLayout44.xml"/><Relationship Id="rId6" Type="http://schemas.openxmlformats.org/officeDocument/2006/relationships/slide" Target="slide4.xml"/><Relationship Id="rId5" Type="http://schemas.openxmlformats.org/officeDocument/2006/relationships/slide" Target="slide5.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8" Type="http://schemas.openxmlformats.org/officeDocument/2006/relationships/slide" Target="slide30.xml"/><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notesSlide" Target="../notesSlides/notesSlide8.xml"/><Relationship Id="rId1" Type="http://schemas.openxmlformats.org/officeDocument/2006/relationships/slideLayout" Target="../slideLayouts/slideLayout44.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61.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slide" Target="slide30.xml"/><Relationship Id="rId2" Type="http://schemas.openxmlformats.org/officeDocument/2006/relationships/notesSlide" Target="../notesSlides/notesSlide9.xml"/><Relationship Id="rId1" Type="http://schemas.openxmlformats.org/officeDocument/2006/relationships/slideLayout" Target="../slideLayouts/slideLayout44.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62.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slide" Target="slide30.xml"/><Relationship Id="rId2" Type="http://schemas.openxmlformats.org/officeDocument/2006/relationships/notesSlide" Target="../notesSlides/notesSlide10.xml"/><Relationship Id="rId1" Type="http://schemas.openxmlformats.org/officeDocument/2006/relationships/slideLayout" Target="../slideLayouts/slideLayout44.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63.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slide" Target="slide30.xml"/><Relationship Id="rId2" Type="http://schemas.openxmlformats.org/officeDocument/2006/relationships/notesSlide" Target="../notesSlides/notesSlide11.xml"/><Relationship Id="rId1" Type="http://schemas.openxmlformats.org/officeDocument/2006/relationships/slideLayout" Target="../slideLayouts/slideLayout44.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64.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slide" Target="slide30.xml"/><Relationship Id="rId2" Type="http://schemas.openxmlformats.org/officeDocument/2006/relationships/notesSlide" Target="../notesSlides/notesSlide12.xml"/><Relationship Id="rId1" Type="http://schemas.openxmlformats.org/officeDocument/2006/relationships/slideLayout" Target="../slideLayouts/slideLayout44.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65.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39.xml"/></Relationships>
</file>

<file path=ppt/slides/_rels/slide66.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39.xml"/></Relationships>
</file>

<file path=ppt/slides/_rels/slide67.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39.xml"/></Relationships>
</file>

<file path=ppt/slides/_rels/slide68.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39.xml"/></Relationships>
</file>

<file path=ppt/slides/_rels/slide69.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jpeg"/><Relationship Id="rId1" Type="http://schemas.openxmlformats.org/officeDocument/2006/relationships/slideLayout" Target="../slideLayouts/slideLayout94.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10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ctrTitle"/>
          </p:nvPr>
        </p:nvSpPr>
        <p:spPr>
          <a:xfrm>
            <a:off x="685800" y="2636915"/>
            <a:ext cx="7772400" cy="1470025"/>
          </a:xfrm>
        </p:spPr>
        <p:txBody>
          <a:bodyPr/>
          <a:lstStyle/>
          <a:p>
            <a:r>
              <a:rPr lang="es-ES_tradnl" dirty="0"/>
              <a:t>Introducción a los Detectores de Partículas</a:t>
            </a:r>
          </a:p>
        </p:txBody>
      </p:sp>
      <p:sp>
        <p:nvSpPr>
          <p:cNvPr id="3" name="Content Placeholder 2"/>
          <p:cNvSpPr>
            <a:spLocks noGrp="1"/>
          </p:cNvSpPr>
          <p:nvPr>
            <p:ph type="subTitle" idx="1"/>
          </p:nvPr>
        </p:nvSpPr>
        <p:spPr>
          <a:xfrm>
            <a:off x="935598" y="4365104"/>
            <a:ext cx="7272808" cy="2088232"/>
          </a:xfrm>
        </p:spPr>
        <p:txBody>
          <a:bodyPr rtlCol="0">
            <a:noAutofit/>
          </a:bodyPr>
          <a:lstStyle/>
          <a:p>
            <a:pPr>
              <a:spcBef>
                <a:spcPts val="1128"/>
              </a:spcBef>
              <a:buClr>
                <a:schemeClr val="accent2">
                  <a:lumMod val="75000"/>
                </a:schemeClr>
              </a:buClr>
              <a:defRPr/>
            </a:pPr>
            <a:endParaRPr lang="en-US" sz="2000" dirty="0"/>
          </a:p>
          <a:p>
            <a:pPr>
              <a:spcBef>
                <a:spcPts val="1128"/>
              </a:spcBef>
              <a:buClr>
                <a:schemeClr val="accent2">
                  <a:lumMod val="75000"/>
                </a:schemeClr>
              </a:buClr>
              <a:defRPr/>
            </a:pPr>
            <a:r>
              <a:rPr lang="en-US" sz="2000" b="1" dirty="0"/>
              <a:t>Mar Capeans</a:t>
            </a:r>
          </a:p>
          <a:p>
            <a:pPr>
              <a:spcBef>
                <a:spcPts val="1128"/>
              </a:spcBef>
              <a:buClr>
                <a:schemeClr val="accent2">
                  <a:lumMod val="75000"/>
                </a:schemeClr>
              </a:buClr>
              <a:defRPr/>
            </a:pPr>
            <a:r>
              <a:rPr lang="en-US" sz="2000" dirty="0"/>
              <a:t>CERN</a:t>
            </a:r>
          </a:p>
          <a:p>
            <a:pPr>
              <a:spcBef>
                <a:spcPts val="1128"/>
              </a:spcBef>
              <a:buClr>
                <a:schemeClr val="accent2">
                  <a:lumMod val="75000"/>
                </a:schemeClr>
              </a:buClr>
              <a:defRPr/>
            </a:pPr>
            <a:r>
              <a:rPr lang="en-US" sz="2000" dirty="0"/>
              <a:t>June 25</a:t>
            </a:r>
            <a:r>
              <a:rPr lang="en-US" sz="2000" baseline="30000" dirty="0"/>
              <a:t>th</a:t>
            </a:r>
            <a:r>
              <a:rPr lang="en-US" sz="2000" dirty="0"/>
              <a:t> 2019</a:t>
            </a:r>
          </a:p>
        </p:txBody>
      </p:sp>
      <p:sp>
        <p:nvSpPr>
          <p:cNvPr id="18" name="Content Placeholder 2"/>
          <p:cNvSpPr txBox="1">
            <a:spLocks/>
          </p:cNvSpPr>
          <p:nvPr/>
        </p:nvSpPr>
        <p:spPr>
          <a:xfrm>
            <a:off x="935598" y="620688"/>
            <a:ext cx="7272808" cy="1392560"/>
          </a:xfrm>
          <a:prstGeom prst="rect">
            <a:avLst/>
          </a:prstGeom>
        </p:spPr>
        <p:txBody>
          <a:bodyPr vert="horz" lIns="91432" tIns="45716" rIns="91432" bIns="45716"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Gill Sans"/>
                <a:ea typeface="+mn-ea"/>
                <a:cs typeface="Gill Sans"/>
              </a:defRPr>
            </a:lvl1pPr>
            <a:lvl2pPr marL="457200" indent="0" algn="ctr" defTabSz="457200" rtl="0" eaLnBrk="1" latinLnBrk="0" hangingPunct="1">
              <a:spcBef>
                <a:spcPct val="20000"/>
              </a:spcBef>
              <a:buFont typeface="Arial"/>
              <a:buNone/>
              <a:defRPr sz="2800" kern="1200">
                <a:solidFill>
                  <a:schemeClr val="tx1">
                    <a:tint val="75000"/>
                  </a:schemeClr>
                </a:solidFill>
                <a:latin typeface="Gill Sans"/>
                <a:ea typeface="+mn-ea"/>
                <a:cs typeface="Gill Sans"/>
              </a:defRPr>
            </a:lvl2pPr>
            <a:lvl3pPr marL="914400" indent="0" algn="ctr" defTabSz="457200" rtl="0" eaLnBrk="1" latinLnBrk="0" hangingPunct="1">
              <a:spcBef>
                <a:spcPct val="20000"/>
              </a:spcBef>
              <a:buFont typeface="Arial"/>
              <a:buNone/>
              <a:defRPr sz="2400" kern="1200">
                <a:solidFill>
                  <a:schemeClr val="tx1">
                    <a:tint val="75000"/>
                  </a:schemeClr>
                </a:solidFill>
                <a:latin typeface="Gill Sans"/>
                <a:ea typeface="+mn-ea"/>
                <a:cs typeface="Gill Sans"/>
              </a:defRPr>
            </a:lvl3pPr>
            <a:lvl4pPr marL="1371600" indent="0" algn="ctr" defTabSz="457200" rtl="0" eaLnBrk="1" latinLnBrk="0" hangingPunct="1">
              <a:spcBef>
                <a:spcPct val="20000"/>
              </a:spcBef>
              <a:buFont typeface="Arial"/>
              <a:buNone/>
              <a:defRPr sz="2000" kern="1200">
                <a:solidFill>
                  <a:schemeClr val="tx1">
                    <a:tint val="75000"/>
                  </a:schemeClr>
                </a:solidFill>
                <a:latin typeface="Gill Sans"/>
                <a:ea typeface="+mn-ea"/>
                <a:cs typeface="Gill Sans"/>
              </a:defRPr>
            </a:lvl4pPr>
            <a:lvl5pPr marL="1828800" indent="0" algn="ctr" defTabSz="457200" rtl="0" eaLnBrk="1" latinLnBrk="0" hangingPunct="1">
              <a:spcBef>
                <a:spcPct val="20000"/>
              </a:spcBef>
              <a:buFont typeface="Arial"/>
              <a:buNone/>
              <a:defRPr sz="2000" kern="1200">
                <a:solidFill>
                  <a:schemeClr val="tx1">
                    <a:tint val="75000"/>
                  </a:schemeClr>
                </a:solidFill>
                <a:latin typeface="Gill Sans"/>
                <a:ea typeface="+mn-ea"/>
                <a:cs typeface="Gill San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b="1" dirty="0"/>
              <a:t>Spanish Teacher </a:t>
            </a:r>
            <a:r>
              <a:rPr lang="en-US" sz="2000" b="1" dirty="0" err="1"/>
              <a:t>Programme</a:t>
            </a:r>
            <a:r>
              <a:rPr lang="en-US" sz="2000" b="1" dirty="0"/>
              <a:t> 2019</a:t>
            </a:r>
            <a:endParaRPr lang="en-US" sz="2000" dirty="0"/>
          </a:p>
          <a:p>
            <a:r>
              <a:rPr lang="en-US" sz="2800" dirty="0">
                <a:hlinkClick r:id="rId2"/>
              </a:rPr>
              <a:t>https://indico.cern.ch/e/ESTP19</a:t>
            </a:r>
            <a:endParaRPr lang="en-US" sz="2800" dirty="0"/>
          </a:p>
          <a:p>
            <a:endParaRPr lang="en-US" sz="1600" dirty="0">
              <a:latin typeface="Gill Sans Light"/>
              <a:cs typeface="Gill Sans Light"/>
            </a:endParaRPr>
          </a:p>
        </p:txBody>
      </p:sp>
    </p:spTree>
    <p:extLst>
      <p:ext uri="{BB962C8B-B14F-4D97-AF65-F5344CB8AC3E}">
        <p14:creationId xmlns:p14="http://schemas.microsoft.com/office/powerpoint/2010/main" val="1386841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374" y="44624"/>
            <a:ext cx="8653115" cy="1143000"/>
          </a:xfrm>
        </p:spPr>
        <p:txBody>
          <a:bodyPr>
            <a:noAutofit/>
          </a:bodyPr>
          <a:lstStyle/>
          <a:p>
            <a:r>
              <a:rPr lang="en-US" sz="4000" dirty="0">
                <a:solidFill>
                  <a:schemeClr val="accent2"/>
                </a:solidFill>
                <a:latin typeface="AmericanTypewriter"/>
              </a:rPr>
              <a:t>• </a:t>
            </a:r>
            <a:r>
              <a:rPr lang="en-US" sz="4000" dirty="0" err="1"/>
              <a:t>Interacciones</a:t>
            </a:r>
            <a:r>
              <a:rPr lang="en-US" sz="4000" dirty="0"/>
              <a:t> en el Detector</a:t>
            </a:r>
            <a:r>
              <a:rPr lang="en-US" sz="4000" dirty="0">
                <a:solidFill>
                  <a:schemeClr val="accent2"/>
                </a:solidFill>
                <a:latin typeface="AmericanTypewriter"/>
              </a:rPr>
              <a:t>•</a:t>
            </a:r>
            <a:endParaRPr lang="en-US" sz="4000"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21"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5786" y="2550809"/>
            <a:ext cx="5836227" cy="2065576"/>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2" name="Text Box 6"/>
          <p:cNvSpPr txBox="1">
            <a:spLocks noChangeArrowheads="1"/>
          </p:cNvSpPr>
          <p:nvPr/>
        </p:nvSpPr>
        <p:spPr bwMode="auto">
          <a:xfrm>
            <a:off x="12950" y="5307784"/>
            <a:ext cx="3466140" cy="450237"/>
          </a:xfrm>
          <a:prstGeom prst="rect">
            <a:avLst/>
          </a:prstGeom>
          <a:noFill/>
          <a:ln w="18360">
            <a:noFill/>
            <a:round/>
            <a:headEnd/>
            <a:tailEnd/>
          </a:ln>
          <a:effectLst/>
          <a:extLst/>
        </p:spPr>
        <p:txBody>
          <a:bodyPr wrap="non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eaLnBrk="1">
              <a:lnSpc>
                <a:spcPct val="87000"/>
              </a:lnSpc>
              <a:buClr>
                <a:srgbClr val="000000"/>
              </a:buClr>
              <a:buSzPct val="45000"/>
              <a:buFont typeface="Wingdings" charset="0"/>
              <a:buNone/>
            </a:pPr>
            <a:r>
              <a:rPr lang="en-GB" sz="1600" b="1" dirty="0">
                <a:solidFill>
                  <a:schemeClr val="tx1">
                    <a:lumMod val="85000"/>
                    <a:lumOff val="15000"/>
                  </a:schemeClr>
                </a:solidFill>
                <a:latin typeface="Gill Sans"/>
                <a:cs typeface="Gill Sans"/>
              </a:rPr>
              <a:t> </a:t>
            </a:r>
            <a:r>
              <a:rPr lang="en-GB" sz="1600" b="1" dirty="0" err="1">
                <a:solidFill>
                  <a:srgbClr val="800000"/>
                </a:solidFill>
                <a:latin typeface="Gill Sans"/>
                <a:cs typeface="Gill Sans"/>
              </a:rPr>
              <a:t>Medida</a:t>
            </a:r>
            <a:r>
              <a:rPr lang="en-GB" sz="1600" b="1" dirty="0">
                <a:solidFill>
                  <a:srgbClr val="800000"/>
                </a:solidFill>
                <a:latin typeface="Gill Sans"/>
                <a:cs typeface="Gill Sans"/>
              </a:rPr>
              <a:t> del </a:t>
            </a:r>
            <a:r>
              <a:rPr lang="en-GB" sz="1600" b="1" dirty="0" err="1">
                <a:solidFill>
                  <a:srgbClr val="800000"/>
                </a:solidFill>
                <a:latin typeface="Gill Sans"/>
                <a:cs typeface="Gill Sans"/>
              </a:rPr>
              <a:t>momento</a:t>
            </a:r>
            <a:endParaRPr lang="en-GB" sz="1600" b="1" dirty="0">
              <a:solidFill>
                <a:srgbClr val="800000"/>
              </a:solidFill>
              <a:latin typeface="Gill Sans"/>
              <a:cs typeface="Gill Sans"/>
            </a:endParaRPr>
          </a:p>
          <a:p>
            <a:pPr algn="ctr" eaLnBrk="1">
              <a:lnSpc>
                <a:spcPct val="87000"/>
              </a:lnSpc>
              <a:buClr>
                <a:srgbClr val="000000"/>
              </a:buClr>
              <a:buSzPct val="45000"/>
              <a:buFont typeface="Wingdings" charset="0"/>
              <a:buNone/>
            </a:pPr>
            <a:r>
              <a:rPr lang="en-GB" sz="1600" b="1" dirty="0">
                <a:solidFill>
                  <a:schemeClr val="tx1">
                    <a:lumMod val="85000"/>
                    <a:lumOff val="15000"/>
                  </a:schemeClr>
                </a:solidFill>
                <a:latin typeface="Gill Sans"/>
                <a:cs typeface="Gill Sans"/>
              </a:rPr>
              <a:t> (</a:t>
            </a:r>
            <a:r>
              <a:rPr lang="en-GB" sz="1600" b="1" dirty="0" err="1">
                <a:solidFill>
                  <a:schemeClr val="tx1">
                    <a:lumMod val="85000"/>
                    <a:lumOff val="15000"/>
                  </a:schemeClr>
                </a:solidFill>
                <a:latin typeface="Gill Sans"/>
                <a:cs typeface="Gill Sans"/>
              </a:rPr>
              <a:t>curvatura</a:t>
            </a:r>
            <a:r>
              <a:rPr lang="en-GB" sz="1600" b="1" dirty="0">
                <a:solidFill>
                  <a:schemeClr val="tx1">
                    <a:lumMod val="85000"/>
                    <a:lumOff val="15000"/>
                  </a:schemeClr>
                </a:solidFill>
                <a:latin typeface="Gill Sans"/>
                <a:cs typeface="Gill Sans"/>
              </a:rPr>
              <a:t> en campo </a:t>
            </a:r>
            <a:r>
              <a:rPr lang="en-GB" sz="1600" b="1" dirty="0" err="1">
                <a:solidFill>
                  <a:schemeClr val="tx1">
                    <a:lumMod val="85000"/>
                    <a:lumOff val="15000"/>
                  </a:schemeClr>
                </a:solidFill>
                <a:latin typeface="Gill Sans"/>
                <a:cs typeface="Gill Sans"/>
              </a:rPr>
              <a:t>magnético</a:t>
            </a:r>
            <a:r>
              <a:rPr lang="en-GB" sz="1600" b="1" dirty="0">
                <a:solidFill>
                  <a:schemeClr val="tx1">
                    <a:lumMod val="85000"/>
                    <a:lumOff val="15000"/>
                  </a:schemeClr>
                </a:solidFill>
                <a:latin typeface="Gill Sans"/>
                <a:cs typeface="Gill Sans"/>
              </a:rPr>
              <a:t>) </a:t>
            </a:r>
          </a:p>
        </p:txBody>
      </p:sp>
      <p:sp>
        <p:nvSpPr>
          <p:cNvPr id="23" name="Text Box 7"/>
          <p:cNvSpPr txBox="1">
            <a:spLocks noChangeArrowheads="1"/>
          </p:cNvSpPr>
          <p:nvPr/>
        </p:nvSpPr>
        <p:spPr bwMode="auto">
          <a:xfrm>
            <a:off x="3598641" y="5284828"/>
            <a:ext cx="2692390" cy="664450"/>
          </a:xfrm>
          <a:prstGeom prst="rect">
            <a:avLst/>
          </a:prstGeom>
          <a:noFill/>
          <a:ln w="18360">
            <a:noFill/>
            <a:round/>
            <a:headEnd/>
            <a:tailEnd/>
          </a:ln>
          <a:effectLst/>
          <a:extLst/>
        </p:spPr>
        <p:txBody>
          <a:bodyPr wrap="non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eaLnBrk="1">
              <a:lnSpc>
                <a:spcPct val="87000"/>
              </a:lnSpc>
              <a:buClr>
                <a:srgbClr val="000000"/>
              </a:buClr>
              <a:buSzPct val="45000"/>
              <a:buFont typeface="Wingdings" charset="0"/>
              <a:buNone/>
            </a:pPr>
            <a:r>
              <a:rPr lang="en-GB" sz="1600" b="1" dirty="0">
                <a:solidFill>
                  <a:schemeClr val="tx1">
                    <a:lumMod val="85000"/>
                    <a:lumOff val="15000"/>
                  </a:schemeClr>
                </a:solidFill>
                <a:latin typeface="Gill Sans"/>
                <a:cs typeface="Gill Sans"/>
              </a:rPr>
              <a:t> </a:t>
            </a:r>
            <a:r>
              <a:rPr lang="en-GB" sz="1600" b="1" dirty="0" err="1">
                <a:solidFill>
                  <a:srgbClr val="800000"/>
                </a:solidFill>
                <a:latin typeface="Gill Sans"/>
                <a:cs typeface="Gill Sans"/>
              </a:rPr>
              <a:t>Medida</a:t>
            </a:r>
            <a:r>
              <a:rPr lang="en-GB" sz="1600" b="1" dirty="0">
                <a:solidFill>
                  <a:srgbClr val="800000"/>
                </a:solidFill>
                <a:latin typeface="Gill Sans"/>
                <a:cs typeface="Gill Sans"/>
              </a:rPr>
              <a:t> de </a:t>
            </a:r>
            <a:r>
              <a:rPr lang="en-GB" sz="1600" b="1" dirty="0" err="1">
                <a:solidFill>
                  <a:srgbClr val="800000"/>
                </a:solidFill>
                <a:latin typeface="Gill Sans"/>
                <a:cs typeface="Gill Sans"/>
              </a:rPr>
              <a:t>energía</a:t>
            </a:r>
            <a:r>
              <a:rPr lang="en-GB" sz="1600" b="1" dirty="0">
                <a:solidFill>
                  <a:srgbClr val="800000"/>
                </a:solidFill>
                <a:latin typeface="Gill Sans"/>
                <a:cs typeface="Gill Sans"/>
              </a:rPr>
              <a:t> </a:t>
            </a:r>
          </a:p>
          <a:p>
            <a:pPr algn="ctr" eaLnBrk="1">
              <a:lnSpc>
                <a:spcPct val="87000"/>
              </a:lnSpc>
              <a:buClr>
                <a:srgbClr val="000000"/>
              </a:buClr>
              <a:buSzPct val="45000"/>
              <a:buFont typeface="Wingdings" charset="0"/>
              <a:buNone/>
            </a:pPr>
            <a:r>
              <a:rPr lang="en-GB" sz="1600" b="1" dirty="0" err="1">
                <a:solidFill>
                  <a:schemeClr val="tx1">
                    <a:lumMod val="85000"/>
                    <a:lumOff val="15000"/>
                  </a:schemeClr>
                </a:solidFill>
                <a:latin typeface="Gill Sans"/>
                <a:cs typeface="Gill Sans"/>
              </a:rPr>
              <a:t>creación</a:t>
            </a:r>
            <a:r>
              <a:rPr lang="en-GB" sz="1600" b="1" dirty="0">
                <a:solidFill>
                  <a:schemeClr val="tx1">
                    <a:lumMod val="85000"/>
                    <a:lumOff val="15000"/>
                  </a:schemeClr>
                </a:solidFill>
                <a:latin typeface="Gill Sans"/>
                <a:cs typeface="Gill Sans"/>
              </a:rPr>
              <a:t> y </a:t>
            </a:r>
            <a:r>
              <a:rPr lang="en-GB" sz="1600" b="1" dirty="0" err="1">
                <a:solidFill>
                  <a:schemeClr val="tx1">
                    <a:lumMod val="85000"/>
                    <a:lumOff val="15000"/>
                  </a:schemeClr>
                </a:solidFill>
                <a:latin typeface="Gill Sans"/>
                <a:cs typeface="Gill Sans"/>
              </a:rPr>
              <a:t>absorción</a:t>
            </a:r>
            <a:r>
              <a:rPr lang="en-GB" sz="1600" b="1" dirty="0">
                <a:solidFill>
                  <a:schemeClr val="tx1">
                    <a:lumMod val="85000"/>
                    <a:lumOff val="15000"/>
                  </a:schemeClr>
                </a:solidFill>
                <a:latin typeface="Gill Sans"/>
                <a:cs typeface="Gill Sans"/>
              </a:rPr>
              <a:t> total</a:t>
            </a:r>
          </a:p>
          <a:p>
            <a:pPr algn="ctr" eaLnBrk="1">
              <a:lnSpc>
                <a:spcPct val="87000"/>
              </a:lnSpc>
              <a:buClr>
                <a:srgbClr val="000000"/>
              </a:buClr>
              <a:buSzPct val="45000"/>
              <a:buFont typeface="Wingdings" charset="0"/>
              <a:buNone/>
            </a:pPr>
            <a:r>
              <a:rPr lang="en-GB" sz="1600" b="1" dirty="0">
                <a:solidFill>
                  <a:schemeClr val="tx1">
                    <a:lumMod val="85000"/>
                    <a:lumOff val="15000"/>
                  </a:schemeClr>
                </a:solidFill>
                <a:latin typeface="Gill Sans"/>
                <a:cs typeface="Gill Sans"/>
              </a:rPr>
              <a:t> de </a:t>
            </a:r>
            <a:r>
              <a:rPr lang="en-GB" sz="1600" b="1" dirty="0" err="1">
                <a:solidFill>
                  <a:schemeClr val="tx1">
                    <a:lumMod val="85000"/>
                    <a:lumOff val="15000"/>
                  </a:schemeClr>
                </a:solidFill>
                <a:latin typeface="Gill Sans"/>
                <a:cs typeface="Gill Sans"/>
              </a:rPr>
              <a:t>las</a:t>
            </a:r>
            <a:r>
              <a:rPr lang="en-GB" sz="1600" b="1" dirty="0">
                <a:solidFill>
                  <a:schemeClr val="tx1">
                    <a:lumMod val="85000"/>
                    <a:lumOff val="15000"/>
                  </a:schemeClr>
                </a:solidFill>
                <a:latin typeface="Gill Sans"/>
                <a:cs typeface="Gill Sans"/>
              </a:rPr>
              <a:t> </a:t>
            </a:r>
            <a:r>
              <a:rPr lang="en-GB" sz="1600" b="1" dirty="0" err="1">
                <a:solidFill>
                  <a:schemeClr val="tx1">
                    <a:lumMod val="85000"/>
                    <a:lumOff val="15000"/>
                  </a:schemeClr>
                </a:solidFill>
                <a:latin typeface="Gill Sans"/>
                <a:cs typeface="Gill Sans"/>
              </a:rPr>
              <a:t>partículas</a:t>
            </a:r>
            <a:endParaRPr lang="en-GB" sz="1600" b="1" dirty="0">
              <a:solidFill>
                <a:schemeClr val="tx1">
                  <a:lumMod val="85000"/>
                  <a:lumOff val="15000"/>
                </a:schemeClr>
              </a:solidFill>
              <a:latin typeface="Gill Sans"/>
              <a:cs typeface="Gill Sans"/>
            </a:endParaRPr>
          </a:p>
        </p:txBody>
      </p:sp>
      <p:sp>
        <p:nvSpPr>
          <p:cNvPr id="24" name="Text Box 8"/>
          <p:cNvSpPr txBox="1">
            <a:spLocks noChangeArrowheads="1"/>
          </p:cNvSpPr>
          <p:nvPr/>
        </p:nvSpPr>
        <p:spPr bwMode="auto">
          <a:xfrm>
            <a:off x="6604561" y="5260444"/>
            <a:ext cx="2313581" cy="236025"/>
          </a:xfrm>
          <a:prstGeom prst="rect">
            <a:avLst/>
          </a:prstGeom>
          <a:noFill/>
          <a:ln w="18360">
            <a:noFill/>
            <a:round/>
            <a:headEnd/>
            <a:tailEnd/>
          </a:ln>
          <a:effectLst/>
          <a:extLst/>
        </p:spPr>
        <p:txBody>
          <a:bodyPr wrap="non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eaLnBrk="1">
              <a:lnSpc>
                <a:spcPct val="87000"/>
              </a:lnSpc>
              <a:buClr>
                <a:srgbClr val="000000"/>
              </a:buClr>
              <a:buSzPct val="45000"/>
              <a:buFont typeface="Wingdings" charset="0"/>
              <a:buNone/>
            </a:pPr>
            <a:r>
              <a:rPr lang="en-GB" sz="1600" b="1" dirty="0">
                <a:solidFill>
                  <a:schemeClr val="tx1">
                    <a:lumMod val="85000"/>
                    <a:lumOff val="15000"/>
                  </a:schemeClr>
                </a:solidFill>
                <a:latin typeface="Gill Sans"/>
                <a:cs typeface="Gill Sans"/>
              </a:rPr>
              <a:t> </a:t>
            </a:r>
            <a:r>
              <a:rPr lang="en-GB" sz="1600" b="1" dirty="0" err="1">
                <a:solidFill>
                  <a:srgbClr val="800000"/>
                </a:solidFill>
                <a:latin typeface="Gill Sans"/>
                <a:cs typeface="Gill Sans"/>
              </a:rPr>
              <a:t>Detección</a:t>
            </a:r>
            <a:r>
              <a:rPr lang="en-GB" sz="1600" b="1" dirty="0">
                <a:solidFill>
                  <a:srgbClr val="800000"/>
                </a:solidFill>
                <a:latin typeface="Gill Sans"/>
                <a:cs typeface="Gill Sans"/>
              </a:rPr>
              <a:t> de </a:t>
            </a:r>
            <a:r>
              <a:rPr lang="en-GB" sz="1600" b="1" dirty="0" err="1">
                <a:solidFill>
                  <a:srgbClr val="800000"/>
                </a:solidFill>
                <a:latin typeface="Gill Sans"/>
                <a:cs typeface="Gill Sans"/>
              </a:rPr>
              <a:t>muones</a:t>
            </a:r>
            <a:endParaRPr lang="en-GB" sz="1600" b="1" dirty="0">
              <a:solidFill>
                <a:schemeClr val="tx1">
                  <a:lumMod val="85000"/>
                  <a:lumOff val="15000"/>
                </a:schemeClr>
              </a:solidFill>
              <a:latin typeface="Gill Sans"/>
              <a:cs typeface="Gill Sans"/>
            </a:endParaRPr>
          </a:p>
        </p:txBody>
      </p:sp>
      <p:sp>
        <p:nvSpPr>
          <p:cNvPr id="25" name="Text Box 9"/>
          <p:cNvSpPr txBox="1">
            <a:spLocks noChangeArrowheads="1"/>
          </p:cNvSpPr>
          <p:nvPr/>
        </p:nvSpPr>
        <p:spPr bwMode="auto">
          <a:xfrm>
            <a:off x="3707821" y="4686676"/>
            <a:ext cx="2055499" cy="314689"/>
          </a:xfrm>
          <a:prstGeom prst="rect">
            <a:avLst/>
          </a:prstGeom>
          <a:noFill/>
          <a:ln w="18360">
            <a:noFill/>
            <a:round/>
            <a:headEnd/>
            <a:tailEnd/>
          </a:ln>
          <a:effectLst/>
          <a:extLst/>
        </p:spPr>
        <p:txBody>
          <a:bodyPr wrap="non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eaLnBrk="1">
              <a:lnSpc>
                <a:spcPct val="87000"/>
              </a:lnSpc>
              <a:buClr>
                <a:srgbClr val="000000"/>
              </a:buClr>
              <a:buSzPct val="45000"/>
              <a:buFont typeface="Wingdings" charset="0"/>
              <a:buNone/>
            </a:pPr>
            <a:r>
              <a:rPr lang="en-GB" sz="1100" b="1" dirty="0">
                <a:solidFill>
                  <a:srgbClr val="0000FF"/>
                </a:solidFill>
                <a:latin typeface="Gill Sans"/>
                <a:cs typeface="Gill Sans"/>
              </a:rPr>
              <a:t> </a:t>
            </a:r>
            <a:r>
              <a:rPr lang="en-GB" sz="1100" b="1" dirty="0">
                <a:solidFill>
                  <a:srgbClr val="008000"/>
                </a:solidFill>
                <a:latin typeface="Gill Sans"/>
                <a:cs typeface="Gill Sans"/>
              </a:rPr>
              <a:t>electromagnetic     </a:t>
            </a:r>
            <a:r>
              <a:rPr lang="en-GB" sz="1100" b="1" dirty="0" err="1">
                <a:solidFill>
                  <a:srgbClr val="008000"/>
                </a:solidFill>
                <a:latin typeface="Gill Sans"/>
                <a:cs typeface="Gill Sans"/>
              </a:rPr>
              <a:t>hadronic</a:t>
            </a:r>
            <a:r>
              <a:rPr lang="en-GB" sz="1100" b="1" dirty="0">
                <a:solidFill>
                  <a:srgbClr val="008000"/>
                </a:solidFill>
                <a:latin typeface="Gill Sans"/>
                <a:cs typeface="Gill Sans"/>
              </a:rPr>
              <a:t> </a:t>
            </a:r>
          </a:p>
          <a:p>
            <a:pPr algn="ctr" eaLnBrk="1">
              <a:lnSpc>
                <a:spcPct val="87000"/>
              </a:lnSpc>
              <a:buClr>
                <a:srgbClr val="000000"/>
              </a:buClr>
              <a:buSzPct val="45000"/>
              <a:buFont typeface="Wingdings" charset="0"/>
              <a:buNone/>
            </a:pPr>
            <a:r>
              <a:rPr lang="en-GB" sz="1100" b="1" dirty="0">
                <a:solidFill>
                  <a:srgbClr val="0000FF"/>
                </a:solidFill>
                <a:latin typeface="Gill Sans"/>
                <a:cs typeface="Gill Sans"/>
              </a:rPr>
              <a:t>       shower </a:t>
            </a:r>
          </a:p>
        </p:txBody>
      </p:sp>
      <p:sp>
        <p:nvSpPr>
          <p:cNvPr id="26" name="Line 10"/>
          <p:cNvSpPr>
            <a:spLocks noChangeShapeType="1"/>
          </p:cNvSpPr>
          <p:nvPr/>
        </p:nvSpPr>
        <p:spPr bwMode="auto">
          <a:xfrm flipV="1">
            <a:off x="1943014" y="4702456"/>
            <a:ext cx="912091" cy="546517"/>
          </a:xfrm>
          <a:prstGeom prst="line">
            <a:avLst/>
          </a:prstGeom>
          <a:noFill/>
          <a:ln w="36720">
            <a:solidFill>
              <a:schemeClr val="accent4">
                <a:lumMod val="60000"/>
                <a:lumOff val="40000"/>
              </a:schemeClr>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82901" tIns="41450" rIns="82901" bIns="41450"/>
          <a:lstStyle/>
          <a:p>
            <a:endParaRPr lang="en-US"/>
          </a:p>
        </p:txBody>
      </p:sp>
      <p:sp>
        <p:nvSpPr>
          <p:cNvPr id="27" name="Line 11"/>
          <p:cNvSpPr>
            <a:spLocks noChangeShapeType="1"/>
          </p:cNvSpPr>
          <p:nvPr/>
        </p:nvSpPr>
        <p:spPr bwMode="auto">
          <a:xfrm flipH="1" flipV="1">
            <a:off x="6444209" y="4629461"/>
            <a:ext cx="1318461" cy="619511"/>
          </a:xfrm>
          <a:prstGeom prst="line">
            <a:avLst/>
          </a:prstGeom>
          <a:noFill/>
          <a:ln w="36720">
            <a:solidFill>
              <a:schemeClr val="accent1">
                <a:lumMod val="75000"/>
              </a:schemeClr>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82901" tIns="41450" rIns="82901" bIns="41450"/>
          <a:lstStyle/>
          <a:p>
            <a:endParaRPr lang="en-US"/>
          </a:p>
        </p:txBody>
      </p:sp>
      <p:sp>
        <p:nvSpPr>
          <p:cNvPr id="28" name="Line 12"/>
          <p:cNvSpPr>
            <a:spLocks noChangeShapeType="1"/>
          </p:cNvSpPr>
          <p:nvPr/>
        </p:nvSpPr>
        <p:spPr bwMode="auto">
          <a:xfrm flipH="1" flipV="1">
            <a:off x="4498889" y="4940567"/>
            <a:ext cx="333375" cy="319878"/>
          </a:xfrm>
          <a:prstGeom prst="line">
            <a:avLst/>
          </a:prstGeom>
          <a:noFill/>
          <a:ln w="36720">
            <a:solidFill>
              <a:srgbClr val="FFFF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82901" tIns="41450" rIns="82901" bIns="41450"/>
          <a:lstStyle/>
          <a:p>
            <a:endParaRPr lang="en-US"/>
          </a:p>
        </p:txBody>
      </p:sp>
      <p:sp>
        <p:nvSpPr>
          <p:cNvPr id="29" name="Line 13"/>
          <p:cNvSpPr>
            <a:spLocks noChangeShapeType="1"/>
          </p:cNvSpPr>
          <p:nvPr/>
        </p:nvSpPr>
        <p:spPr bwMode="auto">
          <a:xfrm flipV="1">
            <a:off x="4827933" y="4940567"/>
            <a:ext cx="330489" cy="319878"/>
          </a:xfrm>
          <a:prstGeom prst="line">
            <a:avLst/>
          </a:prstGeom>
          <a:noFill/>
          <a:ln w="36720">
            <a:solidFill>
              <a:schemeClr val="accent6">
                <a:lumMod val="75000"/>
              </a:schemeClr>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82901" tIns="41450" rIns="82901" bIns="41450"/>
          <a:lstStyle/>
          <a:p>
            <a:endParaRPr lang="en-US"/>
          </a:p>
        </p:txBody>
      </p:sp>
      <p:sp>
        <p:nvSpPr>
          <p:cNvPr id="30" name="Text Box 14"/>
          <p:cNvSpPr txBox="1">
            <a:spLocks noChangeArrowheads="1"/>
          </p:cNvSpPr>
          <p:nvPr/>
        </p:nvSpPr>
        <p:spPr bwMode="auto">
          <a:xfrm>
            <a:off x="6804248" y="3284984"/>
            <a:ext cx="760271" cy="368907"/>
          </a:xfrm>
          <a:prstGeom prst="rect">
            <a:avLst/>
          </a:prstGeom>
          <a:noFill/>
          <a:ln w="18360">
            <a:noFill/>
            <a:round/>
            <a:headEnd/>
            <a:tailEnd/>
          </a:ln>
          <a:effectLst/>
          <a:extLst/>
        </p:spPr>
        <p:txBody>
          <a:bodyPr wrap="non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eaLnBrk="1">
              <a:lnSpc>
                <a:spcPct val="87000"/>
              </a:lnSpc>
              <a:buClr>
                <a:srgbClr val="000000"/>
              </a:buClr>
              <a:buSzPct val="45000"/>
              <a:buFont typeface="Wingdings" charset="0"/>
              <a:buNone/>
            </a:pPr>
            <a:r>
              <a:rPr lang="en-GB" sz="1300" dirty="0">
                <a:solidFill>
                  <a:schemeClr val="accent6"/>
                </a:solidFill>
                <a:latin typeface="Gill Sans"/>
                <a:cs typeface="Gill Sans"/>
              </a:rPr>
              <a:t>  </a:t>
            </a:r>
          </a:p>
          <a:p>
            <a:pPr algn="ctr" eaLnBrk="1">
              <a:lnSpc>
                <a:spcPct val="87000"/>
              </a:lnSpc>
              <a:buClr>
                <a:srgbClr val="000000"/>
              </a:buClr>
              <a:buSzPct val="45000"/>
              <a:buFont typeface="Wingdings" charset="0"/>
              <a:buNone/>
            </a:pPr>
            <a:r>
              <a:rPr lang="en-GB" sz="1300" dirty="0">
                <a:solidFill>
                  <a:schemeClr val="accent6"/>
                </a:solidFill>
                <a:latin typeface="Gill Sans"/>
                <a:cs typeface="Gill Sans"/>
              </a:rPr>
              <a:t>neutrinos... </a:t>
            </a:r>
          </a:p>
        </p:txBody>
      </p:sp>
      <p:sp>
        <p:nvSpPr>
          <p:cNvPr id="31" name="Line 15"/>
          <p:cNvSpPr>
            <a:spLocks noChangeShapeType="1"/>
          </p:cNvSpPr>
          <p:nvPr/>
        </p:nvSpPr>
        <p:spPr bwMode="auto">
          <a:xfrm>
            <a:off x="6871213" y="3727040"/>
            <a:ext cx="626341" cy="1434"/>
          </a:xfrm>
          <a:prstGeom prst="line">
            <a:avLst/>
          </a:prstGeom>
          <a:noFill/>
          <a:ln w="36720">
            <a:solidFill>
              <a:schemeClr val="bg1">
                <a:lumMod val="50000"/>
              </a:schemeClr>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82901" tIns="41450" rIns="82901" bIns="41450"/>
          <a:lstStyle/>
          <a:p>
            <a:endParaRPr lang="en-US"/>
          </a:p>
        </p:txBody>
      </p:sp>
      <p:graphicFrame>
        <p:nvGraphicFramePr>
          <p:cNvPr id="33" name="Table 32"/>
          <p:cNvGraphicFramePr>
            <a:graphicFrameLocks noGrp="1"/>
          </p:cNvGraphicFramePr>
          <p:nvPr>
            <p:extLst/>
          </p:nvPr>
        </p:nvGraphicFramePr>
        <p:xfrm>
          <a:off x="2532233" y="1272540"/>
          <a:ext cx="4440067" cy="1097280"/>
        </p:xfrm>
        <a:graphic>
          <a:graphicData uri="http://schemas.openxmlformats.org/drawingml/2006/table">
            <a:tbl>
              <a:tblPr firstRow="1" bandRow="1">
                <a:tableStyleId>{69CF1AB2-1976-4502-BF36-3FF5EA218861}</a:tableStyleId>
              </a:tblPr>
              <a:tblGrid>
                <a:gridCol w="1696867">
                  <a:extLst>
                    <a:ext uri="{9D8B030D-6E8A-4147-A177-3AD203B41FA5}">
                      <a16:colId xmlns:a16="http://schemas.microsoft.com/office/drawing/2014/main" val="20000"/>
                    </a:ext>
                  </a:extLst>
                </a:gridCol>
                <a:gridCol w="673100">
                  <a:extLst>
                    <a:ext uri="{9D8B030D-6E8A-4147-A177-3AD203B41FA5}">
                      <a16:colId xmlns:a16="http://schemas.microsoft.com/office/drawing/2014/main" val="20001"/>
                    </a:ext>
                  </a:extLst>
                </a:gridCol>
                <a:gridCol w="2070100">
                  <a:extLst>
                    <a:ext uri="{9D8B030D-6E8A-4147-A177-3AD203B41FA5}">
                      <a16:colId xmlns:a16="http://schemas.microsoft.com/office/drawing/2014/main" val="20002"/>
                    </a:ext>
                  </a:extLst>
                </a:gridCol>
              </a:tblGrid>
              <a:tr h="320887">
                <a:tc>
                  <a:txBody>
                    <a:bodyPr/>
                    <a:lstStyle/>
                    <a:p>
                      <a:pPr algn="r"/>
                      <a:r>
                        <a:rPr lang="en-US" sz="1600" b="0" dirty="0">
                          <a:solidFill>
                            <a:schemeClr val="accent6">
                              <a:lumMod val="50000"/>
                            </a:schemeClr>
                          </a:solidFill>
                          <a:latin typeface="Gill Sans MT"/>
                          <a:cs typeface="Gill Sans MT"/>
                        </a:rPr>
                        <a:t>Baja </a:t>
                      </a:r>
                      <a:r>
                        <a:rPr lang="en-US" sz="1600" b="0" dirty="0" err="1">
                          <a:solidFill>
                            <a:schemeClr val="accent6">
                              <a:lumMod val="50000"/>
                            </a:schemeClr>
                          </a:solidFill>
                          <a:latin typeface="Gill Sans MT"/>
                          <a:cs typeface="Gill Sans MT"/>
                        </a:rPr>
                        <a:t>densidad</a:t>
                      </a:r>
                      <a:r>
                        <a:rPr lang="en-US" sz="1600" b="0" dirty="0">
                          <a:solidFill>
                            <a:schemeClr val="accent6">
                              <a:lumMod val="50000"/>
                            </a:schemeClr>
                          </a:solidFill>
                          <a:latin typeface="Gill Sans MT"/>
                          <a:cs typeface="Gill Sans MT"/>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rgbClr val="262626"/>
                          </a:solidFill>
                        </a:rPr>
                        <a: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600" b="0" dirty="0">
                          <a:solidFill>
                            <a:srgbClr val="262626"/>
                          </a:solidFill>
                          <a:latin typeface="Gill Sans MT"/>
                          <a:cs typeface="Gill Sans MT"/>
                        </a:rPr>
                        <a:t>Alta </a:t>
                      </a:r>
                      <a:r>
                        <a:rPr lang="en-US" sz="1600" b="0" dirty="0" err="1">
                          <a:solidFill>
                            <a:srgbClr val="262626"/>
                          </a:solidFill>
                          <a:latin typeface="Gill Sans MT"/>
                          <a:cs typeface="Gill Sans MT"/>
                        </a:rPr>
                        <a:t>densidad</a:t>
                      </a:r>
                      <a:endParaRPr lang="en-US" sz="1600" b="0" dirty="0">
                        <a:solidFill>
                          <a:srgbClr val="262626"/>
                        </a:solidFill>
                        <a:latin typeface="Gill Sans MT"/>
                        <a:cs typeface="Gill Sans M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20887">
                <a:tc>
                  <a:txBody>
                    <a:bodyPr/>
                    <a:lstStyle/>
                    <a:p>
                      <a:pPr algn="r"/>
                      <a:r>
                        <a:rPr lang="en-US" sz="1600" b="0" dirty="0">
                          <a:solidFill>
                            <a:schemeClr val="accent6">
                              <a:lumMod val="50000"/>
                            </a:schemeClr>
                          </a:solidFill>
                          <a:latin typeface="Gill Sans MT"/>
                          <a:cs typeface="Gill Sans MT"/>
                        </a:rPr>
                        <a:t>Alta </a:t>
                      </a:r>
                      <a:r>
                        <a:rPr lang="en-US" sz="1600" b="0" dirty="0" err="1">
                          <a:solidFill>
                            <a:schemeClr val="accent6">
                              <a:lumMod val="50000"/>
                            </a:schemeClr>
                          </a:solidFill>
                          <a:latin typeface="Gill Sans MT"/>
                          <a:cs typeface="Gill Sans MT"/>
                        </a:rPr>
                        <a:t>precisión</a:t>
                      </a:r>
                      <a:r>
                        <a:rPr lang="en-US" sz="1600" b="0" dirty="0">
                          <a:solidFill>
                            <a:schemeClr val="accent6">
                              <a:lumMod val="50000"/>
                            </a:schemeClr>
                          </a:solidFill>
                          <a:latin typeface="Gill Sans MT"/>
                          <a:cs typeface="Gill Sans MT"/>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solidFill>
                            <a:srgbClr val="262626"/>
                          </a:solidFill>
                        </a:rPr>
                        <a: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err="1">
                          <a:solidFill>
                            <a:srgbClr val="262626"/>
                          </a:solidFill>
                          <a:latin typeface="Gill Sans MT"/>
                          <a:cs typeface="Gill Sans MT"/>
                        </a:rPr>
                        <a:t>Menor</a:t>
                      </a:r>
                      <a:r>
                        <a:rPr lang="en-US" sz="1600" b="0" dirty="0">
                          <a:solidFill>
                            <a:srgbClr val="262626"/>
                          </a:solidFill>
                          <a:latin typeface="Gill Sans MT"/>
                          <a:cs typeface="Gill Sans MT"/>
                        </a:rPr>
                        <a:t> </a:t>
                      </a:r>
                      <a:r>
                        <a:rPr lang="en-US" sz="1600" b="0" dirty="0" err="1">
                          <a:solidFill>
                            <a:srgbClr val="262626"/>
                          </a:solidFill>
                          <a:latin typeface="Gill Sans MT"/>
                          <a:cs typeface="Gill Sans MT"/>
                        </a:rPr>
                        <a:t>precisión</a:t>
                      </a:r>
                      <a:endParaRPr lang="en-US" sz="1600" b="0" dirty="0">
                        <a:solidFill>
                          <a:srgbClr val="262626"/>
                        </a:solidFill>
                        <a:latin typeface="Gill Sans MT"/>
                        <a:cs typeface="Gill Sans M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0887">
                <a:tc>
                  <a:txBody>
                    <a:bodyPr/>
                    <a:lstStyle/>
                    <a:p>
                      <a:pPr algn="r"/>
                      <a:r>
                        <a:rPr lang="en-US" sz="1600" b="0" dirty="0">
                          <a:solidFill>
                            <a:schemeClr val="accent6">
                              <a:lumMod val="50000"/>
                            </a:schemeClr>
                          </a:solidFill>
                          <a:latin typeface="Gill Sans MT"/>
                          <a:cs typeface="Gill Sans MT"/>
                        </a:rPr>
                        <a:t>Alta </a:t>
                      </a:r>
                      <a:r>
                        <a:rPr lang="en-US" sz="1600" b="0" dirty="0" err="1">
                          <a:solidFill>
                            <a:schemeClr val="accent6">
                              <a:lumMod val="50000"/>
                            </a:schemeClr>
                          </a:solidFill>
                          <a:latin typeface="Gill Sans MT"/>
                          <a:cs typeface="Gill Sans MT"/>
                        </a:rPr>
                        <a:t>granularidad</a:t>
                      </a:r>
                      <a:r>
                        <a:rPr lang="en-US" sz="1600" b="0" dirty="0">
                          <a:solidFill>
                            <a:schemeClr val="accent6">
                              <a:lumMod val="50000"/>
                            </a:schemeClr>
                          </a:solidFill>
                          <a:latin typeface="Gill Sans MT"/>
                          <a:cs typeface="Gill Sans MT"/>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solidFill>
                            <a:srgbClr val="262626"/>
                          </a:solidFill>
                        </a:rPr>
                        <a: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err="1">
                          <a:solidFill>
                            <a:srgbClr val="262626"/>
                          </a:solidFill>
                          <a:latin typeface="Gill Sans MT"/>
                          <a:cs typeface="Gill Sans MT"/>
                        </a:rPr>
                        <a:t>Menor</a:t>
                      </a:r>
                      <a:r>
                        <a:rPr lang="en-US" sz="1600" b="0" dirty="0">
                          <a:solidFill>
                            <a:srgbClr val="262626"/>
                          </a:solidFill>
                          <a:latin typeface="Gill Sans MT"/>
                          <a:cs typeface="Gill Sans MT"/>
                        </a:rPr>
                        <a:t> </a:t>
                      </a:r>
                      <a:r>
                        <a:rPr lang="en-US" sz="1600" b="0" dirty="0" err="1">
                          <a:solidFill>
                            <a:srgbClr val="262626"/>
                          </a:solidFill>
                          <a:latin typeface="Gill Sans MT"/>
                          <a:cs typeface="Gill Sans MT"/>
                        </a:rPr>
                        <a:t>granularidad</a:t>
                      </a:r>
                      <a:endParaRPr lang="en-US" sz="1600" b="0" dirty="0">
                        <a:solidFill>
                          <a:srgbClr val="262626"/>
                        </a:solidFill>
                        <a:latin typeface="Gill Sans MT"/>
                        <a:cs typeface="Gill Sans M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10</a:t>
            </a:fld>
            <a:endParaRPr lang="en-US" sz="1400">
              <a:solidFill>
                <a:prstClr val="black"/>
              </a:solidFill>
            </a:endParaRPr>
          </a:p>
        </p:txBody>
      </p:sp>
    </p:spTree>
    <p:extLst>
      <p:ext uri="{BB962C8B-B14F-4D97-AF65-F5344CB8AC3E}">
        <p14:creationId xmlns:p14="http://schemas.microsoft.com/office/powerpoint/2010/main" val="1115063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4989887" y="1268760"/>
            <a:ext cx="3939378" cy="4977751"/>
            <a:chOff x="3378" y="1412776"/>
            <a:chExt cx="4784647" cy="5400600"/>
          </a:xfrm>
        </p:grpSpPr>
        <p:pic>
          <p:nvPicPr>
            <p:cNvPr id="37" name="Picture 7"/>
            <p:cNvPicPr>
              <a:picLocks noChangeAspect="1" noChangeArrowheads="1"/>
            </p:cNvPicPr>
            <p:nvPr/>
          </p:nvPicPr>
          <p:blipFill rotWithShape="1">
            <a:blip r:embed="rId2"/>
            <a:srcRect t="876" r="48514" b="-1"/>
            <a:stretch/>
          </p:blipFill>
          <p:spPr bwMode="auto">
            <a:xfrm>
              <a:off x="3378" y="1412776"/>
              <a:ext cx="4784647" cy="5400600"/>
            </a:xfrm>
            <a:prstGeom prst="rect">
              <a:avLst/>
            </a:prstGeom>
            <a:noFill/>
            <a:ln w="9525">
              <a:noFill/>
              <a:miter lim="800000"/>
              <a:headEnd/>
              <a:tailEnd/>
            </a:ln>
            <a:effectLst/>
          </p:spPr>
        </p:pic>
        <p:cxnSp>
          <p:nvCxnSpPr>
            <p:cNvPr id="38" name="Straight Connector 37"/>
            <p:cNvCxnSpPr/>
            <p:nvPr/>
          </p:nvCxnSpPr>
          <p:spPr>
            <a:xfrm>
              <a:off x="914400" y="1936576"/>
              <a:ext cx="3567600" cy="1371600"/>
            </a:xfrm>
            <a:prstGeom prst="line">
              <a:avLst/>
            </a:prstGeom>
            <a:ln w="381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rot="21540000">
              <a:off x="914400" y="4527376"/>
              <a:ext cx="3567600" cy="1371600"/>
            </a:xfrm>
            <a:prstGeom prst="line">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0" name="Freeform 39"/>
            <p:cNvSpPr/>
            <p:nvPr/>
          </p:nvSpPr>
          <p:spPr>
            <a:xfrm>
              <a:off x="901700" y="1834977"/>
              <a:ext cx="1543050" cy="4051300"/>
            </a:xfrm>
            <a:custGeom>
              <a:avLst/>
              <a:gdLst>
                <a:gd name="connsiteX0" fmla="*/ 0 w 1543050"/>
                <a:gd name="connsiteY0" fmla="*/ 0 h 4051300"/>
                <a:gd name="connsiteX1" fmla="*/ 1308100 w 1543050"/>
                <a:gd name="connsiteY1" fmla="*/ 419100 h 4051300"/>
                <a:gd name="connsiteX2" fmla="*/ 1409700 w 1543050"/>
                <a:gd name="connsiteY2" fmla="*/ 520700 h 4051300"/>
                <a:gd name="connsiteX3" fmla="*/ 1435100 w 1543050"/>
                <a:gd name="connsiteY3" fmla="*/ 647700 h 4051300"/>
                <a:gd name="connsiteX4" fmla="*/ 1435100 w 1543050"/>
                <a:gd name="connsiteY4" fmla="*/ 647700 h 4051300"/>
                <a:gd name="connsiteX5" fmla="*/ 1397000 w 1543050"/>
                <a:gd name="connsiteY5" fmla="*/ 4051300 h 405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3050" h="4051300">
                  <a:moveTo>
                    <a:pt x="0" y="0"/>
                  </a:moveTo>
                  <a:cubicBezTo>
                    <a:pt x="536575" y="166158"/>
                    <a:pt x="1073150" y="332317"/>
                    <a:pt x="1308100" y="419100"/>
                  </a:cubicBezTo>
                  <a:cubicBezTo>
                    <a:pt x="1543050" y="505883"/>
                    <a:pt x="1388533" y="482600"/>
                    <a:pt x="1409700" y="520700"/>
                  </a:cubicBezTo>
                  <a:cubicBezTo>
                    <a:pt x="1430867" y="558800"/>
                    <a:pt x="1435100" y="647700"/>
                    <a:pt x="1435100" y="647700"/>
                  </a:cubicBezTo>
                  <a:lnTo>
                    <a:pt x="1435100" y="647700"/>
                  </a:lnTo>
                  <a:lnTo>
                    <a:pt x="1397000" y="4051300"/>
                  </a:lnTo>
                </a:path>
              </a:pathLst>
            </a:custGeom>
            <a:ln w="38100" cap="flat" cmpd="sng" algn="ctr">
              <a:solidFill>
                <a:srgbClr val="008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lIns="91432" tIns="45716" rIns="91432" bIns="45716" rtlCol="0" anchor="ctr"/>
            <a:lstStyle/>
            <a:p>
              <a:pPr algn="ctr"/>
              <a:endParaRPr lang="en-US"/>
            </a:p>
          </p:txBody>
        </p:sp>
        <p:sp>
          <p:nvSpPr>
            <p:cNvPr id="41" name="Freeform 40"/>
            <p:cNvSpPr/>
            <p:nvPr/>
          </p:nvSpPr>
          <p:spPr>
            <a:xfrm>
              <a:off x="939804" y="1936576"/>
              <a:ext cx="347133" cy="609600"/>
            </a:xfrm>
            <a:custGeom>
              <a:avLst/>
              <a:gdLst>
                <a:gd name="connsiteX0" fmla="*/ 0 w 347133"/>
                <a:gd name="connsiteY0" fmla="*/ 0 h 609600"/>
                <a:gd name="connsiteX1" fmla="*/ 228600 w 347133"/>
                <a:gd name="connsiteY1" fmla="*/ 114300 h 609600"/>
                <a:gd name="connsiteX2" fmla="*/ 330200 w 347133"/>
                <a:gd name="connsiteY2" fmla="*/ 342900 h 609600"/>
                <a:gd name="connsiteX3" fmla="*/ 330200 w 347133"/>
                <a:gd name="connsiteY3" fmla="*/ 609600 h 609600"/>
              </a:gdLst>
              <a:ahLst/>
              <a:cxnLst>
                <a:cxn ang="0">
                  <a:pos x="connsiteX0" y="connsiteY0"/>
                </a:cxn>
                <a:cxn ang="0">
                  <a:pos x="connsiteX1" y="connsiteY1"/>
                </a:cxn>
                <a:cxn ang="0">
                  <a:pos x="connsiteX2" y="connsiteY2"/>
                </a:cxn>
                <a:cxn ang="0">
                  <a:pos x="connsiteX3" y="connsiteY3"/>
                </a:cxn>
              </a:cxnLst>
              <a:rect l="l" t="t" r="r" b="b"/>
              <a:pathLst>
                <a:path w="347133" h="609600">
                  <a:moveTo>
                    <a:pt x="0" y="0"/>
                  </a:moveTo>
                  <a:cubicBezTo>
                    <a:pt x="86783" y="28575"/>
                    <a:pt x="173567" y="57150"/>
                    <a:pt x="228600" y="114300"/>
                  </a:cubicBezTo>
                  <a:cubicBezTo>
                    <a:pt x="283633" y="171450"/>
                    <a:pt x="313267" y="260350"/>
                    <a:pt x="330200" y="342900"/>
                  </a:cubicBezTo>
                  <a:cubicBezTo>
                    <a:pt x="347133" y="425450"/>
                    <a:pt x="330200" y="609600"/>
                    <a:pt x="330200" y="609600"/>
                  </a:cubicBezTo>
                </a:path>
              </a:pathLst>
            </a:custGeom>
            <a:ln w="38100" cap="flat" cmpd="sng" algn="ctr">
              <a:solidFill>
                <a:srgbClr val="FF66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lIns="91432" tIns="45716" rIns="91432" bIns="45716" rtlCol="0" anchor="ctr"/>
            <a:lstStyle/>
            <a:p>
              <a:pPr algn="ctr"/>
              <a:endParaRPr lang="en-US"/>
            </a:p>
          </p:txBody>
        </p:sp>
        <p:cxnSp>
          <p:nvCxnSpPr>
            <p:cNvPr id="42" name="Straight Connector 41"/>
            <p:cNvCxnSpPr/>
            <p:nvPr/>
          </p:nvCxnSpPr>
          <p:spPr>
            <a:xfrm rot="5460000">
              <a:off x="-420909" y="4167783"/>
              <a:ext cx="3340100" cy="1588"/>
            </a:xfrm>
            <a:prstGeom prst="line">
              <a:avLst/>
            </a:prstGeom>
            <a:ln w="38100" cap="flat" cmpd="sng" algn="ctr">
              <a:solidFill>
                <a:srgbClr val="FF66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3495647" y="2362544"/>
              <a:ext cx="986357" cy="369332"/>
            </a:xfrm>
            <a:prstGeom prst="rect">
              <a:avLst/>
            </a:prstGeom>
            <a:solidFill>
              <a:srgbClr val="FFFFFF"/>
            </a:solidFill>
          </p:spPr>
          <p:txBody>
            <a:bodyPr wrap="square" lIns="91432" tIns="45716" rIns="91432" bIns="45716" rtlCol="0">
              <a:spAutoFit/>
            </a:bodyPr>
            <a:lstStyle/>
            <a:p>
              <a:r>
                <a:rPr lang="en-US" b="1" dirty="0">
                  <a:solidFill>
                    <a:srgbClr val="800000"/>
                  </a:solidFill>
                </a:rPr>
                <a:t>EM</a:t>
              </a:r>
            </a:p>
          </p:txBody>
        </p:sp>
        <p:sp>
          <p:nvSpPr>
            <p:cNvPr id="44" name="TextBox 43"/>
            <p:cNvSpPr txBox="1"/>
            <p:nvPr/>
          </p:nvSpPr>
          <p:spPr>
            <a:xfrm>
              <a:off x="2509290" y="1751910"/>
              <a:ext cx="986356" cy="408044"/>
            </a:xfrm>
            <a:prstGeom prst="rect">
              <a:avLst/>
            </a:prstGeom>
            <a:solidFill>
              <a:srgbClr val="FFFFFF"/>
            </a:solidFill>
            <a:ln>
              <a:noFill/>
            </a:ln>
          </p:spPr>
          <p:txBody>
            <a:bodyPr wrap="square" lIns="91432" tIns="45716" rIns="91432" bIns="45716" rtlCol="0">
              <a:spAutoFit/>
            </a:bodyPr>
            <a:lstStyle/>
            <a:p>
              <a:r>
                <a:rPr lang="en-US" sz="1400" b="1" dirty="0">
                  <a:solidFill>
                    <a:srgbClr val="008000"/>
                  </a:solidFill>
                </a:rPr>
                <a:t>Strong</a:t>
              </a:r>
            </a:p>
          </p:txBody>
        </p:sp>
        <p:sp>
          <p:nvSpPr>
            <p:cNvPr id="45" name="TextBox 44"/>
            <p:cNvSpPr txBox="1"/>
            <p:nvPr/>
          </p:nvSpPr>
          <p:spPr>
            <a:xfrm>
              <a:off x="1466031" y="3765376"/>
              <a:ext cx="768818" cy="346837"/>
            </a:xfrm>
            <a:prstGeom prst="rect">
              <a:avLst/>
            </a:prstGeom>
            <a:solidFill>
              <a:srgbClr val="FFFFFF"/>
            </a:solidFill>
          </p:spPr>
          <p:txBody>
            <a:bodyPr wrap="square" lIns="91432" tIns="45716" rIns="91432" bIns="45716" rtlCol="0">
              <a:spAutoFit/>
            </a:bodyPr>
            <a:lstStyle/>
            <a:p>
              <a:r>
                <a:rPr lang="es-ES_tradnl" sz="1100" b="1" dirty="0" err="1">
                  <a:solidFill>
                    <a:srgbClr val="FF6600"/>
                  </a:solidFill>
                </a:rPr>
                <a:t>Weak</a:t>
              </a:r>
              <a:endParaRPr lang="en-US" sz="1100" b="1" dirty="0">
                <a:solidFill>
                  <a:srgbClr val="800000"/>
                </a:solidFill>
              </a:endParaRPr>
            </a:p>
          </p:txBody>
        </p:sp>
        <p:sp>
          <p:nvSpPr>
            <p:cNvPr id="46" name="TextBox 45"/>
            <p:cNvSpPr txBox="1"/>
            <p:nvPr/>
          </p:nvSpPr>
          <p:spPr>
            <a:xfrm>
              <a:off x="3124201" y="4950822"/>
              <a:ext cx="1281600" cy="367240"/>
            </a:xfrm>
            <a:prstGeom prst="rect">
              <a:avLst/>
            </a:prstGeom>
            <a:solidFill>
              <a:srgbClr val="FFFFFF"/>
            </a:solidFill>
          </p:spPr>
          <p:txBody>
            <a:bodyPr wrap="square" lIns="91432" tIns="45716" rIns="91432" bIns="45716" rtlCol="0">
              <a:spAutoFit/>
            </a:bodyPr>
            <a:lstStyle/>
            <a:p>
              <a:r>
                <a:rPr lang="en-US" sz="1200" b="1" dirty="0">
                  <a:solidFill>
                    <a:srgbClr val="0000FF"/>
                  </a:solidFill>
                </a:rPr>
                <a:t>Gravity</a:t>
              </a:r>
            </a:p>
          </p:txBody>
        </p:sp>
        <p:sp>
          <p:nvSpPr>
            <p:cNvPr id="47" name="Oval 46"/>
            <p:cNvSpPr/>
            <p:nvPr/>
          </p:nvSpPr>
          <p:spPr>
            <a:xfrm>
              <a:off x="2057401" y="6165682"/>
              <a:ext cx="451886" cy="24447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rtlCol="0" anchor="ctr"/>
            <a:lstStyle/>
            <a:p>
              <a:pPr algn="ctr"/>
              <a:endParaRPr lang="en-US"/>
            </a:p>
          </p:txBody>
        </p:sp>
        <p:sp>
          <p:nvSpPr>
            <p:cNvPr id="48" name="Oval 47"/>
            <p:cNvSpPr/>
            <p:nvPr/>
          </p:nvSpPr>
          <p:spPr>
            <a:xfrm>
              <a:off x="3886201" y="6203783"/>
              <a:ext cx="451886" cy="24447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rtlCol="0" anchor="ctr"/>
            <a:lstStyle/>
            <a:p>
              <a:pPr algn="ctr"/>
              <a:endParaRPr lang="en-US"/>
            </a:p>
          </p:txBody>
        </p:sp>
      </p:grpSp>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10" name="Rectangle 2"/>
          <p:cNvSpPr>
            <a:spLocks noGrp="1" noChangeArrowheads="1"/>
          </p:cNvSpPr>
          <p:nvPr>
            <p:ph type="title"/>
          </p:nvPr>
        </p:nvSpPr>
        <p:spPr>
          <a:xfrm>
            <a:off x="323530" y="3076"/>
            <a:ext cx="8590286" cy="1143000"/>
          </a:xfrm>
        </p:spPr>
        <p:txBody>
          <a:bodyPr>
            <a:normAutofit/>
          </a:bodyPr>
          <a:lstStyle/>
          <a:p>
            <a:r>
              <a:rPr lang="en-US" dirty="0">
                <a:solidFill>
                  <a:schemeClr val="accent2"/>
                </a:solidFill>
                <a:latin typeface="AmericanTypewriter"/>
              </a:rPr>
              <a:t>• </a:t>
            </a:r>
            <a:r>
              <a:rPr lang="en-US" dirty="0" err="1"/>
              <a:t>Interacciones</a:t>
            </a:r>
            <a:r>
              <a:rPr lang="en-US" dirty="0">
                <a:solidFill>
                  <a:schemeClr val="accent2"/>
                </a:solidFill>
                <a:latin typeface="AmericanTypewriter"/>
              </a:rPr>
              <a:t>•</a:t>
            </a:r>
            <a:endParaRPr lang="en-US" dirty="0"/>
          </a:p>
        </p:txBody>
      </p:sp>
      <p:pic>
        <p:nvPicPr>
          <p:cNvPr id="11" name="Picture 12" descr="structur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69382" y="1106992"/>
            <a:ext cx="4002618" cy="3883288"/>
          </a:xfrm>
          <a:prstGeom prst="rect">
            <a:avLst/>
          </a:prstGeom>
          <a:noFill/>
        </p:spPr>
      </p:pic>
      <p:pic>
        <p:nvPicPr>
          <p:cNvPr id="12" name="Picture 10" descr="forces"/>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40546" y="5056195"/>
            <a:ext cx="4696203" cy="1851711"/>
          </a:xfrm>
          <a:prstGeom prst="rect">
            <a:avLst/>
          </a:prstGeom>
          <a:noFill/>
        </p:spPr>
      </p:pic>
      <p:sp>
        <p:nvSpPr>
          <p:cNvPr id="2" name="Slide Number Placeholder 1"/>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11</a:t>
            </a:fld>
            <a:endParaRPr lang="en-US" sz="1400">
              <a:solidFill>
                <a:prstClr val="black"/>
              </a:solidFill>
            </a:endParaRPr>
          </a:p>
        </p:txBody>
      </p:sp>
    </p:spTree>
    <p:extLst>
      <p:ext uri="{BB962C8B-B14F-4D97-AF65-F5344CB8AC3E}">
        <p14:creationId xmlns:p14="http://schemas.microsoft.com/office/powerpoint/2010/main" val="1626349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7" name="Picture 6"/>
          <p:cNvPicPr>
            <a:picLocks noChangeAspect="1"/>
          </p:cNvPicPr>
          <p:nvPr/>
        </p:nvPicPr>
        <p:blipFill>
          <a:blip r:embed="rId2"/>
          <a:stretch>
            <a:fillRect/>
          </a:stretch>
        </p:blipFill>
        <p:spPr>
          <a:xfrm>
            <a:off x="673224" y="684938"/>
            <a:ext cx="8075240" cy="6056430"/>
          </a:xfrm>
          <a:prstGeom prst="rect">
            <a:avLst/>
          </a:prstGeom>
        </p:spPr>
      </p:pic>
      <p:sp>
        <p:nvSpPr>
          <p:cNvPr id="8" name="Oval 7"/>
          <p:cNvSpPr/>
          <p:nvPr/>
        </p:nvSpPr>
        <p:spPr>
          <a:xfrm>
            <a:off x="2894235" y="5949280"/>
            <a:ext cx="1872208" cy="504056"/>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rtlCol="0" anchor="ctr"/>
          <a:lstStyle/>
          <a:p>
            <a:pPr algn="ctr"/>
            <a:endParaRPr lang="en-US"/>
          </a:p>
        </p:txBody>
      </p:sp>
      <p:sp>
        <p:nvSpPr>
          <p:cNvPr id="9" name="Oval 8"/>
          <p:cNvSpPr/>
          <p:nvPr/>
        </p:nvSpPr>
        <p:spPr>
          <a:xfrm>
            <a:off x="827584" y="5254601"/>
            <a:ext cx="1872208" cy="468052"/>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rtlCol="0" anchor="ctr"/>
          <a:lstStyle/>
          <a:p>
            <a:pPr algn="ctr"/>
            <a:endParaRPr lang="en-US"/>
          </a:p>
        </p:txBody>
      </p:sp>
      <p:sp>
        <p:nvSpPr>
          <p:cNvPr id="10" name="Oval 9"/>
          <p:cNvSpPr/>
          <p:nvPr/>
        </p:nvSpPr>
        <p:spPr>
          <a:xfrm>
            <a:off x="6175041" y="5661248"/>
            <a:ext cx="1613445" cy="418368"/>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rtlCol="0" anchor="ctr"/>
          <a:lstStyle/>
          <a:p>
            <a:pPr algn="ctr"/>
            <a:endParaRPr lang="en-US"/>
          </a:p>
        </p:txBody>
      </p:sp>
      <p:sp>
        <p:nvSpPr>
          <p:cNvPr id="11" name="Oval 10"/>
          <p:cNvSpPr/>
          <p:nvPr/>
        </p:nvSpPr>
        <p:spPr>
          <a:xfrm>
            <a:off x="5796136" y="4935562"/>
            <a:ext cx="1656184" cy="437654"/>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lIns="91432" tIns="45716" rIns="91432" bIns="45716" rtlCol="0" anchor="ctr"/>
          <a:lstStyle/>
          <a:p>
            <a:pPr algn="ctr"/>
            <a:endParaRPr lang="en-US"/>
          </a:p>
        </p:txBody>
      </p:sp>
      <p:sp>
        <p:nvSpPr>
          <p:cNvPr id="2" name="Title 1"/>
          <p:cNvSpPr>
            <a:spLocks noGrp="1"/>
          </p:cNvSpPr>
          <p:nvPr>
            <p:ph type="title"/>
          </p:nvPr>
        </p:nvSpPr>
        <p:spPr>
          <a:xfrm>
            <a:off x="251520" y="-27384"/>
            <a:ext cx="8568952" cy="1204392"/>
          </a:xfrm>
          <a:solidFill>
            <a:schemeClr val="bg1"/>
          </a:solidFill>
        </p:spPr>
        <p:txBody>
          <a:bodyPr>
            <a:noAutofit/>
          </a:bodyPr>
          <a:lstStyle/>
          <a:p>
            <a:r>
              <a:rPr lang="en-US" sz="4000" dirty="0">
                <a:solidFill>
                  <a:schemeClr val="accent2"/>
                </a:solidFill>
                <a:latin typeface="AmericanTypewriter"/>
              </a:rPr>
              <a:t>• </a:t>
            </a:r>
            <a:r>
              <a:rPr lang="en-US" sz="3600" dirty="0" err="1"/>
              <a:t>Interacción</a:t>
            </a:r>
            <a:r>
              <a:rPr lang="en-US" sz="3600" dirty="0"/>
              <a:t> EM de </a:t>
            </a:r>
            <a:r>
              <a:rPr lang="en-US" sz="3600" dirty="0" err="1"/>
              <a:t>las</a:t>
            </a:r>
            <a:r>
              <a:rPr lang="en-US" sz="3600" dirty="0"/>
              <a:t> </a:t>
            </a:r>
            <a:r>
              <a:rPr lang="en-US" sz="3600" dirty="0" err="1"/>
              <a:t>Partículas</a:t>
            </a:r>
            <a:r>
              <a:rPr lang="en-US" sz="3600" dirty="0"/>
              <a:t> </a:t>
            </a:r>
            <a:r>
              <a:rPr lang="en-US" sz="4000" dirty="0">
                <a:solidFill>
                  <a:schemeClr val="accent2"/>
                </a:solidFill>
                <a:latin typeface="AmericanTypewriter"/>
              </a:rPr>
              <a:t>•</a:t>
            </a:r>
            <a:endParaRPr lang="en-US" sz="4000" dirty="0"/>
          </a:p>
        </p:txBody>
      </p:sp>
      <p:sp>
        <p:nvSpPr>
          <p:cNvPr id="12" name="TextBox 11"/>
          <p:cNvSpPr txBox="1"/>
          <p:nvPr/>
        </p:nvSpPr>
        <p:spPr>
          <a:xfrm>
            <a:off x="7163732" y="908721"/>
            <a:ext cx="1800756" cy="307777"/>
          </a:xfrm>
          <a:prstGeom prst="rect">
            <a:avLst/>
          </a:prstGeom>
          <a:noFill/>
        </p:spPr>
        <p:txBody>
          <a:bodyPr wrap="none" lIns="91432" tIns="45716" rIns="91432" bIns="45716" rtlCol="0">
            <a:spAutoFit/>
          </a:bodyPr>
          <a:lstStyle/>
          <a:p>
            <a:r>
              <a:rPr lang="en-US" sz="1400" dirty="0">
                <a:solidFill>
                  <a:srgbClr val="800000"/>
                </a:solidFill>
                <a:latin typeface="Gill Sans"/>
                <a:cs typeface="Gill Sans"/>
              </a:rPr>
              <a:t>Slide: </a:t>
            </a:r>
            <a:r>
              <a:rPr lang="en-US" sz="1400" dirty="0" err="1">
                <a:solidFill>
                  <a:srgbClr val="800000"/>
                </a:solidFill>
                <a:latin typeface="Gill Sans"/>
                <a:cs typeface="Gill Sans"/>
              </a:rPr>
              <a:t>W.Riegler</a:t>
            </a:r>
            <a:r>
              <a:rPr lang="en-US" sz="1400" dirty="0">
                <a:solidFill>
                  <a:srgbClr val="800000"/>
                </a:solidFill>
                <a:latin typeface="Gill Sans"/>
                <a:cs typeface="Gill Sans"/>
              </a:rPr>
              <a:t>, CERN</a:t>
            </a:r>
          </a:p>
        </p:txBody>
      </p:sp>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12</a:t>
            </a:fld>
            <a:endParaRPr lang="en-US" sz="1400">
              <a:solidFill>
                <a:prstClr val="black"/>
              </a:solidFill>
            </a:endParaRPr>
          </a:p>
        </p:txBody>
      </p:sp>
    </p:spTree>
    <p:extLst>
      <p:ext uri="{BB962C8B-B14F-4D97-AF65-F5344CB8AC3E}">
        <p14:creationId xmlns:p14="http://schemas.microsoft.com/office/powerpoint/2010/main" val="3017777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10" name="Rectangle 2"/>
          <p:cNvSpPr>
            <a:spLocks noGrp="1" noChangeArrowheads="1"/>
          </p:cNvSpPr>
          <p:nvPr>
            <p:ph type="title"/>
          </p:nvPr>
        </p:nvSpPr>
        <p:spPr>
          <a:xfrm>
            <a:off x="323530" y="3076"/>
            <a:ext cx="8590286" cy="1143000"/>
          </a:xfrm>
        </p:spPr>
        <p:txBody>
          <a:bodyPr>
            <a:normAutofit/>
          </a:bodyPr>
          <a:lstStyle/>
          <a:p>
            <a:r>
              <a:rPr lang="en-US" dirty="0">
                <a:solidFill>
                  <a:schemeClr val="accent2"/>
                </a:solidFill>
                <a:latin typeface="AmericanTypewriter"/>
              </a:rPr>
              <a:t>• </a:t>
            </a:r>
            <a:r>
              <a:rPr lang="en-US" dirty="0" err="1"/>
              <a:t>Partículas</a:t>
            </a:r>
            <a:r>
              <a:rPr lang="en-US" dirty="0"/>
              <a:t> </a:t>
            </a:r>
            <a:r>
              <a:rPr lang="en-US" dirty="0" err="1"/>
              <a:t>Neutras</a:t>
            </a:r>
            <a:r>
              <a:rPr lang="en-US" dirty="0">
                <a:solidFill>
                  <a:schemeClr val="accent2"/>
                </a:solidFill>
                <a:latin typeface="AmericanTypewriter"/>
              </a:rPr>
              <a:t>•</a:t>
            </a:r>
            <a:endParaRPr lang="en-US" dirty="0"/>
          </a:p>
        </p:txBody>
      </p:sp>
      <p:sp>
        <p:nvSpPr>
          <p:cNvPr id="8" name="Content Placeholder 2"/>
          <p:cNvSpPr>
            <a:spLocks noGrp="1"/>
          </p:cNvSpPr>
          <p:nvPr>
            <p:ph idx="1"/>
          </p:nvPr>
        </p:nvSpPr>
        <p:spPr>
          <a:xfrm>
            <a:off x="395536" y="1412777"/>
            <a:ext cx="5184576" cy="5040560"/>
          </a:xfrm>
        </p:spPr>
        <p:txBody>
          <a:bodyPr>
            <a:noAutofit/>
          </a:bodyPr>
          <a:lstStyle/>
          <a:p>
            <a:pPr>
              <a:spcBef>
                <a:spcPct val="50000"/>
              </a:spcBef>
              <a:spcAft>
                <a:spcPct val="30000"/>
              </a:spcAft>
            </a:pPr>
            <a:r>
              <a:rPr lang="es-ES" sz="1600" b="1" dirty="0">
                <a:solidFill>
                  <a:schemeClr val="accent2">
                    <a:lumMod val="75000"/>
                  </a:schemeClr>
                </a:solidFill>
              </a:rPr>
              <a:t>Efecto fotoeléctrico (Z</a:t>
            </a:r>
            <a:r>
              <a:rPr lang="es-ES" sz="1600" b="1" baseline="30000" dirty="0">
                <a:solidFill>
                  <a:schemeClr val="accent2">
                    <a:lumMod val="75000"/>
                  </a:schemeClr>
                </a:solidFill>
              </a:rPr>
              <a:t>5</a:t>
            </a:r>
            <a:r>
              <a:rPr lang="es-ES" sz="1600" b="1" dirty="0">
                <a:solidFill>
                  <a:schemeClr val="accent2">
                    <a:lumMod val="75000"/>
                  </a:schemeClr>
                </a:solidFill>
              </a:rPr>
              <a:t>)</a:t>
            </a:r>
            <a:r>
              <a:rPr lang="es-ES" sz="1600" dirty="0">
                <a:solidFill>
                  <a:schemeClr val="tx1">
                    <a:lumMod val="85000"/>
                    <a:lumOff val="15000"/>
                  </a:schemeClr>
                </a:solidFill>
              </a:rPr>
              <a:t>; absorción de un fotón por un átomo,  </a:t>
            </a:r>
            <a:r>
              <a:rPr lang="es-ES" sz="1600" b="1" dirty="0">
                <a:solidFill>
                  <a:schemeClr val="tx1">
                    <a:lumMod val="85000"/>
                    <a:lumOff val="15000"/>
                  </a:schemeClr>
                </a:solidFill>
              </a:rPr>
              <a:t>expulsando un electrón</a:t>
            </a:r>
            <a:endParaRPr lang="es-ES" sz="1600" dirty="0">
              <a:solidFill>
                <a:schemeClr val="tx1">
                  <a:lumMod val="85000"/>
                  <a:lumOff val="15000"/>
                </a:schemeClr>
              </a:solidFill>
            </a:endParaRPr>
          </a:p>
          <a:p>
            <a:pPr marL="400013" lvl="1" indent="0">
              <a:spcBef>
                <a:spcPct val="50000"/>
              </a:spcBef>
              <a:spcAft>
                <a:spcPct val="30000"/>
              </a:spcAft>
              <a:buNone/>
            </a:pPr>
            <a:r>
              <a:rPr lang="es-ES" sz="1600" i="1" dirty="0">
                <a:solidFill>
                  <a:schemeClr val="tx1">
                    <a:lumMod val="85000"/>
                    <a:lumOff val="15000"/>
                  </a:schemeClr>
                </a:solidFill>
              </a:rPr>
              <a:t>Se usa en varios detectores,  muy importante en los detectores aplicados a la medicina</a:t>
            </a:r>
          </a:p>
          <a:p>
            <a:pPr>
              <a:spcBef>
                <a:spcPct val="50000"/>
              </a:spcBef>
              <a:spcAft>
                <a:spcPct val="30000"/>
              </a:spcAft>
            </a:pPr>
            <a:r>
              <a:rPr lang="es-ES" sz="1600" b="1" dirty="0">
                <a:solidFill>
                  <a:srgbClr val="953735"/>
                </a:solidFill>
              </a:rPr>
              <a:t>Producción de pares (Z</a:t>
            </a:r>
            <a:r>
              <a:rPr lang="es-ES" sz="1600" b="1" baseline="30000" dirty="0">
                <a:solidFill>
                  <a:srgbClr val="953735"/>
                </a:solidFill>
              </a:rPr>
              <a:t>2</a:t>
            </a:r>
            <a:r>
              <a:rPr lang="es-ES" sz="1600" b="1" dirty="0">
                <a:solidFill>
                  <a:srgbClr val="953735"/>
                </a:solidFill>
              </a:rPr>
              <a:t>+Z)</a:t>
            </a:r>
            <a:r>
              <a:rPr lang="es-ES" sz="1600" dirty="0">
                <a:solidFill>
                  <a:schemeClr val="tx1">
                    <a:lumMod val="85000"/>
                    <a:lumOff val="15000"/>
                  </a:schemeClr>
                </a:solidFill>
              </a:rPr>
              <a:t>; esencialmente </a:t>
            </a:r>
            <a:r>
              <a:rPr lang="es-ES" sz="1600" dirty="0" err="1">
                <a:solidFill>
                  <a:schemeClr val="tx1">
                    <a:lumMod val="85000"/>
                    <a:lumOff val="15000"/>
                  </a:schemeClr>
                </a:solidFill>
              </a:rPr>
              <a:t>bremsstrahlung</a:t>
            </a:r>
            <a:r>
              <a:rPr lang="es-ES" sz="1600" dirty="0">
                <a:solidFill>
                  <a:schemeClr val="tx1">
                    <a:lumMod val="85000"/>
                    <a:lumOff val="15000"/>
                  </a:schemeClr>
                </a:solidFill>
              </a:rPr>
              <a:t>; umbral a 2 m</a:t>
            </a:r>
            <a:r>
              <a:rPr lang="es-ES" sz="1600" baseline="-25000" dirty="0">
                <a:solidFill>
                  <a:schemeClr val="tx1">
                    <a:lumMod val="85000"/>
                    <a:lumOff val="15000"/>
                  </a:schemeClr>
                </a:solidFill>
              </a:rPr>
              <a:t>e</a:t>
            </a:r>
            <a:r>
              <a:rPr lang="es-ES" sz="1600" dirty="0">
                <a:solidFill>
                  <a:schemeClr val="tx1">
                    <a:lumMod val="85000"/>
                    <a:lumOff val="15000"/>
                  </a:schemeClr>
                </a:solidFill>
              </a:rPr>
              <a:t> = 1.022 </a:t>
            </a:r>
            <a:r>
              <a:rPr lang="es-ES" sz="1600" dirty="0" err="1">
                <a:solidFill>
                  <a:schemeClr val="tx1">
                    <a:lumMod val="85000"/>
                    <a:lumOff val="15000"/>
                  </a:schemeClr>
                </a:solidFill>
              </a:rPr>
              <a:t>MeV</a:t>
            </a:r>
            <a:r>
              <a:rPr lang="es-ES" sz="1600" dirty="0">
                <a:solidFill>
                  <a:schemeClr val="tx1">
                    <a:lumMod val="85000"/>
                    <a:lumOff val="15000"/>
                  </a:schemeClr>
                </a:solidFill>
              </a:rPr>
              <a:t>.  Domina a alta energías. </a:t>
            </a:r>
          </a:p>
          <a:p>
            <a:pPr marL="444460" indent="0">
              <a:spcBef>
                <a:spcPct val="50000"/>
              </a:spcBef>
              <a:spcAft>
                <a:spcPct val="30000"/>
              </a:spcAft>
              <a:buNone/>
            </a:pPr>
            <a:r>
              <a:rPr lang="es-ES" sz="1600" i="1" dirty="0">
                <a:solidFill>
                  <a:schemeClr val="tx1">
                    <a:lumMod val="85000"/>
                    <a:lumOff val="15000"/>
                  </a:schemeClr>
                </a:solidFill>
              </a:rPr>
              <a:t>	El mas importante en HEP, inicia las cascadas electromagnéticas en los calorímetros</a:t>
            </a:r>
          </a:p>
          <a:p>
            <a:pPr>
              <a:spcBef>
                <a:spcPct val="50000"/>
              </a:spcBef>
              <a:spcAft>
                <a:spcPct val="30000"/>
              </a:spcAft>
            </a:pPr>
            <a:r>
              <a:rPr lang="es-ES" sz="1600" b="1" dirty="0" err="1">
                <a:solidFill>
                  <a:srgbClr val="953735"/>
                </a:solidFill>
              </a:rPr>
              <a:t>Scattering</a:t>
            </a:r>
            <a:r>
              <a:rPr lang="es-ES" sz="1600" b="1" dirty="0">
                <a:solidFill>
                  <a:srgbClr val="953735"/>
                </a:solidFill>
              </a:rPr>
              <a:t> </a:t>
            </a:r>
            <a:r>
              <a:rPr lang="es-ES" sz="1600" b="1" dirty="0" err="1">
                <a:solidFill>
                  <a:srgbClr val="953735"/>
                </a:solidFill>
              </a:rPr>
              <a:t>Compton</a:t>
            </a:r>
            <a:r>
              <a:rPr lang="es-ES" sz="1600" b="1" dirty="0">
                <a:solidFill>
                  <a:srgbClr val="953735"/>
                </a:solidFill>
              </a:rPr>
              <a:t> (Z)</a:t>
            </a:r>
            <a:r>
              <a:rPr lang="es-ES" sz="1600" dirty="0">
                <a:solidFill>
                  <a:schemeClr val="tx1">
                    <a:lumMod val="85000"/>
                    <a:lumOff val="15000"/>
                  </a:schemeClr>
                </a:solidFill>
              </a:rPr>
              <a:t> dispersión de un fotón contra un electrón libre (fórmula de Klein </a:t>
            </a:r>
            <a:r>
              <a:rPr lang="es-ES" sz="1600" dirty="0" err="1">
                <a:solidFill>
                  <a:schemeClr val="tx1">
                    <a:lumMod val="85000"/>
                    <a:lumOff val="15000"/>
                  </a:schemeClr>
                </a:solidFill>
              </a:rPr>
              <a:t>Nishina</a:t>
            </a:r>
            <a:r>
              <a:rPr lang="es-ES" sz="1600" dirty="0">
                <a:solidFill>
                  <a:schemeClr val="tx1">
                    <a:lumMod val="85000"/>
                    <a:lumOff val="15000"/>
                  </a:schemeClr>
                </a:solidFill>
              </a:rPr>
              <a:t>). Este proceso tiene restricciones cinemáticas bien definidas;  para energías por encima de unos pocos </a:t>
            </a:r>
            <a:r>
              <a:rPr lang="es-ES" sz="1600" dirty="0" err="1">
                <a:solidFill>
                  <a:schemeClr val="tx1">
                    <a:lumMod val="85000"/>
                    <a:lumOff val="15000"/>
                  </a:schemeClr>
                </a:solidFill>
              </a:rPr>
              <a:t>MeV</a:t>
            </a:r>
            <a:r>
              <a:rPr lang="es-ES" sz="1600" dirty="0">
                <a:solidFill>
                  <a:schemeClr val="tx1">
                    <a:lumMod val="85000"/>
                    <a:lumOff val="15000"/>
                  </a:schemeClr>
                </a:solidFill>
              </a:rPr>
              <a:t> 90% de la energía se transfiere.</a:t>
            </a:r>
            <a:endParaRPr lang="es-ES" sz="1600" dirty="0">
              <a:solidFill>
                <a:schemeClr val="tx1">
                  <a:lumMod val="85000"/>
                  <a:lumOff val="15000"/>
                </a:schemeClr>
              </a:solidFill>
              <a:ea typeface="ＭＳ Ｐゴシック" charset="0"/>
            </a:endParaRPr>
          </a:p>
          <a:p>
            <a:pPr>
              <a:buClr>
                <a:schemeClr val="accent1"/>
              </a:buClr>
              <a:buFont typeface="Wingdings" charset="2"/>
              <a:buChar char="§"/>
            </a:pPr>
            <a:endParaRPr lang="es-ES" sz="1600" dirty="0">
              <a:solidFill>
                <a:schemeClr val="tx1">
                  <a:lumMod val="85000"/>
                  <a:lumOff val="15000"/>
                </a:schemeClr>
              </a:solidFill>
              <a:ea typeface="ＭＳ Ｐゴシック" charset="0"/>
            </a:endParaRPr>
          </a:p>
        </p:txBody>
      </p:sp>
      <p:pic>
        <p:nvPicPr>
          <p:cNvPr id="15" name="Picture 8"/>
          <p:cNvPicPr>
            <a:picLocks noChangeAspect="1" noChangeArrowheads="1"/>
          </p:cNvPicPr>
          <p:nvPr/>
        </p:nvPicPr>
        <p:blipFill>
          <a:blip r:embed="rId2"/>
          <a:srcRect/>
          <a:stretch>
            <a:fillRect/>
          </a:stretch>
        </p:blipFill>
        <p:spPr bwMode="auto">
          <a:xfrm>
            <a:off x="6207885" y="4797153"/>
            <a:ext cx="2108531" cy="1295524"/>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13</a:t>
            </a:fld>
            <a:endParaRPr lang="en-US" sz="1400">
              <a:solidFill>
                <a:prstClr val="black"/>
              </a:solidFill>
            </a:endParaRPr>
          </a:p>
        </p:txBody>
      </p:sp>
      <p:pic>
        <p:nvPicPr>
          <p:cNvPr id="3" name="Picture 2" descr="Screen Shot 2016-06-14 at 09.04.5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9428" y="2708920"/>
            <a:ext cx="3419776" cy="1735464"/>
          </a:xfrm>
          <a:prstGeom prst="rect">
            <a:avLst/>
          </a:prstGeom>
        </p:spPr>
      </p:pic>
      <p:pic>
        <p:nvPicPr>
          <p:cNvPr id="6" name="Picture 5" descr="Screen Shot 2016-06-14 at 09.09.0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3324" y="1052737"/>
            <a:ext cx="2557896" cy="1794196"/>
          </a:xfrm>
          <a:prstGeom prst="rect">
            <a:avLst/>
          </a:prstGeom>
        </p:spPr>
      </p:pic>
    </p:spTree>
    <p:extLst>
      <p:ext uri="{BB962C8B-B14F-4D97-AF65-F5344CB8AC3E}">
        <p14:creationId xmlns:p14="http://schemas.microsoft.com/office/powerpoint/2010/main" val="2299677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10" name="Rectangle 2"/>
          <p:cNvSpPr>
            <a:spLocks noGrp="1" noChangeArrowheads="1"/>
          </p:cNvSpPr>
          <p:nvPr>
            <p:ph type="title"/>
          </p:nvPr>
        </p:nvSpPr>
        <p:spPr>
          <a:xfrm>
            <a:off x="374202" y="3076"/>
            <a:ext cx="8590286" cy="1143000"/>
          </a:xfrm>
        </p:spPr>
        <p:txBody>
          <a:bodyPr>
            <a:normAutofit/>
          </a:bodyPr>
          <a:lstStyle/>
          <a:p>
            <a:r>
              <a:rPr lang="es-ES_tradnl" dirty="0">
                <a:solidFill>
                  <a:schemeClr val="accent2"/>
                </a:solidFill>
                <a:latin typeface="AmericanTypewriter"/>
              </a:rPr>
              <a:t>•</a:t>
            </a:r>
            <a:r>
              <a:rPr lang="es-ES_tradnl" dirty="0"/>
              <a:t>Función VS Tecnología</a:t>
            </a:r>
            <a:r>
              <a:rPr lang="es-ES_tradnl" dirty="0">
                <a:solidFill>
                  <a:schemeClr val="accent2"/>
                </a:solidFill>
                <a:latin typeface="AmericanTypewriter"/>
              </a:rPr>
              <a:t>•</a:t>
            </a:r>
            <a:endParaRPr lang="es-ES_tradnl" dirty="0"/>
          </a:p>
        </p:txBody>
      </p:sp>
      <p:sp>
        <p:nvSpPr>
          <p:cNvPr id="2" name="Date Placeholder 1"/>
          <p:cNvSpPr>
            <a:spLocks noGrp="1"/>
          </p:cNvSpPr>
          <p:nvPr>
            <p:ph type="dt" sz="half" idx="10"/>
          </p:nvPr>
        </p:nvSpPr>
        <p:spPr/>
        <p:txBody>
          <a:bodyPr/>
          <a:lstStyle/>
          <a:p>
            <a:pPr>
              <a:defRPr/>
            </a:pPr>
            <a:r>
              <a:rPr lang="en-US">
                <a:solidFill>
                  <a:prstClr val="black"/>
                </a:solidFill>
              </a:rPr>
              <a:t>mar.capeans@cern.ch</a:t>
            </a:r>
          </a:p>
        </p:txBody>
      </p:sp>
      <p:sp>
        <p:nvSpPr>
          <p:cNvPr id="7" name="Slide Number Placeholder 6"/>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14</a:t>
            </a:fld>
            <a:endParaRPr lang="en-US" sz="1400">
              <a:solidFill>
                <a:prstClr val="black"/>
              </a:solidFill>
            </a:endParaRPr>
          </a:p>
        </p:txBody>
      </p:sp>
      <p:sp>
        <p:nvSpPr>
          <p:cNvPr id="13" name="TextBox 12"/>
          <p:cNvSpPr txBox="1"/>
          <p:nvPr/>
        </p:nvSpPr>
        <p:spPr>
          <a:xfrm>
            <a:off x="5350146" y="1276248"/>
            <a:ext cx="2664191" cy="400110"/>
          </a:xfrm>
          <a:prstGeom prst="rect">
            <a:avLst/>
          </a:prstGeom>
          <a:noFill/>
        </p:spPr>
        <p:txBody>
          <a:bodyPr wrap="none" rtlCol="0">
            <a:spAutoFit/>
          </a:bodyPr>
          <a:lstStyle/>
          <a:p>
            <a:pPr algn="r"/>
            <a:r>
              <a:rPr lang="es-ES_tradnl" sz="2000" b="1" dirty="0">
                <a:solidFill>
                  <a:prstClr val="black"/>
                </a:solidFill>
                <a:latin typeface="Gill Sans MT"/>
                <a:cs typeface="Gill Sans MT"/>
              </a:rPr>
              <a:t>Detectores de Silicio</a:t>
            </a:r>
          </a:p>
        </p:txBody>
      </p:sp>
      <p:sp>
        <p:nvSpPr>
          <p:cNvPr id="14" name="TextBox 13"/>
          <p:cNvSpPr txBox="1"/>
          <p:nvPr/>
        </p:nvSpPr>
        <p:spPr>
          <a:xfrm>
            <a:off x="5350146" y="2543073"/>
            <a:ext cx="2406108" cy="400110"/>
          </a:xfrm>
          <a:prstGeom prst="rect">
            <a:avLst/>
          </a:prstGeom>
          <a:noFill/>
        </p:spPr>
        <p:txBody>
          <a:bodyPr wrap="none" rtlCol="0">
            <a:spAutoFit/>
          </a:bodyPr>
          <a:lstStyle/>
          <a:p>
            <a:pPr algn="r"/>
            <a:r>
              <a:rPr lang="es-ES_tradnl" sz="2000" b="1">
                <a:solidFill>
                  <a:prstClr val="black"/>
                </a:solidFill>
                <a:latin typeface="Gill Sans MT"/>
                <a:cs typeface="Gill Sans MT"/>
              </a:rPr>
              <a:t>Detectores </a:t>
            </a:r>
            <a:r>
              <a:rPr lang="es-ES_tradnl" sz="2000" b="1" dirty="0">
                <a:solidFill>
                  <a:prstClr val="black"/>
                </a:solidFill>
                <a:latin typeface="Gill Sans MT"/>
                <a:cs typeface="Gill Sans MT"/>
              </a:rPr>
              <a:t>de Gas</a:t>
            </a:r>
          </a:p>
        </p:txBody>
      </p:sp>
      <p:sp>
        <p:nvSpPr>
          <p:cNvPr id="15" name="TextBox 14"/>
          <p:cNvSpPr txBox="1"/>
          <p:nvPr/>
        </p:nvSpPr>
        <p:spPr>
          <a:xfrm>
            <a:off x="5350146" y="1907631"/>
            <a:ext cx="3047308" cy="400110"/>
          </a:xfrm>
          <a:prstGeom prst="rect">
            <a:avLst/>
          </a:prstGeom>
          <a:noFill/>
        </p:spPr>
        <p:txBody>
          <a:bodyPr wrap="none" rtlCol="0">
            <a:spAutoFit/>
          </a:bodyPr>
          <a:lstStyle/>
          <a:p>
            <a:pPr algn="r"/>
            <a:r>
              <a:rPr lang="es-ES_tradnl" sz="2000" b="1" dirty="0">
                <a:solidFill>
                  <a:prstClr val="black"/>
                </a:solidFill>
                <a:latin typeface="Gill Sans MT"/>
                <a:cs typeface="Gill Sans MT"/>
              </a:rPr>
              <a:t>Detectores de centelleo</a:t>
            </a:r>
          </a:p>
        </p:txBody>
      </p:sp>
      <p:sp>
        <p:nvSpPr>
          <p:cNvPr id="16" name="TextBox 15"/>
          <p:cNvSpPr txBox="1"/>
          <p:nvPr/>
        </p:nvSpPr>
        <p:spPr>
          <a:xfrm>
            <a:off x="2668018" y="1278266"/>
            <a:ext cx="966931" cy="400110"/>
          </a:xfrm>
          <a:prstGeom prst="rect">
            <a:avLst/>
          </a:prstGeom>
          <a:noFill/>
        </p:spPr>
        <p:txBody>
          <a:bodyPr wrap="none" rtlCol="0">
            <a:spAutoFit/>
          </a:bodyPr>
          <a:lstStyle/>
          <a:p>
            <a:r>
              <a:rPr lang="es-ES_tradnl" sz="2000" b="1" dirty="0">
                <a:solidFill>
                  <a:prstClr val="black"/>
                </a:solidFill>
                <a:latin typeface="Gill Sans MT"/>
                <a:cs typeface="Gill Sans MT"/>
              </a:rPr>
              <a:t>Trazas</a:t>
            </a:r>
          </a:p>
        </p:txBody>
      </p:sp>
      <p:sp>
        <p:nvSpPr>
          <p:cNvPr id="17" name="TextBox 16"/>
          <p:cNvSpPr txBox="1"/>
          <p:nvPr/>
        </p:nvSpPr>
        <p:spPr>
          <a:xfrm>
            <a:off x="1900179" y="1936067"/>
            <a:ext cx="1734770" cy="400110"/>
          </a:xfrm>
          <a:prstGeom prst="rect">
            <a:avLst/>
          </a:prstGeom>
          <a:noFill/>
        </p:spPr>
        <p:txBody>
          <a:bodyPr wrap="none" rtlCol="0">
            <a:spAutoFit/>
          </a:bodyPr>
          <a:lstStyle/>
          <a:p>
            <a:r>
              <a:rPr lang="es-ES_tradnl" sz="2000" b="1" dirty="0">
                <a:solidFill>
                  <a:prstClr val="black"/>
                </a:solidFill>
                <a:latin typeface="Gill Sans MT"/>
                <a:cs typeface="Gill Sans MT"/>
              </a:rPr>
              <a:t>Calorimetría</a:t>
            </a:r>
          </a:p>
        </p:txBody>
      </p:sp>
      <p:sp>
        <p:nvSpPr>
          <p:cNvPr id="18" name="TextBox 17"/>
          <p:cNvSpPr txBox="1"/>
          <p:nvPr/>
        </p:nvSpPr>
        <p:spPr>
          <a:xfrm>
            <a:off x="1006409" y="2580299"/>
            <a:ext cx="2628540" cy="400110"/>
          </a:xfrm>
          <a:prstGeom prst="rect">
            <a:avLst/>
          </a:prstGeom>
          <a:noFill/>
        </p:spPr>
        <p:txBody>
          <a:bodyPr wrap="none" rtlCol="0">
            <a:spAutoFit/>
          </a:bodyPr>
          <a:lstStyle/>
          <a:p>
            <a:r>
              <a:rPr lang="es-ES_tradnl" sz="2000" b="1" dirty="0">
                <a:solidFill>
                  <a:prstClr val="black"/>
                </a:solidFill>
                <a:latin typeface="Gill Sans MT"/>
                <a:cs typeface="Gill Sans MT"/>
              </a:rPr>
              <a:t>Sistemas de muones</a:t>
            </a:r>
          </a:p>
        </p:txBody>
      </p:sp>
      <p:sp>
        <p:nvSpPr>
          <p:cNvPr id="22" name="TextBox 21"/>
          <p:cNvSpPr txBox="1"/>
          <p:nvPr/>
        </p:nvSpPr>
        <p:spPr>
          <a:xfrm>
            <a:off x="1006409" y="5862463"/>
            <a:ext cx="3538726" cy="461665"/>
          </a:xfrm>
          <a:prstGeom prst="rect">
            <a:avLst/>
          </a:prstGeom>
          <a:solidFill>
            <a:schemeClr val="bg2">
              <a:lumMod val="90000"/>
            </a:schemeClr>
          </a:solidFill>
        </p:spPr>
        <p:txBody>
          <a:bodyPr wrap="none" rtlCol="0">
            <a:spAutoFit/>
          </a:bodyPr>
          <a:lstStyle/>
          <a:p>
            <a:r>
              <a:rPr lang="es-ES_tradnl" sz="2400" dirty="0">
                <a:solidFill>
                  <a:prstClr val="black"/>
                </a:solidFill>
                <a:latin typeface="Gill Sans MT"/>
                <a:cs typeface="Gill Sans MT"/>
              </a:rPr>
              <a:t>Coste (área, electrónica…)</a:t>
            </a:r>
          </a:p>
        </p:txBody>
      </p:sp>
      <p:sp>
        <p:nvSpPr>
          <p:cNvPr id="24" name="TextBox 23"/>
          <p:cNvSpPr txBox="1"/>
          <p:nvPr/>
        </p:nvSpPr>
        <p:spPr>
          <a:xfrm>
            <a:off x="2347385" y="5272703"/>
            <a:ext cx="1553630" cy="461665"/>
          </a:xfrm>
          <a:prstGeom prst="rect">
            <a:avLst/>
          </a:prstGeom>
          <a:solidFill>
            <a:schemeClr val="accent4">
              <a:lumMod val="20000"/>
              <a:lumOff val="80000"/>
            </a:schemeClr>
          </a:solidFill>
        </p:spPr>
        <p:txBody>
          <a:bodyPr wrap="none" rtlCol="0">
            <a:spAutoFit/>
          </a:bodyPr>
          <a:lstStyle/>
          <a:p>
            <a:r>
              <a:rPr lang="es-ES_tradnl" sz="2400" dirty="0">
                <a:solidFill>
                  <a:prstClr val="black"/>
                </a:solidFill>
                <a:latin typeface="Gill Sans MT"/>
                <a:cs typeface="Gill Sans MT"/>
              </a:rPr>
              <a:t>Resolución</a:t>
            </a:r>
          </a:p>
        </p:txBody>
      </p:sp>
      <p:sp>
        <p:nvSpPr>
          <p:cNvPr id="25" name="TextBox 24"/>
          <p:cNvSpPr txBox="1"/>
          <p:nvPr/>
        </p:nvSpPr>
        <p:spPr>
          <a:xfrm>
            <a:off x="1742491" y="4619455"/>
            <a:ext cx="848309" cy="461665"/>
          </a:xfrm>
          <a:prstGeom prst="rect">
            <a:avLst/>
          </a:prstGeom>
          <a:solidFill>
            <a:schemeClr val="tx2">
              <a:lumMod val="20000"/>
              <a:lumOff val="80000"/>
            </a:schemeClr>
          </a:solidFill>
        </p:spPr>
        <p:txBody>
          <a:bodyPr wrap="none" rtlCol="0">
            <a:spAutoFit/>
          </a:bodyPr>
          <a:lstStyle/>
          <a:p>
            <a:r>
              <a:rPr lang="es-ES_tradnl" sz="2400" dirty="0">
                <a:solidFill>
                  <a:prstClr val="black"/>
                </a:solidFill>
                <a:latin typeface="Gill Sans MT"/>
                <a:cs typeface="Gill Sans MT"/>
              </a:rPr>
              <a:t>Física</a:t>
            </a:r>
          </a:p>
        </p:txBody>
      </p:sp>
      <p:sp>
        <p:nvSpPr>
          <p:cNvPr id="26" name="TextBox 25"/>
          <p:cNvSpPr txBox="1"/>
          <p:nvPr/>
        </p:nvSpPr>
        <p:spPr>
          <a:xfrm>
            <a:off x="4432731" y="5211019"/>
            <a:ext cx="1595309" cy="461665"/>
          </a:xfrm>
          <a:prstGeom prst="rect">
            <a:avLst/>
          </a:prstGeom>
          <a:solidFill>
            <a:schemeClr val="accent3">
              <a:lumMod val="20000"/>
              <a:lumOff val="80000"/>
            </a:schemeClr>
          </a:solidFill>
        </p:spPr>
        <p:txBody>
          <a:bodyPr wrap="none" rtlCol="0">
            <a:spAutoFit/>
          </a:bodyPr>
          <a:lstStyle/>
          <a:p>
            <a:r>
              <a:rPr lang="es-ES_tradnl" sz="2400" dirty="0">
                <a:solidFill>
                  <a:prstClr val="black"/>
                </a:solidFill>
                <a:latin typeface="Gill Sans MT"/>
                <a:cs typeface="Gill Sans MT"/>
              </a:rPr>
              <a:t>Fabricación</a:t>
            </a:r>
          </a:p>
        </p:txBody>
      </p:sp>
      <p:sp>
        <p:nvSpPr>
          <p:cNvPr id="27" name="TextBox 26"/>
          <p:cNvSpPr txBox="1"/>
          <p:nvPr/>
        </p:nvSpPr>
        <p:spPr>
          <a:xfrm>
            <a:off x="5242336" y="5868820"/>
            <a:ext cx="2111475" cy="461665"/>
          </a:xfrm>
          <a:prstGeom prst="rect">
            <a:avLst/>
          </a:prstGeom>
          <a:solidFill>
            <a:schemeClr val="accent5">
              <a:lumMod val="20000"/>
              <a:lumOff val="80000"/>
            </a:schemeClr>
          </a:solidFill>
        </p:spPr>
        <p:txBody>
          <a:bodyPr wrap="none" rtlCol="0">
            <a:spAutoFit/>
          </a:bodyPr>
          <a:lstStyle/>
          <a:p>
            <a:r>
              <a:rPr lang="es-ES_tradnl" sz="2400" dirty="0">
                <a:solidFill>
                  <a:prstClr val="black"/>
                </a:solidFill>
                <a:latin typeface="Gill Sans MT"/>
                <a:cs typeface="Gill Sans MT"/>
              </a:rPr>
              <a:t>Tiempo de vida</a:t>
            </a:r>
          </a:p>
        </p:txBody>
      </p:sp>
      <p:sp>
        <p:nvSpPr>
          <p:cNvPr id="28" name="TextBox 27"/>
          <p:cNvSpPr txBox="1"/>
          <p:nvPr/>
        </p:nvSpPr>
        <p:spPr>
          <a:xfrm>
            <a:off x="3035204" y="4619455"/>
            <a:ext cx="3435556" cy="461665"/>
          </a:xfrm>
          <a:prstGeom prst="rect">
            <a:avLst/>
          </a:prstGeom>
          <a:solidFill>
            <a:schemeClr val="accent6">
              <a:lumMod val="20000"/>
              <a:lumOff val="80000"/>
            </a:schemeClr>
          </a:solidFill>
        </p:spPr>
        <p:txBody>
          <a:bodyPr wrap="none" rtlCol="0">
            <a:spAutoFit/>
          </a:bodyPr>
          <a:lstStyle/>
          <a:p>
            <a:r>
              <a:rPr lang="es-ES_tradnl" sz="2400" dirty="0">
                <a:solidFill>
                  <a:prstClr val="black"/>
                </a:solidFill>
                <a:latin typeface="Gill Sans MT"/>
                <a:cs typeface="Gill Sans MT"/>
              </a:rPr>
              <a:t>Condiciones de operación</a:t>
            </a:r>
          </a:p>
        </p:txBody>
      </p:sp>
      <p:sp>
        <p:nvSpPr>
          <p:cNvPr id="19" name="TextBox 18"/>
          <p:cNvSpPr txBox="1"/>
          <p:nvPr/>
        </p:nvSpPr>
        <p:spPr>
          <a:xfrm>
            <a:off x="760618" y="3530828"/>
            <a:ext cx="7344226" cy="707886"/>
          </a:xfrm>
          <a:prstGeom prst="rect">
            <a:avLst/>
          </a:prstGeom>
          <a:noFill/>
        </p:spPr>
        <p:txBody>
          <a:bodyPr wrap="square" rtlCol="0">
            <a:spAutoFit/>
          </a:bodyPr>
          <a:lstStyle/>
          <a:p>
            <a:r>
              <a:rPr lang="es-ES_tradnl" sz="2000" b="1" dirty="0">
                <a:solidFill>
                  <a:srgbClr val="C00000"/>
                </a:solidFill>
                <a:latin typeface="Gill Sans" charset="0"/>
                <a:ea typeface="Gill Sans" charset="0"/>
                <a:cs typeface="Gill Sans" charset="0"/>
              </a:rPr>
              <a:t>Detector: combinación de </a:t>
            </a:r>
            <a:r>
              <a:rPr lang="es-ES_tradnl" sz="2000" b="1" u="sng" dirty="0">
                <a:solidFill>
                  <a:srgbClr val="C00000"/>
                </a:solidFill>
                <a:latin typeface="Gill Sans" charset="0"/>
                <a:ea typeface="Gill Sans" charset="0"/>
                <a:cs typeface="Gill Sans" charset="0"/>
              </a:rPr>
              <a:t>tecnologías</a:t>
            </a:r>
            <a:r>
              <a:rPr lang="es-ES_tradnl" sz="2000" b="1" dirty="0">
                <a:solidFill>
                  <a:srgbClr val="C00000"/>
                </a:solidFill>
                <a:latin typeface="Gill Sans" charset="0"/>
                <a:ea typeface="Gill Sans" charset="0"/>
                <a:cs typeface="Gill Sans" charset="0"/>
              </a:rPr>
              <a:t> que registran el efecto de la interacción de las partículas con la materia</a:t>
            </a:r>
          </a:p>
        </p:txBody>
      </p:sp>
      <p:cxnSp>
        <p:nvCxnSpPr>
          <p:cNvPr id="29" name="Straight Connector 28"/>
          <p:cNvCxnSpPr>
            <a:cxnSpLocks/>
            <a:endCxn id="14" idx="1"/>
          </p:cNvCxnSpPr>
          <p:nvPr/>
        </p:nvCxnSpPr>
        <p:spPr>
          <a:xfrm>
            <a:off x="3645656" y="1535986"/>
            <a:ext cx="1704490" cy="1207142"/>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D6290C75-AD52-E042-BFC8-D2F575D77969}"/>
              </a:ext>
            </a:extLst>
          </p:cNvPr>
          <p:cNvCxnSpPr>
            <a:cxnSpLocks/>
            <a:endCxn id="13" idx="1"/>
          </p:cNvCxnSpPr>
          <p:nvPr/>
        </p:nvCxnSpPr>
        <p:spPr>
          <a:xfrm flipV="1">
            <a:off x="3634949" y="1476303"/>
            <a:ext cx="1715197" cy="59684"/>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9EDE1EAA-BE0A-1B43-B699-61074E15D6D0}"/>
              </a:ext>
            </a:extLst>
          </p:cNvPr>
          <p:cNvCxnSpPr>
            <a:cxnSpLocks/>
            <a:endCxn id="15" idx="1"/>
          </p:cNvCxnSpPr>
          <p:nvPr/>
        </p:nvCxnSpPr>
        <p:spPr>
          <a:xfrm>
            <a:off x="3653187" y="1543319"/>
            <a:ext cx="1696959" cy="564367"/>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3B74DE39-F3EF-8842-9C7F-3693831C04CC}"/>
              </a:ext>
            </a:extLst>
          </p:cNvPr>
          <p:cNvCxnSpPr>
            <a:cxnSpLocks/>
            <a:endCxn id="14" idx="1"/>
          </p:cNvCxnSpPr>
          <p:nvPr/>
        </p:nvCxnSpPr>
        <p:spPr>
          <a:xfrm>
            <a:off x="3580486" y="2163024"/>
            <a:ext cx="1769660" cy="580104"/>
          </a:xfrm>
          <a:prstGeom prst="line">
            <a:avLst/>
          </a:prstGeom>
          <a:ln w="952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D8EC6109-CDFE-9C48-B19C-FF74D69DA990}"/>
              </a:ext>
            </a:extLst>
          </p:cNvPr>
          <p:cNvCxnSpPr>
            <a:cxnSpLocks/>
            <a:endCxn id="13" idx="1"/>
          </p:cNvCxnSpPr>
          <p:nvPr/>
        </p:nvCxnSpPr>
        <p:spPr>
          <a:xfrm flipV="1">
            <a:off x="3569779" y="1476303"/>
            <a:ext cx="1780367" cy="686722"/>
          </a:xfrm>
          <a:prstGeom prst="line">
            <a:avLst/>
          </a:prstGeom>
          <a:ln w="952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F9A00594-F6EF-484E-91AC-FC1BF46F72ED}"/>
              </a:ext>
            </a:extLst>
          </p:cNvPr>
          <p:cNvCxnSpPr>
            <a:cxnSpLocks/>
            <a:endCxn id="15" idx="1"/>
          </p:cNvCxnSpPr>
          <p:nvPr/>
        </p:nvCxnSpPr>
        <p:spPr>
          <a:xfrm flipV="1">
            <a:off x="3588017" y="2107686"/>
            <a:ext cx="1762129" cy="62672"/>
          </a:xfrm>
          <a:prstGeom prst="line">
            <a:avLst/>
          </a:prstGeom>
          <a:ln w="952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E40BFF70-4723-3146-B0A1-4223FBD23CEE}"/>
              </a:ext>
            </a:extLst>
          </p:cNvPr>
          <p:cNvCxnSpPr>
            <a:cxnSpLocks/>
            <a:endCxn id="14" idx="1"/>
          </p:cNvCxnSpPr>
          <p:nvPr/>
        </p:nvCxnSpPr>
        <p:spPr>
          <a:xfrm flipV="1">
            <a:off x="3645656" y="2743128"/>
            <a:ext cx="1704490" cy="97518"/>
          </a:xfrm>
          <a:prstGeom prst="line">
            <a:avLst/>
          </a:prstGeom>
          <a:ln w="9525">
            <a:solidFill>
              <a:schemeClr val="accent3">
                <a:lumMod val="50000"/>
              </a:schemeClr>
            </a:solidFill>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5B11CFCD-9EC6-7749-92D5-16F160825F7B}"/>
              </a:ext>
            </a:extLst>
          </p:cNvPr>
          <p:cNvSpPr txBox="1"/>
          <p:nvPr/>
        </p:nvSpPr>
        <p:spPr>
          <a:xfrm>
            <a:off x="6326308" y="5211019"/>
            <a:ext cx="1114408" cy="461665"/>
          </a:xfrm>
          <a:prstGeom prst="rect">
            <a:avLst/>
          </a:prstGeom>
          <a:solidFill>
            <a:srgbClr val="FFEC92"/>
          </a:solidFill>
        </p:spPr>
        <p:txBody>
          <a:bodyPr wrap="none" rtlCol="0">
            <a:spAutoFit/>
          </a:bodyPr>
          <a:lstStyle/>
          <a:p>
            <a:r>
              <a:rPr lang="es-ES_tradnl" sz="2400" dirty="0">
                <a:solidFill>
                  <a:prstClr val="black"/>
                </a:solidFill>
                <a:latin typeface="Gill Sans MT"/>
                <a:cs typeface="Gill Sans MT"/>
              </a:rPr>
              <a:t>Espacio</a:t>
            </a:r>
          </a:p>
        </p:txBody>
      </p:sp>
    </p:spTree>
    <p:extLst>
      <p:ext uri="{BB962C8B-B14F-4D97-AF65-F5344CB8AC3E}">
        <p14:creationId xmlns:p14="http://schemas.microsoft.com/office/powerpoint/2010/main" val="1160444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dirty="0">
              <a:solidFill>
                <a:prstClr val="black"/>
              </a:solidFill>
            </a:endParaRPr>
          </a:p>
        </p:txBody>
      </p:sp>
      <p:pic>
        <p:nvPicPr>
          <p:cNvPr id="9" name="Picture 8" descr="ATLAS.jpg"/>
          <p:cNvPicPr>
            <a:picLocks noChangeAspect="1"/>
          </p:cNvPicPr>
          <p:nvPr/>
        </p:nvPicPr>
        <p:blipFill>
          <a:blip r:embed="rId2"/>
          <a:stretch>
            <a:fillRect/>
          </a:stretch>
        </p:blipFill>
        <p:spPr>
          <a:xfrm>
            <a:off x="56810" y="764705"/>
            <a:ext cx="9123703" cy="5864026"/>
          </a:xfrm>
          <a:prstGeom prst="rect">
            <a:avLst/>
          </a:prstGeom>
        </p:spPr>
      </p:pic>
      <p:sp>
        <p:nvSpPr>
          <p:cNvPr id="2" name="Title 1"/>
          <p:cNvSpPr>
            <a:spLocks noGrp="1"/>
          </p:cNvSpPr>
          <p:nvPr>
            <p:ph type="title"/>
          </p:nvPr>
        </p:nvSpPr>
        <p:spPr>
          <a:xfrm>
            <a:off x="457200" y="33339"/>
            <a:ext cx="8229600" cy="1143000"/>
          </a:xfrm>
        </p:spPr>
        <p:txBody>
          <a:bodyPr/>
          <a:lstStyle/>
          <a:p>
            <a:r>
              <a:rPr lang="en-US" dirty="0">
                <a:solidFill>
                  <a:schemeClr val="accent2"/>
                </a:solidFill>
                <a:latin typeface="AmericanTypewriter"/>
              </a:rPr>
              <a:t>• </a:t>
            </a:r>
            <a:r>
              <a:rPr lang="en-US" dirty="0"/>
              <a:t>Detector ATLAS </a:t>
            </a:r>
            <a:r>
              <a:rPr lang="en-US" dirty="0">
                <a:solidFill>
                  <a:schemeClr val="accent2"/>
                </a:solidFill>
                <a:latin typeface="AmericanTypewriter"/>
              </a:rPr>
              <a:t>•</a:t>
            </a:r>
            <a:endParaRPr lang="en-US" dirty="0"/>
          </a:p>
        </p:txBody>
      </p:sp>
      <p:sp>
        <p:nvSpPr>
          <p:cNvPr id="3" name="Rectangle 2"/>
          <p:cNvSpPr/>
          <p:nvPr/>
        </p:nvSpPr>
        <p:spPr>
          <a:xfrm>
            <a:off x="5796136" y="5364708"/>
            <a:ext cx="1008112" cy="252040"/>
          </a:xfrm>
          <a:prstGeom prst="rect">
            <a:avLst/>
          </a:prstGeom>
          <a:gradFill flip="none" rotWithShape="1">
            <a:gsLst>
              <a:gs pos="0">
                <a:schemeClr val="accent1">
                  <a:tint val="100000"/>
                  <a:shade val="100000"/>
                  <a:satMod val="130000"/>
                  <a:alpha val="30000"/>
                </a:schemeClr>
              </a:gs>
              <a:gs pos="100000">
                <a:schemeClr val="accent1">
                  <a:tint val="50000"/>
                  <a:shade val="100000"/>
                  <a:satMod val="350000"/>
                  <a:alpha val="30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flipV="1">
            <a:off x="5148064" y="5983065"/>
            <a:ext cx="2088232" cy="216147"/>
          </a:xfrm>
          <a:prstGeom prst="rect">
            <a:avLst/>
          </a:prstGeom>
          <a:gradFill flip="none" rotWithShape="1">
            <a:gsLst>
              <a:gs pos="0">
                <a:schemeClr val="accent1">
                  <a:tint val="100000"/>
                  <a:shade val="100000"/>
                  <a:satMod val="130000"/>
                  <a:alpha val="30000"/>
                </a:schemeClr>
              </a:gs>
              <a:gs pos="100000">
                <a:schemeClr val="accent1">
                  <a:tint val="50000"/>
                  <a:shade val="100000"/>
                  <a:satMod val="350000"/>
                  <a:alpha val="30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flipV="1">
            <a:off x="4256350" y="6237371"/>
            <a:ext cx="1836228" cy="216147"/>
          </a:xfrm>
          <a:prstGeom prst="rect">
            <a:avLst/>
          </a:prstGeom>
          <a:gradFill flip="none" rotWithShape="1">
            <a:gsLst>
              <a:gs pos="0">
                <a:schemeClr val="accent1">
                  <a:tint val="100000"/>
                  <a:shade val="100000"/>
                  <a:satMod val="130000"/>
                  <a:alpha val="30000"/>
                </a:schemeClr>
              </a:gs>
              <a:gs pos="100000">
                <a:schemeClr val="accent1">
                  <a:tint val="50000"/>
                  <a:shade val="100000"/>
                  <a:satMod val="350000"/>
                  <a:alpha val="30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p:nvSpPr>
        <p:spPr>
          <a:xfrm flipV="1">
            <a:off x="5994400" y="5722227"/>
            <a:ext cx="2440632" cy="216147"/>
          </a:xfrm>
          <a:prstGeom prst="rect">
            <a:avLst/>
          </a:prstGeom>
          <a:solidFill>
            <a:srgbClr val="C0504D">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p:cNvSpPr/>
          <p:nvPr/>
        </p:nvSpPr>
        <p:spPr>
          <a:xfrm flipV="1">
            <a:off x="7210895" y="5143334"/>
            <a:ext cx="1954709" cy="373897"/>
          </a:xfrm>
          <a:prstGeom prst="rect">
            <a:avLst/>
          </a:prstGeom>
          <a:solidFill>
            <a:srgbClr val="C0504D">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p:cNvSpPr/>
          <p:nvPr/>
        </p:nvSpPr>
        <p:spPr>
          <a:xfrm flipV="1">
            <a:off x="7740352" y="4809851"/>
            <a:ext cx="1391593" cy="229881"/>
          </a:xfrm>
          <a:prstGeom prst="rect">
            <a:avLst/>
          </a:prstGeom>
          <a:solidFill>
            <a:srgbClr val="C0504D">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p:cNvSpPr/>
          <p:nvPr/>
        </p:nvSpPr>
        <p:spPr>
          <a:xfrm flipV="1">
            <a:off x="1835696" y="6021223"/>
            <a:ext cx="1656184" cy="216147"/>
          </a:xfrm>
          <a:prstGeom prst="rect">
            <a:avLst/>
          </a:prstGeom>
          <a:solidFill>
            <a:schemeClr val="accent3">
              <a:lumMod val="75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p:nvCxnSpPr>
        <p:spPr>
          <a:xfrm flipH="1" flipV="1">
            <a:off x="6228184" y="3068960"/>
            <a:ext cx="1944216" cy="1740891"/>
          </a:xfrm>
          <a:prstGeom prst="line">
            <a:avLst/>
          </a:prstGeom>
          <a:ln w="38100" cmpd="sng">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flipV="1">
            <a:off x="6115357" y="3623818"/>
            <a:ext cx="1697003" cy="1519516"/>
          </a:xfrm>
          <a:prstGeom prst="line">
            <a:avLst/>
          </a:prstGeom>
          <a:ln w="38100" cmpd="sng">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flipV="1">
            <a:off x="5724128" y="3645024"/>
            <a:ext cx="1584176" cy="2080731"/>
          </a:xfrm>
          <a:prstGeom prst="line">
            <a:avLst/>
          </a:prstGeom>
          <a:ln w="38100" cmpd="sng">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flipV="1">
            <a:off x="5436097" y="3536017"/>
            <a:ext cx="792087" cy="1909207"/>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flipV="1">
            <a:off x="5436097" y="3641497"/>
            <a:ext cx="360039" cy="2341568"/>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V="1">
            <a:off x="5076056" y="3623819"/>
            <a:ext cx="144017" cy="2613551"/>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H="1" flipV="1">
            <a:off x="2411760" y="4365104"/>
            <a:ext cx="225980" cy="1655896"/>
          </a:xfrm>
          <a:prstGeom prst="line">
            <a:avLst/>
          </a:prstGeom>
          <a:ln w="38100" cmpd="sng">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a:stCxn id="13" idx="2"/>
          </p:cNvCxnSpPr>
          <p:nvPr/>
        </p:nvCxnSpPr>
        <p:spPr>
          <a:xfrm flipV="1">
            <a:off x="2663788" y="2348880"/>
            <a:ext cx="1404156" cy="3672343"/>
          </a:xfrm>
          <a:prstGeom prst="line">
            <a:avLst/>
          </a:prstGeom>
          <a:ln w="38100" cmpd="sng">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2663788" y="5143334"/>
            <a:ext cx="972108" cy="839731"/>
          </a:xfrm>
          <a:prstGeom prst="line">
            <a:avLst/>
          </a:prstGeom>
          <a:ln w="38100" cmpd="sng">
            <a:solidFill>
              <a:srgbClr val="008000"/>
            </a:solidFill>
          </a:ln>
        </p:spPr>
        <p:style>
          <a:lnRef idx="2">
            <a:schemeClr val="accent1"/>
          </a:lnRef>
          <a:fillRef idx="0">
            <a:schemeClr val="accent1"/>
          </a:fillRef>
          <a:effectRef idx="1">
            <a:schemeClr val="accent1"/>
          </a:effectRef>
          <a:fontRef idx="minor">
            <a:schemeClr val="tx1"/>
          </a:fontRef>
        </p:style>
      </p:cxnSp>
      <p:sp>
        <p:nvSpPr>
          <p:cNvPr id="38" name="Slide Number Placeholder 37"/>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15</a:t>
            </a:fld>
            <a:endParaRPr lang="en-US" sz="1400">
              <a:solidFill>
                <a:prstClr val="black"/>
              </a:solidFill>
            </a:endParaRPr>
          </a:p>
        </p:txBody>
      </p:sp>
    </p:spTree>
    <p:extLst>
      <p:ext uri="{BB962C8B-B14F-4D97-AF65-F5344CB8AC3E}">
        <p14:creationId xmlns:p14="http://schemas.microsoft.com/office/powerpoint/2010/main" val="629414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dirty="0">
              <a:solidFill>
                <a:prstClr val="black"/>
              </a:solidFill>
            </a:endParaRPr>
          </a:p>
        </p:txBody>
      </p:sp>
      <p:pic>
        <p:nvPicPr>
          <p:cNvPr id="10" name="Picture 9" descr="cms_120918_03.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65847"/>
            <a:ext cx="9144000" cy="6459497"/>
          </a:xfrm>
          <a:prstGeom prst="rect">
            <a:avLst/>
          </a:prstGeom>
        </p:spPr>
      </p:pic>
      <p:sp>
        <p:nvSpPr>
          <p:cNvPr id="2" name="Slide Number Placeholder 1"/>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16</a:t>
            </a:fld>
            <a:endParaRPr lang="en-US" sz="1400">
              <a:solidFill>
                <a:prstClr val="black"/>
              </a:solidFill>
            </a:endParaRPr>
          </a:p>
        </p:txBody>
      </p:sp>
    </p:spTree>
    <p:extLst>
      <p:ext uri="{BB962C8B-B14F-4D97-AF65-F5344CB8AC3E}">
        <p14:creationId xmlns:p14="http://schemas.microsoft.com/office/powerpoint/2010/main" val="3074898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374" y="44624"/>
            <a:ext cx="8653115" cy="1143000"/>
          </a:xfrm>
        </p:spPr>
        <p:txBody>
          <a:bodyPr>
            <a:noAutofit/>
          </a:bodyPr>
          <a:lstStyle/>
          <a:p>
            <a:r>
              <a:rPr lang="en-US" sz="4000" dirty="0">
                <a:solidFill>
                  <a:schemeClr val="accent2"/>
                </a:solidFill>
                <a:latin typeface="AmericanTypewriter"/>
              </a:rPr>
              <a:t>• </a:t>
            </a:r>
            <a:r>
              <a:rPr lang="en-US" sz="4000" dirty="0" err="1"/>
              <a:t>Interacciones</a:t>
            </a:r>
            <a:r>
              <a:rPr lang="en-US" sz="4000" dirty="0"/>
              <a:t> en el Detector</a:t>
            </a:r>
            <a:r>
              <a:rPr lang="en-US" sz="4000" dirty="0">
                <a:solidFill>
                  <a:schemeClr val="accent2"/>
                </a:solidFill>
                <a:latin typeface="AmericanTypewriter"/>
              </a:rPr>
              <a:t>•</a:t>
            </a:r>
            <a:endParaRPr lang="en-US" sz="4000"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21"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96311" y="1944690"/>
            <a:ext cx="5836227" cy="2065576"/>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0" name="Text Box 14"/>
          <p:cNvSpPr txBox="1">
            <a:spLocks noChangeArrowheads="1"/>
          </p:cNvSpPr>
          <p:nvPr/>
        </p:nvSpPr>
        <p:spPr bwMode="auto">
          <a:xfrm>
            <a:off x="7394773" y="2678865"/>
            <a:ext cx="760271" cy="368907"/>
          </a:xfrm>
          <a:prstGeom prst="rect">
            <a:avLst/>
          </a:prstGeom>
          <a:noFill/>
          <a:ln w="18360">
            <a:noFill/>
            <a:round/>
            <a:headEnd/>
            <a:tailEnd/>
          </a:ln>
          <a:effectLst/>
          <a:extLst/>
        </p:spPr>
        <p:txBody>
          <a:bodyPr wrap="non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eaLnBrk="1">
              <a:lnSpc>
                <a:spcPct val="87000"/>
              </a:lnSpc>
              <a:buClr>
                <a:srgbClr val="000000"/>
              </a:buClr>
              <a:buSzPct val="45000"/>
              <a:buFont typeface="Wingdings" charset="0"/>
              <a:buNone/>
            </a:pPr>
            <a:r>
              <a:rPr lang="en-GB" sz="1300" dirty="0">
                <a:solidFill>
                  <a:schemeClr val="accent6"/>
                </a:solidFill>
                <a:latin typeface="Gill Sans"/>
                <a:cs typeface="Gill Sans"/>
              </a:rPr>
              <a:t>  </a:t>
            </a:r>
          </a:p>
          <a:p>
            <a:pPr algn="ctr" eaLnBrk="1">
              <a:lnSpc>
                <a:spcPct val="87000"/>
              </a:lnSpc>
              <a:buClr>
                <a:srgbClr val="000000"/>
              </a:buClr>
              <a:buSzPct val="45000"/>
              <a:buFont typeface="Wingdings" charset="0"/>
              <a:buNone/>
            </a:pPr>
            <a:r>
              <a:rPr lang="en-GB" sz="1300" dirty="0">
                <a:solidFill>
                  <a:schemeClr val="accent6"/>
                </a:solidFill>
                <a:latin typeface="Gill Sans"/>
                <a:cs typeface="Gill Sans"/>
              </a:rPr>
              <a:t>neutrinos... </a:t>
            </a:r>
          </a:p>
        </p:txBody>
      </p:sp>
      <p:sp>
        <p:nvSpPr>
          <p:cNvPr id="31" name="Line 15"/>
          <p:cNvSpPr>
            <a:spLocks noChangeShapeType="1"/>
          </p:cNvSpPr>
          <p:nvPr/>
        </p:nvSpPr>
        <p:spPr bwMode="auto">
          <a:xfrm>
            <a:off x="7461738" y="3120921"/>
            <a:ext cx="626341" cy="1434"/>
          </a:xfrm>
          <a:prstGeom prst="line">
            <a:avLst/>
          </a:prstGeom>
          <a:noFill/>
          <a:ln w="36720">
            <a:solidFill>
              <a:schemeClr val="bg1">
                <a:lumMod val="50000"/>
              </a:schemeClr>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82901" tIns="41450" rIns="82901" bIns="41450"/>
          <a:lstStyle/>
          <a:p>
            <a:endParaRPr lang="en-US"/>
          </a:p>
        </p:txBody>
      </p:sp>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17</a:t>
            </a:fld>
            <a:endParaRPr lang="en-US" sz="1400">
              <a:solidFill>
                <a:prstClr val="black"/>
              </a:solidFill>
            </a:endParaRPr>
          </a:p>
        </p:txBody>
      </p:sp>
      <p:sp>
        <p:nvSpPr>
          <p:cNvPr id="7" name="TextBox 6">
            <a:extLst>
              <a:ext uri="{FF2B5EF4-FFF2-40B4-BE49-F238E27FC236}">
                <a16:creationId xmlns:a16="http://schemas.microsoft.com/office/drawing/2014/main" id="{B7B4FD5C-6F79-F54E-8DC4-3E1AA8058461}"/>
              </a:ext>
            </a:extLst>
          </p:cNvPr>
          <p:cNvSpPr txBox="1"/>
          <p:nvPr/>
        </p:nvSpPr>
        <p:spPr>
          <a:xfrm>
            <a:off x="1907704" y="5046270"/>
            <a:ext cx="3814890" cy="584775"/>
          </a:xfrm>
          <a:prstGeom prst="rect">
            <a:avLst/>
          </a:prstGeom>
          <a:noFill/>
        </p:spPr>
        <p:txBody>
          <a:bodyPr wrap="none" rtlCol="0">
            <a:spAutoFit/>
          </a:bodyPr>
          <a:lstStyle/>
          <a:p>
            <a:r>
              <a:rPr lang="en-US" sz="3200" b="1" dirty="0">
                <a:solidFill>
                  <a:srgbClr val="C00000"/>
                </a:solidFill>
                <a:latin typeface="Gill Sans MT" panose="020B0502020104020203" pitchFamily="34" charset="77"/>
              </a:rPr>
              <a:t>Detector de </a:t>
            </a:r>
            <a:r>
              <a:rPr lang="en-US" sz="3200" b="1" dirty="0" err="1">
                <a:solidFill>
                  <a:srgbClr val="C00000"/>
                </a:solidFill>
                <a:latin typeface="Gill Sans MT" panose="020B0502020104020203" pitchFamily="34" charset="77"/>
              </a:rPr>
              <a:t>Trazas</a:t>
            </a:r>
            <a:endParaRPr lang="en-US" sz="3200" b="1" dirty="0">
              <a:solidFill>
                <a:srgbClr val="C00000"/>
              </a:solidFill>
              <a:latin typeface="Gill Sans MT" panose="020B0502020104020203" pitchFamily="34" charset="77"/>
            </a:endParaRPr>
          </a:p>
        </p:txBody>
      </p:sp>
      <p:cxnSp>
        <p:nvCxnSpPr>
          <p:cNvPr id="20" name="Straight Connector 19">
            <a:extLst>
              <a:ext uri="{FF2B5EF4-FFF2-40B4-BE49-F238E27FC236}">
                <a16:creationId xmlns:a16="http://schemas.microsoft.com/office/drawing/2014/main" id="{D88C2E47-D774-E240-A51B-47AB285E7AF9}"/>
              </a:ext>
            </a:extLst>
          </p:cNvPr>
          <p:cNvCxnSpPr>
            <a:cxnSpLocks/>
          </p:cNvCxnSpPr>
          <p:nvPr/>
        </p:nvCxnSpPr>
        <p:spPr>
          <a:xfrm flipH="1">
            <a:off x="2339752" y="4057183"/>
            <a:ext cx="936104" cy="9391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5DF2E24A-08C5-3D44-9806-002E04DDF186}"/>
              </a:ext>
            </a:extLst>
          </p:cNvPr>
          <p:cNvCxnSpPr>
            <a:cxnSpLocks/>
          </p:cNvCxnSpPr>
          <p:nvPr/>
        </p:nvCxnSpPr>
        <p:spPr>
          <a:xfrm>
            <a:off x="4314424" y="4057183"/>
            <a:ext cx="936104" cy="9391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273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81" y="137220"/>
            <a:ext cx="8784976" cy="1143000"/>
          </a:xfrm>
        </p:spPr>
        <p:txBody>
          <a:bodyPr>
            <a:normAutofit/>
          </a:bodyPr>
          <a:lstStyle/>
          <a:p>
            <a:r>
              <a:rPr lang="en-US" dirty="0">
                <a:solidFill>
                  <a:schemeClr val="accent2"/>
                </a:solidFill>
                <a:latin typeface="AmericanTypewriter"/>
              </a:rPr>
              <a:t>• </a:t>
            </a:r>
            <a:r>
              <a:rPr lang="en-US" dirty="0" err="1"/>
              <a:t>Detectores</a:t>
            </a:r>
            <a:r>
              <a:rPr lang="en-US" dirty="0"/>
              <a:t> de </a:t>
            </a:r>
            <a:r>
              <a:rPr lang="en-US" dirty="0" err="1"/>
              <a:t>Trazas</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dirty="0">
              <a:solidFill>
                <a:prstClr val="black"/>
              </a:solidFill>
            </a:endParaRPr>
          </a:p>
        </p:txBody>
      </p:sp>
      <p:sp>
        <p:nvSpPr>
          <p:cNvPr id="8" name="Rectangle 7"/>
          <p:cNvSpPr/>
          <p:nvPr/>
        </p:nvSpPr>
        <p:spPr>
          <a:xfrm>
            <a:off x="683568" y="1684244"/>
            <a:ext cx="4177444" cy="2031317"/>
          </a:xfrm>
          <a:prstGeom prst="rect">
            <a:avLst/>
          </a:prstGeom>
        </p:spPr>
        <p:txBody>
          <a:bodyPr wrap="square" lIns="91432" tIns="45716" rIns="91432" bIns="45716">
            <a:spAutoFit/>
          </a:bodyPr>
          <a:lstStyle/>
          <a:p>
            <a:r>
              <a:rPr lang="es-ES" b="1" dirty="0">
                <a:solidFill>
                  <a:srgbClr val="800000"/>
                </a:solidFill>
                <a:latin typeface="Gill Sans"/>
                <a:cs typeface="Gill Sans"/>
              </a:rPr>
              <a:t>Detector compacto, en un campo magnético, que registra el mayor numero de señales posible, pero ligero para minimizar las interacciones de las partículas cargadas (y neutras) antes de que lleguen a los calorímetros. </a:t>
            </a:r>
          </a:p>
        </p:txBody>
      </p:sp>
      <p:pic>
        <p:nvPicPr>
          <p:cNvPr id="18" name="Picture 4" descr="Picture 1"/>
          <p:cNvPicPr>
            <a:picLocks noChangeAspect="1" noChangeArrowheads="1"/>
          </p:cNvPicPr>
          <p:nvPr/>
        </p:nvPicPr>
        <p:blipFill rotWithShape="1">
          <a:blip r:embed="rId2" cstate="print"/>
          <a:srcRect l="2223" t="4927" r="7544" b="2911"/>
          <a:stretch/>
        </p:blipFill>
        <p:spPr bwMode="auto">
          <a:xfrm>
            <a:off x="5060541" y="1005999"/>
            <a:ext cx="3765544" cy="3100404"/>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18</a:t>
            </a:fld>
            <a:endParaRPr lang="en-US" sz="1400">
              <a:solidFill>
                <a:prstClr val="black"/>
              </a:solidFill>
            </a:endParaRPr>
          </a:p>
        </p:txBody>
      </p:sp>
      <p:sp>
        <p:nvSpPr>
          <p:cNvPr id="3" name="Content Placeholder 2"/>
          <p:cNvSpPr>
            <a:spLocks noGrp="1"/>
          </p:cNvSpPr>
          <p:nvPr>
            <p:ph idx="1"/>
          </p:nvPr>
        </p:nvSpPr>
        <p:spPr>
          <a:xfrm>
            <a:off x="492600" y="4293096"/>
            <a:ext cx="8363272" cy="2227166"/>
          </a:xfrm>
        </p:spPr>
        <p:txBody>
          <a:bodyPr>
            <a:normAutofit/>
          </a:bodyPr>
          <a:lstStyle/>
          <a:p>
            <a:pPr marL="285750" indent="-285750">
              <a:spcBef>
                <a:spcPts val="600"/>
              </a:spcBef>
            </a:pPr>
            <a:r>
              <a:rPr lang="es-ES" sz="2000" dirty="0"/>
              <a:t>Miden trayectorias de </a:t>
            </a:r>
            <a:r>
              <a:rPr lang="es-ES" sz="2000" b="1" dirty="0"/>
              <a:t>partículas cargadas</a:t>
            </a:r>
            <a:endParaRPr lang="es-ES" sz="2000" dirty="0"/>
          </a:p>
          <a:p>
            <a:pPr marL="285750" indent="-285750">
              <a:spcBef>
                <a:spcPts val="600"/>
              </a:spcBef>
            </a:pPr>
            <a:r>
              <a:rPr lang="es-ES" sz="2000" dirty="0"/>
              <a:t>Determinan </a:t>
            </a:r>
            <a:r>
              <a:rPr lang="es-ES" sz="2000" b="1" dirty="0"/>
              <a:t>carga y impulso </a:t>
            </a:r>
            <a:r>
              <a:rPr lang="es-ES" sz="2000" dirty="0"/>
              <a:t>(en el campo magnético) de las partículas</a:t>
            </a:r>
          </a:p>
          <a:p>
            <a:pPr marL="285750" indent="-285750">
              <a:spcBef>
                <a:spcPts val="600"/>
              </a:spcBef>
            </a:pPr>
            <a:r>
              <a:rPr lang="es-ES" sz="2000" dirty="0"/>
              <a:t>Las </a:t>
            </a:r>
            <a:r>
              <a:rPr lang="es-ES" sz="2000" b="1" dirty="0"/>
              <a:t>trazas</a:t>
            </a:r>
            <a:r>
              <a:rPr lang="es-ES" sz="2000" dirty="0"/>
              <a:t> se construyen a partir de varios puntos medidos en el espacio</a:t>
            </a:r>
          </a:p>
          <a:p>
            <a:pPr>
              <a:spcBef>
                <a:spcPts val="800"/>
              </a:spcBef>
            </a:pPr>
            <a:r>
              <a:rPr lang="es-ES" sz="2000" dirty="0"/>
              <a:t>Contribuyen a la identificación de partículas (medida de la pérdida de energía en el </a:t>
            </a:r>
            <a:r>
              <a:rPr lang="es-ES" sz="2000" dirty="0" err="1"/>
              <a:t>tracker</a:t>
            </a:r>
            <a:r>
              <a:rPr lang="es-ES" sz="2000" dirty="0"/>
              <a:t> o con detectores especiales </a:t>
            </a:r>
            <a:r>
              <a:rPr lang="es-ES" sz="1600" dirty="0"/>
              <a:t>-TR, TOF, RICH-</a:t>
            </a:r>
            <a:r>
              <a:rPr lang="es-ES" sz="2000" dirty="0"/>
              <a:t>)</a:t>
            </a:r>
          </a:p>
        </p:txBody>
      </p:sp>
    </p:spTree>
    <p:extLst>
      <p:ext uri="{BB962C8B-B14F-4D97-AF65-F5344CB8AC3E}">
        <p14:creationId xmlns:p14="http://schemas.microsoft.com/office/powerpoint/2010/main" val="120496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5" name="Picture 6" descr="ATLAS.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6948" y="1196752"/>
            <a:ext cx="2904892" cy="18672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8786" name="Title 1"/>
          <p:cNvSpPr>
            <a:spLocks noGrp="1"/>
          </p:cNvSpPr>
          <p:nvPr>
            <p:ph type="title"/>
          </p:nvPr>
        </p:nvSpPr>
        <p:spPr/>
        <p:txBody>
          <a:bodyPr/>
          <a:lstStyle/>
          <a:p>
            <a:r>
              <a:rPr lang="en-US" dirty="0">
                <a:solidFill>
                  <a:schemeClr val="accent2"/>
                </a:solidFill>
              </a:rPr>
              <a:t>• </a:t>
            </a:r>
            <a:r>
              <a:rPr lang="en-US" dirty="0"/>
              <a:t>ATLAS Tracker </a:t>
            </a:r>
            <a:r>
              <a:rPr lang="en-US" dirty="0">
                <a:solidFill>
                  <a:schemeClr val="accent2"/>
                </a:solidFill>
              </a:rPr>
              <a:t>•</a:t>
            </a:r>
            <a:endParaRPr lang="en-US" dirty="0"/>
          </a:p>
        </p:txBody>
      </p:sp>
      <p:sp>
        <p:nvSpPr>
          <p:cNvPr id="6" name="Date Placeholder 5"/>
          <p:cNvSpPr>
            <a:spLocks noGrp="1"/>
          </p:cNvSpPr>
          <p:nvPr>
            <p:ph type="dt" sz="half" idx="10"/>
          </p:nvPr>
        </p:nvSpPr>
        <p:spPr/>
        <p:txBody>
          <a:bodyPr/>
          <a:lstStyle/>
          <a:p>
            <a:pPr>
              <a:defRPr/>
            </a:pPr>
            <a:r>
              <a:rPr lang="en-US"/>
              <a:t>mar.capeans@cern.ch</a:t>
            </a:r>
            <a:endParaRPr lang="en-US" dirty="0"/>
          </a:p>
        </p:txBody>
      </p:sp>
      <p:sp>
        <p:nvSpPr>
          <p:cNvPr id="5" name="Footer Placeholder 4"/>
          <p:cNvSpPr>
            <a:spLocks noGrp="1"/>
          </p:cNvSpPr>
          <p:nvPr>
            <p:ph type="ftr" sz="quarter" idx="11"/>
          </p:nvPr>
        </p:nvSpPr>
        <p:spPr/>
        <p:txBody>
          <a:bodyPr/>
          <a:lstStyle/>
          <a:p>
            <a:pPr>
              <a:defRPr/>
            </a:pPr>
            <a:r>
              <a:rPr lang="mr-IN"/>
              <a:t>25/6/2019</a:t>
            </a:r>
            <a:endParaRPr lang="en-US" dirty="0"/>
          </a:p>
        </p:txBody>
      </p:sp>
      <p:pic>
        <p:nvPicPr>
          <p:cNvPr id="118790" name="Picture 7" descr="ID.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43809" y="2555802"/>
            <a:ext cx="5842992" cy="37688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0" name="Straight Connector 9"/>
          <p:cNvCxnSpPr/>
          <p:nvPr/>
        </p:nvCxnSpPr>
        <p:spPr>
          <a:xfrm>
            <a:off x="1835698" y="2132856"/>
            <a:ext cx="2088232" cy="11521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051720" y="2132856"/>
            <a:ext cx="5688632" cy="9361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18795" name="TextBox 11"/>
          <p:cNvSpPr txBox="1">
            <a:spLocks noChangeArrowheads="1"/>
          </p:cNvSpPr>
          <p:nvPr/>
        </p:nvSpPr>
        <p:spPr bwMode="auto">
          <a:xfrm>
            <a:off x="5004048" y="2915074"/>
            <a:ext cx="633682" cy="307777"/>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6.2 m</a:t>
            </a:r>
          </a:p>
        </p:txBody>
      </p:sp>
      <p:sp>
        <p:nvSpPr>
          <p:cNvPr id="118796" name="TextBox 12"/>
          <p:cNvSpPr txBox="1">
            <a:spLocks noChangeArrowheads="1"/>
          </p:cNvSpPr>
          <p:nvPr/>
        </p:nvSpPr>
        <p:spPr bwMode="auto">
          <a:xfrm>
            <a:off x="2409557" y="4797155"/>
            <a:ext cx="633682" cy="307777"/>
          </a:xfrm>
          <a:prstGeom prst="rect">
            <a:avLst/>
          </a:prstGeom>
          <a:noFill/>
          <a:ln>
            <a:noFill/>
          </a:ln>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2.1 m</a:t>
            </a:r>
          </a:p>
        </p:txBody>
      </p:sp>
      <p:sp>
        <p:nvSpPr>
          <p:cNvPr id="27" name="TextBox 11"/>
          <p:cNvSpPr txBox="1">
            <a:spLocks noChangeArrowheads="1"/>
          </p:cNvSpPr>
          <p:nvPr/>
        </p:nvSpPr>
        <p:spPr bwMode="auto">
          <a:xfrm>
            <a:off x="6068666" y="5301211"/>
            <a:ext cx="624565" cy="307777"/>
          </a:xfrm>
          <a:prstGeom prst="rect">
            <a:avLst/>
          </a:prstGeom>
          <a:noFill/>
          <a:ln>
            <a:noFill/>
          </a:ln>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latin typeface="Gill Sans"/>
                <a:cs typeface="Gill Sans"/>
              </a:rPr>
              <a:t>Barrel</a:t>
            </a:r>
          </a:p>
        </p:txBody>
      </p:sp>
      <p:sp>
        <p:nvSpPr>
          <p:cNvPr id="31" name="TextBox 11"/>
          <p:cNvSpPr txBox="1">
            <a:spLocks noChangeArrowheads="1"/>
          </p:cNvSpPr>
          <p:nvPr/>
        </p:nvSpPr>
        <p:spPr bwMode="auto">
          <a:xfrm>
            <a:off x="4572000" y="5661251"/>
            <a:ext cx="698992" cy="307777"/>
          </a:xfrm>
          <a:prstGeom prst="rect">
            <a:avLst/>
          </a:prstGeom>
          <a:noFill/>
          <a:ln>
            <a:noFill/>
          </a:ln>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err="1">
                <a:latin typeface="Gill Sans"/>
                <a:cs typeface="Gill Sans"/>
              </a:rPr>
              <a:t>Endcap</a:t>
            </a:r>
            <a:endParaRPr lang="en-US" sz="1400" dirty="0">
              <a:latin typeface="Gill Sans"/>
              <a:cs typeface="Gill Sans"/>
            </a:endParaRPr>
          </a:p>
        </p:txBody>
      </p:sp>
      <p:sp>
        <p:nvSpPr>
          <p:cNvPr id="32" name="TextBox 11"/>
          <p:cNvSpPr txBox="1">
            <a:spLocks noChangeArrowheads="1"/>
          </p:cNvSpPr>
          <p:nvPr/>
        </p:nvSpPr>
        <p:spPr bwMode="auto">
          <a:xfrm>
            <a:off x="7234802" y="4869163"/>
            <a:ext cx="698992" cy="307777"/>
          </a:xfrm>
          <a:prstGeom prst="rect">
            <a:avLst/>
          </a:prstGeom>
          <a:noFill/>
          <a:ln>
            <a:noFill/>
          </a:ln>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err="1">
                <a:latin typeface="Gill Sans"/>
                <a:cs typeface="Gill Sans"/>
              </a:rPr>
              <a:t>Endcap</a:t>
            </a:r>
            <a:endParaRPr lang="en-US" sz="1400" dirty="0">
              <a:latin typeface="Gill Sans"/>
              <a:cs typeface="Gill Sans"/>
            </a:endParaRPr>
          </a:p>
        </p:txBody>
      </p:sp>
      <p:sp>
        <p:nvSpPr>
          <p:cNvPr id="13" name="Slide Number Placeholder 1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19</a:t>
            </a:fld>
            <a:endParaRPr lang="en-US" sz="1400">
              <a:solidFill>
                <a:prstClr val="black"/>
              </a:solidFill>
            </a:endParaRPr>
          </a:p>
        </p:txBody>
      </p:sp>
      <p:sp>
        <p:nvSpPr>
          <p:cNvPr id="2" name="TextBox 1"/>
          <p:cNvSpPr txBox="1"/>
          <p:nvPr/>
        </p:nvSpPr>
        <p:spPr>
          <a:xfrm>
            <a:off x="3303902" y="1125252"/>
            <a:ext cx="2797561" cy="369332"/>
          </a:xfrm>
          <a:prstGeom prst="rect">
            <a:avLst/>
          </a:prstGeom>
          <a:noFill/>
        </p:spPr>
        <p:txBody>
          <a:bodyPr wrap="none" rtlCol="0">
            <a:spAutoFit/>
          </a:bodyPr>
          <a:lstStyle/>
          <a:p>
            <a:r>
              <a:rPr lang="es-ES_tradnl" dirty="0">
                <a:latin typeface="Gill Sans" charset="0"/>
                <a:ea typeface="Gill Sans" charset="0"/>
                <a:cs typeface="Gill Sans" charset="0"/>
              </a:rPr>
              <a:t>~87 M canales electrónicos</a:t>
            </a:r>
          </a:p>
        </p:txBody>
      </p:sp>
    </p:spTree>
    <p:extLst>
      <p:ext uri="{BB962C8B-B14F-4D97-AF65-F5344CB8AC3E}">
        <p14:creationId xmlns:p14="http://schemas.microsoft.com/office/powerpoint/2010/main" val="2456539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640960" cy="994122"/>
          </a:xfrm>
        </p:spPr>
        <p:txBody>
          <a:bodyPr>
            <a:normAutofit/>
          </a:bodyPr>
          <a:lstStyle/>
          <a:p>
            <a:r>
              <a:rPr lang="es-ES_tradnl" dirty="0">
                <a:solidFill>
                  <a:schemeClr val="accent2"/>
                </a:solidFill>
                <a:latin typeface="AmericanTypewriter"/>
              </a:rPr>
              <a:t>• </a:t>
            </a:r>
            <a:r>
              <a:rPr lang="es-ES_tradnl" sz="4000" dirty="0"/>
              <a:t>Perspectiva de esta charla</a:t>
            </a:r>
            <a:r>
              <a:rPr lang="es-ES_tradnl" dirty="0">
                <a:solidFill>
                  <a:schemeClr val="accent2"/>
                </a:solidFill>
                <a:latin typeface="AmericanTypewriter"/>
              </a:rPr>
              <a:t>•</a:t>
            </a:r>
            <a:endParaRPr lang="es-ES_tradnl" dirty="0"/>
          </a:p>
        </p:txBody>
      </p:sp>
      <p:sp>
        <p:nvSpPr>
          <p:cNvPr id="3" name="Content Placeholder 2"/>
          <p:cNvSpPr>
            <a:spLocks noGrp="1"/>
          </p:cNvSpPr>
          <p:nvPr>
            <p:ph idx="1"/>
          </p:nvPr>
        </p:nvSpPr>
        <p:spPr>
          <a:xfrm>
            <a:off x="457200" y="2204864"/>
            <a:ext cx="8229600" cy="4233766"/>
          </a:xfrm>
        </p:spPr>
        <p:txBody>
          <a:bodyPr>
            <a:normAutofit/>
          </a:bodyPr>
          <a:lstStyle/>
          <a:p>
            <a:r>
              <a:rPr lang="es-ES_tradnl" sz="2400" dirty="0">
                <a:solidFill>
                  <a:srgbClr val="800000"/>
                </a:solidFill>
              </a:rPr>
              <a:t>Tecnologías de detectores de partículas</a:t>
            </a:r>
          </a:p>
          <a:p>
            <a:r>
              <a:rPr lang="es-ES_tradnl" sz="2400" dirty="0">
                <a:solidFill>
                  <a:srgbClr val="800000"/>
                </a:solidFill>
              </a:rPr>
              <a:t>Como se diseñan y utilizan los detectores en experimentos de Física de Partículas</a:t>
            </a:r>
          </a:p>
          <a:p>
            <a:r>
              <a:rPr lang="es-ES_tradnl" sz="2400" dirty="0">
                <a:solidFill>
                  <a:srgbClr val="800000"/>
                </a:solidFill>
              </a:rPr>
              <a:t>Tendencias, I+D detectores</a:t>
            </a:r>
          </a:p>
          <a:p>
            <a:endParaRPr lang="es-ES_tradnl" sz="2400" dirty="0"/>
          </a:p>
          <a:p>
            <a:endParaRPr lang="es-ES_tradnl" sz="2400" dirty="0"/>
          </a:p>
          <a:p>
            <a:endParaRPr lang="es-ES_tradnl" sz="2400" dirty="0"/>
          </a:p>
          <a:p>
            <a:endParaRPr lang="es-ES_tradnl" sz="2400" dirty="0"/>
          </a:p>
          <a:p>
            <a:pPr marL="0" indent="0">
              <a:buNone/>
            </a:pPr>
            <a:endParaRPr lang="es-ES_tradnl" sz="2800" dirty="0"/>
          </a:p>
          <a:p>
            <a:endParaRPr lang="es-ES_tradnl" dirty="0"/>
          </a:p>
          <a:p>
            <a:endParaRPr lang="es-ES_tradnl" dirty="0"/>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8" name="Slide Number Placeholder 7"/>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a:t>
            </a:fld>
            <a:endParaRPr lang="en-US" sz="1400">
              <a:solidFill>
                <a:prstClr val="black"/>
              </a:solidFill>
            </a:endParaRPr>
          </a:p>
        </p:txBody>
      </p:sp>
    </p:spTree>
    <p:extLst>
      <p:ext uri="{BB962C8B-B14F-4D97-AF65-F5344CB8AC3E}">
        <p14:creationId xmlns:p14="http://schemas.microsoft.com/office/powerpoint/2010/main" val="1676489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3" y="274638"/>
            <a:ext cx="8784976" cy="1143000"/>
          </a:xfrm>
        </p:spPr>
        <p:txBody>
          <a:bodyPr>
            <a:normAutofit/>
          </a:bodyPr>
          <a:lstStyle/>
          <a:p>
            <a:r>
              <a:rPr lang="en-US" dirty="0">
                <a:solidFill>
                  <a:schemeClr val="accent2"/>
                </a:solidFill>
                <a:latin typeface="AmericanTypewriter"/>
              </a:rPr>
              <a:t>• </a:t>
            </a:r>
            <a:r>
              <a:rPr lang="en-US" dirty="0"/>
              <a:t>ATLAS Tracker</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10" name="Picture 9" descr="Screen Shot 2014-07-03 at 15.02.5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300927"/>
            <a:ext cx="5472038" cy="5219333"/>
          </a:xfrm>
          <a:prstGeom prst="rect">
            <a:avLst/>
          </a:prstGeom>
        </p:spPr>
      </p:pic>
      <p:sp>
        <p:nvSpPr>
          <p:cNvPr id="11" name="TextBox 10"/>
          <p:cNvSpPr txBox="1"/>
          <p:nvPr/>
        </p:nvSpPr>
        <p:spPr>
          <a:xfrm>
            <a:off x="6019800" y="2639973"/>
            <a:ext cx="2800672" cy="1093165"/>
          </a:xfrm>
          <a:prstGeom prst="rect">
            <a:avLst/>
          </a:prstGeom>
          <a:solidFill>
            <a:srgbClr val="FFFFFF"/>
          </a:solidFill>
        </p:spPr>
        <p:txBody>
          <a:bodyPr wrap="square" lIns="91432" tIns="45716" rIns="91432" bIns="45716" rtlCol="0">
            <a:spAutoFit/>
          </a:bodyPr>
          <a:lstStyle/>
          <a:p>
            <a:pPr marL="0" lvl="2" defTabSz="622243"/>
            <a:r>
              <a:rPr lang="es-ES_tradnl" sz="1600" b="1" dirty="0">
                <a:solidFill>
                  <a:srgbClr val="E2D17F"/>
                </a:solidFill>
                <a:latin typeface="Gill Sans"/>
                <a:cs typeface="Gill Sans"/>
              </a:rPr>
              <a:t>TRT (</a:t>
            </a:r>
            <a:r>
              <a:rPr lang="es-ES_tradnl" sz="1600" b="1" dirty="0" err="1">
                <a:solidFill>
                  <a:srgbClr val="E2D17F"/>
                </a:solidFill>
                <a:latin typeface="Gill Sans"/>
                <a:cs typeface="Gill Sans"/>
              </a:rPr>
              <a:t>Straws</a:t>
            </a:r>
            <a:r>
              <a:rPr lang="es-ES_tradnl" sz="1600" b="1" dirty="0">
                <a:solidFill>
                  <a:srgbClr val="E2D17F"/>
                </a:solidFill>
                <a:latin typeface="Gill Sans"/>
                <a:cs typeface="Gill Sans"/>
              </a:rPr>
              <a:t>-Gas)</a:t>
            </a:r>
          </a:p>
          <a:p>
            <a:pPr marL="0" lvl="1" indent="-457158" defTabSz="622243"/>
            <a:r>
              <a:rPr lang="es-ES_tradnl" sz="1600" dirty="0">
                <a:latin typeface="Gill Sans"/>
                <a:cs typeface="Gill Sans"/>
              </a:rPr>
              <a:t>350 </a:t>
            </a:r>
            <a:r>
              <a:rPr lang="es-ES_tradnl" sz="1600" dirty="0" err="1">
                <a:latin typeface="Gill Sans"/>
                <a:cs typeface="Gill Sans"/>
              </a:rPr>
              <a:t>kchannels</a:t>
            </a:r>
            <a:endParaRPr lang="es-ES_tradnl" sz="1600" dirty="0">
              <a:latin typeface="Gill Sans"/>
              <a:cs typeface="Gill Sans"/>
            </a:endParaRPr>
          </a:p>
          <a:p>
            <a:pPr marL="0" lvl="1" indent="-457158" defTabSz="622243"/>
            <a:r>
              <a:rPr lang="es-ES_tradnl" sz="1600" dirty="0">
                <a:latin typeface="Gill Sans"/>
                <a:cs typeface="Gill Sans"/>
              </a:rPr>
              <a:t>36 </a:t>
            </a:r>
            <a:r>
              <a:rPr lang="es-ES_tradnl" sz="1600" dirty="0" err="1">
                <a:latin typeface="Gill Sans"/>
                <a:cs typeface="Gill Sans"/>
              </a:rPr>
              <a:t>track</a:t>
            </a:r>
            <a:r>
              <a:rPr lang="es-ES_tradnl" sz="1600" dirty="0">
                <a:latin typeface="Gill Sans"/>
                <a:cs typeface="Gill Sans"/>
              </a:rPr>
              <a:t> </a:t>
            </a:r>
            <a:r>
              <a:rPr lang="es-ES_tradnl" sz="1600" dirty="0" err="1">
                <a:latin typeface="Gill Sans"/>
                <a:cs typeface="Gill Sans"/>
              </a:rPr>
              <a:t>points</a:t>
            </a:r>
            <a:endParaRPr lang="es-ES_tradnl" sz="1600" dirty="0">
              <a:latin typeface="Gill Sans"/>
              <a:cs typeface="Gill Sans"/>
            </a:endParaRPr>
          </a:p>
          <a:p>
            <a:pPr marL="0" lvl="1" indent="-457158" defTabSz="622243"/>
            <a:r>
              <a:rPr lang="es-ES_tradnl" sz="1600" dirty="0">
                <a:latin typeface="Gill Sans"/>
                <a:cs typeface="Gill Sans"/>
              </a:rPr>
              <a:t>𝜎 ~130 </a:t>
            </a:r>
            <a:r>
              <a:rPr lang="es-ES_tradnl" sz="1600" dirty="0">
                <a:latin typeface="Symbol" charset="2"/>
                <a:ea typeface="Symbol" charset="2"/>
                <a:cs typeface="Symbol" charset="2"/>
              </a:rPr>
              <a:t>m</a:t>
            </a:r>
            <a:r>
              <a:rPr lang="es-ES_tradnl" sz="1600" dirty="0">
                <a:latin typeface="Gill Sans"/>
                <a:cs typeface="Gill Sans"/>
              </a:rPr>
              <a:t>m</a:t>
            </a:r>
          </a:p>
        </p:txBody>
      </p:sp>
      <p:sp>
        <p:nvSpPr>
          <p:cNvPr id="12" name="TextBox 11"/>
          <p:cNvSpPr txBox="1"/>
          <p:nvPr/>
        </p:nvSpPr>
        <p:spPr>
          <a:xfrm>
            <a:off x="6019800" y="5229200"/>
            <a:ext cx="2800672" cy="1093165"/>
          </a:xfrm>
          <a:prstGeom prst="rect">
            <a:avLst/>
          </a:prstGeom>
          <a:solidFill>
            <a:srgbClr val="FFFFFF"/>
          </a:solidFill>
          <a:ln>
            <a:solidFill>
              <a:srgbClr val="FFFFFF"/>
            </a:solidFill>
          </a:ln>
        </p:spPr>
        <p:txBody>
          <a:bodyPr wrap="square" lIns="91432" tIns="45716" rIns="91432" bIns="45716" rtlCol="0">
            <a:spAutoFit/>
          </a:bodyPr>
          <a:lstStyle/>
          <a:p>
            <a:pPr marL="0" lvl="2" defTabSz="622243"/>
            <a:r>
              <a:rPr lang="es-ES_tradnl" sz="1600" b="1" dirty="0">
                <a:solidFill>
                  <a:srgbClr val="ACE46E"/>
                </a:solidFill>
                <a:latin typeface="Gill Sans"/>
                <a:cs typeface="Gill Sans"/>
              </a:rPr>
              <a:t>Pixel (</a:t>
            </a:r>
            <a:r>
              <a:rPr lang="es-ES_tradnl" sz="1600" b="1" dirty="0" err="1">
                <a:solidFill>
                  <a:srgbClr val="ACE46E"/>
                </a:solidFill>
                <a:latin typeface="Gill Sans"/>
                <a:cs typeface="Gill Sans"/>
              </a:rPr>
              <a:t>Silicon</a:t>
            </a:r>
            <a:r>
              <a:rPr lang="es-ES_tradnl" sz="1600" b="1" dirty="0">
                <a:solidFill>
                  <a:srgbClr val="ACE46E"/>
                </a:solidFill>
                <a:latin typeface="Gill Sans"/>
                <a:cs typeface="Gill Sans"/>
              </a:rPr>
              <a:t> </a:t>
            </a:r>
            <a:r>
              <a:rPr lang="es-ES_tradnl" sz="1600" b="1" dirty="0" err="1">
                <a:solidFill>
                  <a:srgbClr val="ACE46E"/>
                </a:solidFill>
                <a:latin typeface="Gill Sans"/>
                <a:cs typeface="Gill Sans"/>
              </a:rPr>
              <a:t>pixels</a:t>
            </a:r>
            <a:r>
              <a:rPr lang="es-ES_tradnl" sz="1600" b="1" dirty="0">
                <a:solidFill>
                  <a:srgbClr val="ACE46E"/>
                </a:solidFill>
                <a:latin typeface="Gill Sans"/>
                <a:cs typeface="Gill Sans"/>
              </a:rPr>
              <a:t>)</a:t>
            </a:r>
          </a:p>
          <a:p>
            <a:pPr marL="0" lvl="2" defTabSz="622243"/>
            <a:r>
              <a:rPr lang="es-ES_tradnl" sz="1600" dirty="0">
                <a:latin typeface="Gill Sans"/>
                <a:cs typeface="Gill Sans"/>
              </a:rPr>
              <a:t>80 </a:t>
            </a:r>
            <a:r>
              <a:rPr lang="es-ES_tradnl" sz="1600" dirty="0" err="1">
                <a:latin typeface="Gill Sans"/>
                <a:cs typeface="Gill Sans"/>
              </a:rPr>
              <a:t>Mchannels</a:t>
            </a:r>
            <a:endParaRPr lang="es-ES_tradnl" sz="1600" dirty="0">
              <a:latin typeface="Gill Sans"/>
              <a:cs typeface="Gill Sans"/>
            </a:endParaRPr>
          </a:p>
          <a:p>
            <a:pPr marL="0" lvl="2" defTabSz="622243"/>
            <a:r>
              <a:rPr lang="es-ES_tradnl" sz="1600" dirty="0">
                <a:latin typeface="Gill Sans"/>
                <a:cs typeface="Gill Sans"/>
              </a:rPr>
              <a:t>3 </a:t>
            </a:r>
            <a:r>
              <a:rPr lang="es-ES_tradnl" sz="1600" dirty="0" err="1">
                <a:latin typeface="Gill Sans"/>
                <a:cs typeface="Gill Sans"/>
              </a:rPr>
              <a:t>track</a:t>
            </a:r>
            <a:r>
              <a:rPr lang="es-ES_tradnl" sz="1600" dirty="0">
                <a:latin typeface="Gill Sans"/>
                <a:cs typeface="Gill Sans"/>
              </a:rPr>
              <a:t> </a:t>
            </a:r>
            <a:r>
              <a:rPr lang="es-ES_tradnl" sz="1600" dirty="0" err="1">
                <a:latin typeface="Gill Sans"/>
                <a:cs typeface="Gill Sans"/>
              </a:rPr>
              <a:t>points</a:t>
            </a:r>
            <a:endParaRPr lang="es-ES_tradnl" sz="1600" dirty="0">
              <a:latin typeface="Gill Sans"/>
              <a:cs typeface="Gill Sans"/>
            </a:endParaRPr>
          </a:p>
          <a:p>
            <a:pPr marL="0" lvl="2" defTabSz="622243"/>
            <a:r>
              <a:rPr lang="es-ES_tradnl" sz="1600" dirty="0">
                <a:latin typeface="Gill Sans"/>
                <a:cs typeface="Gill Sans"/>
              </a:rPr>
              <a:t>𝜎 ~10 </a:t>
            </a:r>
            <a:r>
              <a:rPr lang="es-ES_tradnl" sz="1600" dirty="0">
                <a:latin typeface="Symbol" charset="2"/>
                <a:ea typeface="Symbol" charset="2"/>
                <a:cs typeface="Symbol" charset="2"/>
              </a:rPr>
              <a:t>m</a:t>
            </a:r>
            <a:r>
              <a:rPr lang="es-ES_tradnl" sz="1600" dirty="0">
                <a:latin typeface="Gill Sans"/>
                <a:cs typeface="Gill Sans"/>
              </a:rPr>
              <a:t>m</a:t>
            </a:r>
          </a:p>
        </p:txBody>
      </p:sp>
      <p:sp>
        <p:nvSpPr>
          <p:cNvPr id="13" name="TextBox 12"/>
          <p:cNvSpPr txBox="1"/>
          <p:nvPr/>
        </p:nvSpPr>
        <p:spPr>
          <a:xfrm>
            <a:off x="6048401" y="3918058"/>
            <a:ext cx="2800672" cy="1093165"/>
          </a:xfrm>
          <a:prstGeom prst="rect">
            <a:avLst/>
          </a:prstGeom>
          <a:solidFill>
            <a:srgbClr val="FFFFFF"/>
          </a:solidFill>
          <a:ln>
            <a:solidFill>
              <a:srgbClr val="FFFFFF"/>
            </a:solidFill>
          </a:ln>
        </p:spPr>
        <p:txBody>
          <a:bodyPr wrap="square" lIns="91432" tIns="45716" rIns="91432" bIns="45716" rtlCol="0">
            <a:spAutoFit/>
          </a:bodyPr>
          <a:lstStyle/>
          <a:p>
            <a:pPr marL="0" lvl="2" defTabSz="622243"/>
            <a:r>
              <a:rPr lang="es-ES_tradnl" sz="1600" b="1" dirty="0">
                <a:solidFill>
                  <a:srgbClr val="B0A2FF"/>
                </a:solidFill>
                <a:latin typeface="Gill Sans"/>
                <a:cs typeface="Gill Sans"/>
              </a:rPr>
              <a:t>SCT (</a:t>
            </a:r>
            <a:r>
              <a:rPr lang="es-ES_tradnl" sz="1600" b="1" dirty="0" err="1">
                <a:solidFill>
                  <a:srgbClr val="B0A2FF"/>
                </a:solidFill>
                <a:latin typeface="Gill Sans"/>
                <a:cs typeface="Gill Sans"/>
              </a:rPr>
              <a:t>Silicon</a:t>
            </a:r>
            <a:r>
              <a:rPr lang="es-ES_tradnl" sz="1600" b="1" dirty="0">
                <a:solidFill>
                  <a:srgbClr val="B0A2FF"/>
                </a:solidFill>
                <a:latin typeface="Gill Sans"/>
                <a:cs typeface="Gill Sans"/>
              </a:rPr>
              <a:t> </a:t>
            </a:r>
            <a:r>
              <a:rPr lang="es-ES_tradnl" sz="1600" b="1" dirty="0" err="1">
                <a:solidFill>
                  <a:srgbClr val="B0A2FF"/>
                </a:solidFill>
                <a:latin typeface="Gill Sans"/>
                <a:cs typeface="Gill Sans"/>
              </a:rPr>
              <a:t>strips</a:t>
            </a:r>
            <a:r>
              <a:rPr lang="es-ES_tradnl" sz="1600" b="1" dirty="0">
                <a:solidFill>
                  <a:srgbClr val="B0A2FF"/>
                </a:solidFill>
                <a:latin typeface="Gill Sans"/>
                <a:cs typeface="Gill Sans"/>
              </a:rPr>
              <a:t>)</a:t>
            </a:r>
          </a:p>
          <a:p>
            <a:pPr marL="0" lvl="2" defTabSz="622243"/>
            <a:r>
              <a:rPr lang="es-ES_tradnl" sz="1600" dirty="0">
                <a:latin typeface="Gill Sans"/>
                <a:cs typeface="Gill Sans"/>
              </a:rPr>
              <a:t>6.2 </a:t>
            </a:r>
            <a:r>
              <a:rPr lang="es-ES_tradnl" sz="1600" dirty="0" err="1">
                <a:latin typeface="Gill Sans"/>
                <a:cs typeface="Gill Sans"/>
              </a:rPr>
              <a:t>Mchannels</a:t>
            </a:r>
            <a:endParaRPr lang="es-ES_tradnl" sz="1600" dirty="0">
              <a:latin typeface="Gill Sans"/>
              <a:cs typeface="Gill Sans"/>
            </a:endParaRPr>
          </a:p>
          <a:p>
            <a:pPr marL="0" lvl="2" defTabSz="622243"/>
            <a:r>
              <a:rPr lang="es-ES_tradnl" sz="1600" dirty="0">
                <a:latin typeface="Gill Sans"/>
                <a:cs typeface="Gill Sans"/>
              </a:rPr>
              <a:t>4 </a:t>
            </a:r>
            <a:r>
              <a:rPr lang="es-ES_tradnl" sz="1600" dirty="0" err="1">
                <a:latin typeface="Gill Sans"/>
                <a:cs typeface="Gill Sans"/>
              </a:rPr>
              <a:t>track</a:t>
            </a:r>
            <a:r>
              <a:rPr lang="es-ES_tradnl" sz="1600" dirty="0">
                <a:latin typeface="Gill Sans"/>
                <a:cs typeface="Gill Sans"/>
              </a:rPr>
              <a:t> </a:t>
            </a:r>
            <a:r>
              <a:rPr lang="es-ES_tradnl" sz="1600" dirty="0" err="1">
                <a:latin typeface="Gill Sans"/>
                <a:cs typeface="Gill Sans"/>
              </a:rPr>
              <a:t>points</a:t>
            </a:r>
            <a:endParaRPr lang="es-ES_tradnl" sz="1600" dirty="0">
              <a:latin typeface="Gill Sans"/>
              <a:cs typeface="Gill Sans"/>
            </a:endParaRPr>
          </a:p>
          <a:p>
            <a:pPr marL="0" lvl="2" defTabSz="622243"/>
            <a:r>
              <a:rPr lang="es-ES_tradnl" sz="1600" dirty="0">
                <a:latin typeface="Gill Sans"/>
                <a:cs typeface="Gill Sans"/>
              </a:rPr>
              <a:t>𝜎 ~16 </a:t>
            </a:r>
            <a:r>
              <a:rPr lang="es-ES_tradnl" sz="1600" dirty="0">
                <a:latin typeface="Symbol" charset="2"/>
                <a:ea typeface="Symbol" charset="2"/>
                <a:cs typeface="Symbol" charset="2"/>
              </a:rPr>
              <a:t>m</a:t>
            </a:r>
            <a:r>
              <a:rPr lang="es-ES_tradnl" sz="1600" dirty="0">
                <a:latin typeface="Gill Sans"/>
                <a:cs typeface="Gill Sans"/>
              </a:rPr>
              <a:t>m</a:t>
            </a:r>
          </a:p>
        </p:txBody>
      </p:sp>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20</a:t>
            </a:fld>
            <a:endParaRPr lang="en-US" sz="1400">
              <a:solidFill>
                <a:prstClr val="black"/>
              </a:solidFill>
            </a:endParaRPr>
          </a:p>
        </p:txBody>
      </p:sp>
      <p:sp>
        <p:nvSpPr>
          <p:cNvPr id="9" name="Down Arrow 8"/>
          <p:cNvSpPr/>
          <p:nvPr/>
        </p:nvSpPr>
        <p:spPr>
          <a:xfrm>
            <a:off x="8316415" y="2024123"/>
            <a:ext cx="504057" cy="4261517"/>
          </a:xfrm>
          <a:prstGeom prst="downArrow">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046648" y="1827191"/>
            <a:ext cx="1097352" cy="523220"/>
          </a:xfrm>
          <a:prstGeom prst="rect">
            <a:avLst/>
          </a:prstGeom>
          <a:noFill/>
        </p:spPr>
        <p:txBody>
          <a:bodyPr wrap="none" rtlCol="0">
            <a:spAutoFit/>
          </a:bodyPr>
          <a:lstStyle/>
          <a:p>
            <a:pPr algn="ctr"/>
            <a:r>
              <a:rPr lang="es-ES_tradnl" sz="1400">
                <a:solidFill>
                  <a:srgbClr val="C00000"/>
                </a:solidFill>
                <a:latin typeface="Gill Sans Light" charset="0"/>
                <a:ea typeface="Gill Sans Light" charset="0"/>
                <a:cs typeface="Gill Sans Light" charset="0"/>
              </a:rPr>
              <a:t>Precisión</a:t>
            </a:r>
            <a:endParaRPr lang="es-ES_tradnl" sz="1400" dirty="0">
              <a:solidFill>
                <a:srgbClr val="C00000"/>
              </a:solidFill>
              <a:latin typeface="Gill Sans Light" charset="0"/>
              <a:ea typeface="Gill Sans Light" charset="0"/>
              <a:cs typeface="Gill Sans Light" charset="0"/>
            </a:endParaRPr>
          </a:p>
          <a:p>
            <a:pPr algn="ctr"/>
            <a:r>
              <a:rPr lang="es-ES_tradnl" sz="1400" dirty="0">
                <a:solidFill>
                  <a:srgbClr val="C00000"/>
                </a:solidFill>
                <a:latin typeface="Gill Sans Light" charset="0"/>
                <a:ea typeface="Gill Sans Light" charset="0"/>
                <a:cs typeface="Gill Sans Light" charset="0"/>
              </a:rPr>
              <a:t>Granularidad</a:t>
            </a:r>
          </a:p>
        </p:txBody>
      </p:sp>
    </p:spTree>
    <p:extLst>
      <p:ext uri="{BB962C8B-B14F-4D97-AF65-F5344CB8AC3E}">
        <p14:creationId xmlns:p14="http://schemas.microsoft.com/office/powerpoint/2010/main" val="9935964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solidFill>
                <a:latin typeface="AmericanTypewriter"/>
              </a:rPr>
              <a:t>• </a:t>
            </a:r>
            <a:r>
              <a:rPr lang="en-US" dirty="0" err="1"/>
              <a:t>Detectores</a:t>
            </a:r>
            <a:r>
              <a:rPr lang="en-US" dirty="0"/>
              <a:t> de Gas </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7" name="Picture 6"/>
          <p:cNvPicPr>
            <a:picLocks noChangeAspect="1"/>
          </p:cNvPicPr>
          <p:nvPr/>
        </p:nvPicPr>
        <p:blipFill>
          <a:blip r:embed="rId2"/>
          <a:stretch>
            <a:fillRect/>
          </a:stretch>
        </p:blipFill>
        <p:spPr>
          <a:xfrm>
            <a:off x="636526" y="1417638"/>
            <a:ext cx="4975348" cy="1932760"/>
          </a:xfrm>
          <a:prstGeom prst="rect">
            <a:avLst/>
          </a:prstGeom>
        </p:spPr>
      </p:pic>
      <p:pic>
        <p:nvPicPr>
          <p:cNvPr id="8" name="Picture 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9964" y="1206397"/>
            <a:ext cx="1917038" cy="23274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9" name="Picture 8" descr="Electron_Avalanch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62452" y="3861048"/>
            <a:ext cx="2678868" cy="2289631"/>
          </a:xfrm>
          <a:prstGeom prst="rect">
            <a:avLst/>
          </a:prstGeom>
        </p:spPr>
      </p:pic>
      <p:sp>
        <p:nvSpPr>
          <p:cNvPr id="10" name="Text Box 6"/>
          <p:cNvSpPr txBox="1">
            <a:spLocks noChangeArrowheads="1"/>
          </p:cNvSpPr>
          <p:nvPr/>
        </p:nvSpPr>
        <p:spPr bwMode="auto">
          <a:xfrm>
            <a:off x="387896" y="3504389"/>
            <a:ext cx="5472608" cy="286231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a:r>
              <a:rPr lang="es-ES" sz="1800" dirty="0">
                <a:latin typeface="Gill Sans"/>
                <a:cs typeface="Gill Sans"/>
              </a:rPr>
              <a:t>Una partícula cargada atravesando gas pierde energía cuando interacciona con los átomos de gas. Este proceso resulta en:</a:t>
            </a:r>
          </a:p>
          <a:p>
            <a:pPr marL="730184" lvl="1" algn="just">
              <a:buFont typeface="Arial"/>
              <a:buChar char="•"/>
            </a:pPr>
            <a:r>
              <a:rPr lang="es-ES" sz="1800" b="1" dirty="0">
                <a:latin typeface="Gill Sans"/>
                <a:cs typeface="Gill Sans"/>
              </a:rPr>
              <a:t>Excitación</a:t>
            </a:r>
            <a:r>
              <a:rPr lang="es-ES" sz="1800" dirty="0">
                <a:latin typeface="Gill Sans"/>
                <a:cs typeface="Gill Sans"/>
              </a:rPr>
              <a:t>: la partícula transfiere una cantidad determinada de energía al átomo de gas</a:t>
            </a:r>
          </a:p>
          <a:p>
            <a:pPr marL="730184" lvl="1" algn="just">
              <a:buFont typeface="Arial"/>
              <a:buChar char="•"/>
            </a:pPr>
            <a:r>
              <a:rPr lang="es-ES" sz="1800" b="1" dirty="0">
                <a:latin typeface="Gill Sans"/>
                <a:cs typeface="Gill Sans"/>
              </a:rPr>
              <a:t>Ionización: </a:t>
            </a:r>
            <a:r>
              <a:rPr lang="es-ES" sz="1800" dirty="0">
                <a:latin typeface="Gill Sans"/>
                <a:cs typeface="Gill Sans"/>
              </a:rPr>
              <a:t>la partícula partícula libera un electrón del átomo de gas átomo, y deja un ion cargado positivamente</a:t>
            </a:r>
          </a:p>
          <a:p>
            <a:pPr algn="just"/>
            <a:r>
              <a:rPr lang="es-ES" sz="1800" dirty="0">
                <a:latin typeface="Gill Sans"/>
                <a:cs typeface="Gill Sans"/>
              </a:rPr>
              <a:t>Los electrones primarios tienen suficiente energía cinética para </a:t>
            </a:r>
            <a:r>
              <a:rPr lang="es-ES" sz="1800" u="sng" dirty="0">
                <a:latin typeface="Gill Sans"/>
                <a:cs typeface="Gill Sans"/>
              </a:rPr>
              <a:t>ionizar otros átomos del gas</a:t>
            </a:r>
            <a:r>
              <a:rPr lang="es-ES" sz="1800" dirty="0">
                <a:latin typeface="Gill Sans"/>
                <a:cs typeface="Gill Sans"/>
              </a:rPr>
              <a:t>. </a:t>
            </a:r>
          </a:p>
        </p:txBody>
      </p:sp>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21</a:t>
            </a:fld>
            <a:endParaRPr lang="en-US" sz="1400">
              <a:solidFill>
                <a:prstClr val="black"/>
              </a:solidFill>
            </a:endParaRPr>
          </a:p>
        </p:txBody>
      </p:sp>
    </p:spTree>
    <p:extLst>
      <p:ext uri="{BB962C8B-B14F-4D97-AF65-F5344CB8AC3E}">
        <p14:creationId xmlns:p14="http://schemas.microsoft.com/office/powerpoint/2010/main" val="3282331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457200" y="-27384"/>
            <a:ext cx="8229600" cy="1301750"/>
          </a:xfrm>
        </p:spPr>
        <p:txBody>
          <a:bodyPr/>
          <a:lstStyle/>
          <a:p>
            <a:r>
              <a:rPr lang="en-US" sz="3600" dirty="0">
                <a:solidFill>
                  <a:schemeClr val="accent2"/>
                </a:solidFill>
                <a:latin typeface="AmericanTypewriter"/>
              </a:rPr>
              <a:t>• </a:t>
            </a:r>
            <a:r>
              <a:rPr lang="en-US" dirty="0" err="1"/>
              <a:t>Amplificación</a:t>
            </a:r>
            <a:r>
              <a:rPr lang="en-US" sz="3600" dirty="0"/>
              <a:t> </a:t>
            </a:r>
            <a:r>
              <a:rPr lang="en-US" sz="3600" dirty="0">
                <a:solidFill>
                  <a:schemeClr val="accent2"/>
                </a:solidFill>
                <a:latin typeface="AmericanTypewriter"/>
              </a:rPr>
              <a:t>•</a:t>
            </a:r>
            <a:endParaRPr lang="en-US" dirty="0">
              <a:latin typeface="Calibri" charset="0"/>
            </a:endParaRPr>
          </a:p>
        </p:txBody>
      </p:sp>
      <p:sp>
        <p:nvSpPr>
          <p:cNvPr id="30726" name="Text Box 4"/>
          <p:cNvSpPr txBox="1">
            <a:spLocks noChangeArrowheads="1"/>
          </p:cNvSpPr>
          <p:nvPr/>
        </p:nvSpPr>
        <p:spPr bwMode="auto">
          <a:xfrm>
            <a:off x="323529" y="1268763"/>
            <a:ext cx="8496944" cy="194411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342869" indent="-342869">
              <a:lnSpc>
                <a:spcPct val="90000"/>
              </a:lnSpc>
              <a:spcBef>
                <a:spcPts val="1800"/>
              </a:spcBef>
              <a:buClr>
                <a:schemeClr val="accent2">
                  <a:lumMod val="60000"/>
                  <a:lumOff val="40000"/>
                </a:schemeClr>
              </a:buClr>
              <a:buFont typeface="Arial"/>
              <a:buChar char="•"/>
            </a:pPr>
            <a:r>
              <a:rPr lang="es-ES" sz="2000" dirty="0">
                <a:latin typeface="Gill Sans"/>
                <a:cs typeface="Gill Sans"/>
              </a:rPr>
              <a:t>La distancia media entre interacciones primarias es ~200-300 </a:t>
            </a:r>
            <a:r>
              <a:rPr lang="es-ES" sz="2000" dirty="0">
                <a:latin typeface="Gill Sans"/>
                <a:cs typeface="Gill Sans"/>
                <a:sym typeface="Symbol" charset="0"/>
              </a:rPr>
              <a:t></a:t>
            </a:r>
            <a:r>
              <a:rPr lang="es-ES" sz="2000" dirty="0">
                <a:latin typeface="Gill Sans"/>
                <a:cs typeface="Gill Sans"/>
              </a:rPr>
              <a:t>m, y una interacción primaria produce solo unas pocas interacciones secundarias</a:t>
            </a:r>
          </a:p>
          <a:p>
            <a:pPr marL="342869" indent="-342869">
              <a:lnSpc>
                <a:spcPct val="90000"/>
              </a:lnSpc>
              <a:spcBef>
                <a:spcPts val="1800"/>
              </a:spcBef>
              <a:buClr>
                <a:schemeClr val="accent2">
                  <a:lumMod val="60000"/>
                  <a:lumOff val="40000"/>
                </a:schemeClr>
              </a:buClr>
              <a:buFont typeface="Arial"/>
              <a:buChar char="•"/>
            </a:pPr>
            <a:r>
              <a:rPr lang="es-ES" sz="2000" dirty="0">
                <a:latin typeface="Gill Sans"/>
                <a:cs typeface="Gill Sans"/>
              </a:rPr>
              <a:t>100 pares no son fáciles de detectar, ya que el ruido típico de un amplificador de señal es ~1000 e</a:t>
            </a:r>
            <a:r>
              <a:rPr lang="es-ES" sz="2000" baseline="30000" dirty="0">
                <a:latin typeface="Gill Sans"/>
                <a:cs typeface="Gill Sans"/>
              </a:rPr>
              <a:t>-</a:t>
            </a:r>
          </a:p>
          <a:p>
            <a:pPr marL="342869" indent="-342869">
              <a:lnSpc>
                <a:spcPct val="90000"/>
              </a:lnSpc>
              <a:spcBef>
                <a:spcPts val="1800"/>
              </a:spcBef>
              <a:buClr>
                <a:schemeClr val="accent2">
                  <a:lumMod val="60000"/>
                  <a:lumOff val="40000"/>
                </a:schemeClr>
              </a:buClr>
              <a:buFont typeface="Arial"/>
              <a:buChar char="•"/>
            </a:pPr>
            <a:r>
              <a:rPr lang="es-ES" sz="2000" b="1" dirty="0">
                <a:latin typeface="Gill Sans"/>
                <a:cs typeface="Gill Sans"/>
              </a:rPr>
              <a:t>Necesitamos MULTIPLICAR los electrones</a:t>
            </a:r>
          </a:p>
        </p:txBody>
      </p:sp>
      <p:pic>
        <p:nvPicPr>
          <p:cNvPr id="4" name="Picture 3" descr="Screen Shot 2013-11-17 at 21.40.1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3223875"/>
            <a:ext cx="5120208" cy="3334735"/>
          </a:xfrm>
          <a:prstGeom prst="rect">
            <a:avLst/>
          </a:prstGeom>
        </p:spPr>
      </p:pic>
      <p:sp>
        <p:nvSpPr>
          <p:cNvPr id="2" name="Date Placeholder 1"/>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3" name="Footer Placeholder 2"/>
          <p:cNvSpPr>
            <a:spLocks noGrp="1"/>
          </p:cNvSpPr>
          <p:nvPr>
            <p:ph type="ftr" sz="quarter" idx="11"/>
          </p:nvPr>
        </p:nvSpPr>
        <p:spPr/>
        <p:txBody>
          <a:bodyPr/>
          <a:lstStyle/>
          <a:p>
            <a:pPr>
              <a:defRPr/>
            </a:pPr>
            <a:r>
              <a:rPr lang="mr-IN">
                <a:solidFill>
                  <a:prstClr val="black"/>
                </a:solidFill>
              </a:rPr>
              <a:t>25/6/2019</a:t>
            </a:r>
            <a:endParaRPr lang="en-US" sz="1400" dirty="0">
              <a:solidFill>
                <a:prstClr val="black"/>
              </a:solidFill>
            </a:endParaRPr>
          </a:p>
        </p:txBody>
      </p:sp>
      <p:pic>
        <p:nvPicPr>
          <p:cNvPr id="7" name="Picture 2" descr="http://upload.wikimedia.org/wikipedia/commons/thumb/f/f7/Detector_regions.gif/800px-Detector_regions.gif"/>
          <p:cNvPicPr>
            <a:picLocks noChangeAspect="1" noChangeArrowheads="1"/>
          </p:cNvPicPr>
          <p:nvPr/>
        </p:nvPicPr>
        <p:blipFill>
          <a:blip r:embed="rId4" cstate="print"/>
          <a:srcRect/>
          <a:stretch>
            <a:fillRect/>
          </a:stretch>
        </p:blipFill>
        <p:spPr bwMode="auto">
          <a:xfrm>
            <a:off x="5697847" y="3806500"/>
            <a:ext cx="3338649" cy="2502820"/>
          </a:xfrm>
          <a:prstGeom prst="rect">
            <a:avLst/>
          </a:prstGeom>
          <a:noFill/>
        </p:spPr>
      </p:pic>
      <p:sp>
        <p:nvSpPr>
          <p:cNvPr id="5" name="Slide Number Placeholder 4"/>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22</a:t>
            </a:fld>
            <a:endParaRPr lang="en-US" sz="1400">
              <a:solidFill>
                <a:prstClr val="black"/>
              </a:solidFill>
            </a:endParaRPr>
          </a:p>
        </p:txBody>
      </p:sp>
    </p:spTree>
    <p:extLst>
      <p:ext uri="{BB962C8B-B14F-4D97-AF65-F5344CB8AC3E}">
        <p14:creationId xmlns:p14="http://schemas.microsoft.com/office/powerpoint/2010/main" val="555820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7-07 at 20.28.3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552500"/>
            <a:ext cx="3852602" cy="1940396"/>
          </a:xfrm>
          <a:prstGeom prst="rect">
            <a:avLst/>
          </a:prstGeom>
        </p:spPr>
      </p:pic>
      <p:sp>
        <p:nvSpPr>
          <p:cNvPr id="3" name="Content Placeholder 2"/>
          <p:cNvSpPr>
            <a:spLocks noGrp="1"/>
          </p:cNvSpPr>
          <p:nvPr>
            <p:ph idx="1"/>
          </p:nvPr>
        </p:nvSpPr>
        <p:spPr>
          <a:xfrm>
            <a:off x="356003" y="1203073"/>
            <a:ext cx="8330797" cy="2637736"/>
          </a:xfrm>
        </p:spPr>
        <p:txBody>
          <a:bodyPr rtlCol="0">
            <a:noAutofit/>
          </a:bodyPr>
          <a:lstStyle/>
          <a:p>
            <a:pPr>
              <a:spcBef>
                <a:spcPts val="1128"/>
              </a:spcBef>
              <a:buClr>
                <a:schemeClr val="accent2">
                  <a:lumMod val="60000"/>
                  <a:lumOff val="40000"/>
                </a:schemeClr>
              </a:buClr>
              <a:buFont typeface="Wingdings" charset="2"/>
              <a:buChar char="§"/>
              <a:defRPr/>
            </a:pPr>
            <a:r>
              <a:rPr lang="es-ES_tradnl" sz="1800" dirty="0"/>
              <a:t>Activos continuamente</a:t>
            </a:r>
          </a:p>
          <a:p>
            <a:pPr>
              <a:spcBef>
                <a:spcPts val="1128"/>
              </a:spcBef>
              <a:buClr>
                <a:schemeClr val="accent2">
                  <a:lumMod val="60000"/>
                  <a:lumOff val="40000"/>
                </a:schemeClr>
              </a:buClr>
              <a:buFont typeface="Wingdings" charset="2"/>
              <a:buChar char="§"/>
              <a:defRPr/>
            </a:pPr>
            <a:r>
              <a:rPr lang="es-ES_tradnl" sz="1800" dirty="0"/>
              <a:t>Eficientes en altos flujos de partículas </a:t>
            </a:r>
            <a:r>
              <a:rPr lang="es-ES_tradnl" sz="1400" dirty="0"/>
              <a:t>~MHz/cm2 </a:t>
            </a:r>
            <a:endParaRPr lang="es-ES_tradnl" sz="1800" dirty="0"/>
          </a:p>
          <a:p>
            <a:pPr>
              <a:spcBef>
                <a:spcPts val="1128"/>
              </a:spcBef>
              <a:buClr>
                <a:schemeClr val="accent2">
                  <a:lumMod val="60000"/>
                  <a:lumOff val="40000"/>
                </a:schemeClr>
              </a:buClr>
              <a:buFont typeface="Wingdings" charset="2"/>
              <a:buChar char="§"/>
              <a:defRPr/>
            </a:pPr>
            <a:r>
              <a:rPr lang="es-ES_tradnl" sz="1800" dirty="0"/>
              <a:t>Precisión sub-mm (~distancia hilos/√12)</a:t>
            </a:r>
          </a:p>
          <a:p>
            <a:pPr>
              <a:spcBef>
                <a:spcPts val="1128"/>
              </a:spcBef>
              <a:buClr>
                <a:schemeClr val="accent2">
                  <a:lumMod val="60000"/>
                  <a:lumOff val="40000"/>
                </a:schemeClr>
              </a:buClr>
              <a:buFont typeface="Wingdings" charset="2"/>
              <a:buChar char="§"/>
              <a:defRPr/>
            </a:pPr>
            <a:r>
              <a:rPr lang="es-ES_tradnl" sz="1800" b="1" dirty="0">
                <a:solidFill>
                  <a:srgbClr val="C00000"/>
                </a:solidFill>
              </a:rPr>
              <a:t>Primer detector electrónico, permite hacer física (moderna) de alta estadística</a:t>
            </a:r>
          </a:p>
          <a:p>
            <a:pPr>
              <a:spcBef>
                <a:spcPts val="1128"/>
              </a:spcBef>
              <a:buClr>
                <a:schemeClr val="accent2">
                  <a:lumMod val="60000"/>
                  <a:lumOff val="40000"/>
                </a:schemeClr>
              </a:buClr>
              <a:buFont typeface="Wingdings" charset="2"/>
              <a:buChar char="§"/>
              <a:defRPr/>
            </a:pPr>
            <a:r>
              <a:rPr lang="es-ES_tradnl" sz="1800" b="1" dirty="0"/>
              <a:t>Limitaciones para el LHC: flujo de partículas, resistencia a la radiación, resolución espacial</a:t>
            </a:r>
            <a:r>
              <a:rPr lang="mr-IN" sz="1800" b="1" dirty="0"/>
              <a:t>…</a:t>
            </a:r>
            <a:endParaRPr lang="es-ES_tradnl" sz="1800" dirty="0"/>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dirty="0">
              <a:solidFill>
                <a:prstClr val="black"/>
              </a:solidFill>
            </a:endParaRPr>
          </a:p>
        </p:txBody>
      </p:sp>
      <p:sp>
        <p:nvSpPr>
          <p:cNvPr id="10" name="Rectangle 2"/>
          <p:cNvSpPr>
            <a:spLocks noGrp="1" noChangeArrowheads="1"/>
          </p:cNvSpPr>
          <p:nvPr>
            <p:ph type="title"/>
          </p:nvPr>
        </p:nvSpPr>
        <p:spPr>
          <a:xfrm>
            <a:off x="1259632" y="3076"/>
            <a:ext cx="6347048" cy="1143000"/>
          </a:xfrm>
        </p:spPr>
        <p:txBody>
          <a:bodyPr/>
          <a:lstStyle/>
          <a:p>
            <a:r>
              <a:rPr lang="en-US" dirty="0">
                <a:solidFill>
                  <a:schemeClr val="accent2"/>
                </a:solidFill>
                <a:latin typeface="AmericanTypewriter"/>
              </a:rPr>
              <a:t>• </a:t>
            </a:r>
            <a:r>
              <a:rPr lang="en-US" dirty="0"/>
              <a:t>MWPC </a:t>
            </a:r>
            <a:r>
              <a:rPr lang="en-US" dirty="0">
                <a:solidFill>
                  <a:schemeClr val="accent2"/>
                </a:solidFill>
                <a:latin typeface="AmericanTypewriter"/>
              </a:rPr>
              <a:t>•</a:t>
            </a:r>
            <a:endParaRPr lang="en-US" dirty="0"/>
          </a:p>
        </p:txBody>
      </p:sp>
      <p:sp>
        <p:nvSpPr>
          <p:cNvPr id="12" name="Rectangle 11"/>
          <p:cNvSpPr/>
          <p:nvPr/>
        </p:nvSpPr>
        <p:spPr>
          <a:xfrm>
            <a:off x="5103114" y="4077072"/>
            <a:ext cx="2880196" cy="307768"/>
          </a:xfrm>
          <a:prstGeom prst="rect">
            <a:avLst/>
          </a:prstGeom>
        </p:spPr>
        <p:txBody>
          <a:bodyPr wrap="none" lIns="91432" tIns="45716" rIns="91432" bIns="45716">
            <a:spAutoFit/>
          </a:bodyPr>
          <a:lstStyle/>
          <a:p>
            <a:r>
              <a:rPr lang="en-US" sz="1400" b="1" i="1" dirty="0" err="1">
                <a:solidFill>
                  <a:srgbClr val="1F497D"/>
                </a:solidFill>
                <a:latin typeface="Gill Sans"/>
                <a:cs typeface="Gill Sans"/>
              </a:rPr>
              <a:t>G.Charpak</a:t>
            </a:r>
            <a:r>
              <a:rPr lang="en-US" sz="1400" b="1" i="1" dirty="0">
                <a:solidFill>
                  <a:srgbClr val="1F497D"/>
                </a:solidFill>
                <a:latin typeface="Gill Sans"/>
                <a:cs typeface="Gill Sans"/>
              </a:rPr>
              <a:t>, </a:t>
            </a:r>
            <a:r>
              <a:rPr lang="es-ES_tradnl" sz="1400" b="1" i="1" dirty="0">
                <a:solidFill>
                  <a:srgbClr val="1F497D"/>
                </a:solidFill>
                <a:latin typeface="Gill Sans"/>
                <a:cs typeface="Gill Sans"/>
              </a:rPr>
              <a:t>Premio Nobel </a:t>
            </a:r>
            <a:r>
              <a:rPr lang="en-US" sz="1400" b="1" i="1" dirty="0">
                <a:solidFill>
                  <a:srgbClr val="1F497D"/>
                </a:solidFill>
                <a:latin typeface="Gill Sans"/>
                <a:cs typeface="Gill Sans"/>
              </a:rPr>
              <a:t>1992</a:t>
            </a:r>
            <a:endParaRPr lang="en-US" sz="1400" dirty="0">
              <a:solidFill>
                <a:prstClr val="black"/>
              </a:solidFill>
              <a:latin typeface="Gill Sans"/>
              <a:cs typeface="Gill Sans"/>
            </a:endParaRPr>
          </a:p>
        </p:txBody>
      </p:sp>
      <p:grpSp>
        <p:nvGrpSpPr>
          <p:cNvPr id="13" name="Group 19"/>
          <p:cNvGrpSpPr/>
          <p:nvPr/>
        </p:nvGrpSpPr>
        <p:grpSpPr>
          <a:xfrm>
            <a:off x="5029200" y="4387552"/>
            <a:ext cx="2971800" cy="1981200"/>
            <a:chOff x="3048000" y="2266950"/>
            <a:chExt cx="5838825" cy="4457700"/>
          </a:xfrm>
        </p:grpSpPr>
        <p:pic>
          <p:nvPicPr>
            <p:cNvPr id="14"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48000" y="2266950"/>
              <a:ext cx="5838825" cy="2228850"/>
            </a:xfrm>
            <a:prstGeom prst="rect">
              <a:avLst/>
            </a:prstGeom>
            <a:noFill/>
            <a:ln w="9525">
              <a:noFill/>
              <a:miter lim="800000"/>
              <a:headEnd/>
              <a:tailEnd/>
            </a:ln>
          </p:spPr>
        </p:pic>
        <p:pic>
          <p:nvPicPr>
            <p:cNvPr id="15"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048000" y="4495800"/>
              <a:ext cx="5838825" cy="2228850"/>
            </a:xfrm>
            <a:prstGeom prst="rect">
              <a:avLst/>
            </a:prstGeom>
            <a:noFill/>
            <a:ln w="9525">
              <a:noFill/>
              <a:miter lim="800000"/>
              <a:headEnd/>
              <a:tailEnd/>
            </a:ln>
          </p:spPr>
        </p:pic>
      </p:grpSp>
      <p:grpSp>
        <p:nvGrpSpPr>
          <p:cNvPr id="16" name="Group 22"/>
          <p:cNvGrpSpPr/>
          <p:nvPr/>
        </p:nvGrpSpPr>
        <p:grpSpPr>
          <a:xfrm>
            <a:off x="685800" y="4167336"/>
            <a:ext cx="3505200" cy="2286000"/>
            <a:chOff x="-228600" y="3038475"/>
            <a:chExt cx="5467350" cy="3409950"/>
          </a:xfrm>
        </p:grpSpPr>
        <p:pic>
          <p:nvPicPr>
            <p:cNvPr id="17" name="Picture 6"/>
            <p:cNvPicPr>
              <a:picLocks noChangeAspect="1" noChangeArrowheads="1"/>
            </p:cNvPicPr>
            <p:nvPr/>
          </p:nvPicPr>
          <p:blipFill>
            <a:blip r:embed="rId5" cstate="print"/>
            <a:stretch>
              <a:fillRect/>
            </a:stretch>
          </p:blipFill>
          <p:spPr bwMode="auto">
            <a:xfrm>
              <a:off x="-228600" y="3038475"/>
              <a:ext cx="5467350" cy="3057525"/>
            </a:xfrm>
            <a:prstGeom prst="rect">
              <a:avLst/>
            </a:prstGeom>
            <a:noFill/>
            <a:ln>
              <a:noFill/>
            </a:ln>
          </p:spPr>
        </p:pic>
        <p:pic>
          <p:nvPicPr>
            <p:cNvPr id="18" name="Picture 7"/>
            <p:cNvPicPr>
              <a:picLocks noChangeAspect="1" noChangeArrowheads="1"/>
            </p:cNvPicPr>
            <p:nvPr/>
          </p:nvPicPr>
          <p:blipFill>
            <a:blip r:embed="rId6" cstate="print"/>
            <a:srcRect/>
            <a:stretch>
              <a:fillRect/>
            </a:stretch>
          </p:blipFill>
          <p:spPr bwMode="auto">
            <a:xfrm>
              <a:off x="457200" y="6096000"/>
              <a:ext cx="4781550" cy="352425"/>
            </a:xfrm>
            <a:prstGeom prst="rect">
              <a:avLst/>
            </a:prstGeom>
            <a:noFill/>
            <a:ln w="9525">
              <a:noFill/>
              <a:miter lim="800000"/>
              <a:headEnd/>
              <a:tailEnd/>
            </a:ln>
          </p:spPr>
        </p:pic>
      </p:grpSp>
      <p:sp>
        <p:nvSpPr>
          <p:cNvPr id="8" name="Date Placeholder 7"/>
          <p:cNvSpPr>
            <a:spLocks noGrp="1"/>
          </p:cNvSpPr>
          <p:nvPr>
            <p:ph type="dt" sz="half" idx="10"/>
          </p:nvPr>
        </p:nvSpPr>
        <p:spPr/>
        <p:txBody>
          <a:bodyPr/>
          <a:lstStyle/>
          <a:p>
            <a:pPr>
              <a:defRPr/>
            </a:pPr>
            <a:r>
              <a:rPr lang="en-US">
                <a:solidFill>
                  <a:prstClr val="black"/>
                </a:solidFill>
              </a:rPr>
              <a:t>mar.capeans@cern.ch</a:t>
            </a:r>
          </a:p>
        </p:txBody>
      </p:sp>
      <p:sp>
        <p:nvSpPr>
          <p:cNvPr id="9" name="Slide Number Placeholder 8"/>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23</a:t>
            </a:fld>
            <a:endParaRPr lang="en-US" sz="1400">
              <a:solidFill>
                <a:prstClr val="black"/>
              </a:solidFill>
            </a:endParaRPr>
          </a:p>
        </p:txBody>
      </p:sp>
    </p:spTree>
    <p:extLst>
      <p:ext uri="{BB962C8B-B14F-4D97-AF65-F5344CB8AC3E}">
        <p14:creationId xmlns:p14="http://schemas.microsoft.com/office/powerpoint/2010/main" val="15297145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a:xfrm>
            <a:off x="251521" y="0"/>
            <a:ext cx="8712968" cy="1196752"/>
          </a:xfrm>
        </p:spPr>
        <p:txBody>
          <a:bodyPr>
            <a:normAutofit/>
          </a:bodyPr>
          <a:lstStyle/>
          <a:p>
            <a:r>
              <a:rPr lang="en-US" dirty="0">
                <a:solidFill>
                  <a:schemeClr val="accent2"/>
                </a:solidFill>
                <a:latin typeface="AmericanTypewriter"/>
              </a:rPr>
              <a:t>• </a:t>
            </a:r>
            <a:r>
              <a:rPr lang="en-US" dirty="0" err="1"/>
              <a:t>Tendencias</a:t>
            </a:r>
            <a:r>
              <a:rPr lang="en-US" dirty="0">
                <a:solidFill>
                  <a:schemeClr val="accent2"/>
                </a:solidFill>
                <a:latin typeface="AmericanTypewriter"/>
              </a:rPr>
              <a:t>•</a:t>
            </a:r>
            <a:endParaRPr lang="en-US" dirty="0">
              <a:latin typeface="Calibri" charset="0"/>
            </a:endParaRPr>
          </a:p>
        </p:txBody>
      </p:sp>
      <p:grpSp>
        <p:nvGrpSpPr>
          <p:cNvPr id="70661" name="Group 28"/>
          <p:cNvGrpSpPr>
            <a:grpSpLocks noChangeAspect="1"/>
          </p:cNvGrpSpPr>
          <p:nvPr/>
        </p:nvGrpSpPr>
        <p:grpSpPr bwMode="auto">
          <a:xfrm>
            <a:off x="704637" y="1765380"/>
            <a:ext cx="4266689" cy="1031655"/>
            <a:chOff x="336" y="1056"/>
            <a:chExt cx="1584" cy="384"/>
          </a:xfrm>
        </p:grpSpPr>
        <p:grpSp>
          <p:nvGrpSpPr>
            <p:cNvPr id="70704" name="Group 11"/>
            <p:cNvGrpSpPr>
              <a:grpSpLocks noChangeAspect="1"/>
            </p:cNvGrpSpPr>
            <p:nvPr/>
          </p:nvGrpSpPr>
          <p:grpSpPr bwMode="auto">
            <a:xfrm>
              <a:off x="336" y="1056"/>
              <a:ext cx="240" cy="240"/>
              <a:chOff x="336" y="1056"/>
              <a:chExt cx="240" cy="240"/>
            </a:xfrm>
          </p:grpSpPr>
          <p:sp>
            <p:nvSpPr>
              <p:cNvPr id="70723" name="Oval 4"/>
              <p:cNvSpPr>
                <a:spLocks noChangeAspect="1" noChangeArrowheads="1"/>
              </p:cNvSpPr>
              <p:nvPr/>
            </p:nvSpPr>
            <p:spPr bwMode="auto">
              <a:xfrm>
                <a:off x="336" y="1056"/>
                <a:ext cx="240" cy="24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0724" name="Oval 6"/>
              <p:cNvSpPr>
                <a:spLocks noChangeAspect="1" noChangeArrowheads="1"/>
              </p:cNvSpPr>
              <p:nvPr/>
            </p:nvSpPr>
            <p:spPr bwMode="auto">
              <a:xfrm>
                <a:off x="432" y="1152"/>
                <a:ext cx="48" cy="48"/>
              </a:xfrm>
              <a:prstGeom prst="ellipse">
                <a:avLst/>
              </a:prstGeom>
              <a:solidFill>
                <a:srgbClr val="AC2788"/>
              </a:solidFill>
              <a:ln>
                <a:noFill/>
              </a:ln>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en-US"/>
              </a:p>
            </p:txBody>
          </p:sp>
        </p:grpSp>
        <p:grpSp>
          <p:nvGrpSpPr>
            <p:cNvPr id="70705" name="Group 13"/>
            <p:cNvGrpSpPr>
              <a:grpSpLocks noChangeAspect="1"/>
            </p:cNvGrpSpPr>
            <p:nvPr/>
          </p:nvGrpSpPr>
          <p:grpSpPr bwMode="auto">
            <a:xfrm>
              <a:off x="609" y="1056"/>
              <a:ext cx="240" cy="240"/>
              <a:chOff x="609" y="1061"/>
              <a:chExt cx="240" cy="240"/>
            </a:xfrm>
          </p:grpSpPr>
          <p:sp>
            <p:nvSpPr>
              <p:cNvPr id="70721" name="Oval 7"/>
              <p:cNvSpPr>
                <a:spLocks noChangeAspect="1" noChangeArrowheads="1"/>
              </p:cNvSpPr>
              <p:nvPr/>
            </p:nvSpPr>
            <p:spPr bwMode="auto">
              <a:xfrm>
                <a:off x="609" y="1061"/>
                <a:ext cx="240" cy="24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0722" name="Oval 8"/>
              <p:cNvSpPr>
                <a:spLocks noChangeAspect="1" noChangeArrowheads="1"/>
              </p:cNvSpPr>
              <p:nvPr/>
            </p:nvSpPr>
            <p:spPr bwMode="auto">
              <a:xfrm>
                <a:off x="705" y="1157"/>
                <a:ext cx="48" cy="48"/>
              </a:xfrm>
              <a:prstGeom prst="ellipse">
                <a:avLst/>
              </a:prstGeom>
              <a:solidFill>
                <a:srgbClr val="AC2788"/>
              </a:solidFill>
              <a:ln>
                <a:noFill/>
              </a:ln>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en-US"/>
              </a:p>
            </p:txBody>
          </p:sp>
        </p:grpSp>
        <p:grpSp>
          <p:nvGrpSpPr>
            <p:cNvPr id="70706" name="Group 14"/>
            <p:cNvGrpSpPr>
              <a:grpSpLocks noChangeAspect="1"/>
            </p:cNvGrpSpPr>
            <p:nvPr/>
          </p:nvGrpSpPr>
          <p:grpSpPr bwMode="auto">
            <a:xfrm>
              <a:off x="877" y="1056"/>
              <a:ext cx="240" cy="240"/>
              <a:chOff x="887" y="1066"/>
              <a:chExt cx="240" cy="240"/>
            </a:xfrm>
          </p:grpSpPr>
          <p:sp>
            <p:nvSpPr>
              <p:cNvPr id="70719" name="Oval 9"/>
              <p:cNvSpPr>
                <a:spLocks noChangeAspect="1" noChangeArrowheads="1"/>
              </p:cNvSpPr>
              <p:nvPr/>
            </p:nvSpPr>
            <p:spPr bwMode="auto">
              <a:xfrm>
                <a:off x="887" y="1066"/>
                <a:ext cx="240" cy="24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0720" name="Oval 10"/>
              <p:cNvSpPr>
                <a:spLocks noChangeAspect="1" noChangeArrowheads="1"/>
              </p:cNvSpPr>
              <p:nvPr/>
            </p:nvSpPr>
            <p:spPr bwMode="auto">
              <a:xfrm>
                <a:off x="983" y="1162"/>
                <a:ext cx="48" cy="48"/>
              </a:xfrm>
              <a:prstGeom prst="ellipse">
                <a:avLst/>
              </a:prstGeom>
              <a:solidFill>
                <a:srgbClr val="AC2788"/>
              </a:solidFill>
              <a:ln>
                <a:noFill/>
              </a:ln>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en-US"/>
              </a:p>
            </p:txBody>
          </p:sp>
        </p:grpSp>
        <p:grpSp>
          <p:nvGrpSpPr>
            <p:cNvPr id="70707" name="Group 15"/>
            <p:cNvGrpSpPr>
              <a:grpSpLocks noChangeAspect="1"/>
            </p:cNvGrpSpPr>
            <p:nvPr/>
          </p:nvGrpSpPr>
          <p:grpSpPr bwMode="auto">
            <a:xfrm>
              <a:off x="1139" y="1056"/>
              <a:ext cx="240" cy="240"/>
              <a:chOff x="336" y="1056"/>
              <a:chExt cx="240" cy="240"/>
            </a:xfrm>
          </p:grpSpPr>
          <p:sp>
            <p:nvSpPr>
              <p:cNvPr id="70717" name="Oval 16"/>
              <p:cNvSpPr>
                <a:spLocks noChangeAspect="1" noChangeArrowheads="1"/>
              </p:cNvSpPr>
              <p:nvPr/>
            </p:nvSpPr>
            <p:spPr bwMode="auto">
              <a:xfrm>
                <a:off x="336" y="1056"/>
                <a:ext cx="240" cy="24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0718" name="Oval 17"/>
              <p:cNvSpPr>
                <a:spLocks noChangeAspect="1" noChangeArrowheads="1"/>
              </p:cNvSpPr>
              <p:nvPr/>
            </p:nvSpPr>
            <p:spPr bwMode="auto">
              <a:xfrm>
                <a:off x="432" y="1152"/>
                <a:ext cx="48" cy="48"/>
              </a:xfrm>
              <a:prstGeom prst="ellipse">
                <a:avLst/>
              </a:prstGeom>
              <a:solidFill>
                <a:srgbClr val="AC2788"/>
              </a:solidFill>
              <a:ln>
                <a:noFill/>
              </a:ln>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en-US"/>
              </a:p>
            </p:txBody>
          </p:sp>
        </p:grpSp>
        <p:grpSp>
          <p:nvGrpSpPr>
            <p:cNvPr id="70708" name="Group 18"/>
            <p:cNvGrpSpPr>
              <a:grpSpLocks noChangeAspect="1"/>
            </p:cNvGrpSpPr>
            <p:nvPr/>
          </p:nvGrpSpPr>
          <p:grpSpPr bwMode="auto">
            <a:xfrm>
              <a:off x="1412" y="1056"/>
              <a:ext cx="240" cy="240"/>
              <a:chOff x="609" y="1061"/>
              <a:chExt cx="240" cy="240"/>
            </a:xfrm>
          </p:grpSpPr>
          <p:sp>
            <p:nvSpPr>
              <p:cNvPr id="70715" name="Oval 19"/>
              <p:cNvSpPr>
                <a:spLocks noChangeAspect="1" noChangeArrowheads="1"/>
              </p:cNvSpPr>
              <p:nvPr/>
            </p:nvSpPr>
            <p:spPr bwMode="auto">
              <a:xfrm>
                <a:off x="609" y="1061"/>
                <a:ext cx="240" cy="24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0716" name="Oval 20"/>
              <p:cNvSpPr>
                <a:spLocks noChangeAspect="1" noChangeArrowheads="1"/>
              </p:cNvSpPr>
              <p:nvPr/>
            </p:nvSpPr>
            <p:spPr bwMode="auto">
              <a:xfrm>
                <a:off x="705" y="1157"/>
                <a:ext cx="48" cy="48"/>
              </a:xfrm>
              <a:prstGeom prst="ellipse">
                <a:avLst/>
              </a:prstGeom>
              <a:solidFill>
                <a:srgbClr val="AC2788"/>
              </a:solidFill>
              <a:ln>
                <a:noFill/>
              </a:ln>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en-US"/>
              </a:p>
            </p:txBody>
          </p:sp>
        </p:grpSp>
        <p:grpSp>
          <p:nvGrpSpPr>
            <p:cNvPr id="70709" name="Group 21"/>
            <p:cNvGrpSpPr>
              <a:grpSpLocks noChangeAspect="1"/>
            </p:cNvGrpSpPr>
            <p:nvPr/>
          </p:nvGrpSpPr>
          <p:grpSpPr bwMode="auto">
            <a:xfrm>
              <a:off x="1680" y="1056"/>
              <a:ext cx="240" cy="240"/>
              <a:chOff x="887" y="1066"/>
              <a:chExt cx="240" cy="240"/>
            </a:xfrm>
          </p:grpSpPr>
          <p:sp>
            <p:nvSpPr>
              <p:cNvPr id="70713" name="Oval 22"/>
              <p:cNvSpPr>
                <a:spLocks noChangeAspect="1" noChangeArrowheads="1"/>
              </p:cNvSpPr>
              <p:nvPr/>
            </p:nvSpPr>
            <p:spPr bwMode="auto">
              <a:xfrm>
                <a:off x="887" y="1066"/>
                <a:ext cx="240" cy="24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0714" name="Oval 23"/>
              <p:cNvSpPr>
                <a:spLocks noChangeAspect="1" noChangeArrowheads="1"/>
              </p:cNvSpPr>
              <p:nvPr/>
            </p:nvSpPr>
            <p:spPr bwMode="auto">
              <a:xfrm>
                <a:off x="983" y="1162"/>
                <a:ext cx="48" cy="48"/>
              </a:xfrm>
              <a:prstGeom prst="ellipse">
                <a:avLst/>
              </a:prstGeom>
              <a:solidFill>
                <a:srgbClr val="AC2788"/>
              </a:solidFill>
              <a:ln>
                <a:noFill/>
              </a:ln>
              <a:extLst>
                <a:ext uri="{91240B29-F687-4f45-9708-019B960494DF}">
                  <a14:hiddenLine xmlns:a14="http://schemas.microsoft.com/office/drawing/2010/main" xmlns="" w="9525">
                    <a:solidFill>
                      <a:schemeClr val="tx1"/>
                    </a:solidFill>
                    <a:round/>
                    <a:headEnd/>
                    <a:tailEnd/>
                  </a14:hiddenLine>
                </a:ext>
              </a:extLst>
            </p:spPr>
            <p:txBody>
              <a:bodyPr wrap="none" anchor="ctr"/>
              <a:lstStyle/>
              <a:p>
                <a:endParaRPr lang="en-US"/>
              </a:p>
            </p:txBody>
          </p:sp>
        </p:grpSp>
        <p:sp>
          <p:nvSpPr>
            <p:cNvPr id="70710" name="Line 24"/>
            <p:cNvSpPr>
              <a:spLocks noChangeAspect="1" noChangeShapeType="1"/>
            </p:cNvSpPr>
            <p:nvPr/>
          </p:nvSpPr>
          <p:spPr bwMode="auto">
            <a:xfrm>
              <a:off x="419" y="1440"/>
              <a:ext cx="336"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70711" name="Line 25"/>
            <p:cNvSpPr>
              <a:spLocks noChangeAspect="1" noChangeShapeType="1"/>
            </p:cNvSpPr>
            <p:nvPr/>
          </p:nvSpPr>
          <p:spPr bwMode="auto">
            <a:xfrm>
              <a:off x="455" y="1200"/>
              <a:ext cx="0" cy="192"/>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0712" name="Line 26"/>
            <p:cNvSpPr>
              <a:spLocks noChangeAspect="1" noChangeShapeType="1"/>
            </p:cNvSpPr>
            <p:nvPr/>
          </p:nvSpPr>
          <p:spPr bwMode="auto">
            <a:xfrm>
              <a:off x="720" y="1200"/>
              <a:ext cx="0" cy="192"/>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70662" name="Text Box 27"/>
          <p:cNvSpPr txBox="1">
            <a:spLocks noChangeArrowheads="1"/>
          </p:cNvSpPr>
          <p:nvPr/>
        </p:nvSpPr>
        <p:spPr bwMode="auto">
          <a:xfrm>
            <a:off x="1042892" y="2741552"/>
            <a:ext cx="728707" cy="3385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latin typeface="Gill Sans"/>
                <a:cs typeface="Gill Sans"/>
              </a:rPr>
              <a:t>5 mm</a:t>
            </a:r>
          </a:p>
        </p:txBody>
      </p:sp>
      <p:sp>
        <p:nvSpPr>
          <p:cNvPr id="70663" name="Text Box 29"/>
          <p:cNvSpPr txBox="1">
            <a:spLocks noChangeArrowheads="1"/>
          </p:cNvSpPr>
          <p:nvPr/>
        </p:nvSpPr>
        <p:spPr bwMode="auto">
          <a:xfrm>
            <a:off x="5202862" y="1771968"/>
            <a:ext cx="3386137" cy="92332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b="1" dirty="0">
                <a:latin typeface="Gill Sans"/>
                <a:cs typeface="Gill Sans"/>
              </a:rPr>
              <a:t>STRAW TUBES</a:t>
            </a:r>
            <a:endParaRPr lang="en-US" sz="1800" dirty="0">
              <a:latin typeface="Gill Sans"/>
              <a:cs typeface="Gill Sans"/>
            </a:endParaRPr>
          </a:p>
          <a:p>
            <a:r>
              <a:rPr lang="en-US" sz="1800" dirty="0" err="1">
                <a:latin typeface="Gill Sans"/>
                <a:cs typeface="Gill Sans"/>
              </a:rPr>
              <a:t>Distancia</a:t>
            </a:r>
            <a:r>
              <a:rPr lang="en-US" sz="1800" dirty="0">
                <a:latin typeface="Gill Sans"/>
                <a:cs typeface="Gill Sans"/>
              </a:rPr>
              <a:t> </a:t>
            </a:r>
            <a:r>
              <a:rPr lang="en-US" sz="1800" dirty="0" err="1">
                <a:latin typeface="Gill Sans"/>
                <a:cs typeface="Gill Sans"/>
              </a:rPr>
              <a:t>ánodo-cátodo</a:t>
            </a:r>
            <a:r>
              <a:rPr lang="en-US" sz="1800" dirty="0">
                <a:latin typeface="Gill Sans"/>
                <a:cs typeface="Gill Sans"/>
              </a:rPr>
              <a:t>: 2 mm</a:t>
            </a:r>
          </a:p>
          <a:p>
            <a:r>
              <a:rPr lang="en-US" sz="1800" dirty="0" err="1">
                <a:latin typeface="Gill Sans"/>
                <a:cs typeface="Gill Sans"/>
              </a:rPr>
              <a:t>Resolución</a:t>
            </a:r>
            <a:r>
              <a:rPr lang="en-US" sz="1800" dirty="0">
                <a:latin typeface="Gill Sans"/>
                <a:cs typeface="Gill Sans"/>
              </a:rPr>
              <a:t> </a:t>
            </a:r>
            <a:r>
              <a:rPr lang="en-US" sz="1800" dirty="0" err="1">
                <a:latin typeface="Gill Sans"/>
                <a:cs typeface="Gill Sans"/>
              </a:rPr>
              <a:t>espacial</a:t>
            </a:r>
            <a:r>
              <a:rPr lang="en-US" sz="1800" dirty="0">
                <a:latin typeface="Gill Sans"/>
                <a:cs typeface="Gill Sans"/>
              </a:rPr>
              <a:t>~ 130-300 </a:t>
            </a:r>
            <a:r>
              <a:rPr lang="en-US" sz="1800" dirty="0">
                <a:latin typeface="Gill Sans"/>
                <a:cs typeface="Gill Sans"/>
                <a:sym typeface="Symbol" charset="0"/>
              </a:rPr>
              <a:t></a:t>
            </a:r>
            <a:r>
              <a:rPr lang="en-US" sz="1800" dirty="0">
                <a:latin typeface="Gill Sans"/>
                <a:cs typeface="Gill Sans"/>
              </a:rPr>
              <a:t>m</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4" name="Footer Placeholder 3"/>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46" name="Text Box 60"/>
          <p:cNvSpPr txBox="1">
            <a:spLocks noChangeArrowheads="1"/>
          </p:cNvSpPr>
          <p:nvPr/>
        </p:nvSpPr>
        <p:spPr bwMode="auto">
          <a:xfrm>
            <a:off x="5142081" y="3550564"/>
            <a:ext cx="3750568" cy="123110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b="1" dirty="0">
                <a:latin typeface="Gill Sans"/>
                <a:cs typeface="Gill Sans"/>
              </a:rPr>
              <a:t>G</a:t>
            </a:r>
            <a:r>
              <a:rPr lang="en-US" sz="1800" b="1" dirty="0">
                <a:latin typeface="Gill Sans"/>
                <a:cs typeface="Gill Sans"/>
              </a:rPr>
              <a:t>as </a:t>
            </a:r>
            <a:r>
              <a:rPr lang="en-US" sz="2000" b="1" dirty="0">
                <a:latin typeface="Gill Sans"/>
                <a:cs typeface="Gill Sans"/>
              </a:rPr>
              <a:t>E</a:t>
            </a:r>
            <a:r>
              <a:rPr lang="en-US" sz="1800" b="1" dirty="0">
                <a:latin typeface="Gill Sans"/>
                <a:cs typeface="Gill Sans"/>
              </a:rPr>
              <a:t>lectron </a:t>
            </a:r>
            <a:r>
              <a:rPr lang="en-US" sz="2000" b="1" dirty="0">
                <a:latin typeface="Gill Sans"/>
                <a:cs typeface="Gill Sans"/>
              </a:rPr>
              <a:t>M</a:t>
            </a:r>
            <a:r>
              <a:rPr lang="en-US" sz="1800" b="1" dirty="0">
                <a:latin typeface="Gill Sans"/>
                <a:cs typeface="Gill Sans"/>
              </a:rPr>
              <a:t>ultiplier</a:t>
            </a:r>
          </a:p>
          <a:p>
            <a:r>
              <a:rPr lang="en-US" sz="1800" b="1" dirty="0">
                <a:latin typeface="Gill Sans"/>
                <a:cs typeface="Gill Sans"/>
              </a:rPr>
              <a:t>(GEM – </a:t>
            </a:r>
            <a:r>
              <a:rPr lang="en-US" sz="1800" b="1" dirty="0" err="1">
                <a:latin typeface="Gill Sans"/>
                <a:cs typeface="Gill Sans"/>
              </a:rPr>
              <a:t>F.Sauli</a:t>
            </a:r>
            <a:r>
              <a:rPr lang="en-US" sz="1800" b="1" dirty="0">
                <a:latin typeface="Gill Sans"/>
                <a:cs typeface="Gill Sans"/>
              </a:rPr>
              <a:t>, 1998)</a:t>
            </a:r>
          </a:p>
          <a:p>
            <a:r>
              <a:rPr lang="en-US" sz="1800" dirty="0" err="1">
                <a:latin typeface="Gill Sans"/>
                <a:cs typeface="Gill Sans"/>
              </a:rPr>
              <a:t>Resolución</a:t>
            </a:r>
            <a:r>
              <a:rPr lang="en-US" sz="1800" dirty="0">
                <a:latin typeface="Gill Sans"/>
                <a:cs typeface="Gill Sans"/>
              </a:rPr>
              <a:t> </a:t>
            </a:r>
            <a:r>
              <a:rPr lang="en-US" sz="1800" dirty="0" err="1">
                <a:latin typeface="Gill Sans"/>
                <a:cs typeface="Gill Sans"/>
              </a:rPr>
              <a:t>espacial</a:t>
            </a:r>
            <a:r>
              <a:rPr lang="en-US" sz="1800" dirty="0">
                <a:latin typeface="Gill Sans"/>
                <a:cs typeface="Gill Sans"/>
              </a:rPr>
              <a:t>~ 50 </a:t>
            </a:r>
            <a:r>
              <a:rPr lang="en-US" sz="1800" dirty="0">
                <a:latin typeface="Gill Sans"/>
                <a:cs typeface="Gill Sans"/>
                <a:sym typeface="Symbol" charset="0"/>
              </a:rPr>
              <a:t></a:t>
            </a:r>
            <a:r>
              <a:rPr lang="en-US" sz="1800" dirty="0">
                <a:latin typeface="Gill Sans"/>
                <a:cs typeface="Gill Sans"/>
              </a:rPr>
              <a:t>m</a:t>
            </a:r>
          </a:p>
          <a:p>
            <a:r>
              <a:rPr lang="en-US" sz="1800" dirty="0" err="1">
                <a:latin typeface="Gill Sans"/>
                <a:cs typeface="Gill Sans"/>
              </a:rPr>
              <a:t>Resolución</a:t>
            </a:r>
            <a:r>
              <a:rPr lang="en-US" sz="1800" dirty="0">
                <a:latin typeface="Gill Sans"/>
                <a:cs typeface="Gill Sans"/>
              </a:rPr>
              <a:t> temporal </a:t>
            </a:r>
            <a:r>
              <a:rPr lang="en-US" sz="1800" dirty="0" err="1">
                <a:latin typeface="Gill Sans"/>
                <a:cs typeface="Gill Sans"/>
              </a:rPr>
              <a:t>mejor</a:t>
            </a:r>
            <a:r>
              <a:rPr lang="en-US" sz="1800" dirty="0">
                <a:latin typeface="Gill Sans"/>
                <a:cs typeface="Gill Sans"/>
              </a:rPr>
              <a:t> que10 ns</a:t>
            </a:r>
          </a:p>
        </p:txBody>
      </p:sp>
      <p:grpSp>
        <p:nvGrpSpPr>
          <p:cNvPr id="47" name="Group 46"/>
          <p:cNvGrpSpPr/>
          <p:nvPr/>
        </p:nvGrpSpPr>
        <p:grpSpPr>
          <a:xfrm>
            <a:off x="485087" y="3919793"/>
            <a:ext cx="4321018" cy="1337256"/>
            <a:chOff x="251520" y="3456531"/>
            <a:chExt cx="4827926" cy="1488678"/>
          </a:xfrm>
        </p:grpSpPr>
        <p:sp>
          <p:nvSpPr>
            <p:cNvPr id="48" name="Rectangle 42" descr="30%"/>
            <p:cNvSpPr>
              <a:spLocks noChangeArrowheads="1"/>
            </p:cNvSpPr>
            <p:nvPr/>
          </p:nvSpPr>
          <p:spPr bwMode="auto">
            <a:xfrm>
              <a:off x="337120" y="4218531"/>
              <a:ext cx="4572000" cy="152400"/>
            </a:xfrm>
            <a:prstGeom prst="rect">
              <a:avLst/>
            </a:prstGeom>
            <a:pattFill prst="pct30">
              <a:fgClr>
                <a:schemeClr val="folHlink"/>
              </a:fgClr>
              <a:bgClr>
                <a:schemeClr val="bg1"/>
              </a:bgClr>
            </a:pattFill>
            <a:ln w="9525">
              <a:solidFill>
                <a:schemeClr val="tx1"/>
              </a:solidFill>
              <a:miter lim="800000"/>
              <a:headEnd/>
              <a:tailEnd/>
            </a:ln>
          </p:spPr>
          <p:txBody>
            <a:bodyPr wrap="none" lIns="91432" tIns="45716" rIns="91432" bIns="45716" anchor="ctr"/>
            <a:lstStyle/>
            <a:p>
              <a:endParaRPr lang="en-US"/>
            </a:p>
          </p:txBody>
        </p:sp>
        <p:sp>
          <p:nvSpPr>
            <p:cNvPr id="49" name="Rectangle 43"/>
            <p:cNvSpPr>
              <a:spLocks noChangeArrowheads="1"/>
            </p:cNvSpPr>
            <p:nvPr/>
          </p:nvSpPr>
          <p:spPr bwMode="auto">
            <a:xfrm>
              <a:off x="489520" y="4066131"/>
              <a:ext cx="533400" cy="152400"/>
            </a:xfrm>
            <a:prstGeom prst="rect">
              <a:avLst/>
            </a:prstGeom>
            <a:solidFill>
              <a:schemeClr val="accent1"/>
            </a:solidFill>
            <a:ln w="9525">
              <a:solidFill>
                <a:schemeClr val="tx1"/>
              </a:solidFill>
              <a:miter lim="800000"/>
              <a:headEnd/>
              <a:tailEnd/>
            </a:ln>
          </p:spPr>
          <p:txBody>
            <a:bodyPr wrap="none" lIns="91432" tIns="45716" rIns="91432" bIns="45716" anchor="ctr"/>
            <a:lstStyle/>
            <a:p>
              <a:endParaRPr lang="en-US"/>
            </a:p>
          </p:txBody>
        </p:sp>
        <p:sp>
          <p:nvSpPr>
            <p:cNvPr id="50" name="Rectangle 45"/>
            <p:cNvSpPr>
              <a:spLocks noChangeArrowheads="1"/>
            </p:cNvSpPr>
            <p:nvPr/>
          </p:nvSpPr>
          <p:spPr bwMode="auto">
            <a:xfrm>
              <a:off x="2089720" y="4066131"/>
              <a:ext cx="533400" cy="152400"/>
            </a:xfrm>
            <a:prstGeom prst="rect">
              <a:avLst/>
            </a:prstGeom>
            <a:solidFill>
              <a:schemeClr val="accent1"/>
            </a:solidFill>
            <a:ln w="9525">
              <a:solidFill>
                <a:schemeClr val="tx1"/>
              </a:solidFill>
              <a:miter lim="800000"/>
              <a:headEnd/>
              <a:tailEnd/>
            </a:ln>
          </p:spPr>
          <p:txBody>
            <a:bodyPr wrap="none" lIns="91432" tIns="45716" rIns="91432" bIns="45716" anchor="ctr"/>
            <a:lstStyle/>
            <a:p>
              <a:endParaRPr lang="en-US"/>
            </a:p>
          </p:txBody>
        </p:sp>
        <p:sp>
          <p:nvSpPr>
            <p:cNvPr id="51" name="Rectangle 47"/>
            <p:cNvSpPr>
              <a:spLocks noChangeArrowheads="1"/>
            </p:cNvSpPr>
            <p:nvPr/>
          </p:nvSpPr>
          <p:spPr bwMode="auto">
            <a:xfrm>
              <a:off x="3461320" y="4066131"/>
              <a:ext cx="533400" cy="152400"/>
            </a:xfrm>
            <a:prstGeom prst="rect">
              <a:avLst/>
            </a:prstGeom>
            <a:solidFill>
              <a:schemeClr val="accent1"/>
            </a:solidFill>
            <a:ln w="9525">
              <a:solidFill>
                <a:schemeClr val="tx1"/>
              </a:solidFill>
              <a:miter lim="800000"/>
              <a:headEnd/>
              <a:tailEnd/>
            </a:ln>
          </p:spPr>
          <p:txBody>
            <a:bodyPr wrap="none" lIns="91432" tIns="45716" rIns="91432" bIns="45716" anchor="ctr"/>
            <a:lstStyle/>
            <a:p>
              <a:endParaRPr lang="en-US"/>
            </a:p>
          </p:txBody>
        </p:sp>
        <p:sp>
          <p:nvSpPr>
            <p:cNvPr id="52" name="Line 49"/>
            <p:cNvSpPr>
              <a:spLocks noChangeShapeType="1"/>
            </p:cNvSpPr>
            <p:nvPr/>
          </p:nvSpPr>
          <p:spPr bwMode="auto">
            <a:xfrm>
              <a:off x="2394520" y="4142332"/>
              <a:ext cx="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lIns="91432" tIns="45716" rIns="91432" bIns="45716" anchor="ctr"/>
            <a:lstStyle/>
            <a:p>
              <a:endParaRPr lang="en-US"/>
            </a:p>
          </p:txBody>
        </p:sp>
        <p:sp>
          <p:nvSpPr>
            <p:cNvPr id="53" name="Line 50"/>
            <p:cNvSpPr>
              <a:spLocks noChangeShapeType="1"/>
            </p:cNvSpPr>
            <p:nvPr/>
          </p:nvSpPr>
          <p:spPr bwMode="auto">
            <a:xfrm>
              <a:off x="3702620" y="4142332"/>
              <a:ext cx="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lIns="91432" tIns="45716" rIns="91432" bIns="45716" anchor="ctr"/>
            <a:lstStyle/>
            <a:p>
              <a:endParaRPr lang="en-US"/>
            </a:p>
          </p:txBody>
        </p:sp>
        <p:sp>
          <p:nvSpPr>
            <p:cNvPr id="54" name="Line 51"/>
            <p:cNvSpPr>
              <a:spLocks noChangeShapeType="1"/>
            </p:cNvSpPr>
            <p:nvPr/>
          </p:nvSpPr>
          <p:spPr bwMode="auto">
            <a:xfrm>
              <a:off x="2332112" y="4752675"/>
              <a:ext cx="14478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lIns="91432" tIns="45716" rIns="91432" bIns="45716" anchor="ctr"/>
            <a:lstStyle/>
            <a:p>
              <a:endParaRPr lang="en-US"/>
            </a:p>
          </p:txBody>
        </p:sp>
        <p:sp>
          <p:nvSpPr>
            <p:cNvPr id="55" name="Text Box 52"/>
            <p:cNvSpPr txBox="1">
              <a:spLocks noChangeArrowheads="1"/>
            </p:cNvSpPr>
            <p:nvPr/>
          </p:nvSpPr>
          <p:spPr bwMode="auto">
            <a:xfrm>
              <a:off x="2589531" y="4416001"/>
              <a:ext cx="889273" cy="34229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t>400 </a:t>
              </a:r>
              <a:r>
                <a:rPr lang="en-US" sz="1600" dirty="0">
                  <a:latin typeface="Symbol" charset="0"/>
                  <a:sym typeface="Symbol" charset="0"/>
                </a:rPr>
                <a:t></a:t>
              </a:r>
              <a:r>
                <a:rPr lang="en-US" sz="1600" dirty="0"/>
                <a:t>m</a:t>
              </a:r>
            </a:p>
          </p:txBody>
        </p:sp>
        <p:sp>
          <p:nvSpPr>
            <p:cNvPr id="56" name="Line 53"/>
            <p:cNvSpPr>
              <a:spLocks noChangeShapeType="1"/>
            </p:cNvSpPr>
            <p:nvPr/>
          </p:nvSpPr>
          <p:spPr bwMode="auto">
            <a:xfrm>
              <a:off x="413320" y="3913731"/>
              <a:ext cx="4495800" cy="0"/>
            </a:xfrm>
            <a:prstGeom prst="line">
              <a:avLst/>
            </a:prstGeom>
            <a:noFill/>
            <a:ln w="76200">
              <a:solidFill>
                <a:srgbClr val="AC2788"/>
              </a:solidFill>
              <a:prstDash val="sysDot"/>
              <a:round/>
              <a:headEnd/>
              <a:tailEnd/>
            </a:ln>
            <a:extLst>
              <a:ext uri="{909E8E84-426E-40dd-AFC4-6F175D3DCCD1}">
                <a14:hiddenFill xmlns:a14="http://schemas.microsoft.com/office/drawing/2010/main" xmlns="">
                  <a:noFill/>
                </a14:hiddenFill>
              </a:ext>
            </a:extLst>
          </p:spPr>
          <p:txBody>
            <a:bodyPr wrap="none" lIns="91432" tIns="45716" rIns="91432" bIns="45716" anchor="ctr"/>
            <a:lstStyle/>
            <a:p>
              <a:endParaRPr lang="en-US"/>
            </a:p>
          </p:txBody>
        </p:sp>
        <p:sp>
          <p:nvSpPr>
            <p:cNvPr id="57" name="Line 57"/>
            <p:cNvSpPr>
              <a:spLocks noChangeShapeType="1"/>
            </p:cNvSpPr>
            <p:nvPr/>
          </p:nvSpPr>
          <p:spPr bwMode="auto">
            <a:xfrm>
              <a:off x="337120" y="3456531"/>
              <a:ext cx="4572000" cy="0"/>
            </a:xfrm>
            <a:prstGeom prst="line">
              <a:avLst/>
            </a:prstGeom>
            <a:noFill/>
            <a:ln w="28575">
              <a:solidFill>
                <a:schemeClr val="hlink"/>
              </a:solidFill>
              <a:round/>
              <a:headEnd/>
              <a:tailEnd/>
            </a:ln>
            <a:extLst>
              <a:ext uri="{909E8E84-426E-40dd-AFC4-6F175D3DCCD1}">
                <a14:hiddenFill xmlns:a14="http://schemas.microsoft.com/office/drawing/2010/main" xmlns="">
                  <a:noFill/>
                </a14:hiddenFill>
              </a:ext>
            </a:extLst>
          </p:spPr>
          <p:txBody>
            <a:bodyPr wrap="none" lIns="91432" tIns="45716" rIns="91432" bIns="45716" anchor="ctr"/>
            <a:lstStyle/>
            <a:p>
              <a:endParaRPr lang="en-US"/>
            </a:p>
          </p:txBody>
        </p:sp>
        <p:sp>
          <p:nvSpPr>
            <p:cNvPr id="58" name="Line 58"/>
            <p:cNvSpPr>
              <a:spLocks noChangeShapeType="1"/>
            </p:cNvSpPr>
            <p:nvPr/>
          </p:nvSpPr>
          <p:spPr bwMode="auto">
            <a:xfrm>
              <a:off x="337120" y="3456531"/>
              <a:ext cx="0" cy="762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lIns="91432" tIns="45716" rIns="91432" bIns="45716" anchor="ctr"/>
            <a:lstStyle/>
            <a:p>
              <a:endParaRPr lang="en-US"/>
            </a:p>
          </p:txBody>
        </p:sp>
        <p:sp>
          <p:nvSpPr>
            <p:cNvPr id="59" name="Line 59"/>
            <p:cNvSpPr>
              <a:spLocks noChangeShapeType="1"/>
            </p:cNvSpPr>
            <p:nvPr/>
          </p:nvSpPr>
          <p:spPr bwMode="auto">
            <a:xfrm>
              <a:off x="4909120" y="3456531"/>
              <a:ext cx="0" cy="762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lIns="91432" tIns="45716" rIns="91432" bIns="45716" anchor="ctr"/>
            <a:lstStyle/>
            <a:p>
              <a:endParaRPr lang="en-US"/>
            </a:p>
          </p:txBody>
        </p:sp>
        <p:sp>
          <p:nvSpPr>
            <p:cNvPr id="60" name="Oval 68"/>
            <p:cNvSpPr>
              <a:spLocks noChangeArrowheads="1"/>
            </p:cNvSpPr>
            <p:nvPr/>
          </p:nvSpPr>
          <p:spPr bwMode="auto">
            <a:xfrm>
              <a:off x="4126036" y="3761331"/>
              <a:ext cx="304800" cy="304800"/>
            </a:xfrm>
            <a:prstGeom prst="ellipse">
              <a:avLst/>
            </a:prstGeom>
            <a:noFill/>
            <a:ln w="9525">
              <a:solidFill>
                <a:srgbClr val="B41814"/>
              </a:solidFill>
              <a:round/>
              <a:headEnd/>
              <a:tailEnd/>
            </a:ln>
            <a:extLst>
              <a:ext uri="{909E8E84-426E-40dd-AFC4-6F175D3DCCD1}">
                <a14:hiddenFill xmlns:a14="http://schemas.microsoft.com/office/drawing/2010/main" xmlns="">
                  <a:solidFill>
                    <a:schemeClr val="accent1"/>
                  </a:solidFill>
                </a14:hiddenFill>
              </a:ext>
            </a:extLst>
          </p:spPr>
          <p:txBody>
            <a:bodyPr wrap="none" lIns="91432" tIns="45716" rIns="91432" bIns="45716" anchor="ctr"/>
            <a:lstStyle/>
            <a:p>
              <a:endParaRPr lang="en-US"/>
            </a:p>
          </p:txBody>
        </p:sp>
        <p:sp>
          <p:nvSpPr>
            <p:cNvPr id="61" name="Line 69"/>
            <p:cNvSpPr>
              <a:spLocks noChangeShapeType="1"/>
            </p:cNvSpPr>
            <p:nvPr/>
          </p:nvSpPr>
          <p:spPr bwMode="auto">
            <a:xfrm>
              <a:off x="4283968" y="4020019"/>
              <a:ext cx="146867" cy="561110"/>
            </a:xfrm>
            <a:prstGeom prst="line">
              <a:avLst/>
            </a:prstGeom>
            <a:noFill/>
            <a:ln w="9525">
              <a:solidFill>
                <a:srgbClr val="B41814"/>
              </a:solidFill>
              <a:round/>
              <a:headEnd/>
              <a:tailEnd/>
            </a:ln>
            <a:extLst>
              <a:ext uri="{909E8E84-426E-40dd-AFC4-6F175D3DCCD1}">
                <a14:hiddenFill xmlns:a14="http://schemas.microsoft.com/office/drawing/2010/main" xmlns="">
                  <a:noFill/>
                </a14:hiddenFill>
              </a:ext>
            </a:extLst>
          </p:spPr>
          <p:txBody>
            <a:bodyPr wrap="none" lIns="91432" tIns="45716" rIns="91432" bIns="45716" anchor="ctr"/>
            <a:lstStyle/>
            <a:p>
              <a:endParaRPr lang="en-US"/>
            </a:p>
          </p:txBody>
        </p:sp>
        <p:sp>
          <p:nvSpPr>
            <p:cNvPr id="62" name="Oval 70"/>
            <p:cNvSpPr>
              <a:spLocks noChangeArrowheads="1"/>
            </p:cNvSpPr>
            <p:nvPr/>
          </p:nvSpPr>
          <p:spPr bwMode="auto">
            <a:xfrm>
              <a:off x="606028" y="4020019"/>
              <a:ext cx="304800" cy="304800"/>
            </a:xfrm>
            <a:prstGeom prst="ellipse">
              <a:avLst/>
            </a:prstGeom>
            <a:noFill/>
            <a:ln w="9525">
              <a:solidFill>
                <a:srgbClr val="B41814"/>
              </a:solidFill>
              <a:round/>
              <a:headEnd/>
              <a:tailEnd/>
            </a:ln>
            <a:extLst>
              <a:ext uri="{909E8E84-426E-40dd-AFC4-6F175D3DCCD1}">
                <a14:hiddenFill xmlns:a14="http://schemas.microsoft.com/office/drawing/2010/main" xmlns="">
                  <a:solidFill>
                    <a:schemeClr val="accent1"/>
                  </a:solidFill>
                </a14:hiddenFill>
              </a:ext>
            </a:extLst>
          </p:spPr>
          <p:txBody>
            <a:bodyPr wrap="none" lIns="91432" tIns="45716" rIns="91432" bIns="45716" anchor="ctr"/>
            <a:lstStyle/>
            <a:p>
              <a:endParaRPr lang="en-US"/>
            </a:p>
          </p:txBody>
        </p:sp>
        <p:sp>
          <p:nvSpPr>
            <p:cNvPr id="63" name="Line 71"/>
            <p:cNvSpPr>
              <a:spLocks noChangeShapeType="1"/>
            </p:cNvSpPr>
            <p:nvPr/>
          </p:nvSpPr>
          <p:spPr bwMode="auto">
            <a:xfrm>
              <a:off x="758428" y="4320627"/>
              <a:ext cx="63036" cy="278905"/>
            </a:xfrm>
            <a:prstGeom prst="line">
              <a:avLst/>
            </a:prstGeom>
            <a:noFill/>
            <a:ln w="9525">
              <a:solidFill>
                <a:srgbClr val="B41814"/>
              </a:solidFill>
              <a:round/>
              <a:headEnd/>
              <a:tailEnd/>
            </a:ln>
            <a:extLst>
              <a:ext uri="{909E8E84-426E-40dd-AFC4-6F175D3DCCD1}">
                <a14:hiddenFill xmlns:a14="http://schemas.microsoft.com/office/drawing/2010/main" xmlns="">
                  <a:noFill/>
                </a14:hiddenFill>
              </a:ext>
            </a:extLst>
          </p:spPr>
          <p:txBody>
            <a:bodyPr wrap="none" lIns="91432" tIns="45716" rIns="91432" bIns="45716" anchor="ctr"/>
            <a:lstStyle/>
            <a:p>
              <a:endParaRPr lang="en-US"/>
            </a:p>
          </p:txBody>
        </p:sp>
        <p:sp>
          <p:nvSpPr>
            <p:cNvPr id="64" name="Rectangle 72"/>
            <p:cNvSpPr>
              <a:spLocks noChangeArrowheads="1"/>
            </p:cNvSpPr>
            <p:nvPr/>
          </p:nvSpPr>
          <p:spPr bwMode="auto">
            <a:xfrm>
              <a:off x="3803061" y="4602912"/>
              <a:ext cx="1276385" cy="34229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432" tIns="45716" rIns="91432" bIns="45716">
              <a:spAutoFit/>
            </a:bodyPr>
            <a:lstStyle/>
            <a:p>
              <a:r>
                <a:rPr lang="en-US" sz="1600" dirty="0">
                  <a:solidFill>
                    <a:srgbClr val="B41814"/>
                  </a:solidFill>
                  <a:latin typeface="Gill Sans Light"/>
                  <a:cs typeface="Gill Sans Light"/>
                </a:rPr>
                <a:t>Multiplication</a:t>
              </a:r>
            </a:p>
          </p:txBody>
        </p:sp>
        <p:sp>
          <p:nvSpPr>
            <p:cNvPr id="65" name="Rectangle 73"/>
            <p:cNvSpPr>
              <a:spLocks noChangeArrowheads="1"/>
            </p:cNvSpPr>
            <p:nvPr/>
          </p:nvSpPr>
          <p:spPr bwMode="auto">
            <a:xfrm>
              <a:off x="251520" y="4581128"/>
              <a:ext cx="1630605" cy="34229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432" tIns="45716" rIns="91432" bIns="45716">
              <a:spAutoFit/>
            </a:bodyPr>
            <a:lstStyle/>
            <a:p>
              <a:r>
                <a:rPr lang="en-US" sz="1600" dirty="0">
                  <a:solidFill>
                    <a:srgbClr val="B41814"/>
                  </a:solidFill>
                  <a:latin typeface="Gill Sans Light"/>
                  <a:cs typeface="Gill Sans Light"/>
                </a:rPr>
                <a:t>Charge collection</a:t>
              </a:r>
            </a:p>
          </p:txBody>
        </p:sp>
        <p:sp>
          <p:nvSpPr>
            <p:cNvPr id="66" name="Text Box 74"/>
            <p:cNvSpPr txBox="1">
              <a:spLocks noChangeArrowheads="1"/>
            </p:cNvSpPr>
            <p:nvPr/>
          </p:nvSpPr>
          <p:spPr bwMode="auto">
            <a:xfrm>
              <a:off x="549845" y="3493044"/>
              <a:ext cx="973306" cy="3693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solidFill>
                    <a:srgbClr val="AC2788"/>
                  </a:solidFill>
                  <a:latin typeface="Gill Sans Light"/>
                  <a:cs typeface="Gill Sans Light"/>
                </a:rPr>
                <a:t>GEM foil</a:t>
              </a:r>
              <a:endParaRPr lang="en-US">
                <a:latin typeface="Gill Sans Light"/>
                <a:cs typeface="Gill Sans Light"/>
              </a:endParaRPr>
            </a:p>
          </p:txBody>
        </p:sp>
      </p:grpSp>
      <p:sp>
        <p:nvSpPr>
          <p:cNvPr id="5" name="Slide Number Placeholder 4"/>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24</a:t>
            </a:fld>
            <a:endParaRPr lang="en-US" sz="1400">
              <a:solidFill>
                <a:prstClr val="black"/>
              </a:solidFill>
            </a:endParaRPr>
          </a:p>
        </p:txBody>
      </p:sp>
      <p:pic>
        <p:nvPicPr>
          <p:cNvPr id="67" name="Picture 66">
            <a:extLst>
              <a:ext uri="{FF2B5EF4-FFF2-40B4-BE49-F238E27FC236}">
                <a16:creationId xmlns:a16="http://schemas.microsoft.com/office/drawing/2014/main" id="{A879A9C7-BA58-DA47-990F-638AA08622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2861" y="4874092"/>
            <a:ext cx="3607493" cy="1646170"/>
          </a:xfrm>
          <a:prstGeom prst="rect">
            <a:avLst/>
          </a:prstGeom>
        </p:spPr>
      </p:pic>
    </p:spTree>
    <p:extLst>
      <p:ext uri="{BB962C8B-B14F-4D97-AF65-F5344CB8AC3E}">
        <p14:creationId xmlns:p14="http://schemas.microsoft.com/office/powerpoint/2010/main" val="3334464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4" y="-27384"/>
            <a:ext cx="8784976" cy="1143000"/>
          </a:xfrm>
        </p:spPr>
        <p:txBody>
          <a:bodyPr>
            <a:normAutofit/>
          </a:bodyPr>
          <a:lstStyle/>
          <a:p>
            <a:r>
              <a:rPr lang="en-US" dirty="0">
                <a:solidFill>
                  <a:schemeClr val="accent2"/>
                </a:solidFill>
                <a:latin typeface="AmericanTypewriter"/>
              </a:rPr>
              <a:t>• </a:t>
            </a:r>
            <a:r>
              <a:rPr lang="en-US" dirty="0" err="1"/>
              <a:t>Semiconductores</a:t>
            </a:r>
            <a:r>
              <a:rPr lang="en-US" dirty="0">
                <a:solidFill>
                  <a:schemeClr val="accent2"/>
                </a:solidFill>
                <a:latin typeface="AmericanTypewriter"/>
              </a:rPr>
              <a:t> •</a:t>
            </a:r>
            <a:endParaRPr lang="en-US" dirty="0"/>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8" name="Slide Number Placeholder 7"/>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25</a:t>
            </a:fld>
            <a:endParaRPr lang="en-US" sz="1400">
              <a:solidFill>
                <a:prstClr val="black"/>
              </a:solidFill>
            </a:endParaRPr>
          </a:p>
        </p:txBody>
      </p:sp>
      <p:sp>
        <p:nvSpPr>
          <p:cNvPr id="4" name="TextBox 3"/>
          <p:cNvSpPr txBox="1"/>
          <p:nvPr/>
        </p:nvSpPr>
        <p:spPr>
          <a:xfrm>
            <a:off x="2608715" y="841309"/>
            <a:ext cx="4063869" cy="369332"/>
          </a:xfrm>
          <a:prstGeom prst="rect">
            <a:avLst/>
          </a:prstGeom>
          <a:noFill/>
        </p:spPr>
        <p:txBody>
          <a:bodyPr wrap="none" rtlCol="0">
            <a:spAutoFit/>
          </a:bodyPr>
          <a:lstStyle/>
          <a:p>
            <a:r>
              <a:rPr lang="en-US" b="1" dirty="0">
                <a:solidFill>
                  <a:prstClr val="black"/>
                </a:solidFill>
                <a:latin typeface="Gill Sans"/>
                <a:cs typeface="Gill Sans"/>
              </a:rPr>
              <a:t>(~solid state </a:t>
            </a:r>
            <a:r>
              <a:rPr lang="en-US" b="1">
                <a:solidFill>
                  <a:prstClr val="black"/>
                </a:solidFill>
                <a:latin typeface="Gill Sans"/>
                <a:cs typeface="Gill Sans"/>
              </a:rPr>
              <a:t>or silicon </a:t>
            </a:r>
            <a:r>
              <a:rPr lang="en-US" b="1" dirty="0">
                <a:solidFill>
                  <a:prstClr val="black"/>
                </a:solidFill>
                <a:latin typeface="Gill Sans"/>
                <a:cs typeface="Gill Sans"/>
              </a:rPr>
              <a:t>detectors)</a:t>
            </a:r>
          </a:p>
        </p:txBody>
      </p:sp>
      <p:sp>
        <p:nvSpPr>
          <p:cNvPr id="7" name="TextBox 6"/>
          <p:cNvSpPr txBox="1"/>
          <p:nvPr/>
        </p:nvSpPr>
        <p:spPr>
          <a:xfrm>
            <a:off x="683568" y="4959095"/>
            <a:ext cx="8102506" cy="1643527"/>
          </a:xfrm>
          <a:prstGeom prst="rect">
            <a:avLst/>
          </a:prstGeom>
          <a:noFill/>
        </p:spPr>
        <p:txBody>
          <a:bodyPr wrap="square" rtlCol="0">
            <a:spAutoFit/>
          </a:bodyPr>
          <a:lstStyle/>
          <a:p>
            <a:pPr marL="285724" indent="-285724" defTabSz="457158">
              <a:spcBef>
                <a:spcPct val="20000"/>
              </a:spcBef>
              <a:buFont typeface="Arial"/>
              <a:buChar char="–"/>
            </a:pPr>
            <a:r>
              <a:rPr lang="es-ES" dirty="0">
                <a:solidFill>
                  <a:prstClr val="black"/>
                </a:solidFill>
                <a:latin typeface="Gill Sans"/>
                <a:cs typeface="Gill Sans"/>
              </a:rPr>
              <a:t>Silicio: un par e-</a:t>
            </a:r>
            <a:r>
              <a:rPr lang="es-ES" dirty="0" err="1">
                <a:solidFill>
                  <a:prstClr val="black"/>
                </a:solidFill>
                <a:latin typeface="Gill Sans"/>
                <a:cs typeface="Gill Sans"/>
              </a:rPr>
              <a:t>hole</a:t>
            </a:r>
            <a:r>
              <a:rPr lang="es-ES" dirty="0">
                <a:solidFill>
                  <a:prstClr val="black"/>
                </a:solidFill>
                <a:latin typeface="Gill Sans"/>
                <a:cs typeface="Gill Sans"/>
              </a:rPr>
              <a:t> por cada 3.6 eV cada vez que pasa una partícula</a:t>
            </a:r>
          </a:p>
          <a:p>
            <a:pPr defTabSz="457158">
              <a:spcBef>
                <a:spcPct val="20000"/>
              </a:spcBef>
            </a:pPr>
            <a:r>
              <a:rPr lang="es-ES" dirty="0">
                <a:solidFill>
                  <a:prstClr val="black"/>
                </a:solidFill>
                <a:latin typeface="Gill Sans"/>
                <a:cs typeface="Gill Sans"/>
              </a:rPr>
              <a:t>	Gas: se requieren 30 eV para ionizar una molécula de gas</a:t>
            </a:r>
          </a:p>
          <a:p>
            <a:pPr marL="285724" indent="-285724" defTabSz="457158">
              <a:spcBef>
                <a:spcPct val="20000"/>
              </a:spcBef>
              <a:buFont typeface="Arial"/>
              <a:buChar char="–"/>
            </a:pPr>
            <a:r>
              <a:rPr lang="es-ES" dirty="0">
                <a:solidFill>
                  <a:prstClr val="black"/>
                </a:solidFill>
                <a:latin typeface="Gill Sans"/>
                <a:cs typeface="Gill Sans"/>
              </a:rPr>
              <a:t>Alta ionización primaria, no se necesita amplificación.</a:t>
            </a:r>
          </a:p>
          <a:p>
            <a:pPr defTabSz="457158">
              <a:spcBef>
                <a:spcPct val="20000"/>
              </a:spcBef>
            </a:pPr>
            <a:r>
              <a:rPr lang="es-ES" dirty="0">
                <a:solidFill>
                  <a:prstClr val="black"/>
                </a:solidFill>
                <a:latin typeface="Gill Sans"/>
                <a:cs typeface="Gill Sans"/>
              </a:rPr>
              <a:t>	El grosor de un detector típico (200-300 </a:t>
            </a:r>
            <a:r>
              <a:rPr lang="es-ES" dirty="0">
                <a:solidFill>
                  <a:prstClr val="black"/>
                </a:solidFill>
                <a:latin typeface="Symbol" charset="2"/>
                <a:cs typeface="Symbol" charset="2"/>
              </a:rPr>
              <a:t>m</a:t>
            </a:r>
            <a:r>
              <a:rPr lang="es-ES" dirty="0">
                <a:solidFill>
                  <a:prstClr val="black"/>
                </a:solidFill>
                <a:latin typeface="Gill Sans"/>
                <a:cs typeface="Gill Sans"/>
              </a:rPr>
              <a:t>m) resulta en </a:t>
            </a:r>
            <a:r>
              <a:rPr lang="es-ES" u="sng" dirty="0">
                <a:solidFill>
                  <a:prstClr val="black"/>
                </a:solidFill>
                <a:latin typeface="Gill Sans"/>
                <a:cs typeface="Gill Sans"/>
              </a:rPr>
              <a:t>3.2 x10</a:t>
            </a:r>
            <a:r>
              <a:rPr lang="es-ES" u="sng" baseline="30000" dirty="0">
                <a:solidFill>
                  <a:prstClr val="black"/>
                </a:solidFill>
                <a:latin typeface="Gill Sans"/>
                <a:cs typeface="Gill Sans"/>
              </a:rPr>
              <a:t>4</a:t>
            </a:r>
            <a:r>
              <a:rPr lang="es-ES" u="sng" dirty="0">
                <a:solidFill>
                  <a:prstClr val="black"/>
                </a:solidFill>
                <a:latin typeface="Gill Sans"/>
                <a:cs typeface="Gill Sans"/>
              </a:rPr>
              <a:t> e-/</a:t>
            </a:r>
            <a:r>
              <a:rPr lang="es-ES" u="sng" dirty="0" err="1">
                <a:solidFill>
                  <a:prstClr val="black"/>
                </a:solidFill>
                <a:latin typeface="Gill Sans"/>
                <a:cs typeface="Gill Sans"/>
              </a:rPr>
              <a:t>hole</a:t>
            </a:r>
            <a:r>
              <a:rPr lang="es-ES" u="sng" dirty="0">
                <a:solidFill>
                  <a:prstClr val="black"/>
                </a:solidFill>
                <a:latin typeface="Gill Sans"/>
                <a:cs typeface="Gill Sans"/>
              </a:rPr>
              <a:t> pares</a:t>
            </a:r>
          </a:p>
          <a:p>
            <a:endParaRPr lang="en-US" dirty="0"/>
          </a:p>
        </p:txBody>
      </p:sp>
      <p:pic>
        <p:nvPicPr>
          <p:cNvPr id="1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33" y="2032715"/>
            <a:ext cx="2677102" cy="1239346"/>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1" name="Text Box 20"/>
          <p:cNvSpPr txBox="1">
            <a:spLocks noChangeArrowheads="1"/>
          </p:cNvSpPr>
          <p:nvPr/>
        </p:nvSpPr>
        <p:spPr bwMode="auto">
          <a:xfrm>
            <a:off x="1420233" y="1606692"/>
            <a:ext cx="602729" cy="4066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type="triangl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fontAlgn="base" hangingPunct="0">
              <a:lnSpc>
                <a:spcPct val="87000"/>
              </a:lnSpc>
              <a:spcBef>
                <a:spcPct val="0"/>
              </a:spcBef>
              <a:spcAft>
                <a:spcPct val="0"/>
              </a:spcAft>
              <a:buClr>
                <a:srgbClr val="000000"/>
              </a:buClr>
              <a:buSzPct val="45000"/>
              <a:buFont typeface="Wingdings" charset="0"/>
              <a:buNone/>
            </a:pPr>
            <a:r>
              <a:rPr lang="en-GB" sz="1500">
                <a:solidFill>
                  <a:srgbClr val="000000"/>
                </a:solidFill>
                <a:latin typeface="Luxi Sans" charset="0"/>
                <a:cs typeface="msmincho" charset="0"/>
              </a:rPr>
              <a:t>  hole</a:t>
            </a:r>
          </a:p>
          <a:p>
            <a:pPr fontAlgn="base" hangingPunct="0">
              <a:lnSpc>
                <a:spcPct val="87000"/>
              </a:lnSpc>
              <a:spcBef>
                <a:spcPct val="0"/>
              </a:spcBef>
              <a:spcAft>
                <a:spcPct val="0"/>
              </a:spcAft>
              <a:buClr>
                <a:srgbClr val="000000"/>
              </a:buClr>
              <a:buSzPct val="45000"/>
              <a:buFont typeface="Wingdings" charset="0"/>
              <a:buNone/>
            </a:pPr>
            <a:r>
              <a:rPr lang="en-GB" sz="1500">
                <a:solidFill>
                  <a:srgbClr val="000000"/>
                </a:solidFill>
                <a:latin typeface="Luxi Sans" charset="0"/>
                <a:cs typeface="msmincho" charset="0"/>
              </a:rPr>
              <a:t>current</a:t>
            </a:r>
          </a:p>
        </p:txBody>
      </p:sp>
      <p:sp>
        <p:nvSpPr>
          <p:cNvPr id="12" name="Text Box 21"/>
          <p:cNvSpPr txBox="1">
            <a:spLocks noChangeArrowheads="1"/>
          </p:cNvSpPr>
          <p:nvPr/>
        </p:nvSpPr>
        <p:spPr bwMode="auto">
          <a:xfrm>
            <a:off x="2403038" y="1606692"/>
            <a:ext cx="737788" cy="4066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type="triangl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fontAlgn="base" hangingPunct="0">
              <a:lnSpc>
                <a:spcPct val="87000"/>
              </a:lnSpc>
              <a:spcBef>
                <a:spcPct val="0"/>
              </a:spcBef>
              <a:spcAft>
                <a:spcPct val="0"/>
              </a:spcAft>
              <a:buClr>
                <a:srgbClr val="000000"/>
              </a:buClr>
              <a:buSzPct val="45000"/>
              <a:buFont typeface="Wingdings" charset="0"/>
              <a:buNone/>
            </a:pPr>
            <a:r>
              <a:rPr lang="en-GB" sz="1500">
                <a:solidFill>
                  <a:srgbClr val="000000"/>
                </a:solidFill>
                <a:latin typeface="Luxi Sans" charset="0"/>
                <a:cs typeface="msmincho" charset="0"/>
              </a:rPr>
              <a:t> electron</a:t>
            </a:r>
          </a:p>
          <a:p>
            <a:pPr fontAlgn="base" hangingPunct="0">
              <a:lnSpc>
                <a:spcPct val="87000"/>
              </a:lnSpc>
              <a:spcBef>
                <a:spcPct val="0"/>
              </a:spcBef>
              <a:spcAft>
                <a:spcPct val="0"/>
              </a:spcAft>
              <a:buClr>
                <a:srgbClr val="000000"/>
              </a:buClr>
              <a:buSzPct val="45000"/>
              <a:buFont typeface="Wingdings" charset="0"/>
              <a:buNone/>
            </a:pPr>
            <a:r>
              <a:rPr lang="en-GB" sz="1500">
                <a:solidFill>
                  <a:srgbClr val="000000"/>
                </a:solidFill>
                <a:latin typeface="Luxi Sans" charset="0"/>
                <a:cs typeface="msmincho" charset="0"/>
              </a:rPr>
              <a:t>  current</a:t>
            </a:r>
          </a:p>
        </p:txBody>
      </p:sp>
      <p:sp>
        <p:nvSpPr>
          <p:cNvPr id="13" name="Text Box 9"/>
          <p:cNvSpPr txBox="1">
            <a:spLocks noChangeArrowheads="1"/>
          </p:cNvSpPr>
          <p:nvPr/>
        </p:nvSpPr>
        <p:spPr bwMode="auto">
          <a:xfrm>
            <a:off x="1008512" y="3344562"/>
            <a:ext cx="2555634" cy="423127"/>
          </a:xfrm>
          <a:prstGeom prst="rect">
            <a:avLst/>
          </a:prstGeom>
          <a:noFill/>
          <a:ln w="3175" cmpd="sng">
            <a:noFill/>
            <a:round/>
            <a:headEnd/>
            <a:tailEnd/>
          </a:ln>
          <a:effectLst/>
          <a:extLst/>
        </p:spPr>
        <p:txBody>
          <a:bodyPr wrap="non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fontAlgn="base" hangingPunct="0">
              <a:lnSpc>
                <a:spcPct val="87000"/>
              </a:lnSpc>
              <a:spcBef>
                <a:spcPct val="0"/>
              </a:spcBef>
              <a:spcAft>
                <a:spcPct val="0"/>
              </a:spcAft>
              <a:buClr>
                <a:srgbClr val="000000"/>
              </a:buClr>
              <a:buSzPct val="45000"/>
              <a:buFont typeface="Wingdings" charset="0"/>
              <a:buNone/>
            </a:pPr>
            <a:r>
              <a:rPr lang="en-GB" sz="1500" b="1" dirty="0">
                <a:solidFill>
                  <a:schemeClr val="tx2"/>
                </a:solidFill>
                <a:latin typeface="Gill Sans"/>
                <a:cs typeface="Gill Sans"/>
              </a:rPr>
              <a:t> Current flow through</a:t>
            </a:r>
          </a:p>
          <a:p>
            <a:pPr algn="ctr" fontAlgn="base" hangingPunct="0">
              <a:lnSpc>
                <a:spcPct val="87000"/>
              </a:lnSpc>
              <a:spcBef>
                <a:spcPct val="0"/>
              </a:spcBef>
              <a:spcAft>
                <a:spcPct val="0"/>
              </a:spcAft>
              <a:buClr>
                <a:srgbClr val="000000"/>
              </a:buClr>
              <a:buSzPct val="45000"/>
              <a:buFont typeface="Wingdings" charset="0"/>
              <a:buNone/>
            </a:pPr>
            <a:r>
              <a:rPr lang="en-GB" sz="1500" b="1" dirty="0">
                <a:solidFill>
                  <a:schemeClr val="tx2"/>
                </a:solidFill>
                <a:latin typeface="Gill Sans"/>
                <a:cs typeface="Gill Sans"/>
              </a:rPr>
              <a:t> diode if connects like this </a:t>
            </a:r>
          </a:p>
        </p:txBody>
      </p:sp>
      <p:pic>
        <p:nvPicPr>
          <p:cNvPr id="14"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3482" y="1884408"/>
            <a:ext cx="2677103" cy="1239346"/>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5" name="Line 15"/>
          <p:cNvSpPr>
            <a:spLocks noChangeShapeType="1"/>
          </p:cNvSpPr>
          <p:nvPr/>
        </p:nvSpPr>
        <p:spPr bwMode="auto">
          <a:xfrm flipV="1">
            <a:off x="5995346" y="1434000"/>
            <a:ext cx="1201591" cy="1689755"/>
          </a:xfrm>
          <a:prstGeom prst="line">
            <a:avLst/>
          </a:prstGeom>
          <a:noFill/>
          <a:ln w="3672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82901" tIns="41450" rIns="82901" bIns="41450"/>
          <a:lstStyle/>
          <a:p>
            <a:pPr algn="ctr" defTabSz="829086" eaLnBrk="0" fontAlgn="base" hangingPunct="0">
              <a:spcBef>
                <a:spcPct val="0"/>
              </a:spcBef>
              <a:spcAft>
                <a:spcPct val="0"/>
              </a:spcAft>
            </a:pPr>
            <a:endParaRPr lang="en-US" sz="1500">
              <a:solidFill>
                <a:srgbClr val="000000"/>
              </a:solidFill>
              <a:latin typeface="Comic Sans MS" charset="0"/>
              <a:ea typeface="ＭＳ Ｐゴシック" charset="0"/>
            </a:endParaRPr>
          </a:p>
        </p:txBody>
      </p:sp>
      <p:sp>
        <p:nvSpPr>
          <p:cNvPr id="16" name="Text Box 17"/>
          <p:cNvSpPr txBox="1">
            <a:spLocks noChangeArrowheads="1"/>
          </p:cNvSpPr>
          <p:nvPr/>
        </p:nvSpPr>
        <p:spPr bwMode="auto">
          <a:xfrm>
            <a:off x="6258868" y="1459818"/>
            <a:ext cx="738070" cy="4066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type="triangle" w="med" len="me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fontAlgn="base" hangingPunct="0">
              <a:lnSpc>
                <a:spcPct val="87000"/>
              </a:lnSpc>
              <a:spcBef>
                <a:spcPct val="0"/>
              </a:spcBef>
              <a:spcAft>
                <a:spcPct val="0"/>
              </a:spcAft>
              <a:buClr>
                <a:srgbClr val="000000"/>
              </a:buClr>
              <a:buSzPct val="45000"/>
              <a:buFont typeface="Wingdings" charset="0"/>
              <a:buNone/>
            </a:pPr>
            <a:r>
              <a:rPr lang="en-GB" sz="1500">
                <a:solidFill>
                  <a:srgbClr val="000000"/>
                </a:solidFill>
                <a:latin typeface="Luxi Sans" charset="0"/>
                <a:cs typeface="msmincho" charset="0"/>
              </a:rPr>
              <a:t>depleted</a:t>
            </a:r>
          </a:p>
          <a:p>
            <a:pPr fontAlgn="base" hangingPunct="0">
              <a:lnSpc>
                <a:spcPct val="87000"/>
              </a:lnSpc>
              <a:spcBef>
                <a:spcPct val="0"/>
              </a:spcBef>
              <a:spcAft>
                <a:spcPct val="0"/>
              </a:spcAft>
              <a:buClr>
                <a:srgbClr val="000000"/>
              </a:buClr>
              <a:buSzPct val="45000"/>
              <a:buFont typeface="Wingdings" charset="0"/>
              <a:buNone/>
            </a:pPr>
            <a:r>
              <a:rPr lang="en-GB" sz="1500">
                <a:solidFill>
                  <a:srgbClr val="000000"/>
                </a:solidFill>
                <a:latin typeface="Luxi Sans" charset="0"/>
                <a:cs typeface="msmincho" charset="0"/>
              </a:rPr>
              <a:t> region</a:t>
            </a:r>
          </a:p>
        </p:txBody>
      </p:sp>
      <p:sp>
        <p:nvSpPr>
          <p:cNvPr id="17" name="Text Box 12"/>
          <p:cNvSpPr txBox="1">
            <a:spLocks noChangeArrowheads="1"/>
          </p:cNvSpPr>
          <p:nvPr/>
        </p:nvSpPr>
        <p:spPr bwMode="auto">
          <a:xfrm>
            <a:off x="5052266" y="3214341"/>
            <a:ext cx="3375209" cy="623951"/>
          </a:xfrm>
          <a:prstGeom prst="rect">
            <a:avLst/>
          </a:prstGeom>
          <a:noFill/>
          <a:ln w="18360">
            <a:noFill/>
            <a:round/>
            <a:headEnd/>
            <a:tailEnd/>
          </a:ln>
          <a:effectLst/>
          <a:extLst/>
        </p:spPr>
        <p:txBody>
          <a:bodyPr wrap="squar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fontAlgn="base" hangingPunct="0">
              <a:lnSpc>
                <a:spcPct val="87000"/>
              </a:lnSpc>
              <a:spcBef>
                <a:spcPct val="0"/>
              </a:spcBef>
              <a:spcAft>
                <a:spcPct val="0"/>
              </a:spcAft>
              <a:buClr>
                <a:srgbClr val="000000"/>
              </a:buClr>
              <a:buSzPct val="45000"/>
              <a:buFont typeface="Wingdings" charset="0"/>
              <a:buNone/>
            </a:pPr>
            <a:r>
              <a:rPr lang="en-GB" sz="1500" b="1" dirty="0">
                <a:solidFill>
                  <a:srgbClr val="FF0000"/>
                </a:solidFill>
                <a:latin typeface="Gill Sans"/>
                <a:cs typeface="Gill Sans"/>
              </a:rPr>
              <a:t> Charged particle can create new </a:t>
            </a:r>
          </a:p>
          <a:p>
            <a:pPr algn="ctr" fontAlgn="base" hangingPunct="0">
              <a:lnSpc>
                <a:spcPct val="87000"/>
              </a:lnSpc>
              <a:spcBef>
                <a:spcPct val="0"/>
              </a:spcBef>
              <a:spcAft>
                <a:spcPct val="0"/>
              </a:spcAft>
              <a:buClr>
                <a:srgbClr val="000000"/>
              </a:buClr>
              <a:buSzPct val="45000"/>
              <a:buFont typeface="Wingdings" charset="0"/>
              <a:buNone/>
            </a:pPr>
            <a:r>
              <a:rPr lang="en-GB" sz="1500" b="1" dirty="0">
                <a:solidFill>
                  <a:srgbClr val="FF0000"/>
                </a:solidFill>
                <a:latin typeface="Gill Sans"/>
                <a:cs typeface="Gill Sans"/>
              </a:rPr>
              <a:t> electron/hole pairs in depletion </a:t>
            </a:r>
          </a:p>
          <a:p>
            <a:pPr algn="ctr" fontAlgn="base" hangingPunct="0">
              <a:lnSpc>
                <a:spcPct val="87000"/>
              </a:lnSpc>
              <a:spcBef>
                <a:spcPct val="0"/>
              </a:spcBef>
              <a:spcAft>
                <a:spcPct val="0"/>
              </a:spcAft>
              <a:buClr>
                <a:srgbClr val="000000"/>
              </a:buClr>
              <a:buSzPct val="45000"/>
              <a:buFont typeface="Wingdings" charset="0"/>
              <a:buNone/>
            </a:pPr>
            <a:r>
              <a:rPr lang="en-GB" sz="1500" b="1" dirty="0">
                <a:solidFill>
                  <a:srgbClr val="FF0000"/>
                </a:solidFill>
                <a:latin typeface="Gill Sans"/>
                <a:cs typeface="Gill Sans"/>
              </a:rPr>
              <a:t> area sufficient to create a signal </a:t>
            </a:r>
          </a:p>
        </p:txBody>
      </p:sp>
      <p:sp>
        <p:nvSpPr>
          <p:cNvPr id="18" name="TextBox 17"/>
          <p:cNvSpPr txBox="1"/>
          <p:nvPr/>
        </p:nvSpPr>
        <p:spPr>
          <a:xfrm>
            <a:off x="1059048" y="4254036"/>
            <a:ext cx="2758780" cy="430887"/>
          </a:xfrm>
          <a:prstGeom prst="rect">
            <a:avLst/>
          </a:prstGeom>
          <a:solidFill>
            <a:schemeClr val="bg1">
              <a:lumMod val="85000"/>
            </a:schemeClr>
          </a:solidFill>
        </p:spPr>
        <p:txBody>
          <a:bodyPr wrap="square" rtlCol="0">
            <a:spAutoFit/>
          </a:bodyPr>
          <a:lstStyle/>
          <a:p>
            <a:r>
              <a:rPr lang="en-US" sz="1100" i="1" dirty="0">
                <a:solidFill>
                  <a:srgbClr val="FF0000"/>
                </a:solidFill>
                <a:latin typeface="Gill Sans"/>
                <a:cs typeface="Gill Sans"/>
              </a:rPr>
              <a:t>Please watch this fun video on transistors</a:t>
            </a:r>
          </a:p>
          <a:p>
            <a:r>
              <a:rPr lang="en-US" sz="1100" i="1" u="sng" dirty="0">
                <a:latin typeface="Gill Sans"/>
                <a:cs typeface="Gill Sans"/>
                <a:hlinkClick r:id="rId4"/>
              </a:rPr>
              <a:t>https://www.youtube.com/watch?v=IcrBqCFLHIY</a:t>
            </a:r>
            <a:endParaRPr lang="en-US" sz="1100" i="1" u="sng" dirty="0">
              <a:latin typeface="Gill Sans"/>
              <a:cs typeface="Gill Sans"/>
            </a:endParaRPr>
          </a:p>
        </p:txBody>
      </p:sp>
      <p:pic>
        <p:nvPicPr>
          <p:cNvPr id="19" name="Picture 18" descr="Screen Shot 2016-09-09 at 18.31.4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60790" y="3591312"/>
            <a:ext cx="1291476" cy="1093611"/>
          </a:xfrm>
          <a:prstGeom prst="rect">
            <a:avLst/>
          </a:prstGeom>
        </p:spPr>
      </p:pic>
      <p:sp>
        <p:nvSpPr>
          <p:cNvPr id="3" name="Date Placeholder 2">
            <a:extLst>
              <a:ext uri="{FF2B5EF4-FFF2-40B4-BE49-F238E27FC236}">
                <a16:creationId xmlns:a16="http://schemas.microsoft.com/office/drawing/2014/main" id="{AFA599FE-B0AF-E94C-8354-7885426F26AA}"/>
              </a:ext>
            </a:extLst>
          </p:cNvPr>
          <p:cNvSpPr>
            <a:spLocks noGrp="1"/>
          </p:cNvSpPr>
          <p:nvPr>
            <p:ph type="dt" sz="half" idx="10"/>
          </p:nvPr>
        </p:nvSpPr>
        <p:spPr/>
        <p:txBody>
          <a:bodyPr/>
          <a:lstStyle/>
          <a:p>
            <a:pPr>
              <a:defRPr/>
            </a:pPr>
            <a:r>
              <a:rPr lang="en-US">
                <a:solidFill>
                  <a:prstClr val="black"/>
                </a:solidFill>
              </a:rPr>
              <a:t>mar.capeans@cern.ch</a:t>
            </a:r>
          </a:p>
        </p:txBody>
      </p:sp>
    </p:spTree>
    <p:extLst>
      <p:ext uri="{BB962C8B-B14F-4D97-AF65-F5344CB8AC3E}">
        <p14:creationId xmlns:p14="http://schemas.microsoft.com/office/powerpoint/2010/main" val="8981759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4" y="-27384"/>
            <a:ext cx="8784976" cy="1143000"/>
          </a:xfrm>
        </p:spPr>
        <p:txBody>
          <a:bodyPr>
            <a:normAutofit/>
          </a:bodyPr>
          <a:lstStyle/>
          <a:p>
            <a:r>
              <a:rPr lang="en-US" dirty="0">
                <a:solidFill>
                  <a:schemeClr val="accent2"/>
                </a:solidFill>
                <a:latin typeface="AmericanTypewriter"/>
              </a:rPr>
              <a:t>• </a:t>
            </a:r>
            <a:r>
              <a:rPr lang="en-US" dirty="0" err="1"/>
              <a:t>Semiconductores</a:t>
            </a:r>
            <a:r>
              <a:rPr lang="en-US" dirty="0">
                <a:solidFill>
                  <a:schemeClr val="accent2"/>
                </a:solidFill>
                <a:latin typeface="AmericanTypewriter"/>
              </a:rPr>
              <a:t> •</a:t>
            </a:r>
            <a:endParaRPr lang="en-US" dirty="0"/>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8" name="Slide Number Placeholder 7"/>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26</a:t>
            </a:fld>
            <a:endParaRPr lang="en-US" sz="1400">
              <a:solidFill>
                <a:prstClr val="black"/>
              </a:solidFill>
            </a:endParaRPr>
          </a:p>
        </p:txBody>
      </p:sp>
      <p:pic>
        <p:nvPicPr>
          <p:cNvPr id="9" name="Picture 5" descr="Microstrip-Det_Prinz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092331"/>
            <a:ext cx="2710530" cy="28640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5"/>
          <p:cNvSpPr txBox="1"/>
          <p:nvPr/>
        </p:nvSpPr>
        <p:spPr>
          <a:xfrm>
            <a:off x="4274049" y="1579353"/>
            <a:ext cx="4558302" cy="1908215"/>
          </a:xfrm>
          <a:prstGeom prst="rect">
            <a:avLst/>
          </a:prstGeom>
          <a:noFill/>
        </p:spPr>
        <p:txBody>
          <a:bodyPr wrap="square" rtlCol="0">
            <a:spAutoFit/>
          </a:bodyPr>
          <a:lstStyle/>
          <a:p>
            <a:pPr>
              <a:spcAft>
                <a:spcPts val="600"/>
              </a:spcAft>
            </a:pPr>
            <a:r>
              <a:rPr lang="es-ES_tradnl" dirty="0">
                <a:latin typeface="Gill Sans"/>
                <a:cs typeface="Gill Sans"/>
              </a:rPr>
              <a:t>Creación de pares e</a:t>
            </a:r>
            <a:r>
              <a:rPr lang="es-ES_tradnl" baseline="30000" dirty="0">
                <a:latin typeface="Gill Sans"/>
                <a:cs typeface="Gill Sans"/>
              </a:rPr>
              <a:t>-</a:t>
            </a:r>
            <a:r>
              <a:rPr lang="es-ES_tradnl" dirty="0">
                <a:latin typeface="Gill Sans"/>
                <a:cs typeface="Gill Sans"/>
              </a:rPr>
              <a:t>h</a:t>
            </a:r>
            <a:r>
              <a:rPr lang="es-ES_tradnl" baseline="30000" dirty="0">
                <a:latin typeface="Gill Sans"/>
                <a:cs typeface="Gill Sans"/>
              </a:rPr>
              <a:t>+</a:t>
            </a:r>
            <a:r>
              <a:rPr lang="es-ES_tradnl" dirty="0">
                <a:latin typeface="Gill Sans"/>
                <a:cs typeface="Gill Sans"/>
              </a:rPr>
              <a:t> </a:t>
            </a:r>
          </a:p>
          <a:p>
            <a:pPr>
              <a:spcAft>
                <a:spcPts val="600"/>
              </a:spcAft>
            </a:pPr>
            <a:r>
              <a:rPr lang="es-ES_tradnl" dirty="0">
                <a:latin typeface="Gill Sans"/>
                <a:cs typeface="Gill Sans"/>
              </a:rPr>
              <a:t>Deriva de las cargas a los electrodos </a:t>
            </a:r>
          </a:p>
          <a:p>
            <a:pPr>
              <a:spcAft>
                <a:spcPts val="600"/>
              </a:spcAft>
            </a:pPr>
            <a:r>
              <a:rPr lang="es-ES_tradnl" dirty="0">
                <a:latin typeface="Gill Sans"/>
                <a:cs typeface="Gill Sans"/>
              </a:rPr>
              <a:t>El movimiento de las cargas (corriente) crea una señal eléctrica, que se amplifica con la electrónica directamente conectada a cada pista</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11" name="Rectangle 10"/>
          <p:cNvSpPr/>
          <p:nvPr/>
        </p:nvSpPr>
        <p:spPr>
          <a:xfrm>
            <a:off x="1619672" y="4221088"/>
            <a:ext cx="6192688" cy="2167260"/>
          </a:xfrm>
          <a:prstGeom prst="rect">
            <a:avLst/>
          </a:prstGeom>
        </p:spPr>
        <p:txBody>
          <a:bodyPr wrap="square">
            <a:spAutoFit/>
          </a:bodyPr>
          <a:lstStyle/>
          <a:p>
            <a:pPr marL="342869" lvl="1" indent="-342869" defTabSz="457158">
              <a:spcBef>
                <a:spcPts val="480"/>
              </a:spcBef>
              <a:buFont typeface="Arial"/>
              <a:buChar char="•"/>
            </a:pPr>
            <a:r>
              <a:rPr lang="es-ES" sz="1900" b="1" dirty="0">
                <a:latin typeface="Gill Sans"/>
                <a:cs typeface="Gill Sans"/>
              </a:rPr>
              <a:t>Resolución espacial: </a:t>
            </a:r>
            <a:r>
              <a:rPr lang="es-ES" sz="1700" dirty="0">
                <a:latin typeface="Gill Sans MT"/>
                <a:cs typeface="Gill Sans MT"/>
              </a:rPr>
              <a:t>~</a:t>
            </a:r>
            <a:r>
              <a:rPr lang="es-ES" sz="1700" dirty="0">
                <a:solidFill>
                  <a:srgbClr val="C00000"/>
                </a:solidFill>
                <a:latin typeface="Gill Sans MT"/>
                <a:cs typeface="Gill Sans MT"/>
              </a:rPr>
              <a:t>10</a:t>
            </a:r>
            <a:r>
              <a:rPr lang="es-ES" sz="1700" dirty="0">
                <a:solidFill>
                  <a:srgbClr val="C00000"/>
                </a:solidFill>
                <a:latin typeface="Gill Sans MT"/>
                <a:cs typeface="Gill Sans MT"/>
                <a:sym typeface="Symbol" charset="0"/>
              </a:rPr>
              <a:t></a:t>
            </a:r>
            <a:r>
              <a:rPr lang="es-ES" sz="1700" dirty="0">
                <a:solidFill>
                  <a:srgbClr val="C00000"/>
                </a:solidFill>
                <a:latin typeface="Gill Sans MT"/>
                <a:cs typeface="Gill Sans MT"/>
              </a:rPr>
              <a:t>m</a:t>
            </a:r>
            <a:r>
              <a:rPr lang="es-ES" sz="1700" dirty="0">
                <a:latin typeface="Gill Sans MT"/>
                <a:cs typeface="Gill Sans MT"/>
              </a:rPr>
              <a:t>, los mejores ~1</a:t>
            </a:r>
            <a:r>
              <a:rPr lang="es-ES" sz="1700" dirty="0">
                <a:latin typeface="Gill Sans MT"/>
                <a:cs typeface="Gill Sans MT"/>
                <a:sym typeface="Symbol" charset="0"/>
              </a:rPr>
              <a:t></a:t>
            </a:r>
            <a:r>
              <a:rPr lang="es-ES" sz="1700" dirty="0">
                <a:latin typeface="Gill Sans MT"/>
                <a:cs typeface="Gill Sans MT"/>
              </a:rPr>
              <a:t>m</a:t>
            </a:r>
          </a:p>
          <a:p>
            <a:pPr marL="342869" lvl="0" indent="-342869" defTabSz="457158">
              <a:spcBef>
                <a:spcPts val="480"/>
              </a:spcBef>
              <a:buFont typeface="Arial"/>
              <a:buChar char="•"/>
            </a:pPr>
            <a:r>
              <a:rPr lang="es-ES" sz="1900" b="1" dirty="0">
                <a:latin typeface="Gill Sans"/>
                <a:cs typeface="Gill Sans"/>
              </a:rPr>
              <a:t>Duración de la señal: </a:t>
            </a:r>
            <a:r>
              <a:rPr lang="es-ES" sz="1700" dirty="0">
                <a:solidFill>
                  <a:srgbClr val="C00000"/>
                </a:solidFill>
                <a:latin typeface="Gill Sans MT"/>
                <a:cs typeface="Gill Sans MT"/>
              </a:rPr>
              <a:t>~10ns</a:t>
            </a:r>
            <a:r>
              <a:rPr lang="es-ES" sz="1700" dirty="0">
                <a:latin typeface="Gill Sans MT"/>
                <a:cs typeface="Gill Sans MT"/>
              </a:rPr>
              <a:t>, los mejores 1-2ns </a:t>
            </a:r>
            <a:endParaRPr lang="es-ES" sz="1900" dirty="0">
              <a:latin typeface="Gill Sans"/>
              <a:cs typeface="Gill Sans"/>
            </a:endParaRPr>
          </a:p>
          <a:p>
            <a:pPr marL="342869" lvl="0" indent="-342869" defTabSz="457158">
              <a:spcBef>
                <a:spcPts val="480"/>
              </a:spcBef>
              <a:buFont typeface="Arial"/>
              <a:buChar char="•"/>
            </a:pPr>
            <a:r>
              <a:rPr lang="es-ES" sz="1900" dirty="0">
                <a:solidFill>
                  <a:prstClr val="black"/>
                </a:solidFill>
                <a:latin typeface="Gill Sans"/>
                <a:cs typeface="Gill Sans"/>
              </a:rPr>
              <a:t>Alta </a:t>
            </a:r>
            <a:r>
              <a:rPr lang="es-ES" sz="1900" b="1" dirty="0">
                <a:solidFill>
                  <a:prstClr val="black"/>
                </a:solidFill>
                <a:latin typeface="Gill Sans"/>
                <a:cs typeface="Gill Sans"/>
              </a:rPr>
              <a:t>granularidad</a:t>
            </a:r>
          </a:p>
          <a:p>
            <a:pPr marL="342869" lvl="0" indent="-342869" defTabSz="457158">
              <a:spcBef>
                <a:spcPts val="480"/>
              </a:spcBef>
              <a:buFont typeface="Arial"/>
              <a:buChar char="•"/>
            </a:pPr>
            <a:r>
              <a:rPr lang="es-ES" sz="1900" b="1" dirty="0">
                <a:solidFill>
                  <a:prstClr val="black"/>
                </a:solidFill>
                <a:latin typeface="Gill Sans"/>
                <a:cs typeface="Gill Sans"/>
              </a:rPr>
              <a:t>Finos</a:t>
            </a:r>
            <a:r>
              <a:rPr lang="es-ES" sz="1900" dirty="0">
                <a:solidFill>
                  <a:prstClr val="black"/>
                </a:solidFill>
                <a:latin typeface="Gill Sans"/>
                <a:cs typeface="Gill Sans"/>
              </a:rPr>
              <a:t>, se pueden colocar cerca del punto de interacción</a:t>
            </a:r>
          </a:p>
          <a:p>
            <a:pPr marL="342869" lvl="0" indent="-342869" defTabSz="457158">
              <a:spcBef>
                <a:spcPts val="480"/>
              </a:spcBef>
              <a:buFont typeface="Arial"/>
              <a:buChar char="•"/>
            </a:pPr>
            <a:r>
              <a:rPr lang="es-ES" sz="1900" dirty="0">
                <a:solidFill>
                  <a:prstClr val="black"/>
                </a:solidFill>
                <a:latin typeface="Gill Sans"/>
                <a:cs typeface="Gill Sans"/>
              </a:rPr>
              <a:t>Resistentes a la </a:t>
            </a:r>
            <a:r>
              <a:rPr lang="es-ES" sz="1900" b="1" dirty="0">
                <a:solidFill>
                  <a:prstClr val="black"/>
                </a:solidFill>
                <a:latin typeface="Gill Sans"/>
                <a:cs typeface="Gill Sans"/>
              </a:rPr>
              <a:t>radiación</a:t>
            </a:r>
          </a:p>
          <a:p>
            <a:pPr marL="342869" lvl="0" indent="-342869" defTabSz="457158">
              <a:spcBef>
                <a:spcPts val="480"/>
              </a:spcBef>
              <a:buFont typeface="Arial"/>
              <a:buChar char="•"/>
            </a:pPr>
            <a:r>
              <a:rPr lang="es-ES" sz="1900" dirty="0">
                <a:solidFill>
                  <a:prstClr val="black"/>
                </a:solidFill>
                <a:latin typeface="Gill Sans"/>
                <a:cs typeface="Gill Sans"/>
              </a:rPr>
              <a:t>Proceso </a:t>
            </a:r>
            <a:r>
              <a:rPr lang="es-ES" sz="1900" b="1" dirty="0">
                <a:solidFill>
                  <a:prstClr val="black"/>
                </a:solidFill>
                <a:latin typeface="Gill Sans"/>
                <a:cs typeface="Gill Sans"/>
              </a:rPr>
              <a:t>industrial</a:t>
            </a:r>
            <a:endParaRPr lang="es-ES" sz="1300" b="1" dirty="0">
              <a:solidFill>
                <a:prstClr val="black"/>
              </a:solidFill>
              <a:latin typeface="Gill Sans"/>
              <a:cs typeface="Gill Sans"/>
            </a:endParaRPr>
          </a:p>
        </p:txBody>
      </p:sp>
    </p:spTree>
    <p:extLst>
      <p:ext uri="{BB962C8B-B14F-4D97-AF65-F5344CB8AC3E}">
        <p14:creationId xmlns:p14="http://schemas.microsoft.com/office/powerpoint/2010/main" val="379855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Right Arrow 3"/>
          <p:cNvSpPr/>
          <p:nvPr/>
        </p:nvSpPr>
        <p:spPr bwMode="auto">
          <a:xfrm>
            <a:off x="2437478" y="1330326"/>
            <a:ext cx="4022449" cy="396014"/>
          </a:xfrm>
          <a:prstGeom prst="leftRightArrow">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pitchFamily="17" charset="0"/>
            </a:endParaRPr>
          </a:p>
        </p:txBody>
      </p:sp>
      <p:sp>
        <p:nvSpPr>
          <p:cNvPr id="40" name="Text Box 12"/>
          <p:cNvSpPr txBox="1">
            <a:spLocks noChangeArrowheads="1"/>
          </p:cNvSpPr>
          <p:nvPr/>
        </p:nvSpPr>
        <p:spPr bwMode="auto">
          <a:xfrm>
            <a:off x="6802638" y="2933701"/>
            <a:ext cx="2017834" cy="9910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miter lim="800000"/>
                <a:headEnd/>
                <a:tailEnd/>
              </a14:hiddenLine>
            </a:ext>
          </a:extLst>
        </p:spPr>
        <p:txBody>
          <a:bodyPr lIns="45716" tIns="18286" rIns="45716" bIns="18286">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algn="ctr" fontAlgn="base">
              <a:spcBef>
                <a:spcPct val="0"/>
              </a:spcBef>
              <a:spcAft>
                <a:spcPct val="0"/>
              </a:spcAft>
            </a:pPr>
            <a:r>
              <a:rPr lang="en-GB" sz="1400" b="1">
                <a:solidFill>
                  <a:srgbClr val="FF0000"/>
                </a:solidFill>
              </a:rPr>
              <a:t>768 </a:t>
            </a:r>
            <a:r>
              <a:rPr lang="en-GB" sz="1400" b="1" i="1">
                <a:solidFill>
                  <a:srgbClr val="FF0000"/>
                </a:solidFill>
              </a:rPr>
              <a:t>p</a:t>
            </a:r>
            <a:r>
              <a:rPr lang="en-GB" sz="1400" b="1" baseline="30000">
                <a:solidFill>
                  <a:srgbClr val="FF0000"/>
                </a:solidFill>
              </a:rPr>
              <a:t>+</a:t>
            </a:r>
            <a:r>
              <a:rPr lang="en-GB" sz="1400" b="1">
                <a:solidFill>
                  <a:srgbClr val="FF0000"/>
                </a:solidFill>
              </a:rPr>
              <a:t> microstrips </a:t>
            </a:r>
            <a:r>
              <a:rPr lang="en-US" sz="1400" b="1">
                <a:solidFill>
                  <a:srgbClr val="FF0000"/>
                </a:solidFill>
                <a:sym typeface="Symbol" charset="0"/>
              </a:rPr>
              <a:t>Cell size: 80 m [</a:t>
            </a:r>
            <a:r>
              <a:rPr lang="en-US" sz="1400" b="1" i="1">
                <a:solidFill>
                  <a:srgbClr val="FF0000"/>
                </a:solidFill>
                <a:sym typeface="Symbol" charset="0"/>
              </a:rPr>
              <a:t></a:t>
            </a:r>
            <a:r>
              <a:rPr lang="en-US" sz="1400" b="1">
                <a:solidFill>
                  <a:srgbClr val="FF0000"/>
                </a:solidFill>
                <a:sym typeface="Symbol" charset="0"/>
              </a:rPr>
              <a:t> pitch]  13 cm [z]</a:t>
            </a:r>
          </a:p>
          <a:p>
            <a:pPr algn="ctr" fontAlgn="base">
              <a:spcBef>
                <a:spcPct val="0"/>
              </a:spcBef>
              <a:spcAft>
                <a:spcPct val="0"/>
              </a:spcAft>
            </a:pPr>
            <a:r>
              <a:rPr lang="en-US" sz="600" b="1">
                <a:solidFill>
                  <a:srgbClr val="FF0000"/>
                </a:solidFill>
                <a:sym typeface="Symbol" charset="0"/>
              </a:rPr>
              <a:t> </a:t>
            </a:r>
          </a:p>
          <a:p>
            <a:pPr algn="ctr" fontAlgn="base">
              <a:spcBef>
                <a:spcPct val="0"/>
              </a:spcBef>
              <a:spcAft>
                <a:spcPct val="0"/>
              </a:spcAft>
            </a:pPr>
            <a:r>
              <a:rPr lang="en-GB" sz="1400">
                <a:solidFill>
                  <a:srgbClr val="FF0000"/>
                </a:solidFill>
                <a:sym typeface="Symbol" charset="0"/>
              </a:rPr>
              <a:t>Overall </a:t>
            </a:r>
            <a:r>
              <a:rPr lang="en-GB" sz="1400">
                <a:solidFill>
                  <a:srgbClr val="FF0000"/>
                </a:solidFill>
                <a:cs typeface="Arial" charset="0"/>
              </a:rPr>
              <a:t>6.3 10</a:t>
            </a:r>
            <a:r>
              <a:rPr lang="en-GB" sz="1400" baseline="30000">
                <a:solidFill>
                  <a:srgbClr val="FF0000"/>
                </a:solidFill>
                <a:cs typeface="Arial" charset="0"/>
              </a:rPr>
              <a:t>6</a:t>
            </a:r>
            <a:r>
              <a:rPr lang="en-GB" sz="1400">
                <a:solidFill>
                  <a:srgbClr val="FF0000"/>
                </a:solidFill>
                <a:cs typeface="Arial" charset="0"/>
              </a:rPr>
              <a:t> channels</a:t>
            </a:r>
          </a:p>
        </p:txBody>
      </p:sp>
      <p:pic>
        <p:nvPicPr>
          <p:cNvPr id="41" name="Picture 3" descr="moduletop"/>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73135" y="1827213"/>
            <a:ext cx="4275992" cy="3897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2" name="Line 4"/>
          <p:cNvSpPr>
            <a:spLocks noChangeShapeType="1"/>
          </p:cNvSpPr>
          <p:nvPr/>
        </p:nvSpPr>
        <p:spPr bwMode="auto">
          <a:xfrm>
            <a:off x="1525787" y="3159126"/>
            <a:ext cx="1786304" cy="425450"/>
          </a:xfrm>
          <a:prstGeom prst="line">
            <a:avLst/>
          </a:prstGeom>
          <a:noFill/>
          <a:ln w="25400">
            <a:solidFill>
              <a:srgbClr val="FF0000"/>
            </a:solidFill>
            <a:round/>
            <a:headEnd/>
            <a:tailEnd type="oval" w="lg" len="lg"/>
          </a:ln>
          <a:extLst>
            <a:ext uri="{909E8E84-426E-40dd-AFC4-6F175D3DCCD1}">
              <a14:hiddenFill xmlns:a14="http://schemas.microsoft.com/office/drawing/2010/main" xmlns="">
                <a:noFill/>
              </a14:hiddenFill>
            </a:ext>
          </a:extLst>
        </p:spPr>
        <p:txBody>
          <a:bodyPr lIns="89992" tIns="46796" rIns="89992" bIns="46796" anchor="ctr">
            <a:spAutoFit/>
          </a:bodyPr>
          <a:lstStyle/>
          <a:p>
            <a:pPr fontAlgn="base">
              <a:spcBef>
                <a:spcPct val="0"/>
              </a:spcBef>
              <a:spcAft>
                <a:spcPct val="0"/>
              </a:spcAft>
            </a:pPr>
            <a:endParaRPr lang="en-US" sz="2800">
              <a:solidFill>
                <a:srgbClr val="000000"/>
              </a:solidFill>
              <a:latin typeface="Times New Roman" charset="0"/>
              <a:ea typeface="ＭＳ Ｐゴシック" charset="0"/>
              <a:cs typeface="ＭＳ Ｐゴシック" charset="0"/>
            </a:endParaRPr>
          </a:p>
        </p:txBody>
      </p:sp>
      <p:sp>
        <p:nvSpPr>
          <p:cNvPr id="43" name="Text Box 5"/>
          <p:cNvSpPr txBox="1">
            <a:spLocks noChangeArrowheads="1"/>
          </p:cNvSpPr>
          <p:nvPr/>
        </p:nvSpPr>
        <p:spPr bwMode="auto">
          <a:xfrm>
            <a:off x="2" y="1962152"/>
            <a:ext cx="1661746" cy="1257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miter lim="800000"/>
                <a:headEnd/>
                <a:tailEnd/>
              </a14:hiddenLine>
            </a:ext>
          </a:extLst>
        </p:spPr>
        <p:txBody>
          <a:bodyPr lIns="89992" tIns="46796" rIns="89992" bIns="46796">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algn="ctr" fontAlgn="base">
              <a:spcBef>
                <a:spcPct val="0"/>
              </a:spcBef>
              <a:spcAft>
                <a:spcPct val="0"/>
              </a:spcAft>
            </a:pPr>
            <a:r>
              <a:rPr lang="en-GB" sz="1400" b="1">
                <a:solidFill>
                  <a:srgbClr val="FF0000"/>
                </a:solidFill>
              </a:rPr>
              <a:t>4 Silicon sensors</a:t>
            </a:r>
          </a:p>
          <a:p>
            <a:pPr algn="ctr" fontAlgn="base">
              <a:lnSpc>
                <a:spcPct val="140000"/>
              </a:lnSpc>
              <a:spcBef>
                <a:spcPct val="0"/>
              </a:spcBef>
              <a:spcAft>
                <a:spcPct val="0"/>
              </a:spcAft>
            </a:pPr>
            <a:r>
              <a:rPr lang="en-US" sz="1400">
                <a:solidFill>
                  <a:srgbClr val="FF0000"/>
                </a:solidFill>
              </a:rPr>
              <a:t>280 </a:t>
            </a:r>
            <a:r>
              <a:rPr lang="en-US" sz="1400">
                <a:solidFill>
                  <a:srgbClr val="FF0000"/>
                </a:solidFill>
                <a:sym typeface="Symbol" charset="0"/>
              </a:rPr>
              <a:t>m</a:t>
            </a:r>
            <a:r>
              <a:rPr lang="en-US" sz="1400">
                <a:solidFill>
                  <a:srgbClr val="FF0000"/>
                </a:solidFill>
              </a:rPr>
              <a:t> thick</a:t>
            </a:r>
          </a:p>
          <a:p>
            <a:pPr algn="ctr" fontAlgn="base">
              <a:spcBef>
                <a:spcPct val="0"/>
              </a:spcBef>
              <a:spcAft>
                <a:spcPct val="0"/>
              </a:spcAft>
            </a:pPr>
            <a:r>
              <a:rPr lang="en-US" sz="1400">
                <a:solidFill>
                  <a:srgbClr val="FF0000"/>
                </a:solidFill>
              </a:rPr>
              <a:t>2.3</a:t>
            </a:r>
            <a:r>
              <a:rPr lang="en-US" sz="1400">
                <a:solidFill>
                  <a:srgbClr val="FF0000"/>
                </a:solidFill>
                <a:cs typeface="Arial" charset="0"/>
              </a:rPr>
              <a:t>°</a:t>
            </a:r>
            <a:r>
              <a:rPr lang="en-US" sz="1400">
                <a:solidFill>
                  <a:srgbClr val="FF0000"/>
                </a:solidFill>
              </a:rPr>
              <a:t> stereo angle</a:t>
            </a:r>
          </a:p>
          <a:p>
            <a:pPr algn="ctr" fontAlgn="base">
              <a:spcBef>
                <a:spcPct val="0"/>
              </a:spcBef>
              <a:spcAft>
                <a:spcPct val="0"/>
              </a:spcAft>
            </a:pPr>
            <a:r>
              <a:rPr lang="en-US" sz="1400">
                <a:solidFill>
                  <a:srgbClr val="FF0000"/>
                </a:solidFill>
              </a:rPr>
              <a:t>Overlap in </a:t>
            </a:r>
            <a:r>
              <a:rPr lang="en-US" sz="1400" i="1">
                <a:solidFill>
                  <a:srgbClr val="FF0000"/>
                </a:solidFill>
                <a:sym typeface="Symbol" charset="0"/>
              </a:rPr>
              <a:t></a:t>
            </a:r>
            <a:r>
              <a:rPr lang="en-US" sz="1400">
                <a:solidFill>
                  <a:srgbClr val="FF0000"/>
                </a:solidFill>
                <a:sym typeface="Symbol" charset="0"/>
              </a:rPr>
              <a:t> &amp; </a:t>
            </a:r>
            <a:r>
              <a:rPr lang="en-US" sz="1400" i="1">
                <a:solidFill>
                  <a:srgbClr val="FF0000"/>
                </a:solidFill>
                <a:sym typeface="Symbol" charset="0"/>
              </a:rPr>
              <a:t>z</a:t>
            </a:r>
            <a:r>
              <a:rPr lang="en-US" sz="1400">
                <a:solidFill>
                  <a:srgbClr val="FF0000"/>
                </a:solidFill>
                <a:sym typeface="Symbol" charset="0"/>
              </a:rPr>
              <a:t> to adjacent modules</a:t>
            </a:r>
          </a:p>
        </p:txBody>
      </p:sp>
      <p:sp>
        <p:nvSpPr>
          <p:cNvPr id="44" name="Line 6"/>
          <p:cNvSpPr>
            <a:spLocks noChangeShapeType="1"/>
          </p:cNvSpPr>
          <p:nvPr/>
        </p:nvSpPr>
        <p:spPr bwMode="auto">
          <a:xfrm>
            <a:off x="1525788" y="3159125"/>
            <a:ext cx="1433146" cy="1125538"/>
          </a:xfrm>
          <a:prstGeom prst="line">
            <a:avLst/>
          </a:prstGeom>
          <a:noFill/>
          <a:ln w="25400">
            <a:solidFill>
              <a:srgbClr val="FF0000"/>
            </a:solidFill>
            <a:round/>
            <a:headEnd/>
            <a:tailEnd type="oval" w="lg" len="lg"/>
          </a:ln>
          <a:extLst>
            <a:ext uri="{909E8E84-426E-40dd-AFC4-6F175D3DCCD1}">
              <a14:hiddenFill xmlns:a14="http://schemas.microsoft.com/office/drawing/2010/main" xmlns="">
                <a:noFill/>
              </a14:hiddenFill>
            </a:ext>
          </a:extLst>
        </p:spPr>
        <p:txBody>
          <a:bodyPr lIns="89992" tIns="46796" rIns="89992" bIns="46796" anchor="ctr">
            <a:spAutoFit/>
          </a:bodyPr>
          <a:lstStyle/>
          <a:p>
            <a:pPr fontAlgn="base">
              <a:spcBef>
                <a:spcPct val="0"/>
              </a:spcBef>
              <a:spcAft>
                <a:spcPct val="0"/>
              </a:spcAft>
            </a:pPr>
            <a:endParaRPr lang="en-US" sz="2800">
              <a:solidFill>
                <a:srgbClr val="000000"/>
              </a:solidFill>
              <a:latin typeface="Times New Roman" charset="0"/>
              <a:ea typeface="ＭＳ Ｐゴシック" charset="0"/>
              <a:cs typeface="ＭＳ Ｐゴシック" charset="0"/>
            </a:endParaRPr>
          </a:p>
        </p:txBody>
      </p:sp>
      <p:sp>
        <p:nvSpPr>
          <p:cNvPr id="45" name="Text Box 8"/>
          <p:cNvSpPr txBox="1">
            <a:spLocks noChangeArrowheads="1"/>
          </p:cNvSpPr>
          <p:nvPr/>
        </p:nvSpPr>
        <p:spPr bwMode="auto">
          <a:xfrm>
            <a:off x="3996630" y="1394619"/>
            <a:ext cx="904143" cy="252413"/>
          </a:xfrm>
          <a:prstGeom prst="rect">
            <a:avLst/>
          </a:prstGeom>
          <a:noFill/>
          <a:ln>
            <a:noFill/>
          </a:ln>
          <a:extLst>
            <a:ext uri="{91240B29-F687-4f45-9708-019B960494DF}">
              <a14:hiddenLine xmlns:a14="http://schemas.microsoft.com/office/drawing/2010/main" xmlns="" w="3175">
                <a:solidFill>
                  <a:srgbClr val="000000"/>
                </a:solidFill>
                <a:miter lim="800000"/>
                <a:headEnd/>
                <a:tailEnd/>
              </a14:hiddenLine>
            </a:ext>
          </a:extLst>
        </p:spPr>
        <p:txBody>
          <a:bodyPr lIns="45716" tIns="18286" rIns="45716" bIns="18286">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algn="ctr" fontAlgn="base">
              <a:spcBef>
                <a:spcPct val="0"/>
              </a:spcBef>
              <a:spcAft>
                <a:spcPct val="0"/>
              </a:spcAft>
            </a:pPr>
            <a:r>
              <a:rPr lang="en-GB" sz="1400" b="1" dirty="0"/>
              <a:t>12.8 cm</a:t>
            </a:r>
          </a:p>
        </p:txBody>
      </p:sp>
      <p:sp>
        <p:nvSpPr>
          <p:cNvPr id="48" name="AutoShape 11"/>
          <p:cNvSpPr>
            <a:spLocks/>
          </p:cNvSpPr>
          <p:nvPr/>
        </p:nvSpPr>
        <p:spPr bwMode="auto">
          <a:xfrm rot="-265828">
            <a:off x="6483185" y="2875459"/>
            <a:ext cx="249115" cy="611782"/>
          </a:xfrm>
          <a:prstGeom prst="rightBrace">
            <a:avLst>
              <a:gd name="adj1" fmla="val 62549"/>
              <a:gd name="adj2" fmla="val 50000"/>
            </a:avLst>
          </a:prstGeom>
          <a:noFill/>
          <a:ln w="254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lIns="89992" tIns="46796" rIns="89992" bIns="46796" anchor="ctr">
            <a:spAutoFit/>
          </a:bodyPr>
          <a:lstStyle/>
          <a:p>
            <a:pPr algn="ctr" eaLnBrk="0" fontAlgn="base" hangingPunct="0">
              <a:spcBef>
                <a:spcPct val="0"/>
              </a:spcBef>
              <a:spcAft>
                <a:spcPct val="0"/>
              </a:spcAft>
            </a:pPr>
            <a:endParaRPr lang="en-US" sz="2800">
              <a:solidFill>
                <a:srgbClr val="000000"/>
              </a:solidFill>
              <a:latin typeface="Times New Roman" charset="0"/>
              <a:ea typeface="ＭＳ Ｐゴシック" charset="0"/>
              <a:cs typeface="ＭＳ Ｐゴシック" charset="0"/>
            </a:endParaRPr>
          </a:p>
        </p:txBody>
      </p:sp>
      <p:sp>
        <p:nvSpPr>
          <p:cNvPr id="49" name="Line 13"/>
          <p:cNvSpPr>
            <a:spLocks noChangeShapeType="1"/>
          </p:cNvSpPr>
          <p:nvPr/>
        </p:nvSpPr>
        <p:spPr bwMode="auto">
          <a:xfrm>
            <a:off x="1982987" y="1962150"/>
            <a:ext cx="2866292" cy="476250"/>
          </a:xfrm>
          <a:prstGeom prst="line">
            <a:avLst/>
          </a:prstGeom>
          <a:noFill/>
          <a:ln w="25400">
            <a:solidFill>
              <a:srgbClr val="FF0000"/>
            </a:solidFill>
            <a:round/>
            <a:headEnd/>
            <a:tailEnd type="oval" w="lg" len="lg"/>
          </a:ln>
          <a:extLst>
            <a:ext uri="{909E8E84-426E-40dd-AFC4-6F175D3DCCD1}">
              <a14:hiddenFill xmlns:a14="http://schemas.microsoft.com/office/drawing/2010/main" xmlns="">
                <a:noFill/>
              </a14:hiddenFill>
            </a:ext>
          </a:extLst>
        </p:spPr>
        <p:txBody>
          <a:bodyPr lIns="89992" tIns="46796" rIns="89992" bIns="46796" anchor="ctr">
            <a:spAutoFit/>
          </a:bodyPr>
          <a:lstStyle/>
          <a:p>
            <a:pPr fontAlgn="base">
              <a:spcBef>
                <a:spcPct val="0"/>
              </a:spcBef>
              <a:spcAft>
                <a:spcPct val="0"/>
              </a:spcAft>
            </a:pPr>
            <a:endParaRPr lang="en-US" sz="2800">
              <a:solidFill>
                <a:srgbClr val="000000"/>
              </a:solidFill>
              <a:latin typeface="Times New Roman" charset="0"/>
              <a:ea typeface="ＭＳ Ｐゴシック" charset="0"/>
              <a:cs typeface="ＭＳ Ｐゴシック" charset="0"/>
            </a:endParaRPr>
          </a:p>
        </p:txBody>
      </p:sp>
      <p:sp>
        <p:nvSpPr>
          <p:cNvPr id="50" name="Text Box 14"/>
          <p:cNvSpPr txBox="1">
            <a:spLocks noChangeArrowheads="1"/>
          </p:cNvSpPr>
          <p:nvPr/>
        </p:nvSpPr>
        <p:spPr bwMode="auto">
          <a:xfrm>
            <a:off x="652418" y="1154113"/>
            <a:ext cx="1953358" cy="657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miter lim="800000"/>
                <a:headEnd/>
                <a:tailEnd/>
              </a14:hiddenLine>
            </a:ext>
          </a:extLst>
        </p:spPr>
        <p:txBody>
          <a:bodyPr lIns="89992" tIns="46796" rIns="89992" bIns="46796">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algn="ctr" fontAlgn="base">
              <a:spcBef>
                <a:spcPct val="0"/>
              </a:spcBef>
              <a:spcAft>
                <a:spcPct val="0"/>
              </a:spcAft>
            </a:pPr>
            <a:r>
              <a:rPr lang="en-GB" sz="1400" b="1">
                <a:solidFill>
                  <a:srgbClr val="FF0000"/>
                </a:solidFill>
              </a:rPr>
              <a:t>Hybrid assembly</a:t>
            </a:r>
          </a:p>
          <a:p>
            <a:pPr algn="ctr" fontAlgn="base">
              <a:lnSpc>
                <a:spcPct val="140000"/>
              </a:lnSpc>
              <a:spcBef>
                <a:spcPct val="0"/>
              </a:spcBef>
              <a:spcAft>
                <a:spcPct val="0"/>
              </a:spcAft>
            </a:pPr>
            <a:r>
              <a:rPr lang="en-GB" sz="1400">
                <a:solidFill>
                  <a:srgbClr val="FF0000"/>
                </a:solidFill>
              </a:rPr>
              <a:t>with readout chips</a:t>
            </a:r>
          </a:p>
          <a:p>
            <a:pPr algn="ctr" fontAlgn="base">
              <a:spcBef>
                <a:spcPct val="0"/>
              </a:spcBef>
              <a:spcAft>
                <a:spcPct val="0"/>
              </a:spcAft>
            </a:pPr>
            <a:endParaRPr lang="en-GB" sz="300">
              <a:solidFill>
                <a:srgbClr val="FF0000"/>
              </a:solidFill>
            </a:endParaRPr>
          </a:p>
        </p:txBody>
      </p:sp>
      <p:sp>
        <p:nvSpPr>
          <p:cNvPr id="51" name="Line 15"/>
          <p:cNvSpPr>
            <a:spLocks noChangeShapeType="1"/>
          </p:cNvSpPr>
          <p:nvPr/>
        </p:nvSpPr>
        <p:spPr bwMode="auto">
          <a:xfrm flipV="1">
            <a:off x="2523715" y="4689477"/>
            <a:ext cx="1619250" cy="371475"/>
          </a:xfrm>
          <a:prstGeom prst="line">
            <a:avLst/>
          </a:prstGeom>
          <a:noFill/>
          <a:ln w="25400">
            <a:solidFill>
              <a:srgbClr val="FF0000"/>
            </a:solidFill>
            <a:round/>
            <a:headEnd/>
            <a:tailEnd type="oval" w="lg" len="lg"/>
          </a:ln>
          <a:extLst>
            <a:ext uri="{909E8E84-426E-40dd-AFC4-6F175D3DCCD1}">
              <a14:hiddenFill xmlns:a14="http://schemas.microsoft.com/office/drawing/2010/main" xmlns="">
                <a:noFill/>
              </a14:hiddenFill>
            </a:ext>
          </a:extLst>
        </p:spPr>
        <p:txBody>
          <a:bodyPr lIns="89992" tIns="46796" rIns="89992" bIns="46796" anchor="ctr">
            <a:spAutoFit/>
          </a:bodyPr>
          <a:lstStyle/>
          <a:p>
            <a:pPr fontAlgn="base">
              <a:spcBef>
                <a:spcPct val="0"/>
              </a:spcBef>
              <a:spcAft>
                <a:spcPct val="0"/>
              </a:spcAft>
            </a:pPr>
            <a:endParaRPr lang="en-US" sz="2800">
              <a:solidFill>
                <a:srgbClr val="000000"/>
              </a:solidFill>
              <a:latin typeface="Times New Roman" charset="0"/>
              <a:ea typeface="ＭＳ Ｐゴシック" charset="0"/>
              <a:cs typeface="ＭＳ Ｐゴシック" charset="0"/>
            </a:endParaRPr>
          </a:p>
        </p:txBody>
      </p:sp>
      <p:sp>
        <p:nvSpPr>
          <p:cNvPr id="52" name="Text Box 16"/>
          <p:cNvSpPr txBox="1">
            <a:spLocks noChangeArrowheads="1"/>
          </p:cNvSpPr>
          <p:nvPr/>
        </p:nvSpPr>
        <p:spPr bwMode="auto">
          <a:xfrm>
            <a:off x="445800" y="4508501"/>
            <a:ext cx="2159977" cy="1479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miter lim="800000"/>
                <a:headEnd/>
                <a:tailEnd/>
              </a14:hiddenLine>
            </a:ext>
          </a:extLst>
        </p:spPr>
        <p:txBody>
          <a:bodyPr lIns="89992" tIns="46796" rIns="89992" bIns="46796">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algn="ctr" fontAlgn="base">
              <a:spcBef>
                <a:spcPct val="0"/>
              </a:spcBef>
              <a:spcAft>
                <a:spcPct val="0"/>
              </a:spcAft>
            </a:pPr>
            <a:r>
              <a:rPr lang="en-GB" sz="1400" b="1">
                <a:solidFill>
                  <a:srgbClr val="FF0000"/>
                </a:solidFill>
              </a:rPr>
              <a:t>Be module baseboard with mounting points &amp; central TPG</a:t>
            </a:r>
          </a:p>
          <a:p>
            <a:pPr algn="ctr" fontAlgn="base">
              <a:spcBef>
                <a:spcPct val="0"/>
              </a:spcBef>
              <a:spcAft>
                <a:spcPct val="0"/>
              </a:spcAft>
            </a:pPr>
            <a:endParaRPr lang="en-US" sz="600">
              <a:solidFill>
                <a:srgbClr val="FF0000"/>
              </a:solidFill>
            </a:endParaRPr>
          </a:p>
          <a:p>
            <a:pPr algn="ctr" fontAlgn="base">
              <a:spcBef>
                <a:spcPct val="0"/>
              </a:spcBef>
              <a:spcAft>
                <a:spcPct val="0"/>
              </a:spcAft>
            </a:pPr>
            <a:r>
              <a:rPr lang="en-US" sz="1400">
                <a:solidFill>
                  <a:srgbClr val="FF0000"/>
                </a:solidFill>
              </a:rPr>
              <a:t>TPG (thermal pyrolythic graphite) plate for sensor cooling</a:t>
            </a:r>
            <a:endParaRPr lang="en-GB" sz="1400">
              <a:solidFill>
                <a:srgbClr val="FF0000"/>
              </a:solidFill>
            </a:endParaRPr>
          </a:p>
        </p:txBody>
      </p:sp>
      <p:sp>
        <p:nvSpPr>
          <p:cNvPr id="53" name="Line 17"/>
          <p:cNvSpPr>
            <a:spLocks noChangeShapeType="1"/>
          </p:cNvSpPr>
          <p:nvPr/>
        </p:nvSpPr>
        <p:spPr bwMode="auto">
          <a:xfrm flipH="1">
            <a:off x="5014870" y="5230815"/>
            <a:ext cx="2410557" cy="312737"/>
          </a:xfrm>
          <a:prstGeom prst="line">
            <a:avLst/>
          </a:prstGeom>
          <a:noFill/>
          <a:ln w="25400">
            <a:solidFill>
              <a:srgbClr val="FF0000"/>
            </a:solidFill>
            <a:round/>
            <a:headEnd/>
            <a:tailEnd type="oval" w="lg" len="lg"/>
          </a:ln>
          <a:extLst>
            <a:ext uri="{909E8E84-426E-40dd-AFC4-6F175D3DCCD1}">
              <a14:hiddenFill xmlns:a14="http://schemas.microsoft.com/office/drawing/2010/main" xmlns="">
                <a:noFill/>
              </a14:hiddenFill>
            </a:ext>
          </a:extLst>
        </p:spPr>
        <p:txBody>
          <a:bodyPr lIns="89992" tIns="46796" rIns="89992" bIns="46796" anchor="ctr">
            <a:spAutoFit/>
          </a:bodyPr>
          <a:lstStyle/>
          <a:p>
            <a:pPr fontAlgn="base">
              <a:spcBef>
                <a:spcPct val="0"/>
              </a:spcBef>
              <a:spcAft>
                <a:spcPct val="0"/>
              </a:spcAft>
            </a:pPr>
            <a:endParaRPr lang="en-US" sz="2800">
              <a:solidFill>
                <a:srgbClr val="000000"/>
              </a:solidFill>
              <a:latin typeface="Times New Roman" charset="0"/>
              <a:ea typeface="ＭＳ Ｐゴシック" charset="0"/>
              <a:cs typeface="ＭＳ Ｐゴシック" charset="0"/>
            </a:endParaRPr>
          </a:p>
        </p:txBody>
      </p:sp>
      <p:sp>
        <p:nvSpPr>
          <p:cNvPr id="54" name="Text Box 18"/>
          <p:cNvSpPr txBox="1">
            <a:spLocks noChangeArrowheads="1"/>
          </p:cNvSpPr>
          <p:nvPr/>
        </p:nvSpPr>
        <p:spPr bwMode="auto">
          <a:xfrm>
            <a:off x="7498047" y="5060951"/>
            <a:ext cx="1169208" cy="579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miter lim="800000"/>
                <a:headEnd/>
                <a:tailEnd/>
              </a14:hiddenLine>
            </a:ext>
          </a:extLst>
        </p:spPr>
        <p:txBody>
          <a:bodyPr wrap="none" lIns="89992" tIns="46796" rIns="89992" bIns="46796">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algn="ctr" fontAlgn="base">
              <a:spcBef>
                <a:spcPct val="0"/>
              </a:spcBef>
              <a:spcAft>
                <a:spcPct val="0"/>
              </a:spcAft>
            </a:pPr>
            <a:r>
              <a:rPr lang="en-GB" sz="1400" b="1">
                <a:solidFill>
                  <a:srgbClr val="FF0000"/>
                </a:solidFill>
              </a:rPr>
              <a:t>Connector</a:t>
            </a:r>
          </a:p>
          <a:p>
            <a:pPr algn="ctr" fontAlgn="base">
              <a:lnSpc>
                <a:spcPct val="130000"/>
              </a:lnSpc>
              <a:spcBef>
                <a:spcPct val="0"/>
              </a:spcBef>
              <a:spcAft>
                <a:spcPct val="0"/>
              </a:spcAft>
            </a:pPr>
            <a:r>
              <a:rPr lang="en-GB" sz="1400">
                <a:solidFill>
                  <a:srgbClr val="FF0000"/>
                </a:solidFill>
              </a:rPr>
              <a:t>Power &amp; data</a:t>
            </a:r>
          </a:p>
        </p:txBody>
      </p:sp>
      <p:sp>
        <p:nvSpPr>
          <p:cNvPr id="55" name="Rectangle 20"/>
          <p:cNvSpPr>
            <a:spLocks noChangeArrowheads="1"/>
          </p:cNvSpPr>
          <p:nvPr/>
        </p:nvSpPr>
        <p:spPr bwMode="auto">
          <a:xfrm>
            <a:off x="1982642" y="5903914"/>
            <a:ext cx="5267285" cy="279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miter lim="800000"/>
                <a:headEnd/>
                <a:tailEnd/>
              </a14:hiddenLine>
            </a:ext>
          </a:extLst>
        </p:spPr>
        <p:txBody>
          <a:bodyPr wrap="none" lIns="89992" tIns="46796" rIns="89992" bIns="46796">
            <a:spAutoFit/>
          </a:bodyPr>
          <a:lstStyle/>
          <a:p>
            <a:pPr algn="ctr" eaLnBrk="0" fontAlgn="base" hangingPunct="0">
              <a:spcBef>
                <a:spcPct val="0"/>
              </a:spcBef>
              <a:spcAft>
                <a:spcPct val="0"/>
              </a:spcAft>
            </a:pPr>
            <a:r>
              <a:rPr lang="en-US" sz="1200">
                <a:solidFill>
                  <a:srgbClr val="000000"/>
                </a:solidFill>
                <a:latin typeface="Times New Roman" charset="0"/>
                <a:ea typeface="ＭＳ Ｐゴシック" charset="0"/>
                <a:cs typeface="ＭＳ Ｐゴシック" charset="0"/>
              </a:rPr>
              <a:t>Fully equipped double sided electrical module with baseboard and readout hybrids</a:t>
            </a:r>
            <a:endParaRPr lang="en-GB" sz="1200">
              <a:solidFill>
                <a:srgbClr val="000000"/>
              </a:solidFill>
              <a:latin typeface="Times New Roman" charset="0"/>
              <a:ea typeface="ＭＳ Ｐゴシック" charset="0"/>
              <a:cs typeface="ＭＳ Ｐゴシック" charset="0"/>
            </a:endParaRPr>
          </a:p>
        </p:txBody>
      </p:sp>
      <p:sp>
        <p:nvSpPr>
          <p:cNvPr id="56" name="Rectangle 21"/>
          <p:cNvSpPr>
            <a:spLocks noChangeArrowheads="1"/>
          </p:cNvSpPr>
          <p:nvPr/>
        </p:nvSpPr>
        <p:spPr bwMode="auto">
          <a:xfrm>
            <a:off x="7133816" y="1449388"/>
            <a:ext cx="1548911" cy="1095339"/>
          </a:xfrm>
          <a:prstGeom prst="rect">
            <a:avLst/>
          </a:prstGeom>
          <a:noFill/>
          <a:ln w="317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lIns="89992" tIns="46796" rIns="89992" bIns="46796">
            <a:spAutoFit/>
          </a:bodyPr>
          <a:lstStyle/>
          <a:p>
            <a:pPr algn="ctr" eaLnBrk="0" fontAlgn="base" hangingPunct="0">
              <a:spcBef>
                <a:spcPct val="0"/>
              </a:spcBef>
              <a:spcAft>
                <a:spcPct val="0"/>
              </a:spcAft>
            </a:pPr>
            <a:r>
              <a:rPr lang="en-GB" sz="1600">
                <a:solidFill>
                  <a:srgbClr val="000066"/>
                </a:solidFill>
                <a:latin typeface="Times New Roman" charset="0"/>
                <a:ea typeface="ＭＳ Ｐゴシック" charset="0"/>
                <a:cs typeface="ＭＳ Ｐゴシック" charset="0"/>
              </a:rPr>
              <a:t>6 binary readout chips on either sensor side; sig:noise = 14:1</a:t>
            </a:r>
          </a:p>
        </p:txBody>
      </p:sp>
      <p:sp>
        <p:nvSpPr>
          <p:cNvPr id="85012" name="Rectangle 2"/>
          <p:cNvSpPr>
            <a:spLocks noGrp="1" noChangeArrowheads="1"/>
          </p:cNvSpPr>
          <p:nvPr>
            <p:ph type="title"/>
          </p:nvPr>
        </p:nvSpPr>
        <p:spPr>
          <a:xfrm>
            <a:off x="405912" y="228600"/>
            <a:ext cx="7899888" cy="381000"/>
          </a:xfrm>
        </p:spPr>
        <p:txBody>
          <a:bodyPr/>
          <a:lstStyle/>
          <a:p>
            <a:r>
              <a:rPr lang="en-US" dirty="0">
                <a:latin typeface="Tahoma" charset="0"/>
                <a:ea typeface="ＭＳ Ｐゴシック" charset="0"/>
                <a:cs typeface="ＭＳ Ｐゴシック" charset="0"/>
              </a:rPr>
              <a:t>ATLAS, Barrel SCT module</a:t>
            </a:r>
          </a:p>
        </p:txBody>
      </p:sp>
      <p:sp>
        <p:nvSpPr>
          <p:cNvPr id="2" name="Date Placeholder 1">
            <a:extLst>
              <a:ext uri="{FF2B5EF4-FFF2-40B4-BE49-F238E27FC236}">
                <a16:creationId xmlns:a16="http://schemas.microsoft.com/office/drawing/2014/main" id="{7FFB49F6-0A2E-3B45-ABE1-BA818EB5F07F}"/>
              </a:ext>
            </a:extLst>
          </p:cNvPr>
          <p:cNvSpPr>
            <a:spLocks noGrp="1"/>
          </p:cNvSpPr>
          <p:nvPr>
            <p:ph type="dt" sz="half" idx="10"/>
          </p:nvPr>
        </p:nvSpPr>
        <p:spPr/>
        <p:txBody>
          <a:bodyPr/>
          <a:lstStyle/>
          <a:p>
            <a:r>
              <a:rPr lang="en-US"/>
              <a:t>mar.capeans@cern.ch</a:t>
            </a:r>
          </a:p>
        </p:txBody>
      </p:sp>
      <p:sp>
        <p:nvSpPr>
          <p:cNvPr id="3" name="Footer Placeholder 2">
            <a:extLst>
              <a:ext uri="{FF2B5EF4-FFF2-40B4-BE49-F238E27FC236}">
                <a16:creationId xmlns:a16="http://schemas.microsoft.com/office/drawing/2014/main" id="{C3BC4511-4D31-F44D-9B84-538FAE5D36DD}"/>
              </a:ext>
            </a:extLst>
          </p:cNvPr>
          <p:cNvSpPr>
            <a:spLocks noGrp="1"/>
          </p:cNvSpPr>
          <p:nvPr>
            <p:ph type="ftr" sz="quarter" idx="11"/>
          </p:nvPr>
        </p:nvSpPr>
        <p:spPr/>
        <p:txBody>
          <a:bodyPr/>
          <a:lstStyle/>
          <a:p>
            <a:r>
              <a:rPr lang="mr-IN"/>
              <a:t>25/6/2019</a:t>
            </a:r>
            <a:endParaRPr lang="en-US" i="0">
              <a:solidFill>
                <a:srgbClr val="5E574E"/>
              </a:solidFill>
            </a:endParaRPr>
          </a:p>
        </p:txBody>
      </p:sp>
      <p:sp>
        <p:nvSpPr>
          <p:cNvPr id="5" name="Slide Number Placeholder 4">
            <a:extLst>
              <a:ext uri="{FF2B5EF4-FFF2-40B4-BE49-F238E27FC236}">
                <a16:creationId xmlns:a16="http://schemas.microsoft.com/office/drawing/2014/main" id="{6576156A-36E9-5848-B8C3-739D274CB7D6}"/>
              </a:ext>
            </a:extLst>
          </p:cNvPr>
          <p:cNvSpPr>
            <a:spLocks noGrp="1"/>
          </p:cNvSpPr>
          <p:nvPr>
            <p:ph type="sldNum" sz="quarter" idx="12"/>
          </p:nvPr>
        </p:nvSpPr>
        <p:spPr/>
        <p:txBody>
          <a:bodyPr/>
          <a:lstStyle/>
          <a:p>
            <a:fld id="{750703A2-A2C7-6042-AE59-25CF9C019B27}" type="slidenum">
              <a:rPr lang="en-US" smtClean="0"/>
              <a:pPr/>
              <a:t>27</a:t>
            </a:fld>
            <a:endParaRPr lang="en-US" sz="1400" i="0">
              <a:solidFill>
                <a:srgbClr val="5E574E"/>
              </a:solidFill>
            </a:endParaRPr>
          </a:p>
        </p:txBody>
      </p:sp>
    </p:spTree>
    <p:extLst>
      <p:ext uri="{BB962C8B-B14F-4D97-AF65-F5344CB8AC3E}">
        <p14:creationId xmlns:p14="http://schemas.microsoft.com/office/powerpoint/2010/main" val="42376839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solidFill>
                <a:latin typeface="AmericanTypewriter"/>
              </a:rPr>
              <a:t>• </a:t>
            </a:r>
            <a:r>
              <a:rPr lang="en-US" dirty="0"/>
              <a:t>Silicon @ LHC </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7" name="Picture 48"/>
          <p:cNvPicPr>
            <a:picLocks noChangeAspect="1" noChangeArrowheads="1"/>
          </p:cNvPicPr>
          <p:nvPr/>
        </p:nvPicPr>
        <p:blipFill>
          <a:blip r:embed="rId2">
            <a:lum bright="16000" contrast="-26000"/>
            <a:extLst>
              <a:ext uri="{28A0092B-C50C-407E-A947-70E740481C1C}">
                <a14:useLocalDpi xmlns:a14="http://schemas.microsoft.com/office/drawing/2010/main"/>
              </a:ext>
            </a:extLst>
          </a:blip>
          <a:srcRect/>
          <a:stretch>
            <a:fillRect/>
          </a:stretch>
        </p:blipFill>
        <p:spPr bwMode="auto">
          <a:xfrm>
            <a:off x="2068678" y="3977378"/>
            <a:ext cx="2287298" cy="1725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pic>
        <p:nvPicPr>
          <p:cNvPr id="8" name="Picture 7" descr="DSC0402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18614" y="1644473"/>
            <a:ext cx="2120006" cy="1722203"/>
          </a:xfrm>
          <a:prstGeom prst="rect">
            <a:avLst/>
          </a:prstGeom>
          <a:noFill/>
        </p:spPr>
      </p:pic>
      <p:sp>
        <p:nvSpPr>
          <p:cNvPr id="9" name="TextBox 8"/>
          <p:cNvSpPr txBox="1"/>
          <p:nvPr/>
        </p:nvSpPr>
        <p:spPr>
          <a:xfrm>
            <a:off x="2363119" y="5781806"/>
            <a:ext cx="1765427" cy="307777"/>
          </a:xfrm>
          <a:prstGeom prst="rect">
            <a:avLst/>
          </a:prstGeom>
          <a:noFill/>
        </p:spPr>
        <p:txBody>
          <a:bodyPr wrap="none" rtlCol="0">
            <a:spAutoFit/>
          </a:bodyPr>
          <a:lstStyle/>
          <a:p>
            <a:r>
              <a:rPr lang="en-US" sz="1400" b="1" dirty="0">
                <a:solidFill>
                  <a:prstClr val="black"/>
                </a:solidFill>
                <a:latin typeface="Gill Sans"/>
                <a:cs typeface="Gill Sans"/>
              </a:rPr>
              <a:t>CMS</a:t>
            </a:r>
            <a:r>
              <a:rPr lang="en-US" sz="1400" dirty="0">
                <a:solidFill>
                  <a:prstClr val="black"/>
                </a:solidFill>
                <a:latin typeface="Gill Sans"/>
                <a:cs typeface="Gill Sans"/>
              </a:rPr>
              <a:t> Strip Tracker IB</a:t>
            </a:r>
          </a:p>
        </p:txBody>
      </p:sp>
      <p:sp>
        <p:nvSpPr>
          <p:cNvPr id="10" name="TextBox 9"/>
          <p:cNvSpPr txBox="1"/>
          <p:nvPr/>
        </p:nvSpPr>
        <p:spPr>
          <a:xfrm>
            <a:off x="6906423" y="3422315"/>
            <a:ext cx="2071469" cy="307777"/>
          </a:xfrm>
          <a:prstGeom prst="rect">
            <a:avLst/>
          </a:prstGeom>
          <a:noFill/>
        </p:spPr>
        <p:txBody>
          <a:bodyPr wrap="square" rtlCol="0">
            <a:spAutoFit/>
          </a:bodyPr>
          <a:lstStyle/>
          <a:p>
            <a:r>
              <a:rPr lang="en-US" sz="1400" b="1" dirty="0">
                <a:solidFill>
                  <a:prstClr val="black"/>
                </a:solidFill>
                <a:latin typeface="Gill Sans"/>
                <a:cs typeface="Gill Sans"/>
              </a:rPr>
              <a:t>ATLAS</a:t>
            </a:r>
            <a:r>
              <a:rPr lang="en-US" sz="1400" dirty="0">
                <a:solidFill>
                  <a:prstClr val="black"/>
                </a:solidFill>
                <a:latin typeface="Gill Sans"/>
                <a:cs typeface="Gill Sans"/>
              </a:rPr>
              <a:t> Pixel Detector</a:t>
            </a:r>
          </a:p>
        </p:txBody>
      </p:sp>
      <p:pic>
        <p:nvPicPr>
          <p:cNvPr id="11" name="Picture 2"/>
          <p:cNvPicPr>
            <a:picLocks noChangeAspect="1" noChangeArrowheads="1"/>
          </p:cNvPicPr>
          <p:nvPr/>
        </p:nvPicPr>
        <p:blipFill>
          <a:blip r:embed="rId4" cstate="screen">
            <a:lum bright="20000"/>
            <a:extLst>
              <a:ext uri="{28A0092B-C50C-407E-A947-70E740481C1C}">
                <a14:useLocalDpi xmlns:a14="http://schemas.microsoft.com/office/drawing/2010/main"/>
              </a:ext>
            </a:extLst>
          </a:blip>
          <a:srcRect/>
          <a:stretch>
            <a:fillRect/>
          </a:stretch>
        </p:blipFill>
        <p:spPr bwMode="auto">
          <a:xfrm>
            <a:off x="4812828" y="3935838"/>
            <a:ext cx="2018521" cy="1698003"/>
          </a:xfrm>
          <a:prstGeom prst="rect">
            <a:avLst/>
          </a:prstGeom>
          <a:noFill/>
          <a:ln w="12700" cap="rnd">
            <a:noFill/>
            <a:round/>
            <a:headEnd/>
            <a:tailEnd/>
          </a:ln>
        </p:spPr>
      </p:pic>
      <p:sp>
        <p:nvSpPr>
          <p:cNvPr id="12" name="TextBox 11"/>
          <p:cNvSpPr txBox="1"/>
          <p:nvPr/>
        </p:nvSpPr>
        <p:spPr>
          <a:xfrm>
            <a:off x="4993822" y="5698738"/>
            <a:ext cx="1880355" cy="307777"/>
          </a:xfrm>
          <a:prstGeom prst="rect">
            <a:avLst/>
          </a:prstGeom>
          <a:noFill/>
        </p:spPr>
        <p:txBody>
          <a:bodyPr wrap="none" rtlCol="0">
            <a:spAutoFit/>
          </a:bodyPr>
          <a:lstStyle/>
          <a:p>
            <a:r>
              <a:rPr lang="en-US" sz="1400" b="1" dirty="0">
                <a:solidFill>
                  <a:prstClr val="black"/>
                </a:solidFill>
                <a:latin typeface="Gill Sans"/>
                <a:cs typeface="Gill Sans"/>
              </a:rPr>
              <a:t>ALICE</a:t>
            </a:r>
            <a:r>
              <a:rPr lang="en-US" sz="1400" dirty="0">
                <a:solidFill>
                  <a:prstClr val="black"/>
                </a:solidFill>
                <a:latin typeface="Gill Sans"/>
                <a:cs typeface="Gill Sans"/>
              </a:rPr>
              <a:t> Pixel Detector</a:t>
            </a:r>
          </a:p>
        </p:txBody>
      </p:sp>
      <p:pic>
        <p:nvPicPr>
          <p:cNvPr id="13" name="Picture 3" descr="BPIX_IR_Collision_test"/>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33225" y="3935838"/>
            <a:ext cx="2092448" cy="16980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TextBox 13"/>
          <p:cNvSpPr txBox="1"/>
          <p:nvPr/>
        </p:nvSpPr>
        <p:spPr>
          <a:xfrm>
            <a:off x="7141184" y="5719469"/>
            <a:ext cx="1715371" cy="307777"/>
          </a:xfrm>
          <a:prstGeom prst="rect">
            <a:avLst/>
          </a:prstGeom>
          <a:noFill/>
        </p:spPr>
        <p:txBody>
          <a:bodyPr wrap="none" rtlCol="0">
            <a:spAutoFit/>
          </a:bodyPr>
          <a:lstStyle/>
          <a:p>
            <a:r>
              <a:rPr lang="en-US" sz="1400" b="1" dirty="0">
                <a:solidFill>
                  <a:prstClr val="black"/>
                </a:solidFill>
                <a:latin typeface="Gill Sans"/>
                <a:cs typeface="Gill Sans"/>
              </a:rPr>
              <a:t>CMS</a:t>
            </a:r>
            <a:r>
              <a:rPr lang="en-US" sz="1400" dirty="0">
                <a:solidFill>
                  <a:prstClr val="black"/>
                </a:solidFill>
                <a:latin typeface="Gill Sans"/>
                <a:cs typeface="Gill Sans"/>
              </a:rPr>
              <a:t> Pixel Detector</a:t>
            </a:r>
          </a:p>
        </p:txBody>
      </p:sp>
      <p:pic>
        <p:nvPicPr>
          <p:cNvPr id="16" name="Picture 29" descr="ssd_transparent"/>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16200000">
            <a:off x="94852" y="4233745"/>
            <a:ext cx="1977763" cy="1118358"/>
          </a:xfrm>
          <a:prstGeom prst="rect">
            <a:avLst/>
          </a:prstGeom>
          <a:noFill/>
          <a:ln w="9525">
            <a:noFill/>
            <a:miter lim="800000"/>
            <a:headEnd/>
            <a:tailEnd/>
          </a:ln>
        </p:spPr>
      </p:pic>
      <p:pic>
        <p:nvPicPr>
          <p:cNvPr id="17" name="Picture 16"/>
          <p:cNvPicPr>
            <a:picLocks noChangeAspect="1"/>
          </p:cNvPicPr>
          <p:nvPr/>
        </p:nvPicPr>
        <p:blipFill>
          <a:blip r:embed="rId7"/>
          <a:stretch>
            <a:fillRect/>
          </a:stretch>
        </p:blipFill>
        <p:spPr>
          <a:xfrm>
            <a:off x="2043478" y="1780499"/>
            <a:ext cx="2300283" cy="1725212"/>
          </a:xfrm>
          <a:prstGeom prst="rect">
            <a:avLst/>
          </a:prstGeom>
        </p:spPr>
      </p:pic>
      <p:sp>
        <p:nvSpPr>
          <p:cNvPr id="18" name="TextBox 17"/>
          <p:cNvSpPr txBox="1"/>
          <p:nvPr/>
        </p:nvSpPr>
        <p:spPr>
          <a:xfrm>
            <a:off x="2389189" y="3546699"/>
            <a:ext cx="1682058" cy="307777"/>
          </a:xfrm>
          <a:prstGeom prst="rect">
            <a:avLst/>
          </a:prstGeom>
          <a:noFill/>
        </p:spPr>
        <p:txBody>
          <a:bodyPr wrap="none" rtlCol="0">
            <a:spAutoFit/>
          </a:bodyPr>
          <a:lstStyle/>
          <a:p>
            <a:r>
              <a:rPr lang="en-US" sz="1400" b="1" dirty="0">
                <a:solidFill>
                  <a:prstClr val="black"/>
                </a:solidFill>
                <a:latin typeface="Gill Sans"/>
                <a:cs typeface="Gill Sans"/>
              </a:rPr>
              <a:t>ATLAS</a:t>
            </a:r>
            <a:r>
              <a:rPr lang="en-US" sz="1400" dirty="0">
                <a:solidFill>
                  <a:prstClr val="black"/>
                </a:solidFill>
                <a:latin typeface="Gill Sans"/>
                <a:cs typeface="Gill Sans"/>
              </a:rPr>
              <a:t> SCT Barrel</a:t>
            </a:r>
          </a:p>
        </p:txBody>
      </p:sp>
      <p:sp>
        <p:nvSpPr>
          <p:cNvPr id="22" name="TextBox 21"/>
          <p:cNvSpPr txBox="1"/>
          <p:nvPr/>
        </p:nvSpPr>
        <p:spPr>
          <a:xfrm>
            <a:off x="162263" y="5765759"/>
            <a:ext cx="1881933" cy="307777"/>
          </a:xfrm>
          <a:prstGeom prst="rect">
            <a:avLst/>
          </a:prstGeom>
          <a:noFill/>
        </p:spPr>
        <p:txBody>
          <a:bodyPr wrap="none" rtlCol="0">
            <a:spAutoFit/>
          </a:bodyPr>
          <a:lstStyle/>
          <a:p>
            <a:r>
              <a:rPr lang="en-US" sz="1400" b="1" dirty="0">
                <a:solidFill>
                  <a:prstClr val="black"/>
                </a:solidFill>
                <a:latin typeface="Gill Sans"/>
                <a:cs typeface="Gill Sans"/>
              </a:rPr>
              <a:t>ALICE</a:t>
            </a:r>
            <a:r>
              <a:rPr lang="en-US" sz="1400" dirty="0">
                <a:solidFill>
                  <a:prstClr val="black"/>
                </a:solidFill>
                <a:latin typeface="Gill Sans"/>
                <a:cs typeface="Gill Sans"/>
              </a:rPr>
              <a:t> Strip Detector</a:t>
            </a:r>
          </a:p>
        </p:txBody>
      </p:sp>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28</a:t>
            </a:fld>
            <a:endParaRPr lang="en-US" sz="1400">
              <a:solidFill>
                <a:prstClr val="black"/>
              </a:solidFill>
            </a:endParaRPr>
          </a:p>
        </p:txBody>
      </p:sp>
      <p:pic>
        <p:nvPicPr>
          <p:cNvPr id="23" name="Picture 5" descr="2strip"/>
          <p:cNvPicPr>
            <a:picLocks noGrp="1" noChangeAspect="1" noChangeArrowheads="1"/>
          </p:cNvPicPr>
          <p:nvPr>
            <p:ph idx="1"/>
          </p:nvPr>
        </p:nvPicPr>
        <p:blipFill>
          <a:blip r:embed="rId8">
            <a:extLst>
              <a:ext uri="{28A0092B-C50C-407E-A947-70E740481C1C}">
                <a14:useLocalDpi xmlns:a14="http://schemas.microsoft.com/office/drawing/2010/main" val="0"/>
              </a:ext>
            </a:extLst>
          </a:blip>
          <a:srcRect/>
          <a:stretch>
            <a:fillRect/>
          </a:stretch>
        </p:blipFill>
        <p:spPr>
          <a:xfrm>
            <a:off x="43368" y="1497102"/>
            <a:ext cx="2070497" cy="2070497"/>
          </a:xfr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pic>
        <p:nvPicPr>
          <p:cNvPr id="24" name="Picture 4" descr="pad"/>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6527" y="1513534"/>
            <a:ext cx="1918039" cy="191803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4522025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US" dirty="0">
                <a:solidFill>
                  <a:schemeClr val="accent2"/>
                </a:solidFill>
                <a:latin typeface="AmericanTypewriter"/>
              </a:rPr>
              <a:t>• </a:t>
            </a:r>
            <a:r>
              <a:rPr lang="en-US" dirty="0" err="1"/>
              <a:t>Sistemas</a:t>
            </a:r>
            <a:r>
              <a:rPr lang="en-US" dirty="0">
                <a:solidFill>
                  <a:schemeClr val="accent2"/>
                </a:solidFill>
                <a:latin typeface="AmericanTypewriter"/>
              </a:rPr>
              <a:t>•</a:t>
            </a:r>
            <a:endParaRPr lang="en-US" dirty="0"/>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Content Placeholder 5"/>
          <p:cNvSpPr>
            <a:spLocks noGrp="1"/>
          </p:cNvSpPr>
          <p:nvPr>
            <p:ph idx="1"/>
          </p:nvPr>
        </p:nvSpPr>
        <p:spPr>
          <a:xfrm>
            <a:off x="156592" y="1903275"/>
            <a:ext cx="8830816" cy="3816424"/>
          </a:xfrm>
        </p:spPr>
        <p:txBody>
          <a:bodyPr>
            <a:noAutofit/>
          </a:bodyPr>
          <a:lstStyle/>
          <a:p>
            <a:pPr lvl="1"/>
            <a:r>
              <a:rPr lang="es-ES_tradnl" sz="2000" dirty="0"/>
              <a:t>Sensor</a:t>
            </a:r>
          </a:p>
          <a:p>
            <a:pPr lvl="1"/>
            <a:r>
              <a:rPr lang="es-ES_tradnl" sz="2000" dirty="0"/>
              <a:t>Electrónica de lectura</a:t>
            </a:r>
          </a:p>
          <a:p>
            <a:pPr lvl="1"/>
            <a:r>
              <a:rPr lang="es-ES_tradnl" sz="2000" dirty="0"/>
              <a:t>Interconexión</a:t>
            </a:r>
          </a:p>
          <a:p>
            <a:pPr lvl="1"/>
            <a:endParaRPr lang="es-ES_tradnl" sz="2000" dirty="0"/>
          </a:p>
          <a:p>
            <a:pPr lvl="1"/>
            <a:endParaRPr lang="es-ES_tradnl" sz="2000" dirty="0"/>
          </a:p>
          <a:p>
            <a:pPr lvl="1"/>
            <a:r>
              <a:rPr lang="es-ES_tradnl" sz="2000" dirty="0"/>
              <a:t>Soportes mecánicos</a:t>
            </a:r>
          </a:p>
          <a:p>
            <a:pPr lvl="1"/>
            <a:r>
              <a:rPr lang="es-ES_tradnl" sz="2000" dirty="0"/>
              <a:t>Sistemas térmicos, refrigeración de la electrónica y detectores</a:t>
            </a:r>
          </a:p>
          <a:p>
            <a:pPr lvl="1"/>
            <a:r>
              <a:rPr lang="es-ES_tradnl" sz="2000" dirty="0"/>
              <a:t>Distribución de potencia, señales</a:t>
            </a:r>
            <a:r>
              <a:rPr lang="mr-IN" sz="2000" dirty="0"/>
              <a:t>…</a:t>
            </a:r>
            <a:endParaRPr lang="es-ES_tradnl" sz="2000" dirty="0"/>
          </a:p>
          <a:p>
            <a:pPr lvl="1"/>
            <a:r>
              <a:rPr lang="es-ES_tradnl" sz="2000" dirty="0"/>
              <a:t>Servicios: cables, tubos, fibras…</a:t>
            </a:r>
          </a:p>
          <a:p>
            <a:pPr lvl="1"/>
            <a:r>
              <a:rPr lang="es-ES_tradnl" sz="2000" dirty="0"/>
              <a:t>Sensores auxiliares: alineamiento, T, P, H</a:t>
            </a:r>
            <a:r>
              <a:rPr lang="mr-IN" sz="2000" dirty="0"/>
              <a:t>…</a:t>
            </a:r>
            <a:r>
              <a:rPr lang="en-US" sz="2000" dirty="0"/>
              <a:t>.</a:t>
            </a:r>
            <a:endParaRPr lang="es-ES_tradnl" sz="1600" dirty="0"/>
          </a:p>
        </p:txBody>
      </p:sp>
      <p:pic>
        <p:nvPicPr>
          <p:cNvPr id="9" name="Picture 8" descr="0706025_10-A4-at-144-dp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1071239"/>
            <a:ext cx="4644008" cy="2915671"/>
          </a:xfrm>
          <a:prstGeom prst="rect">
            <a:avLst/>
          </a:prstGeom>
        </p:spPr>
      </p:pic>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8" name="Slide Number Placeholder 7"/>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29</a:t>
            </a:fld>
            <a:endParaRPr lang="en-US" sz="1400">
              <a:solidFill>
                <a:prstClr val="black"/>
              </a:solidFill>
            </a:endParaRPr>
          </a:p>
        </p:txBody>
      </p:sp>
    </p:spTree>
    <p:extLst>
      <p:ext uri="{BB962C8B-B14F-4D97-AF65-F5344CB8AC3E}">
        <p14:creationId xmlns:p14="http://schemas.microsoft.com/office/powerpoint/2010/main" val="363664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2" y="-12958"/>
            <a:ext cx="9161277" cy="6870958"/>
          </a:xfrm>
          <a:prstGeom prst="rect">
            <a:avLst/>
          </a:prstGeom>
        </p:spPr>
      </p:pic>
      <p:sp>
        <p:nvSpPr>
          <p:cNvPr id="6" name="Rectangle 4"/>
          <p:cNvSpPr txBox="1">
            <a:spLocks noChangeArrowheads="1"/>
          </p:cNvSpPr>
          <p:nvPr/>
        </p:nvSpPr>
        <p:spPr bwMode="auto">
          <a:xfrm>
            <a:off x="0" y="76201"/>
            <a:ext cx="9144000" cy="457200"/>
          </a:xfrm>
          <a:prstGeom prst="rect">
            <a:avLst/>
          </a:prstGeom>
          <a:noFill/>
          <a:ln w="9525">
            <a:noFill/>
            <a:miter lim="800000"/>
            <a:headEnd/>
            <a:tailEnd/>
          </a:ln>
          <a:effectLst>
            <a:outerShdw blurRad="38100" dist="38100" dir="2700000" algn="tl" rotWithShape="0">
              <a:prstClr val="black"/>
            </a:outerShdw>
          </a:effectLst>
        </p:spPr>
        <p:txBody>
          <a:bodyPr vert="horz" wrap="square" lIns="91432" tIns="45716" rIns="91432" bIns="45716" numCol="1" anchor="ctr" anchorCtr="0" compatLnSpc="1">
            <a:prstTxWarp prst="textNoShape">
              <a:avLst/>
            </a:prstTxWarp>
          </a:bodyPr>
          <a:lstStyle/>
          <a:p>
            <a:pPr algn="ctr" fontAlgn="base">
              <a:spcBef>
                <a:spcPct val="0"/>
              </a:spcBef>
              <a:spcAft>
                <a:spcPct val="0"/>
              </a:spcAft>
              <a:defRPr/>
            </a:pPr>
            <a:r>
              <a:rPr lang="en-GB" sz="3600" kern="0" dirty="0">
                <a:solidFill>
                  <a:srgbClr val="FFFFFF"/>
                </a:solidFill>
                <a:effectLst>
                  <a:outerShdw blurRad="38100" dist="38100" dir="2700000" algn="tl" rotWithShape="0">
                    <a:prstClr val="black"/>
                  </a:outerShdw>
                </a:effectLst>
                <a:latin typeface="Gill Sans"/>
                <a:ea typeface="ＭＳ Ｐゴシック" pitchFamily="-111" charset="-128"/>
                <a:cs typeface="Gill Sans"/>
              </a:rPr>
              <a:t>New Era in Fundamental Science</a:t>
            </a:r>
            <a:endParaRPr lang="en-GB" sz="4000" kern="0" dirty="0">
              <a:solidFill>
                <a:srgbClr val="FFFFFF"/>
              </a:solidFill>
              <a:effectLst>
                <a:outerShdw blurRad="38100" dist="38100" dir="2700000" algn="tl" rotWithShape="0">
                  <a:prstClr val="black"/>
                </a:outerShdw>
              </a:effectLst>
              <a:latin typeface="Gill Sans"/>
              <a:ea typeface="ＭＳ Ｐゴシック" pitchFamily="-111" charset="-128"/>
              <a:cs typeface="Gill Sans"/>
            </a:endParaRPr>
          </a:p>
        </p:txBody>
      </p:sp>
      <p:sp>
        <p:nvSpPr>
          <p:cNvPr id="8" name="Rectangle 31"/>
          <p:cNvSpPr>
            <a:spLocks noChangeArrowheads="1"/>
          </p:cNvSpPr>
          <p:nvPr/>
        </p:nvSpPr>
        <p:spPr bwMode="auto">
          <a:xfrm>
            <a:off x="0" y="3581400"/>
            <a:ext cx="9144000" cy="903068"/>
          </a:xfrm>
          <a:prstGeom prst="rect">
            <a:avLst/>
          </a:prstGeom>
          <a:noFill/>
          <a:ln w="9525">
            <a:noFill/>
            <a:miter lim="800000"/>
            <a:headEnd/>
            <a:tailEnd/>
          </a:ln>
          <a:effectLst>
            <a:outerShdw blurRad="38100" dist="38100" dir="2700000" algn="tl" rotWithShape="0">
              <a:prstClr val="black"/>
            </a:outerShdw>
          </a:effectLst>
        </p:spPr>
        <p:txBody>
          <a:bodyPr lIns="91432" tIns="45716" rIns="91432" bIns="45716">
            <a:prstTxWarp prst="textNoShape">
              <a:avLst/>
            </a:prstTxWarp>
            <a:spAutoFit/>
          </a:bodyPr>
          <a:lstStyle/>
          <a:p>
            <a:pPr algn="ctr" eaLnBrk="0" fontAlgn="base" hangingPunct="0">
              <a:lnSpc>
                <a:spcPct val="90000"/>
              </a:lnSpc>
              <a:spcBef>
                <a:spcPct val="0"/>
              </a:spcBef>
              <a:spcAft>
                <a:spcPct val="0"/>
              </a:spcAft>
              <a:defRPr/>
            </a:pPr>
            <a:r>
              <a:rPr lang="en-GB" sz="2900" dirty="0">
                <a:solidFill>
                  <a:srgbClr val="FCF933"/>
                </a:solidFill>
                <a:effectLst>
                  <a:outerShdw blurRad="38100" dist="38100" dir="2700000" algn="tl" rotWithShape="0">
                    <a:prstClr val="black"/>
                  </a:outerShdw>
                </a:effectLst>
                <a:latin typeface="Gill Sans"/>
                <a:ea typeface="ＭＳ Ｐゴシック" pitchFamily="-111" charset="-128"/>
                <a:cs typeface="Gill Sans"/>
              </a:rPr>
              <a:t>Exploration of a new energy frontier</a:t>
            </a:r>
          </a:p>
          <a:p>
            <a:pPr algn="ctr" eaLnBrk="0" fontAlgn="base" hangingPunct="0">
              <a:lnSpc>
                <a:spcPct val="90000"/>
              </a:lnSpc>
              <a:spcBef>
                <a:spcPct val="0"/>
              </a:spcBef>
              <a:spcAft>
                <a:spcPct val="0"/>
              </a:spcAft>
              <a:defRPr/>
            </a:pPr>
            <a:r>
              <a:rPr lang="en-GB" sz="2900" dirty="0">
                <a:solidFill>
                  <a:srgbClr val="FCF933"/>
                </a:solidFill>
                <a:effectLst>
                  <a:outerShdw blurRad="38100" dist="38100" dir="2700000" algn="tl" rotWithShape="0">
                    <a:prstClr val="black"/>
                  </a:outerShdw>
                </a:effectLst>
                <a:latin typeface="Gill Sans"/>
                <a:ea typeface="ＭＳ Ｐゴシック" pitchFamily="-111" charset="-128"/>
                <a:cs typeface="Gill Sans"/>
              </a:rPr>
              <a:t>in p-p and Pb-Pb collisions </a:t>
            </a:r>
          </a:p>
        </p:txBody>
      </p:sp>
      <p:pic>
        <p:nvPicPr>
          <p:cNvPr id="9" name="Picture 42" descr="0510028_03-A4-at-144-dpi.jpg"/>
          <p:cNvPicPr>
            <a:picLocks noChangeAspect="1"/>
          </p:cNvPicPr>
          <p:nvPr/>
        </p:nvPicPr>
        <p:blipFill>
          <a:blip r:embed="rId4"/>
          <a:srcRect/>
          <a:stretch>
            <a:fillRect/>
          </a:stretch>
        </p:blipFill>
        <p:spPr bwMode="auto">
          <a:xfrm>
            <a:off x="2843215" y="4648202"/>
            <a:ext cx="2947987" cy="1935163"/>
          </a:xfrm>
          <a:prstGeom prst="rect">
            <a:avLst/>
          </a:prstGeom>
          <a:noFill/>
          <a:ln w="9525">
            <a:noFill/>
            <a:miter lim="800000"/>
            <a:headEnd/>
            <a:tailEnd/>
          </a:ln>
          <a:effectLst>
            <a:outerShdw blurRad="38100" dist="38100" dir="2700000" algn="tl" rotWithShape="0">
              <a:prstClr val="black"/>
            </a:outerShdw>
          </a:effectLst>
        </p:spPr>
      </p:pic>
      <p:sp>
        <p:nvSpPr>
          <p:cNvPr id="12" name="Rectangle 8"/>
          <p:cNvSpPr>
            <a:spLocks noChangeArrowheads="1"/>
          </p:cNvSpPr>
          <p:nvPr/>
        </p:nvSpPr>
        <p:spPr bwMode="auto">
          <a:xfrm>
            <a:off x="3181138" y="4648200"/>
            <a:ext cx="2326967" cy="595548"/>
          </a:xfrm>
          <a:prstGeom prst="rect">
            <a:avLst/>
          </a:prstGeom>
          <a:noFill/>
          <a:ln w="9525">
            <a:noFill/>
            <a:miter lim="800000"/>
            <a:headEnd/>
            <a:tailEnd/>
          </a:ln>
          <a:effectLst>
            <a:outerShdw blurRad="38100" dist="38100" dir="2700000" algn="tl" rotWithShape="0">
              <a:prstClr val="black"/>
            </a:outerShdw>
          </a:effectLst>
        </p:spPr>
        <p:txBody>
          <a:bodyPr wrap="none" lIns="91432" tIns="45716" rIns="91432" bIns="45716">
            <a:prstTxWarp prst="textNoShape">
              <a:avLst/>
            </a:prstTxWarp>
            <a:spAutoFit/>
          </a:bodyPr>
          <a:lstStyle/>
          <a:p>
            <a:pPr algn="ctr" eaLnBrk="0" fontAlgn="base" hangingPunct="0">
              <a:lnSpc>
                <a:spcPct val="90000"/>
              </a:lnSpc>
              <a:spcBef>
                <a:spcPct val="0"/>
              </a:spcBef>
              <a:spcAft>
                <a:spcPct val="0"/>
              </a:spcAft>
            </a:pPr>
            <a:r>
              <a:rPr lang="en-GB" dirty="0">
                <a:solidFill>
                  <a:srgbClr val="FFFFFF"/>
                </a:solidFill>
                <a:effectLst>
                  <a:outerShdw blurRad="38100" dist="38100" dir="2700000" algn="tl" rotWithShape="0">
                    <a:prstClr val="black"/>
                  </a:outerShdw>
                </a:effectLst>
                <a:latin typeface="Arial" charset="0"/>
                <a:ea typeface="ＭＳ Ｐゴシック" charset="-128"/>
                <a:cs typeface="ＭＳ Ｐゴシック" charset="-128"/>
              </a:rPr>
              <a:t>LHC ring:</a:t>
            </a:r>
          </a:p>
          <a:p>
            <a:pPr algn="ctr" eaLnBrk="0" fontAlgn="base" hangingPunct="0">
              <a:lnSpc>
                <a:spcPct val="90000"/>
              </a:lnSpc>
              <a:spcBef>
                <a:spcPct val="0"/>
              </a:spcBef>
              <a:spcAft>
                <a:spcPct val="0"/>
              </a:spcAft>
            </a:pPr>
            <a:r>
              <a:rPr lang="en-GB" dirty="0">
                <a:solidFill>
                  <a:srgbClr val="FFFFFF"/>
                </a:solidFill>
                <a:effectLst>
                  <a:outerShdw blurRad="38100" dist="38100" dir="2700000" algn="tl" rotWithShape="0">
                    <a:prstClr val="black"/>
                  </a:outerShdw>
                </a:effectLst>
                <a:latin typeface="Arial" charset="0"/>
                <a:ea typeface="ＭＳ Ｐゴシック" charset="-128"/>
                <a:cs typeface="ＭＳ Ｐゴシック" charset="-128"/>
              </a:rPr>
              <a:t>27 km circumference</a:t>
            </a:r>
            <a:endParaRPr lang="en-GB" dirty="0">
              <a:solidFill>
                <a:srgbClr val="000000"/>
              </a:solidFill>
              <a:effectLst>
                <a:outerShdw blurRad="38100" dist="38100" dir="2700000" algn="tl" rotWithShape="0">
                  <a:prstClr val="black"/>
                </a:outerShdw>
              </a:effectLst>
              <a:latin typeface="Arial" charset="0"/>
              <a:ea typeface="ＭＳ Ｐゴシック" charset="-128"/>
              <a:cs typeface="ＭＳ Ｐゴシック" charset="-128"/>
            </a:endParaRPr>
          </a:p>
        </p:txBody>
      </p:sp>
      <p:grpSp>
        <p:nvGrpSpPr>
          <p:cNvPr id="2" name="Group 69"/>
          <p:cNvGrpSpPr>
            <a:grpSpLocks/>
          </p:cNvGrpSpPr>
          <p:nvPr/>
        </p:nvGrpSpPr>
        <p:grpSpPr bwMode="auto">
          <a:xfrm>
            <a:off x="0" y="1676401"/>
            <a:ext cx="2667000" cy="2438400"/>
            <a:chOff x="288" y="1072"/>
            <a:chExt cx="1680" cy="1536"/>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pic>
          <p:nvPicPr>
            <p:cNvPr id="18" name="Picture 73" descr="bul-pho-2007-079"/>
            <p:cNvPicPr>
              <a:picLocks noChangeAspect="1" noChangeArrowheads="1"/>
            </p:cNvPicPr>
            <p:nvPr/>
          </p:nvPicPr>
          <p:blipFill>
            <a:blip r:embed="rId5"/>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1488" y="1168"/>
              <a:ext cx="404" cy="213"/>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fontAlgn="base" hangingPunct="0">
                <a:spcBef>
                  <a:spcPct val="0"/>
                </a:spcBef>
                <a:spcAft>
                  <a:spcPct val="0"/>
                </a:spcAft>
                <a:defRPr/>
              </a:pPr>
              <a:r>
                <a:rPr lang="de-CH" sz="16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CMS</a:t>
              </a:r>
              <a:endParaRPr lang="de-CH" sz="20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1" y="3733799"/>
            <a:ext cx="1955800" cy="1830388"/>
            <a:chOff x="304" y="2344"/>
            <a:chExt cx="1232" cy="1153"/>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pic>
          <p:nvPicPr>
            <p:cNvPr id="24" name="Picture 79" descr="Picture 2"/>
            <p:cNvPicPr>
              <a:picLocks noChangeAspect="1" noChangeArrowheads="1"/>
            </p:cNvPicPr>
            <p:nvPr/>
          </p:nvPicPr>
          <p:blipFill>
            <a:blip r:embed="rId6"/>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960" y="2611"/>
              <a:ext cx="490" cy="213"/>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fontAlgn="base" hangingPunct="0">
                <a:spcBef>
                  <a:spcPct val="0"/>
                </a:spcBef>
                <a:spcAft>
                  <a:spcPct val="0"/>
                </a:spcAft>
              </a:pPr>
              <a:r>
                <a:rPr lang="de-CH" sz="1600" dirty="0">
                  <a:solidFill>
                    <a:srgbClr val="EAEAEA"/>
                  </a:solidFill>
                  <a:effectLst>
                    <a:outerShdw blurRad="38100" dist="38100" dir="2700000" algn="tl" rotWithShape="0">
                      <a:prstClr val="black"/>
                    </a:outerShdw>
                  </a:effectLst>
                  <a:latin typeface="Helvetica"/>
                  <a:ea typeface="ＭＳ Ｐゴシック" charset="-128"/>
                  <a:cs typeface="ＭＳ Ｐゴシック" charset="-128"/>
                </a:rPr>
                <a:t>ALICE</a:t>
              </a:r>
              <a:endParaRPr lang="de-CH" sz="2000" dirty="0">
                <a:solidFill>
                  <a:srgbClr val="EAEAEA"/>
                </a:solidFill>
                <a:effectLst>
                  <a:outerShdw blurRad="38100" dist="38100" dir="2700000" algn="tl" rotWithShape="0">
                    <a:prstClr val="black"/>
                  </a:outerShdw>
                </a:effectLst>
                <a:latin typeface="Helvetica"/>
                <a:ea typeface="ＭＳ Ｐゴシック" charset="-128"/>
                <a:cs typeface="ＭＳ Ｐゴシック" charset="-128"/>
              </a:endParaRPr>
            </a:p>
          </p:txBody>
        </p:sp>
      </p:grpSp>
      <p:grpSp>
        <p:nvGrpSpPr>
          <p:cNvPr id="4" name="Group 81"/>
          <p:cNvGrpSpPr>
            <a:grpSpLocks/>
          </p:cNvGrpSpPr>
          <p:nvPr/>
        </p:nvGrpSpPr>
        <p:grpSpPr bwMode="auto">
          <a:xfrm>
            <a:off x="3886204" y="762002"/>
            <a:ext cx="2233613" cy="1978025"/>
            <a:chOff x="4224" y="1084"/>
            <a:chExt cx="1407" cy="1246"/>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pic>
            <p:nvPicPr>
              <p:cNvPr id="33" name="Picture 86" descr="Picture 3"/>
              <p:cNvPicPr>
                <a:picLocks noChangeAspect="1" noChangeArrowheads="1"/>
              </p:cNvPicPr>
              <p:nvPr/>
            </p:nvPicPr>
            <p:blipFill>
              <a:blip r:embed="rId7"/>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sp>
          <p:nvSpPr>
            <p:cNvPr id="29" name="Text Box 88"/>
            <p:cNvSpPr txBox="1">
              <a:spLocks noChangeArrowheads="1"/>
            </p:cNvSpPr>
            <p:nvPr/>
          </p:nvSpPr>
          <p:spPr bwMode="auto">
            <a:xfrm>
              <a:off x="5184" y="1084"/>
              <a:ext cx="447" cy="213"/>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fontAlgn="base" hangingPunct="0">
                <a:spcBef>
                  <a:spcPct val="0"/>
                </a:spcBef>
                <a:spcAft>
                  <a:spcPct val="0"/>
                </a:spcAft>
                <a:defRPr/>
              </a:pPr>
              <a:r>
                <a:rPr lang="de-CH" sz="1600" dirty="0" err="1">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rPr>
                <a:t>LHCb</a:t>
              </a:r>
              <a:endParaRPr lang="de-CH" sz="2000" dirty="0">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761999"/>
            <a:ext cx="2667002" cy="2286000"/>
            <a:chOff x="3408" y="2112"/>
            <a:chExt cx="1680" cy="1440"/>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pic>
            <p:nvPicPr>
              <p:cNvPr id="41" name="Picture 94" descr="0511013_01"/>
              <p:cNvPicPr>
                <a:picLocks noChangeAspect="1" noChangeArrowheads="1"/>
              </p:cNvPicPr>
              <p:nvPr/>
            </p:nvPicPr>
            <p:blipFill>
              <a:blip r:embed="rId8"/>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4464" y="2928"/>
              <a:ext cx="516" cy="213"/>
            </a:xfrm>
            <a:prstGeom prst="rect">
              <a:avLst/>
            </a:prstGeom>
            <a:solidFill>
              <a:srgbClr val="7AA5BF"/>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fontAlgn="base" hangingPunct="0">
                <a:spcBef>
                  <a:spcPct val="0"/>
                </a:spcBef>
                <a:spcAft>
                  <a:spcPct val="0"/>
                </a:spcAft>
              </a:pPr>
              <a:r>
                <a:rPr lang="de-CH" sz="1600" dirty="0">
                  <a:solidFill>
                    <a:srgbClr val="FFFFFF"/>
                  </a:solidFill>
                  <a:effectLst>
                    <a:outerShdw blurRad="38100" dist="38100" dir="2700000" algn="tl" rotWithShape="0">
                      <a:prstClr val="black"/>
                    </a:outerShdw>
                  </a:effectLst>
                  <a:latin typeface="Helvetica"/>
                  <a:ea typeface="ＭＳ Ｐゴシック" charset="-128"/>
                  <a:cs typeface="ＭＳ Ｐゴシック" charset="-128"/>
                </a:rPr>
                <a:t>ATLAS</a:t>
              </a:r>
            </a:p>
          </p:txBody>
        </p:sp>
      </p:grpSp>
      <p:pic>
        <p:nvPicPr>
          <p:cNvPr id="35" name="Picture 34" descr="cern_logo_1.png"/>
          <p:cNvPicPr>
            <a:picLocks noChangeAspect="1"/>
          </p:cNvPicPr>
          <p:nvPr/>
        </p:nvPicPr>
        <p:blipFill>
          <a:blip r:embed="rId9"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
        <p:nvSpPr>
          <p:cNvPr id="13" name="Date Placeholder 12"/>
          <p:cNvSpPr>
            <a:spLocks noGrp="1"/>
          </p:cNvSpPr>
          <p:nvPr>
            <p:ph type="dt" sz="half" idx="10"/>
          </p:nvPr>
        </p:nvSpPr>
        <p:spPr/>
        <p:txBody>
          <a:bodyPr/>
          <a:lstStyle/>
          <a:p>
            <a:r>
              <a:rPr lang="en-US"/>
              <a:t>mar.capeans@cern.ch</a:t>
            </a:r>
            <a:endParaRPr lang="en-US" dirty="0"/>
          </a:p>
        </p:txBody>
      </p:sp>
      <p:sp>
        <p:nvSpPr>
          <p:cNvPr id="20" name="Slide Number Placeholder 19"/>
          <p:cNvSpPr>
            <a:spLocks noGrp="1"/>
          </p:cNvSpPr>
          <p:nvPr>
            <p:ph type="sldNum" sz="quarter" idx="12"/>
          </p:nvPr>
        </p:nvSpPr>
        <p:spPr/>
        <p:txBody>
          <a:bodyPr/>
          <a:lstStyle/>
          <a:p>
            <a:fld id="{D99619C8-A375-448C-891B-9999C6BE8E64}" type="slidenum">
              <a:rPr lang="en-US" smtClean="0"/>
              <a:pPr/>
              <a:t>3</a:t>
            </a:fld>
            <a:endParaRPr lang="en-US" dirty="0"/>
          </a:p>
        </p:txBody>
      </p:sp>
      <p:sp>
        <p:nvSpPr>
          <p:cNvPr id="26" name="Footer Placeholder 25"/>
          <p:cNvSpPr>
            <a:spLocks noGrp="1"/>
          </p:cNvSpPr>
          <p:nvPr>
            <p:ph type="ftr" sz="quarter" idx="11"/>
          </p:nvPr>
        </p:nvSpPr>
        <p:spPr/>
        <p:txBody>
          <a:bodyPr/>
          <a:lstStyle/>
          <a:p>
            <a:r>
              <a:rPr lang="mr-IN"/>
              <a:t>25/6/2019</a:t>
            </a:r>
            <a:endParaRPr lang="en-US" dirty="0"/>
          </a:p>
        </p:txBody>
      </p:sp>
    </p:spTree>
    <p:extLst>
      <p:ext uri="{BB962C8B-B14F-4D97-AF65-F5344CB8AC3E}">
        <p14:creationId xmlns:p14="http://schemas.microsoft.com/office/powerpoint/2010/main" val="3562220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3" y="125760"/>
            <a:ext cx="8784976" cy="1143000"/>
          </a:xfrm>
        </p:spPr>
        <p:txBody>
          <a:bodyPr>
            <a:normAutofit/>
          </a:bodyPr>
          <a:lstStyle/>
          <a:p>
            <a:r>
              <a:rPr lang="en-US" dirty="0">
                <a:solidFill>
                  <a:schemeClr val="accent2"/>
                </a:solidFill>
                <a:latin typeface="AmericanTypewriter"/>
              </a:rPr>
              <a:t>• </a:t>
            </a:r>
            <a:r>
              <a:rPr lang="en-US" dirty="0" err="1"/>
              <a:t>Centelleadores</a:t>
            </a:r>
            <a:r>
              <a:rPr lang="en-US" dirty="0"/>
              <a:t> </a:t>
            </a:r>
            <a:r>
              <a:rPr lang="en-US" dirty="0">
                <a:solidFill>
                  <a:schemeClr val="accent2"/>
                </a:solidFill>
                <a:latin typeface="AmericanTypewriter"/>
              </a:rPr>
              <a:t>•</a:t>
            </a:r>
            <a:endParaRPr lang="en-US" dirty="0"/>
          </a:p>
        </p:txBody>
      </p:sp>
      <p:sp>
        <p:nvSpPr>
          <p:cNvPr id="3" name="Content Placeholder 2"/>
          <p:cNvSpPr>
            <a:spLocks noGrp="1"/>
          </p:cNvSpPr>
          <p:nvPr>
            <p:ph idx="1"/>
          </p:nvPr>
        </p:nvSpPr>
        <p:spPr>
          <a:xfrm>
            <a:off x="467544" y="1340768"/>
            <a:ext cx="8208912" cy="5040560"/>
          </a:xfrm>
        </p:spPr>
        <p:txBody>
          <a:bodyPr>
            <a:normAutofit/>
          </a:bodyPr>
          <a:lstStyle/>
          <a:p>
            <a:pPr>
              <a:spcBef>
                <a:spcPts val="600"/>
              </a:spcBef>
            </a:pPr>
            <a:r>
              <a:rPr lang="es-ES_tradnl" sz="1800" dirty="0" err="1"/>
              <a:t>Centelleadores</a:t>
            </a:r>
            <a:r>
              <a:rPr lang="es-ES_tradnl" sz="1800" dirty="0"/>
              <a:t>: materiales que producen chispas o destellos de luz cuando la radiación ionizante pasa a través. </a:t>
            </a:r>
            <a:r>
              <a:rPr lang="es-ES_tradnl" sz="1800" dirty="0">
                <a:solidFill>
                  <a:srgbClr val="C00000"/>
                </a:solidFill>
              </a:rPr>
              <a:t>La partícula cargada excita los átomos en el </a:t>
            </a:r>
            <a:r>
              <a:rPr lang="es-ES_tradnl" sz="1800" dirty="0" err="1">
                <a:solidFill>
                  <a:srgbClr val="C00000"/>
                </a:solidFill>
              </a:rPr>
              <a:t>centelleador</a:t>
            </a:r>
            <a:r>
              <a:rPr lang="es-ES_tradnl" sz="1800" dirty="0">
                <a:solidFill>
                  <a:srgbClr val="C00000"/>
                </a:solidFill>
              </a:rPr>
              <a:t>, e- vuelve a estado fundamental emitiendo un </a:t>
            </a:r>
            <a:r>
              <a:rPr lang="es-ES_tradnl" sz="1800" u="sng" dirty="0">
                <a:solidFill>
                  <a:srgbClr val="C00000"/>
                </a:solidFill>
              </a:rPr>
              <a:t>fotón</a:t>
            </a:r>
            <a:r>
              <a:rPr lang="es-ES_tradnl" sz="1800" dirty="0">
                <a:solidFill>
                  <a:srgbClr val="C00000"/>
                </a:solidFill>
              </a:rPr>
              <a:t>.</a:t>
            </a:r>
          </a:p>
          <a:p>
            <a:pPr>
              <a:spcBef>
                <a:spcPts val="600"/>
              </a:spcBef>
            </a:pPr>
            <a:endParaRPr lang="es-ES_tradnl" sz="1800" dirty="0"/>
          </a:p>
          <a:p>
            <a:pPr>
              <a:lnSpc>
                <a:spcPct val="90000"/>
              </a:lnSpc>
              <a:spcBef>
                <a:spcPts val="600"/>
              </a:spcBef>
            </a:pPr>
            <a:r>
              <a:rPr lang="es-ES_tradnl" sz="1800" dirty="0"/>
              <a:t>Tipos de </a:t>
            </a:r>
            <a:r>
              <a:rPr lang="es-ES_tradnl" sz="1800" dirty="0" err="1"/>
              <a:t>centelleadores</a:t>
            </a:r>
            <a:endParaRPr lang="es-ES_tradnl" sz="1800" dirty="0"/>
          </a:p>
          <a:p>
            <a:pPr lvl="1">
              <a:lnSpc>
                <a:spcPct val="90000"/>
              </a:lnSpc>
              <a:spcBef>
                <a:spcPts val="600"/>
              </a:spcBef>
            </a:pPr>
            <a:r>
              <a:rPr lang="es-ES_tradnl" sz="1800" dirty="0" err="1"/>
              <a:t>Inorganic</a:t>
            </a:r>
            <a:r>
              <a:rPr lang="es-ES_tradnl" sz="1800" dirty="0"/>
              <a:t> </a:t>
            </a:r>
            <a:r>
              <a:rPr lang="es-ES_tradnl" sz="1800" dirty="0" err="1"/>
              <a:t>crystalline</a:t>
            </a:r>
            <a:r>
              <a:rPr lang="es-ES_tradnl" sz="1800" dirty="0"/>
              <a:t> </a:t>
            </a:r>
            <a:r>
              <a:rPr lang="es-ES_tradnl" sz="1800" dirty="0" err="1"/>
              <a:t>scintillators</a:t>
            </a:r>
            <a:r>
              <a:rPr lang="es-ES_tradnl" sz="1800" dirty="0"/>
              <a:t> (</a:t>
            </a:r>
            <a:r>
              <a:rPr lang="es-ES_tradnl" sz="1800" dirty="0" err="1"/>
              <a:t>NaI</a:t>
            </a:r>
            <a:r>
              <a:rPr lang="es-ES_tradnl" sz="1800" dirty="0"/>
              <a:t>, </a:t>
            </a:r>
            <a:r>
              <a:rPr lang="es-ES_tradnl" sz="1800" dirty="0" err="1"/>
              <a:t>CsI</a:t>
            </a:r>
            <a:r>
              <a:rPr lang="es-ES_tradnl" sz="1800" dirty="0"/>
              <a:t>, BaF</a:t>
            </a:r>
            <a:r>
              <a:rPr lang="es-ES_tradnl" sz="1800" baseline="-25000" dirty="0"/>
              <a:t>2</a:t>
            </a:r>
            <a:r>
              <a:rPr lang="es-ES_tradnl" sz="1800" dirty="0"/>
              <a:t>...)</a:t>
            </a:r>
          </a:p>
          <a:p>
            <a:pPr lvl="1">
              <a:lnSpc>
                <a:spcPct val="90000"/>
              </a:lnSpc>
              <a:spcBef>
                <a:spcPts val="600"/>
              </a:spcBef>
            </a:pPr>
            <a:r>
              <a:rPr lang="es-ES_tradnl" sz="1800" dirty="0"/>
              <a:t>Nobel Gas (Ar)</a:t>
            </a:r>
          </a:p>
          <a:p>
            <a:pPr lvl="1">
              <a:lnSpc>
                <a:spcPct val="90000"/>
              </a:lnSpc>
              <a:spcBef>
                <a:spcPts val="600"/>
              </a:spcBef>
            </a:pPr>
            <a:r>
              <a:rPr lang="es-ES_tradnl" sz="1800" dirty="0" err="1"/>
              <a:t>Organic</a:t>
            </a:r>
            <a:r>
              <a:rPr lang="es-ES_tradnl" sz="1800" dirty="0"/>
              <a:t> (</a:t>
            </a:r>
            <a:r>
              <a:rPr lang="es-ES_tradnl" sz="1800" dirty="0" err="1"/>
              <a:t>Liquids</a:t>
            </a:r>
            <a:r>
              <a:rPr lang="es-ES_tradnl" sz="1800" dirty="0"/>
              <a:t> </a:t>
            </a:r>
            <a:r>
              <a:rPr lang="es-ES_tradnl" sz="1800" dirty="0" err="1"/>
              <a:t>or</a:t>
            </a:r>
            <a:r>
              <a:rPr lang="es-ES_tradnl" sz="1800" dirty="0"/>
              <a:t> </a:t>
            </a:r>
            <a:r>
              <a:rPr lang="es-ES_tradnl" sz="1800" dirty="0" err="1"/>
              <a:t>plastic</a:t>
            </a:r>
            <a:r>
              <a:rPr lang="es-ES_tradnl" sz="1800" dirty="0"/>
              <a:t> </a:t>
            </a:r>
            <a:r>
              <a:rPr lang="es-ES_tradnl" sz="1800" dirty="0" err="1"/>
              <a:t>scintillators</a:t>
            </a:r>
            <a:r>
              <a:rPr lang="es-ES_tradnl" sz="1800" dirty="0"/>
              <a:t>)</a:t>
            </a:r>
          </a:p>
          <a:p>
            <a:pPr>
              <a:lnSpc>
                <a:spcPct val="90000"/>
              </a:lnSpc>
              <a:spcBef>
                <a:spcPts val="600"/>
              </a:spcBef>
            </a:pPr>
            <a:r>
              <a:rPr lang="es-ES_tradnl" sz="1800" dirty="0"/>
              <a:t>La cantidad de luz producida en el </a:t>
            </a:r>
            <a:r>
              <a:rPr lang="es-ES_tradnl" sz="1800" dirty="0" err="1"/>
              <a:t>centelleador</a:t>
            </a:r>
            <a:r>
              <a:rPr lang="es-ES_tradnl" sz="1800" dirty="0"/>
              <a:t> es muy pequeña. Debe ser amplificada para que pueda ser registrada.</a:t>
            </a:r>
          </a:p>
          <a:p>
            <a:pPr>
              <a:lnSpc>
                <a:spcPct val="90000"/>
              </a:lnSpc>
              <a:spcBef>
                <a:spcPts val="600"/>
              </a:spcBef>
            </a:pPr>
            <a:r>
              <a:rPr lang="es-ES_tradnl" sz="1800" dirty="0"/>
              <a:t>Multitud de geometrías</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10" name="Picture 9"/>
          <p:cNvPicPr>
            <a:picLocks noChangeAspect="1"/>
          </p:cNvPicPr>
          <p:nvPr/>
        </p:nvPicPr>
        <p:blipFill>
          <a:blip r:embed="rId2"/>
          <a:stretch>
            <a:fillRect/>
          </a:stretch>
        </p:blipFill>
        <p:spPr>
          <a:xfrm>
            <a:off x="4355976" y="4694170"/>
            <a:ext cx="5112568" cy="1756625"/>
          </a:xfrm>
          <a:prstGeom prst="rect">
            <a:avLst/>
          </a:prstGeom>
        </p:spPr>
      </p:pic>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30</a:t>
            </a:fld>
            <a:endParaRPr lang="en-US" sz="1400">
              <a:solidFill>
                <a:prstClr val="black"/>
              </a:solidFill>
            </a:endParaRPr>
          </a:p>
        </p:txBody>
      </p:sp>
      <p:sp>
        <p:nvSpPr>
          <p:cNvPr id="7" name="Rectangle 6"/>
          <p:cNvSpPr/>
          <p:nvPr/>
        </p:nvSpPr>
        <p:spPr>
          <a:xfrm>
            <a:off x="6156176" y="4719809"/>
            <a:ext cx="2051248" cy="552202"/>
          </a:xfrm>
          <a:prstGeom prst="rect">
            <a:avLst/>
          </a:prstGeom>
        </p:spPr>
        <p:txBody>
          <a:bodyPr wrap="square">
            <a:spAutoFit/>
          </a:bodyPr>
          <a:lstStyle/>
          <a:p>
            <a:pPr eaLnBrk="0" hangingPunct="0">
              <a:lnSpc>
                <a:spcPct val="90000"/>
              </a:lnSpc>
              <a:spcBef>
                <a:spcPct val="30000"/>
              </a:spcBef>
              <a:buClr>
                <a:schemeClr val="hlink"/>
              </a:buClr>
              <a:buSzPct val="70000"/>
              <a:buNone/>
              <a:defRPr/>
            </a:pPr>
            <a:r>
              <a:rPr lang="en-GB" sz="1100" dirty="0" err="1">
                <a:latin typeface="Gill Sans MT"/>
                <a:cs typeface="Gill Sans MT"/>
              </a:rPr>
              <a:t>Objetivo</a:t>
            </a:r>
            <a:r>
              <a:rPr lang="en-GB" sz="1100" dirty="0">
                <a:latin typeface="Gill Sans MT"/>
                <a:cs typeface="Gill Sans MT"/>
              </a:rPr>
              <a:t>: </a:t>
            </a:r>
            <a:r>
              <a:rPr lang="en-GB" sz="1100" dirty="0" err="1">
                <a:latin typeface="Gill Sans MT"/>
                <a:cs typeface="Gill Sans MT"/>
              </a:rPr>
              <a:t>convertir</a:t>
            </a:r>
            <a:r>
              <a:rPr lang="en-GB" sz="1100" dirty="0">
                <a:latin typeface="Gill Sans MT"/>
                <a:cs typeface="Gill Sans MT"/>
              </a:rPr>
              <a:t> la </a:t>
            </a:r>
            <a:r>
              <a:rPr lang="en-GB" sz="1100" dirty="0" err="1">
                <a:latin typeface="Gill Sans MT"/>
                <a:cs typeface="Gill Sans MT"/>
              </a:rPr>
              <a:t>luz</a:t>
            </a:r>
            <a:r>
              <a:rPr lang="en-GB" sz="1100" dirty="0">
                <a:latin typeface="Gill Sans MT"/>
                <a:cs typeface="Gill Sans MT"/>
              </a:rPr>
              <a:t> en </a:t>
            </a:r>
            <a:r>
              <a:rPr lang="en-GB" sz="1100" dirty="0" err="1">
                <a:latin typeface="Gill Sans MT"/>
                <a:cs typeface="Gill Sans MT"/>
              </a:rPr>
              <a:t>señales</a:t>
            </a:r>
            <a:r>
              <a:rPr lang="en-GB" sz="1100" dirty="0">
                <a:latin typeface="Gill Sans MT"/>
                <a:cs typeface="Gill Sans MT"/>
              </a:rPr>
              <a:t> </a:t>
            </a:r>
            <a:r>
              <a:rPr lang="en-GB" sz="1100" dirty="0" err="1">
                <a:latin typeface="Gill Sans MT"/>
                <a:cs typeface="Gill Sans MT"/>
              </a:rPr>
              <a:t>electrónicas</a:t>
            </a:r>
            <a:r>
              <a:rPr lang="en-GB" sz="1100" dirty="0">
                <a:latin typeface="Gill Sans MT"/>
                <a:cs typeface="Gill Sans MT"/>
              </a:rPr>
              <a:t> detectable (</a:t>
            </a:r>
            <a:r>
              <a:rPr lang="en-GB" sz="1100" dirty="0" err="1">
                <a:latin typeface="Gill Sans MT"/>
                <a:cs typeface="Gill Sans MT"/>
              </a:rPr>
              <a:t>efecto</a:t>
            </a:r>
            <a:r>
              <a:rPr lang="en-GB" sz="1100" dirty="0">
                <a:latin typeface="Gill Sans MT"/>
                <a:cs typeface="Gill Sans MT"/>
              </a:rPr>
              <a:t> </a:t>
            </a:r>
            <a:r>
              <a:rPr lang="en-GB" sz="1100" dirty="0" err="1">
                <a:latin typeface="Gill Sans MT"/>
                <a:cs typeface="Gill Sans MT"/>
              </a:rPr>
              <a:t>fotoeléctrico</a:t>
            </a:r>
            <a:r>
              <a:rPr lang="en-GB" sz="1100" dirty="0">
                <a:latin typeface="Gill Sans MT"/>
                <a:cs typeface="Gill Sans MT"/>
              </a:rPr>
              <a:t>)</a:t>
            </a:r>
          </a:p>
        </p:txBody>
      </p:sp>
    </p:spTree>
    <p:extLst>
      <p:ext uri="{BB962C8B-B14F-4D97-AF65-F5344CB8AC3E}">
        <p14:creationId xmlns:p14="http://schemas.microsoft.com/office/powerpoint/2010/main" val="22092728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mr-IN">
                <a:solidFill>
                  <a:prstClr val="white"/>
                </a:solidFill>
                <a:latin typeface="Calibri"/>
              </a:rPr>
              <a:t>25/6/2019</a:t>
            </a:r>
            <a:endParaRPr lang="en-GB" dirty="0">
              <a:solidFill>
                <a:prstClr val="white"/>
              </a:solidFill>
              <a:latin typeface="Calibri"/>
            </a:endParaRPr>
          </a:p>
        </p:txBody>
      </p:sp>
      <p:sp>
        <p:nvSpPr>
          <p:cNvPr id="3" name="Slide Number Placeholder 2"/>
          <p:cNvSpPr>
            <a:spLocks noGrp="1"/>
          </p:cNvSpPr>
          <p:nvPr>
            <p:ph type="sldNum" sz="quarter" idx="12"/>
          </p:nvPr>
        </p:nvSpPr>
        <p:spPr/>
        <p:txBody>
          <a:bodyPr/>
          <a:lstStyle/>
          <a:p>
            <a:fld id="{5BE96148-625D-4FCA-B5A1-9F166C6BE2FA}" type="slidenum">
              <a:rPr lang="en-GB" smtClean="0">
                <a:solidFill>
                  <a:prstClr val="white"/>
                </a:solidFill>
                <a:latin typeface="Calibri"/>
              </a:rPr>
              <a:pPr/>
              <a:t>31</a:t>
            </a:fld>
            <a:endParaRPr lang="en-GB">
              <a:solidFill>
                <a:prstClr val="white"/>
              </a:solidFill>
              <a:latin typeface="Calibri"/>
            </a:endParaRPr>
          </a:p>
        </p:txBody>
      </p:sp>
      <p:pic>
        <p:nvPicPr>
          <p:cNvPr id="6" name="Picture 5"/>
          <p:cNvPicPr>
            <a:picLocks noChangeAspect="1"/>
          </p:cNvPicPr>
          <p:nvPr/>
        </p:nvPicPr>
        <p:blipFill>
          <a:blip r:embed="rId2"/>
          <a:stretch>
            <a:fillRect/>
          </a:stretch>
        </p:blipFill>
        <p:spPr>
          <a:xfrm>
            <a:off x="3744658" y="3093342"/>
            <a:ext cx="5060634" cy="2887927"/>
          </a:xfrm>
          <a:prstGeom prst="rect">
            <a:avLst/>
          </a:prstGeom>
          <a:ln w="28575"/>
        </p:spPr>
        <p:style>
          <a:lnRef idx="0">
            <a:schemeClr val="dk1"/>
          </a:lnRef>
          <a:fillRef idx="3">
            <a:schemeClr val="dk1"/>
          </a:fillRef>
          <a:effectRef idx="3">
            <a:schemeClr val="dk1"/>
          </a:effectRef>
          <a:fontRef idx="minor">
            <a:schemeClr val="lt1"/>
          </a:fontRef>
        </p:style>
      </p:pic>
      <p:sp>
        <p:nvSpPr>
          <p:cNvPr id="7" name="Rectangle 6"/>
          <p:cNvSpPr/>
          <p:nvPr/>
        </p:nvSpPr>
        <p:spPr>
          <a:xfrm>
            <a:off x="5353868" y="3523958"/>
            <a:ext cx="260198" cy="2174261"/>
          </a:xfrm>
          <a:prstGeom prst="rect">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200">
              <a:solidFill>
                <a:prstClr val="white"/>
              </a:solidFill>
              <a:latin typeface="Calibri"/>
            </a:endParaRPr>
          </a:p>
        </p:txBody>
      </p:sp>
      <p:cxnSp>
        <p:nvCxnSpPr>
          <p:cNvPr id="8" name="Straight Arrow Connector 7"/>
          <p:cNvCxnSpPr>
            <a:stCxn id="17" idx="2"/>
          </p:cNvCxnSpPr>
          <p:nvPr/>
        </p:nvCxnSpPr>
        <p:spPr>
          <a:xfrm>
            <a:off x="4905670" y="3323013"/>
            <a:ext cx="449002" cy="32395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201510" y="1778137"/>
            <a:ext cx="1494011" cy="338554"/>
          </a:xfrm>
          <a:prstGeom prst="rect">
            <a:avLst/>
          </a:prstGeom>
          <a:noFill/>
        </p:spPr>
        <p:txBody>
          <a:bodyPr wrap="square" rtlCol="0">
            <a:spAutoFit/>
          </a:bodyPr>
          <a:lstStyle/>
          <a:p>
            <a:pPr algn="ctr" defTabSz="914400"/>
            <a:r>
              <a:rPr lang="en-US" sz="1600" b="1" dirty="0" err="1">
                <a:solidFill>
                  <a:srgbClr val="0070C0"/>
                </a:solidFill>
                <a:latin typeface="Calibri"/>
                <a:cs typeface="Times New Roman" panose="02020603050405020304" pitchFamily="18" charset="0"/>
              </a:rPr>
              <a:t>SciFi</a:t>
            </a:r>
            <a:r>
              <a:rPr lang="en-US" sz="1600" b="1" dirty="0">
                <a:solidFill>
                  <a:srgbClr val="0070C0"/>
                </a:solidFill>
                <a:latin typeface="Calibri"/>
                <a:cs typeface="Times New Roman" panose="02020603050405020304" pitchFamily="18" charset="0"/>
              </a:rPr>
              <a:t> Module </a:t>
            </a:r>
          </a:p>
        </p:txBody>
      </p:sp>
      <p:sp>
        <p:nvSpPr>
          <p:cNvPr id="10" name="TextBox 9"/>
          <p:cNvSpPr txBox="1"/>
          <p:nvPr/>
        </p:nvSpPr>
        <p:spPr>
          <a:xfrm>
            <a:off x="1158229" y="2283861"/>
            <a:ext cx="1573158" cy="369332"/>
          </a:xfrm>
          <a:prstGeom prst="rect">
            <a:avLst/>
          </a:prstGeom>
          <a:noFill/>
        </p:spPr>
        <p:txBody>
          <a:bodyPr wrap="square" rtlCol="0">
            <a:spAutoFit/>
          </a:bodyPr>
          <a:lstStyle/>
          <a:p>
            <a:pPr algn="ctr" defTabSz="914400"/>
            <a:r>
              <a:rPr lang="en-US" b="1" dirty="0">
                <a:solidFill>
                  <a:srgbClr val="0070C0"/>
                </a:solidFill>
                <a:latin typeface="Calibri"/>
                <a:cs typeface="Times New Roman" panose="02020603050405020304" pitchFamily="18" charset="0"/>
              </a:rPr>
              <a:t>Detector Layer</a:t>
            </a:r>
          </a:p>
        </p:txBody>
      </p:sp>
      <p:sp>
        <p:nvSpPr>
          <p:cNvPr id="11" name="Down Arrow 10"/>
          <p:cNvSpPr/>
          <p:nvPr/>
        </p:nvSpPr>
        <p:spPr>
          <a:xfrm>
            <a:off x="1927867" y="2149718"/>
            <a:ext cx="165748" cy="1991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12" name="Rectangle 11"/>
          <p:cNvSpPr/>
          <p:nvPr/>
        </p:nvSpPr>
        <p:spPr>
          <a:xfrm>
            <a:off x="2008076" y="2082334"/>
            <a:ext cx="670701" cy="338554"/>
          </a:xfrm>
          <a:prstGeom prst="rect">
            <a:avLst/>
          </a:prstGeom>
        </p:spPr>
        <p:txBody>
          <a:bodyPr wrap="square">
            <a:spAutoFit/>
          </a:bodyPr>
          <a:lstStyle/>
          <a:p>
            <a:pPr defTabSz="914400"/>
            <a:r>
              <a:rPr lang="en-US" sz="1600" dirty="0">
                <a:solidFill>
                  <a:prstClr val="black"/>
                </a:solidFill>
                <a:latin typeface="Times New Roman" panose="02020603050405020304" pitchFamily="18" charset="0"/>
                <a:cs typeface="Times New Roman" panose="02020603050405020304" pitchFamily="18" charset="0"/>
              </a:rPr>
              <a:t> × 12</a:t>
            </a:r>
            <a:endParaRPr lang="en-US" sz="1600" dirty="0">
              <a:solidFill>
                <a:prstClr val="black"/>
              </a:solidFill>
              <a:latin typeface="Calibri"/>
            </a:endParaRPr>
          </a:p>
        </p:txBody>
      </p:sp>
      <p:sp>
        <p:nvSpPr>
          <p:cNvPr id="13" name="Rectangle 12"/>
          <p:cNvSpPr/>
          <p:nvPr/>
        </p:nvSpPr>
        <p:spPr>
          <a:xfrm>
            <a:off x="2187964" y="2622684"/>
            <a:ext cx="1254639" cy="446276"/>
          </a:xfrm>
          <a:prstGeom prst="rect">
            <a:avLst/>
          </a:prstGeom>
        </p:spPr>
        <p:txBody>
          <a:bodyPr wrap="none">
            <a:spAutoFit/>
          </a:bodyPr>
          <a:lstStyle/>
          <a:p>
            <a:pPr defTabSz="914400"/>
            <a:r>
              <a:rPr lang="en-US" sz="1100" dirty="0">
                <a:solidFill>
                  <a:prstClr val="black"/>
                </a:solidFill>
                <a:latin typeface="Calibri"/>
                <a:cs typeface="Times New Roman" panose="02020603050405020304" pitchFamily="18" charset="0"/>
              </a:rPr>
              <a:t> </a:t>
            </a:r>
            <a:r>
              <a:rPr lang="en-US" sz="1200" dirty="0">
                <a:solidFill>
                  <a:prstClr val="black"/>
                </a:solidFill>
                <a:latin typeface="Calibri"/>
                <a:cs typeface="Times New Roman" panose="02020603050405020304" pitchFamily="18" charset="0"/>
              </a:rPr>
              <a:t>× 4 (</a:t>
            </a:r>
            <a:r>
              <a:rPr lang="en-US" sz="1100" dirty="0">
                <a:solidFill>
                  <a:prstClr val="black"/>
                </a:solidFill>
                <a:latin typeface="Calibri"/>
                <a:cs typeface="Times New Roman" panose="02020603050405020304" pitchFamily="18" charset="0"/>
              </a:rPr>
              <a:t>stereo angles</a:t>
            </a:r>
          </a:p>
          <a:p>
            <a:pPr algn="ctr" defTabSz="914400"/>
            <a:r>
              <a:rPr lang="en-US" sz="1100" dirty="0">
                <a:solidFill>
                  <a:prstClr val="black"/>
                </a:solidFill>
                <a:latin typeface="Calibri"/>
                <a:cs typeface="Times New Roman" panose="02020603050405020304" pitchFamily="18" charset="0"/>
              </a:rPr>
              <a:t>0°, +5°, -5°, 0°)</a:t>
            </a:r>
            <a:endParaRPr lang="en-US" sz="1100" dirty="0">
              <a:solidFill>
                <a:prstClr val="black"/>
              </a:solidFill>
              <a:latin typeface="Calibri"/>
            </a:endParaRPr>
          </a:p>
        </p:txBody>
      </p:sp>
      <p:sp>
        <p:nvSpPr>
          <p:cNvPr id="14" name="TextBox 13"/>
          <p:cNvSpPr txBox="1"/>
          <p:nvPr/>
        </p:nvSpPr>
        <p:spPr>
          <a:xfrm>
            <a:off x="961863" y="3072568"/>
            <a:ext cx="1932245" cy="400110"/>
          </a:xfrm>
          <a:prstGeom prst="rect">
            <a:avLst/>
          </a:prstGeom>
          <a:noFill/>
        </p:spPr>
        <p:txBody>
          <a:bodyPr wrap="square" rtlCol="0">
            <a:spAutoFit/>
          </a:bodyPr>
          <a:lstStyle/>
          <a:p>
            <a:pPr algn="ctr" defTabSz="914400"/>
            <a:r>
              <a:rPr lang="en-US" sz="2000" b="1" dirty="0">
                <a:solidFill>
                  <a:srgbClr val="0070C0"/>
                </a:solidFill>
                <a:latin typeface="Calibri"/>
                <a:cs typeface="Times New Roman" panose="02020603050405020304" pitchFamily="18" charset="0"/>
              </a:rPr>
              <a:t>Tracking Station</a:t>
            </a:r>
          </a:p>
        </p:txBody>
      </p:sp>
      <p:sp>
        <p:nvSpPr>
          <p:cNvPr id="15" name="Rectangle 14"/>
          <p:cNvSpPr/>
          <p:nvPr/>
        </p:nvSpPr>
        <p:spPr>
          <a:xfrm>
            <a:off x="2029061" y="3419708"/>
            <a:ext cx="564577" cy="369332"/>
          </a:xfrm>
          <a:prstGeom prst="rect">
            <a:avLst/>
          </a:prstGeom>
        </p:spPr>
        <p:txBody>
          <a:bodyPr wrap="square">
            <a:spAutoFit/>
          </a:bodyPr>
          <a:lstStyle/>
          <a:p>
            <a:pPr defTabSz="914400"/>
            <a:r>
              <a:rPr lang="en-US" dirty="0">
                <a:solidFill>
                  <a:prstClr val="black"/>
                </a:solidFill>
                <a:latin typeface="Times New Roman" panose="02020603050405020304" pitchFamily="18" charset="0"/>
                <a:cs typeface="Times New Roman" panose="02020603050405020304" pitchFamily="18" charset="0"/>
              </a:rPr>
              <a:t> </a:t>
            </a:r>
            <a:r>
              <a:rPr lang="en-US" sz="1600" dirty="0">
                <a:solidFill>
                  <a:prstClr val="black"/>
                </a:solidFill>
                <a:latin typeface="Times New Roman" panose="02020603050405020304" pitchFamily="18" charset="0"/>
                <a:cs typeface="Times New Roman" panose="02020603050405020304" pitchFamily="18" charset="0"/>
              </a:rPr>
              <a:t>× 3</a:t>
            </a:r>
            <a:endParaRPr lang="en-US" sz="1600" dirty="0">
              <a:solidFill>
                <a:prstClr val="black"/>
              </a:solidFill>
              <a:latin typeface="Calibri"/>
            </a:endParaRPr>
          </a:p>
        </p:txBody>
      </p:sp>
      <p:sp>
        <p:nvSpPr>
          <p:cNvPr id="16" name="TextBox 15"/>
          <p:cNvSpPr txBox="1"/>
          <p:nvPr/>
        </p:nvSpPr>
        <p:spPr>
          <a:xfrm>
            <a:off x="169105" y="3739173"/>
            <a:ext cx="3427822" cy="461665"/>
          </a:xfrm>
          <a:prstGeom prst="rect">
            <a:avLst/>
          </a:prstGeom>
          <a:noFill/>
        </p:spPr>
        <p:txBody>
          <a:bodyPr wrap="square" rtlCol="0">
            <a:spAutoFit/>
          </a:bodyPr>
          <a:lstStyle/>
          <a:p>
            <a:pPr algn="ctr" defTabSz="914400"/>
            <a:r>
              <a:rPr lang="en-US" sz="2400" b="1" dirty="0">
                <a:solidFill>
                  <a:srgbClr val="0070C0"/>
                </a:solidFill>
                <a:latin typeface="Calibri"/>
                <a:cs typeface="Times New Roman" panose="02020603050405020304" pitchFamily="18" charset="0"/>
              </a:rPr>
              <a:t>Scintillating </a:t>
            </a:r>
            <a:r>
              <a:rPr lang="en-US" sz="2400" b="1" dirty="0" err="1">
                <a:solidFill>
                  <a:srgbClr val="0070C0"/>
                </a:solidFill>
                <a:latin typeface="Calibri"/>
                <a:cs typeface="Times New Roman" panose="02020603050405020304" pitchFamily="18" charset="0"/>
              </a:rPr>
              <a:t>Fibre</a:t>
            </a:r>
            <a:r>
              <a:rPr lang="en-US" sz="2400" b="1" dirty="0">
                <a:solidFill>
                  <a:srgbClr val="0070C0"/>
                </a:solidFill>
                <a:latin typeface="Calibri"/>
                <a:cs typeface="Times New Roman" panose="02020603050405020304" pitchFamily="18" charset="0"/>
              </a:rPr>
              <a:t> Tracker</a:t>
            </a:r>
          </a:p>
        </p:txBody>
      </p:sp>
      <p:sp>
        <p:nvSpPr>
          <p:cNvPr id="17" name="TextBox 16"/>
          <p:cNvSpPr txBox="1"/>
          <p:nvPr/>
        </p:nvSpPr>
        <p:spPr>
          <a:xfrm>
            <a:off x="4260894" y="3061403"/>
            <a:ext cx="1289551" cy="261610"/>
          </a:xfrm>
          <a:prstGeom prst="rect">
            <a:avLst/>
          </a:prstGeom>
          <a:noFill/>
        </p:spPr>
        <p:txBody>
          <a:bodyPr wrap="square" rtlCol="0">
            <a:spAutoFit/>
          </a:bodyPr>
          <a:lstStyle/>
          <a:p>
            <a:pPr defTabSz="914400"/>
            <a:r>
              <a:rPr lang="en-US" sz="1050" dirty="0">
                <a:solidFill>
                  <a:prstClr val="black"/>
                </a:solidFill>
                <a:latin typeface="Times New Roman" panose="02020603050405020304" pitchFamily="18" charset="0"/>
                <a:cs typeface="Times New Roman" panose="02020603050405020304" pitchFamily="18" charset="0"/>
              </a:rPr>
              <a:t>1× </a:t>
            </a:r>
            <a:r>
              <a:rPr lang="en-US" sz="1050" dirty="0" err="1">
                <a:solidFill>
                  <a:prstClr val="black"/>
                </a:solidFill>
                <a:latin typeface="Times New Roman" panose="02020603050405020304" pitchFamily="18" charset="0"/>
                <a:cs typeface="Times New Roman" panose="02020603050405020304" pitchFamily="18" charset="0"/>
              </a:rPr>
              <a:t>SciFi</a:t>
            </a:r>
            <a:r>
              <a:rPr lang="en-US" sz="1050" dirty="0">
                <a:solidFill>
                  <a:prstClr val="black"/>
                </a:solidFill>
                <a:latin typeface="Times New Roman" panose="02020603050405020304" pitchFamily="18" charset="0"/>
                <a:cs typeface="Times New Roman" panose="02020603050405020304" pitchFamily="18" charset="0"/>
              </a:rPr>
              <a:t> Module</a:t>
            </a:r>
          </a:p>
        </p:txBody>
      </p:sp>
      <p:sp>
        <p:nvSpPr>
          <p:cNvPr id="18" name="TextBox 17"/>
          <p:cNvSpPr txBox="1"/>
          <p:nvPr/>
        </p:nvSpPr>
        <p:spPr>
          <a:xfrm>
            <a:off x="495818" y="4705992"/>
            <a:ext cx="3101109" cy="1077218"/>
          </a:xfrm>
          <a:prstGeom prst="rect">
            <a:avLst/>
          </a:prstGeom>
          <a:noFill/>
        </p:spPr>
        <p:txBody>
          <a:bodyPr wrap="square" rtlCol="0">
            <a:spAutoFit/>
          </a:bodyPr>
          <a:lstStyle/>
          <a:p>
            <a:pPr marL="285750" indent="-285750" defTabSz="914400">
              <a:buFontTx/>
              <a:buChar char="-"/>
            </a:pPr>
            <a:r>
              <a:rPr lang="en-US" sz="1600" dirty="0">
                <a:solidFill>
                  <a:prstClr val="black"/>
                </a:solidFill>
                <a:latin typeface="Calibri"/>
                <a:cs typeface="Times New Roman" panose="02020603050405020304" pitchFamily="18" charset="0"/>
              </a:rPr>
              <a:t>1152 mats, 144 modules</a:t>
            </a:r>
          </a:p>
          <a:p>
            <a:pPr marL="285750" indent="-285750" defTabSz="914400">
              <a:buFontTx/>
              <a:buChar char="-"/>
            </a:pPr>
            <a:r>
              <a:rPr lang="en-US" sz="1600" b="1" dirty="0">
                <a:solidFill>
                  <a:prstClr val="black"/>
                </a:solidFill>
                <a:latin typeface="Calibri"/>
                <a:cs typeface="Times New Roman" panose="02020603050405020304" pitchFamily="18" charset="0"/>
              </a:rPr>
              <a:t>360 m</a:t>
            </a:r>
            <a:r>
              <a:rPr lang="en-US" sz="1600" b="1" baseline="30000" dirty="0">
                <a:solidFill>
                  <a:prstClr val="black"/>
                </a:solidFill>
                <a:latin typeface="Calibri"/>
                <a:cs typeface="Times New Roman" panose="02020603050405020304" pitchFamily="18" charset="0"/>
              </a:rPr>
              <a:t>2</a:t>
            </a:r>
            <a:r>
              <a:rPr lang="en-US" sz="1600" b="1" dirty="0">
                <a:solidFill>
                  <a:prstClr val="black"/>
                </a:solidFill>
                <a:latin typeface="Calibri"/>
                <a:cs typeface="Times New Roman" panose="02020603050405020304" pitchFamily="18" charset="0"/>
              </a:rPr>
              <a:t> </a:t>
            </a:r>
            <a:r>
              <a:rPr lang="en-US" sz="1600" dirty="0">
                <a:solidFill>
                  <a:prstClr val="black"/>
                </a:solidFill>
                <a:latin typeface="Calibri"/>
                <a:cs typeface="Times New Roman" panose="02020603050405020304" pitchFamily="18" charset="0"/>
              </a:rPr>
              <a:t>total area</a:t>
            </a:r>
          </a:p>
          <a:p>
            <a:pPr marL="285750" indent="-285750" defTabSz="914400">
              <a:buFontTx/>
              <a:buChar char="-"/>
            </a:pPr>
            <a:r>
              <a:rPr lang="en-US" sz="1600" dirty="0">
                <a:solidFill>
                  <a:prstClr val="black"/>
                </a:solidFill>
                <a:latin typeface="Calibri"/>
                <a:cs typeface="Times New Roman" panose="02020603050405020304" pitchFamily="18" charset="0"/>
              </a:rPr>
              <a:t>almost </a:t>
            </a:r>
            <a:r>
              <a:rPr lang="en-US" sz="1600" b="1" dirty="0">
                <a:solidFill>
                  <a:srgbClr val="C00000"/>
                </a:solidFill>
                <a:latin typeface="Calibri"/>
                <a:cs typeface="Times New Roman" panose="02020603050405020304" pitchFamily="18" charset="0"/>
              </a:rPr>
              <a:t>11,000 km</a:t>
            </a:r>
            <a:r>
              <a:rPr lang="en-US" sz="1600" b="1" dirty="0">
                <a:solidFill>
                  <a:prstClr val="black"/>
                </a:solidFill>
                <a:latin typeface="Calibri"/>
                <a:cs typeface="Times New Roman" panose="02020603050405020304" pitchFamily="18" charset="0"/>
              </a:rPr>
              <a:t> </a:t>
            </a:r>
            <a:r>
              <a:rPr lang="en-US" sz="1600" dirty="0">
                <a:solidFill>
                  <a:prstClr val="black"/>
                </a:solidFill>
                <a:latin typeface="Calibri"/>
                <a:cs typeface="Times New Roman" panose="02020603050405020304" pitchFamily="18" charset="0"/>
              </a:rPr>
              <a:t>of fibre</a:t>
            </a:r>
          </a:p>
          <a:p>
            <a:pPr marL="285750" indent="-285750" defTabSz="914400">
              <a:buFontTx/>
              <a:buChar char="-"/>
            </a:pPr>
            <a:r>
              <a:rPr lang="en-US" sz="1600" b="1" dirty="0">
                <a:solidFill>
                  <a:prstClr val="black"/>
                </a:solidFill>
                <a:latin typeface="Calibri"/>
                <a:cs typeface="Times New Roman" panose="02020603050405020304" pitchFamily="18" charset="0"/>
              </a:rPr>
              <a:t>~590’000 </a:t>
            </a:r>
            <a:r>
              <a:rPr lang="en-US" sz="1600" dirty="0">
                <a:solidFill>
                  <a:prstClr val="black"/>
                </a:solidFill>
                <a:latin typeface="Calibri"/>
                <a:cs typeface="Times New Roman" panose="02020603050405020304" pitchFamily="18" charset="0"/>
              </a:rPr>
              <a:t>SiPM channels</a:t>
            </a:r>
          </a:p>
        </p:txBody>
      </p:sp>
      <p:sp>
        <p:nvSpPr>
          <p:cNvPr id="19" name="Down Arrow 18"/>
          <p:cNvSpPr/>
          <p:nvPr/>
        </p:nvSpPr>
        <p:spPr>
          <a:xfrm>
            <a:off x="1927867" y="2924944"/>
            <a:ext cx="165748" cy="1991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20" name="Down Arrow 19"/>
          <p:cNvSpPr/>
          <p:nvPr/>
        </p:nvSpPr>
        <p:spPr>
          <a:xfrm>
            <a:off x="1927867" y="3491997"/>
            <a:ext cx="165748" cy="1991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cxnSp>
        <p:nvCxnSpPr>
          <p:cNvPr id="21" name="Straight Arrow Connector 20"/>
          <p:cNvCxnSpPr/>
          <p:nvPr/>
        </p:nvCxnSpPr>
        <p:spPr>
          <a:xfrm flipH="1">
            <a:off x="4925016" y="3494975"/>
            <a:ext cx="1" cy="2226827"/>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592169" y="4428891"/>
            <a:ext cx="411348" cy="276999"/>
          </a:xfrm>
          <a:prstGeom prst="rect">
            <a:avLst/>
          </a:prstGeom>
          <a:noFill/>
        </p:spPr>
        <p:txBody>
          <a:bodyPr wrap="square" rtlCol="0">
            <a:spAutoFit/>
          </a:bodyPr>
          <a:lstStyle/>
          <a:p>
            <a:pPr defTabSz="914400"/>
            <a:r>
              <a:rPr lang="en-US" sz="1200" dirty="0">
                <a:solidFill>
                  <a:srgbClr val="FF0000"/>
                </a:solidFill>
                <a:latin typeface="Times New Roman" panose="02020603050405020304" pitchFamily="18" charset="0"/>
                <a:cs typeface="Times New Roman" panose="02020603050405020304" pitchFamily="18" charset="0"/>
              </a:rPr>
              <a:t>5m</a:t>
            </a:r>
          </a:p>
        </p:txBody>
      </p:sp>
      <p:cxnSp>
        <p:nvCxnSpPr>
          <p:cNvPr id="23" name="Straight Arrow Connector 22"/>
          <p:cNvCxnSpPr/>
          <p:nvPr/>
        </p:nvCxnSpPr>
        <p:spPr>
          <a:xfrm>
            <a:off x="5089212" y="5908605"/>
            <a:ext cx="3403105"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622571" y="5969477"/>
            <a:ext cx="496501" cy="276999"/>
          </a:xfrm>
          <a:prstGeom prst="rect">
            <a:avLst/>
          </a:prstGeom>
          <a:noFill/>
        </p:spPr>
        <p:txBody>
          <a:bodyPr wrap="square" rtlCol="0">
            <a:spAutoFit/>
          </a:bodyPr>
          <a:lstStyle/>
          <a:p>
            <a:pPr defTabSz="914400"/>
            <a:r>
              <a:rPr lang="en-US" sz="1200" dirty="0">
                <a:solidFill>
                  <a:srgbClr val="FF0000"/>
                </a:solidFill>
                <a:latin typeface="Times New Roman" panose="02020603050405020304" pitchFamily="18" charset="0"/>
                <a:cs typeface="Times New Roman" panose="02020603050405020304" pitchFamily="18" charset="0"/>
              </a:rPr>
              <a:t>6m</a:t>
            </a:r>
          </a:p>
        </p:txBody>
      </p:sp>
      <p:cxnSp>
        <p:nvCxnSpPr>
          <p:cNvPr id="25" name="Straight Connector 24"/>
          <p:cNvCxnSpPr/>
          <p:nvPr/>
        </p:nvCxnSpPr>
        <p:spPr>
          <a:xfrm>
            <a:off x="6690540" y="4621468"/>
            <a:ext cx="241717"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808451" y="4488041"/>
            <a:ext cx="0" cy="27234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119073" y="4668613"/>
            <a:ext cx="666193" cy="430887"/>
          </a:xfrm>
          <a:prstGeom prst="rect">
            <a:avLst/>
          </a:prstGeom>
          <a:noFill/>
        </p:spPr>
        <p:txBody>
          <a:bodyPr wrap="square" rtlCol="0">
            <a:spAutoFit/>
          </a:bodyPr>
          <a:lstStyle/>
          <a:p>
            <a:pPr defTabSz="914400"/>
            <a:r>
              <a:rPr lang="en-US" sz="1050" dirty="0">
                <a:solidFill>
                  <a:prstClr val="white"/>
                </a:solidFill>
                <a:latin typeface="Times New Roman" panose="02020603050405020304" pitchFamily="18" charset="0"/>
                <a:cs typeface="Times New Roman" panose="02020603050405020304" pitchFamily="18" charset="0"/>
              </a:rPr>
              <a:t>Beam pipe</a:t>
            </a:r>
          </a:p>
        </p:txBody>
      </p:sp>
      <p:cxnSp>
        <p:nvCxnSpPr>
          <p:cNvPr id="28" name="Straight Arrow Connector 27"/>
          <p:cNvCxnSpPr/>
          <p:nvPr/>
        </p:nvCxnSpPr>
        <p:spPr>
          <a:xfrm flipH="1" flipV="1">
            <a:off x="6870821" y="4686065"/>
            <a:ext cx="206571" cy="7431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228512" y="1268760"/>
            <a:ext cx="1494011" cy="338554"/>
          </a:xfrm>
          <a:prstGeom prst="rect">
            <a:avLst/>
          </a:prstGeom>
          <a:noFill/>
        </p:spPr>
        <p:txBody>
          <a:bodyPr wrap="square" rtlCol="0">
            <a:spAutoFit/>
          </a:bodyPr>
          <a:lstStyle/>
          <a:p>
            <a:pPr algn="ctr" defTabSz="914400"/>
            <a:r>
              <a:rPr lang="en-US" sz="1600" dirty="0">
                <a:solidFill>
                  <a:srgbClr val="0070C0"/>
                </a:solidFill>
                <a:latin typeface="Calibri"/>
                <a:cs typeface="Times New Roman" panose="02020603050405020304" pitchFamily="18" charset="0"/>
              </a:rPr>
              <a:t>Fibre mat</a:t>
            </a:r>
          </a:p>
        </p:txBody>
      </p:sp>
      <p:sp>
        <p:nvSpPr>
          <p:cNvPr id="32" name="Down Arrow 31"/>
          <p:cNvSpPr/>
          <p:nvPr/>
        </p:nvSpPr>
        <p:spPr>
          <a:xfrm>
            <a:off x="1914905" y="1573654"/>
            <a:ext cx="165748" cy="1991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33" name="Rectangle 32"/>
          <p:cNvSpPr/>
          <p:nvPr/>
        </p:nvSpPr>
        <p:spPr>
          <a:xfrm>
            <a:off x="2096220" y="1484784"/>
            <a:ext cx="557502" cy="338554"/>
          </a:xfrm>
          <a:prstGeom prst="rect">
            <a:avLst/>
          </a:prstGeom>
        </p:spPr>
        <p:txBody>
          <a:bodyPr wrap="square">
            <a:spAutoFit/>
          </a:bodyPr>
          <a:lstStyle/>
          <a:p>
            <a:pPr defTabSz="914400"/>
            <a:r>
              <a:rPr lang="en-US" sz="1600" dirty="0">
                <a:solidFill>
                  <a:prstClr val="black"/>
                </a:solidFill>
                <a:latin typeface="Times New Roman" panose="02020603050405020304" pitchFamily="18" charset="0"/>
                <a:cs typeface="Times New Roman" panose="02020603050405020304" pitchFamily="18" charset="0"/>
              </a:rPr>
              <a:t> × 8</a:t>
            </a:r>
            <a:endParaRPr lang="en-US" sz="1600" dirty="0">
              <a:solidFill>
                <a:prstClr val="black"/>
              </a:solidFill>
              <a:latin typeface="Calibri"/>
            </a:endParaRPr>
          </a:p>
        </p:txBody>
      </p:sp>
      <p:sp>
        <p:nvSpPr>
          <p:cNvPr id="39" name="Rectangle 38"/>
          <p:cNvSpPr/>
          <p:nvPr/>
        </p:nvSpPr>
        <p:spPr>
          <a:xfrm>
            <a:off x="5359942" y="3529700"/>
            <a:ext cx="64800" cy="1087200"/>
          </a:xfrm>
          <a:prstGeom prst="rect">
            <a:avLst/>
          </a:prstGeom>
          <a:no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sp>
        <p:nvSpPr>
          <p:cNvPr id="46" name="Rectangle 45"/>
          <p:cNvSpPr/>
          <p:nvPr/>
        </p:nvSpPr>
        <p:spPr>
          <a:xfrm>
            <a:off x="5424567" y="3529279"/>
            <a:ext cx="64800" cy="1087200"/>
          </a:xfrm>
          <a:prstGeom prst="rect">
            <a:avLst/>
          </a:prstGeom>
          <a:no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sp>
        <p:nvSpPr>
          <p:cNvPr id="47" name="Rectangle 46"/>
          <p:cNvSpPr/>
          <p:nvPr/>
        </p:nvSpPr>
        <p:spPr>
          <a:xfrm>
            <a:off x="5488532" y="3529211"/>
            <a:ext cx="64800" cy="1087200"/>
          </a:xfrm>
          <a:prstGeom prst="rect">
            <a:avLst/>
          </a:prstGeom>
          <a:no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sp>
        <p:nvSpPr>
          <p:cNvPr id="48" name="Rectangle 47"/>
          <p:cNvSpPr/>
          <p:nvPr/>
        </p:nvSpPr>
        <p:spPr>
          <a:xfrm>
            <a:off x="5550445" y="3529698"/>
            <a:ext cx="64800" cy="1087200"/>
          </a:xfrm>
          <a:prstGeom prst="rect">
            <a:avLst/>
          </a:prstGeom>
          <a:no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sp>
        <p:nvSpPr>
          <p:cNvPr id="69" name="Rectangle 68"/>
          <p:cNvSpPr/>
          <p:nvPr/>
        </p:nvSpPr>
        <p:spPr>
          <a:xfrm>
            <a:off x="5360847" y="4623034"/>
            <a:ext cx="64800" cy="1087200"/>
          </a:xfrm>
          <a:prstGeom prst="rect">
            <a:avLst/>
          </a:prstGeom>
          <a:no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sp>
        <p:nvSpPr>
          <p:cNvPr id="70" name="Rectangle 69"/>
          <p:cNvSpPr/>
          <p:nvPr/>
        </p:nvSpPr>
        <p:spPr>
          <a:xfrm>
            <a:off x="5425472" y="4622613"/>
            <a:ext cx="64800" cy="1087200"/>
          </a:xfrm>
          <a:prstGeom prst="rect">
            <a:avLst/>
          </a:prstGeom>
          <a:no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sp>
        <p:nvSpPr>
          <p:cNvPr id="71" name="Rectangle 70"/>
          <p:cNvSpPr/>
          <p:nvPr/>
        </p:nvSpPr>
        <p:spPr>
          <a:xfrm>
            <a:off x="5489437" y="4622545"/>
            <a:ext cx="64800" cy="1087200"/>
          </a:xfrm>
          <a:prstGeom prst="rect">
            <a:avLst/>
          </a:prstGeom>
          <a:no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sp>
        <p:nvSpPr>
          <p:cNvPr id="72" name="Rectangle 71"/>
          <p:cNvSpPr/>
          <p:nvPr/>
        </p:nvSpPr>
        <p:spPr>
          <a:xfrm>
            <a:off x="5551350" y="4623032"/>
            <a:ext cx="64800" cy="1087200"/>
          </a:xfrm>
          <a:prstGeom prst="rect">
            <a:avLst/>
          </a:prstGeom>
          <a:noFill/>
          <a:ln w="63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cxnSp>
        <p:nvCxnSpPr>
          <p:cNvPr id="29" name="Straight Connector 28"/>
          <p:cNvCxnSpPr/>
          <p:nvPr/>
        </p:nvCxnSpPr>
        <p:spPr>
          <a:xfrm>
            <a:off x="5095562" y="4618587"/>
            <a:ext cx="146095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737327" y="4398805"/>
            <a:ext cx="581313" cy="276999"/>
          </a:xfrm>
          <a:prstGeom prst="rect">
            <a:avLst/>
          </a:prstGeom>
          <a:noFill/>
        </p:spPr>
        <p:txBody>
          <a:bodyPr wrap="none" rtlCol="0">
            <a:spAutoFit/>
          </a:bodyPr>
          <a:lstStyle/>
          <a:p>
            <a:pPr defTabSz="914400"/>
            <a:r>
              <a:rPr lang="en-GB" sz="1200" dirty="0">
                <a:solidFill>
                  <a:srgbClr val="FF0000"/>
                </a:solidFill>
                <a:latin typeface="Calibri"/>
              </a:rPr>
              <a:t>mirror</a:t>
            </a:r>
            <a:endParaRPr lang="de-DE" sz="1200" dirty="0">
              <a:solidFill>
                <a:srgbClr val="FF0000"/>
              </a:solidFill>
              <a:latin typeface="Calibri"/>
            </a:endParaRPr>
          </a:p>
        </p:txBody>
      </p:sp>
      <p:sp>
        <p:nvSpPr>
          <p:cNvPr id="35" name="Rectangle 34"/>
          <p:cNvSpPr/>
          <p:nvPr/>
        </p:nvSpPr>
        <p:spPr>
          <a:xfrm>
            <a:off x="5360847" y="5709745"/>
            <a:ext cx="253219" cy="104102"/>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sp>
        <p:nvSpPr>
          <p:cNvPr id="36" name="TextBox 35"/>
          <p:cNvSpPr txBox="1"/>
          <p:nvPr/>
        </p:nvSpPr>
        <p:spPr>
          <a:xfrm>
            <a:off x="5297824" y="5666750"/>
            <a:ext cx="396262" cy="215444"/>
          </a:xfrm>
          <a:prstGeom prst="rect">
            <a:avLst/>
          </a:prstGeom>
          <a:noFill/>
        </p:spPr>
        <p:txBody>
          <a:bodyPr wrap="none" rtlCol="0">
            <a:spAutoFit/>
          </a:bodyPr>
          <a:lstStyle/>
          <a:p>
            <a:pPr defTabSz="914400"/>
            <a:r>
              <a:rPr lang="en-GB" sz="800" dirty="0">
                <a:solidFill>
                  <a:srgbClr val="FF0000"/>
                </a:solidFill>
                <a:latin typeface="Calibri"/>
              </a:rPr>
              <a:t>SiPM</a:t>
            </a:r>
            <a:endParaRPr lang="de-DE" sz="800" dirty="0">
              <a:solidFill>
                <a:srgbClr val="FF0000"/>
              </a:solidFill>
              <a:latin typeface="Calibri"/>
            </a:endParaRPr>
          </a:p>
        </p:txBody>
      </p:sp>
      <p:sp>
        <p:nvSpPr>
          <p:cNvPr id="49" name="Rectangle 48"/>
          <p:cNvSpPr/>
          <p:nvPr/>
        </p:nvSpPr>
        <p:spPr>
          <a:xfrm>
            <a:off x="5353592" y="3407991"/>
            <a:ext cx="253219" cy="104102"/>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latin typeface="Calibri"/>
            </a:endParaRPr>
          </a:p>
        </p:txBody>
      </p:sp>
      <p:sp>
        <p:nvSpPr>
          <p:cNvPr id="50" name="TextBox 49"/>
          <p:cNvSpPr txBox="1"/>
          <p:nvPr/>
        </p:nvSpPr>
        <p:spPr>
          <a:xfrm>
            <a:off x="5287934" y="3361963"/>
            <a:ext cx="396262" cy="215444"/>
          </a:xfrm>
          <a:prstGeom prst="rect">
            <a:avLst/>
          </a:prstGeom>
          <a:noFill/>
        </p:spPr>
        <p:txBody>
          <a:bodyPr wrap="none" rtlCol="0">
            <a:spAutoFit/>
          </a:bodyPr>
          <a:lstStyle/>
          <a:p>
            <a:pPr defTabSz="914400"/>
            <a:r>
              <a:rPr lang="en-GB" sz="800" dirty="0">
                <a:solidFill>
                  <a:srgbClr val="FF0000"/>
                </a:solidFill>
                <a:latin typeface="Calibri"/>
              </a:rPr>
              <a:t>SiPM</a:t>
            </a:r>
            <a:endParaRPr lang="de-DE" sz="800" dirty="0">
              <a:solidFill>
                <a:srgbClr val="FF0000"/>
              </a:solidFill>
              <a:latin typeface="Calibri"/>
            </a:endParaRPr>
          </a:p>
        </p:txBody>
      </p:sp>
      <p:sp>
        <p:nvSpPr>
          <p:cNvPr id="45" name="TextBox 44"/>
          <p:cNvSpPr txBox="1"/>
          <p:nvPr/>
        </p:nvSpPr>
        <p:spPr>
          <a:xfrm>
            <a:off x="3903854" y="1067252"/>
            <a:ext cx="4916618" cy="1815882"/>
          </a:xfrm>
          <a:prstGeom prst="rect">
            <a:avLst/>
          </a:prstGeom>
          <a:noFill/>
        </p:spPr>
        <p:txBody>
          <a:bodyPr wrap="square" rtlCol="0">
            <a:spAutoFit/>
          </a:bodyPr>
          <a:lstStyle/>
          <a:p>
            <a:r>
              <a:rPr lang="es-ES_tradnl" sz="1600" b="1" dirty="0" err="1">
                <a:solidFill>
                  <a:srgbClr val="800000"/>
                </a:solidFill>
                <a:latin typeface="Gill Sans MT"/>
                <a:cs typeface="Gill Sans MT"/>
              </a:rPr>
              <a:t>SciFi</a:t>
            </a:r>
            <a:r>
              <a:rPr lang="es-ES_tradnl" sz="1600" b="1" dirty="0">
                <a:solidFill>
                  <a:srgbClr val="800000"/>
                </a:solidFill>
                <a:latin typeface="Gill Sans MT"/>
                <a:cs typeface="Gill Sans MT"/>
              </a:rPr>
              <a:t>, Detector de trazas en </a:t>
            </a:r>
            <a:r>
              <a:rPr lang="es-ES_tradnl" sz="1600" b="1" dirty="0" err="1">
                <a:solidFill>
                  <a:srgbClr val="800000"/>
                </a:solidFill>
                <a:latin typeface="Gill Sans MT"/>
                <a:cs typeface="Gill Sans MT"/>
              </a:rPr>
              <a:t>LHCb</a:t>
            </a:r>
            <a:endParaRPr lang="es-ES_tradnl" sz="1600" b="1" dirty="0">
              <a:solidFill>
                <a:srgbClr val="800000"/>
              </a:solidFill>
              <a:latin typeface="Gill Sans MT"/>
              <a:cs typeface="Gill Sans MT"/>
            </a:endParaRPr>
          </a:p>
          <a:p>
            <a:r>
              <a:rPr lang="es-ES_tradnl" sz="1600" dirty="0">
                <a:solidFill>
                  <a:srgbClr val="800000"/>
                </a:solidFill>
                <a:latin typeface="Gill Sans MT"/>
                <a:cs typeface="Gill Sans MT"/>
              </a:rPr>
              <a:t>Una tecnología única que puede funcionar de forma similar a un rastreador de silicio, pero lo suficientemente rentable como para cubrir los 30 m</a:t>
            </a:r>
            <a:r>
              <a:rPr lang="es-ES_tradnl" sz="1600" baseline="30000" dirty="0">
                <a:solidFill>
                  <a:srgbClr val="800000"/>
                </a:solidFill>
                <a:latin typeface="Gill Sans MT"/>
                <a:cs typeface="Gill Sans MT"/>
              </a:rPr>
              <a:t>2</a:t>
            </a:r>
            <a:r>
              <a:rPr lang="es-ES_tradnl" sz="1600" dirty="0">
                <a:solidFill>
                  <a:srgbClr val="800000"/>
                </a:solidFill>
                <a:latin typeface="Gill Sans MT"/>
                <a:cs typeface="Gill Sans MT"/>
              </a:rPr>
              <a:t> de aceptación de cada capa. El resultado es un detector ligero y uniforme, sin necesidad de que los cables, o los servicios de refrigeración entren en la región de detección.</a:t>
            </a:r>
          </a:p>
        </p:txBody>
      </p:sp>
      <p:sp>
        <p:nvSpPr>
          <p:cNvPr id="51" name="TextBox 50"/>
          <p:cNvSpPr txBox="1"/>
          <p:nvPr/>
        </p:nvSpPr>
        <p:spPr>
          <a:xfrm>
            <a:off x="7308304" y="648161"/>
            <a:ext cx="1676344" cy="307768"/>
          </a:xfrm>
          <a:prstGeom prst="rect">
            <a:avLst/>
          </a:prstGeom>
          <a:noFill/>
        </p:spPr>
        <p:txBody>
          <a:bodyPr wrap="none" lIns="91432" tIns="45716" rIns="91432" bIns="45716" rtlCol="0">
            <a:spAutoFit/>
          </a:bodyPr>
          <a:lstStyle/>
          <a:p>
            <a:r>
              <a:rPr lang="en-US" sz="1400" dirty="0">
                <a:solidFill>
                  <a:srgbClr val="C0504D">
                    <a:lumMod val="75000"/>
                  </a:srgbClr>
                </a:solidFill>
                <a:latin typeface="Gill Sans Light"/>
                <a:cs typeface="Gill Sans Light"/>
              </a:rPr>
              <a:t>Slide: </a:t>
            </a:r>
            <a:r>
              <a:rPr lang="en-US" sz="1400" dirty="0" err="1">
                <a:solidFill>
                  <a:srgbClr val="C0504D">
                    <a:lumMod val="75000"/>
                  </a:srgbClr>
                </a:solidFill>
                <a:latin typeface="Gill Sans Light"/>
                <a:cs typeface="Gill Sans Light"/>
              </a:rPr>
              <a:t>C.Joram</a:t>
            </a:r>
            <a:r>
              <a:rPr lang="en-US" sz="1400" dirty="0">
                <a:solidFill>
                  <a:srgbClr val="C0504D">
                    <a:lumMod val="75000"/>
                  </a:srgbClr>
                </a:solidFill>
                <a:latin typeface="Gill Sans Light"/>
                <a:cs typeface="Gill Sans Light"/>
              </a:rPr>
              <a:t>, CERN</a:t>
            </a:r>
          </a:p>
        </p:txBody>
      </p:sp>
    </p:spTree>
    <p:extLst>
      <p:ext uri="{BB962C8B-B14F-4D97-AF65-F5344CB8AC3E}">
        <p14:creationId xmlns:p14="http://schemas.microsoft.com/office/powerpoint/2010/main" val="29021785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374" y="44624"/>
            <a:ext cx="8653115" cy="1143000"/>
          </a:xfrm>
        </p:spPr>
        <p:txBody>
          <a:bodyPr>
            <a:noAutofit/>
          </a:bodyPr>
          <a:lstStyle/>
          <a:p>
            <a:r>
              <a:rPr lang="en-US" sz="4000" dirty="0">
                <a:solidFill>
                  <a:schemeClr val="accent2"/>
                </a:solidFill>
                <a:latin typeface="AmericanTypewriter"/>
              </a:rPr>
              <a:t>• </a:t>
            </a:r>
            <a:r>
              <a:rPr lang="en-US" sz="4000" b="1" dirty="0" err="1">
                <a:latin typeface="Gill Sans" charset="0"/>
                <a:ea typeface="Gill Sans" charset="0"/>
                <a:cs typeface="Gill Sans" charset="0"/>
              </a:rPr>
              <a:t>Interacciones</a:t>
            </a:r>
            <a:r>
              <a:rPr lang="en-US" sz="4000" b="1" dirty="0">
                <a:latin typeface="Gill Sans" charset="0"/>
                <a:ea typeface="Gill Sans" charset="0"/>
                <a:cs typeface="Gill Sans" charset="0"/>
              </a:rPr>
              <a:t> en el Detector</a:t>
            </a:r>
            <a:r>
              <a:rPr lang="en-US" sz="4000" dirty="0">
                <a:solidFill>
                  <a:schemeClr val="accent2"/>
                </a:solidFill>
                <a:latin typeface="AmericanTypewriter"/>
              </a:rPr>
              <a:t>•</a:t>
            </a:r>
            <a:endParaRPr lang="en-US" sz="4000" dirty="0"/>
          </a:p>
        </p:txBody>
      </p:sp>
      <p:sp>
        <p:nvSpPr>
          <p:cNvPr id="4" name="Date Placeholder 3"/>
          <p:cNvSpPr>
            <a:spLocks noGrp="1"/>
          </p:cNvSpPr>
          <p:nvPr>
            <p:ph type="dt" sz="half" idx="10"/>
          </p:nvPr>
        </p:nvSpPr>
        <p:spPr/>
        <p:txBody>
          <a:bodyPr/>
          <a:lstStyle/>
          <a:p>
            <a:pPr>
              <a:defRPr/>
            </a:pPr>
            <a:r>
              <a:rPr lang="en-US" sz="1200">
                <a:solidFill>
                  <a:prstClr val="black"/>
                </a:solidFill>
                <a:latin typeface="Gill Sans Light" charset="0"/>
                <a:ea typeface="Gill Sans Light" charset="0"/>
                <a:cs typeface="Gill Sans Light" charset="0"/>
              </a:rPr>
              <a:t>mar.capeans@cern.ch</a:t>
            </a:r>
            <a:endParaRPr lang="en-US" sz="1200" dirty="0">
              <a:solidFill>
                <a:prstClr val="black"/>
              </a:solidFill>
              <a:latin typeface="Gill Sans Light" charset="0"/>
              <a:ea typeface="Gill Sans Light" charset="0"/>
              <a:cs typeface="Gill Sans Light" charset="0"/>
            </a:endParaRPr>
          </a:p>
        </p:txBody>
      </p:sp>
      <p:sp>
        <p:nvSpPr>
          <p:cNvPr id="5" name="Footer Placeholder 4"/>
          <p:cNvSpPr>
            <a:spLocks noGrp="1"/>
          </p:cNvSpPr>
          <p:nvPr>
            <p:ph type="ftr" sz="quarter" idx="11"/>
          </p:nvPr>
        </p:nvSpPr>
        <p:spPr/>
        <p:txBody>
          <a:bodyPr/>
          <a:lstStyle/>
          <a:p>
            <a:pPr>
              <a:defRPr/>
            </a:pPr>
            <a:r>
              <a:rPr lang="mr-IN" sz="1050">
                <a:solidFill>
                  <a:prstClr val="black"/>
                </a:solidFill>
                <a:latin typeface="Gill Sans Light" charset="0"/>
                <a:ea typeface="Gill Sans Light" charset="0"/>
                <a:cs typeface="Gill Sans Light" charset="0"/>
              </a:rPr>
              <a:t>25/6/2019</a:t>
            </a:r>
            <a:endParaRPr lang="en-US" sz="1100">
              <a:solidFill>
                <a:prstClr val="black"/>
              </a:solidFill>
              <a:latin typeface="Gill Sans Light" charset="0"/>
              <a:ea typeface="Gill Sans Light" charset="0"/>
              <a:cs typeface="Gill Sans Light" charset="0"/>
            </a:endParaRPr>
          </a:p>
        </p:txBody>
      </p:sp>
      <p:pic>
        <p:nvPicPr>
          <p:cNvPr id="21"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03648" y="1788364"/>
            <a:ext cx="5836227" cy="2065576"/>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0" name="Text Box 14"/>
          <p:cNvSpPr txBox="1">
            <a:spLocks noChangeArrowheads="1"/>
          </p:cNvSpPr>
          <p:nvPr/>
        </p:nvSpPr>
        <p:spPr bwMode="auto">
          <a:xfrm>
            <a:off x="7402110" y="2522539"/>
            <a:ext cx="760271" cy="368907"/>
          </a:xfrm>
          <a:prstGeom prst="rect">
            <a:avLst/>
          </a:prstGeom>
          <a:noFill/>
          <a:ln w="18360">
            <a:noFill/>
            <a:round/>
            <a:headEnd/>
            <a:tailEnd/>
          </a:ln>
          <a:effectLst/>
          <a:extLst/>
        </p:spPr>
        <p:txBody>
          <a:bodyPr wrap="non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eaLnBrk="1">
              <a:lnSpc>
                <a:spcPct val="87000"/>
              </a:lnSpc>
              <a:buClr>
                <a:srgbClr val="000000"/>
              </a:buClr>
              <a:buSzPct val="45000"/>
              <a:buFont typeface="Wingdings" charset="0"/>
              <a:buNone/>
            </a:pPr>
            <a:r>
              <a:rPr lang="en-GB" sz="1300" dirty="0">
                <a:solidFill>
                  <a:schemeClr val="accent6"/>
                </a:solidFill>
                <a:latin typeface="Gill Sans"/>
                <a:cs typeface="Gill Sans"/>
              </a:rPr>
              <a:t>  </a:t>
            </a:r>
          </a:p>
          <a:p>
            <a:pPr algn="ctr" eaLnBrk="1">
              <a:lnSpc>
                <a:spcPct val="87000"/>
              </a:lnSpc>
              <a:buClr>
                <a:srgbClr val="000000"/>
              </a:buClr>
              <a:buSzPct val="45000"/>
              <a:buFont typeface="Wingdings" charset="0"/>
              <a:buNone/>
            </a:pPr>
            <a:r>
              <a:rPr lang="en-GB" sz="1300" dirty="0">
                <a:solidFill>
                  <a:schemeClr val="accent6"/>
                </a:solidFill>
                <a:latin typeface="Gill Sans"/>
                <a:cs typeface="Gill Sans"/>
              </a:rPr>
              <a:t>neutrinos... </a:t>
            </a:r>
          </a:p>
        </p:txBody>
      </p:sp>
      <p:sp>
        <p:nvSpPr>
          <p:cNvPr id="31" name="Line 15"/>
          <p:cNvSpPr>
            <a:spLocks noChangeShapeType="1"/>
          </p:cNvSpPr>
          <p:nvPr/>
        </p:nvSpPr>
        <p:spPr bwMode="auto">
          <a:xfrm>
            <a:off x="7469075" y="2964595"/>
            <a:ext cx="626341" cy="1434"/>
          </a:xfrm>
          <a:prstGeom prst="line">
            <a:avLst/>
          </a:prstGeom>
          <a:noFill/>
          <a:ln w="36720">
            <a:solidFill>
              <a:schemeClr val="bg1">
                <a:lumMod val="50000"/>
              </a:schemeClr>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82901" tIns="41450" rIns="82901" bIns="41450"/>
          <a:lstStyle/>
          <a:p>
            <a:endParaRPr lang="en-US"/>
          </a:p>
        </p:txBody>
      </p:sp>
      <p:sp>
        <p:nvSpPr>
          <p:cNvPr id="3" name="Slide Number Placeholder 2"/>
          <p:cNvSpPr>
            <a:spLocks noGrp="1"/>
          </p:cNvSpPr>
          <p:nvPr>
            <p:ph type="sldNum" sz="quarter" idx="12"/>
          </p:nvPr>
        </p:nvSpPr>
        <p:spPr/>
        <p:txBody>
          <a:bodyPr/>
          <a:lstStyle/>
          <a:p>
            <a:pPr>
              <a:defRPr/>
            </a:pPr>
            <a:fld id="{4B573AF4-4041-FD4B-A5A9-435155447610}" type="slidenum">
              <a:rPr lang="en-US" sz="1050" smtClean="0">
                <a:solidFill>
                  <a:prstClr val="black"/>
                </a:solidFill>
                <a:latin typeface="Gill Sans Light" charset="0"/>
                <a:ea typeface="Gill Sans Light" charset="0"/>
                <a:cs typeface="Gill Sans Light" charset="0"/>
              </a:rPr>
              <a:pPr>
                <a:defRPr/>
              </a:pPr>
              <a:t>32</a:t>
            </a:fld>
            <a:endParaRPr lang="en-US" sz="1100">
              <a:solidFill>
                <a:prstClr val="black"/>
              </a:solidFill>
              <a:latin typeface="Gill Sans Light" charset="0"/>
              <a:ea typeface="Gill Sans Light" charset="0"/>
              <a:cs typeface="Gill Sans Light" charset="0"/>
            </a:endParaRPr>
          </a:p>
        </p:txBody>
      </p:sp>
      <p:sp>
        <p:nvSpPr>
          <p:cNvPr id="10" name="TextBox 9">
            <a:extLst>
              <a:ext uri="{FF2B5EF4-FFF2-40B4-BE49-F238E27FC236}">
                <a16:creationId xmlns:a16="http://schemas.microsoft.com/office/drawing/2014/main" id="{B33B79F6-38F1-0F4D-A780-8B0C27AB8164}"/>
              </a:ext>
            </a:extLst>
          </p:cNvPr>
          <p:cNvSpPr txBox="1"/>
          <p:nvPr/>
        </p:nvSpPr>
        <p:spPr>
          <a:xfrm>
            <a:off x="4022548" y="4753308"/>
            <a:ext cx="2745688" cy="584775"/>
          </a:xfrm>
          <a:prstGeom prst="rect">
            <a:avLst/>
          </a:prstGeom>
          <a:noFill/>
        </p:spPr>
        <p:txBody>
          <a:bodyPr wrap="none" rtlCol="0">
            <a:spAutoFit/>
          </a:bodyPr>
          <a:lstStyle/>
          <a:p>
            <a:r>
              <a:rPr lang="en-US" sz="3200" b="1" dirty="0" err="1">
                <a:solidFill>
                  <a:srgbClr val="C00000"/>
                </a:solidFill>
                <a:latin typeface="Gill Sans MT" panose="020B0502020104020203" pitchFamily="34" charset="77"/>
              </a:rPr>
              <a:t>Calorímetros</a:t>
            </a:r>
            <a:endParaRPr lang="en-US" sz="3200" b="1" dirty="0">
              <a:solidFill>
                <a:srgbClr val="C00000"/>
              </a:solidFill>
              <a:latin typeface="Gill Sans MT" panose="020B0502020104020203" pitchFamily="34" charset="77"/>
            </a:endParaRPr>
          </a:p>
        </p:txBody>
      </p:sp>
      <p:cxnSp>
        <p:nvCxnSpPr>
          <p:cNvPr id="11" name="Straight Connector 10">
            <a:extLst>
              <a:ext uri="{FF2B5EF4-FFF2-40B4-BE49-F238E27FC236}">
                <a16:creationId xmlns:a16="http://schemas.microsoft.com/office/drawing/2014/main" id="{4D7D81D7-6A40-1A44-AE04-9644BA29EC65}"/>
              </a:ext>
            </a:extLst>
          </p:cNvPr>
          <p:cNvCxnSpPr>
            <a:cxnSpLocks/>
          </p:cNvCxnSpPr>
          <p:nvPr/>
        </p:nvCxnSpPr>
        <p:spPr>
          <a:xfrm flipH="1">
            <a:off x="3349730" y="3933056"/>
            <a:ext cx="936104" cy="9391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3BBD6EB9-98FB-814B-9F36-91B5418573A2}"/>
              </a:ext>
            </a:extLst>
          </p:cNvPr>
          <p:cNvCxnSpPr>
            <a:cxnSpLocks/>
          </p:cNvCxnSpPr>
          <p:nvPr/>
        </p:nvCxnSpPr>
        <p:spPr>
          <a:xfrm>
            <a:off x="6300192" y="3933056"/>
            <a:ext cx="936104" cy="9391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80322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158"/>
            <a:ext cx="8229600" cy="1143000"/>
          </a:xfrm>
        </p:spPr>
        <p:txBody>
          <a:bodyPr/>
          <a:lstStyle/>
          <a:p>
            <a:r>
              <a:rPr lang="en-US" dirty="0">
                <a:solidFill>
                  <a:schemeClr val="accent2"/>
                </a:solidFill>
                <a:latin typeface="AmericanTypewriter"/>
              </a:rPr>
              <a:t>• </a:t>
            </a:r>
            <a:r>
              <a:rPr lang="en-US" dirty="0" err="1"/>
              <a:t>Calorímetros</a:t>
            </a:r>
            <a:r>
              <a:rPr lang="en-US" dirty="0"/>
              <a:t> </a:t>
            </a:r>
            <a:r>
              <a:rPr lang="en-US" dirty="0">
                <a:solidFill>
                  <a:schemeClr val="accent2"/>
                </a:solidFill>
                <a:latin typeface="AmericanTypewriter"/>
              </a:rPr>
              <a:t>•</a:t>
            </a:r>
            <a:endParaRPr lang="en-US" dirty="0"/>
          </a:p>
        </p:txBody>
      </p:sp>
      <p:sp>
        <p:nvSpPr>
          <p:cNvPr id="3" name="Content Placeholder 2"/>
          <p:cNvSpPr>
            <a:spLocks noGrp="1"/>
          </p:cNvSpPr>
          <p:nvPr>
            <p:ph idx="1"/>
          </p:nvPr>
        </p:nvSpPr>
        <p:spPr>
          <a:xfrm>
            <a:off x="323528" y="1484784"/>
            <a:ext cx="8424936" cy="1368152"/>
          </a:xfrm>
        </p:spPr>
        <p:txBody>
          <a:bodyPr>
            <a:normAutofit/>
          </a:bodyPr>
          <a:lstStyle/>
          <a:p>
            <a:r>
              <a:rPr lang="es-ES" sz="1900" dirty="0"/>
              <a:t>El objetivo es medir la energía de la partícula entrante (neutras o cargadas)</a:t>
            </a:r>
          </a:p>
          <a:p>
            <a:r>
              <a:rPr lang="es-ES" sz="1900" b="1" dirty="0"/>
              <a:t>Paran las partículas</a:t>
            </a:r>
            <a:r>
              <a:rPr lang="es-ES" sz="1900" dirty="0"/>
              <a:t> (absorben toda su energía) en el volumen del detector, excepto los  muones y neutrinos.</a:t>
            </a:r>
          </a:p>
          <a:p>
            <a:pPr marL="457158" lvl="1" indent="0">
              <a:buNone/>
            </a:pPr>
            <a:endParaRPr lang="es-ES" sz="1900"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33</a:t>
            </a:fld>
            <a:endParaRPr lang="en-US" sz="1400">
              <a:solidFill>
                <a:prstClr val="black"/>
              </a:solidFill>
            </a:endParaRPr>
          </a:p>
        </p:txBody>
      </p:sp>
      <p:pic>
        <p:nvPicPr>
          <p:cNvPr id="16" name="Picture 15" descr="Screen Shot 2016-06-20 at 09.53.07.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2929392"/>
            <a:ext cx="3746144" cy="3163904"/>
          </a:xfrm>
          <a:prstGeom prst="rect">
            <a:avLst/>
          </a:prstGeom>
        </p:spPr>
      </p:pic>
      <p:sp>
        <p:nvSpPr>
          <p:cNvPr id="8" name="Content Placeholder 2"/>
          <p:cNvSpPr txBox="1">
            <a:spLocks/>
          </p:cNvSpPr>
          <p:nvPr/>
        </p:nvSpPr>
        <p:spPr>
          <a:xfrm>
            <a:off x="4427984" y="2780928"/>
            <a:ext cx="4402832" cy="3600400"/>
          </a:xfrm>
          <a:prstGeom prst="rect">
            <a:avLst/>
          </a:prstGeom>
        </p:spPr>
        <p:txBody>
          <a:bodyPr vert="horz" lIns="91432" tIns="45716" rIns="91432" bIns="45716" rtlCol="0">
            <a:noAutofit/>
          </a:bodyPr>
          <a:lstStyle>
            <a:lvl1pPr marL="342869" indent="-342869" algn="l" defTabSz="457158" rtl="0" eaLnBrk="1" latinLnBrk="0" hangingPunct="1">
              <a:spcBef>
                <a:spcPct val="20000"/>
              </a:spcBef>
              <a:buFont typeface="Arial"/>
              <a:buChar char="•"/>
              <a:defRPr sz="3200" kern="1200">
                <a:solidFill>
                  <a:schemeClr val="tx1"/>
                </a:solidFill>
                <a:latin typeface="Gill Sans"/>
                <a:ea typeface="+mn-ea"/>
                <a:cs typeface="Gill Sans"/>
              </a:defRPr>
            </a:lvl1pPr>
            <a:lvl2pPr marL="742882" indent="-285724" algn="l" defTabSz="457158" rtl="0" eaLnBrk="1" latinLnBrk="0" hangingPunct="1">
              <a:spcBef>
                <a:spcPct val="20000"/>
              </a:spcBef>
              <a:buFont typeface="Arial"/>
              <a:buChar char="–"/>
              <a:defRPr sz="2800" kern="1200">
                <a:solidFill>
                  <a:schemeClr val="tx1"/>
                </a:solidFill>
                <a:latin typeface="Gill Sans"/>
                <a:ea typeface="+mn-ea"/>
                <a:cs typeface="Gill Sans"/>
              </a:defRPr>
            </a:lvl2pPr>
            <a:lvl3pPr marL="1142895" indent="-228579" algn="l" defTabSz="457158" rtl="0" eaLnBrk="1" latinLnBrk="0" hangingPunct="1">
              <a:spcBef>
                <a:spcPct val="20000"/>
              </a:spcBef>
              <a:buFont typeface="Arial"/>
              <a:buChar char="•"/>
              <a:defRPr sz="2400" kern="1200">
                <a:solidFill>
                  <a:schemeClr val="tx1"/>
                </a:solidFill>
                <a:latin typeface="Gill Sans"/>
                <a:ea typeface="+mn-ea"/>
                <a:cs typeface="Gill Sans"/>
              </a:defRPr>
            </a:lvl3pPr>
            <a:lvl4pPr marL="1600054"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4pPr>
            <a:lvl5pPr marL="2057213"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5pPr>
            <a:lvl6pPr marL="2514371" indent="-228579" algn="l" defTabSz="457158" rtl="0" eaLnBrk="1" latinLnBrk="0" hangingPunct="1">
              <a:spcBef>
                <a:spcPct val="20000"/>
              </a:spcBef>
              <a:buFont typeface="Arial"/>
              <a:buChar char="•"/>
              <a:defRPr sz="2000" kern="1200">
                <a:solidFill>
                  <a:schemeClr val="tx1"/>
                </a:solidFill>
                <a:latin typeface="+mn-lt"/>
                <a:ea typeface="+mn-ea"/>
                <a:cs typeface="+mn-cs"/>
              </a:defRPr>
            </a:lvl6pPr>
            <a:lvl7pPr marL="2971529" indent="-228579" algn="l" defTabSz="457158" rtl="0" eaLnBrk="1" latinLnBrk="0" hangingPunct="1">
              <a:spcBef>
                <a:spcPct val="20000"/>
              </a:spcBef>
              <a:buFont typeface="Arial"/>
              <a:buChar char="•"/>
              <a:defRPr sz="2000" kern="1200">
                <a:solidFill>
                  <a:schemeClr val="tx1"/>
                </a:solidFill>
                <a:latin typeface="+mn-lt"/>
                <a:ea typeface="+mn-ea"/>
                <a:cs typeface="+mn-cs"/>
              </a:defRPr>
            </a:lvl7pPr>
            <a:lvl8pPr marL="3428687" indent="-228579" algn="l" defTabSz="457158" rtl="0" eaLnBrk="1" latinLnBrk="0" hangingPunct="1">
              <a:spcBef>
                <a:spcPct val="20000"/>
              </a:spcBef>
              <a:buFont typeface="Arial"/>
              <a:buChar char="•"/>
              <a:defRPr sz="2000" kern="1200">
                <a:solidFill>
                  <a:schemeClr val="tx1"/>
                </a:solidFill>
                <a:latin typeface="+mn-lt"/>
                <a:ea typeface="+mn-ea"/>
                <a:cs typeface="+mn-cs"/>
              </a:defRPr>
            </a:lvl8pPr>
            <a:lvl9pPr marL="3885845" indent="-228579" algn="l" defTabSz="457158"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spcBef>
                <a:spcPts val="600"/>
              </a:spcBef>
              <a:spcAft>
                <a:spcPts val="600"/>
              </a:spcAft>
              <a:buFont typeface="+mj-lt"/>
              <a:buAutoNum type="arabicPeriod"/>
            </a:pPr>
            <a:r>
              <a:rPr lang="en-US" sz="1600" dirty="0" err="1">
                <a:solidFill>
                  <a:srgbClr val="C00000"/>
                </a:solidFill>
              </a:rPr>
              <a:t>Partícula</a:t>
            </a:r>
            <a:r>
              <a:rPr lang="en-US" sz="1600" dirty="0">
                <a:solidFill>
                  <a:srgbClr val="C00000"/>
                </a:solidFill>
              </a:rPr>
              <a:t> </a:t>
            </a:r>
            <a:r>
              <a:rPr lang="en-US" sz="1600" dirty="0" err="1">
                <a:solidFill>
                  <a:srgbClr val="C00000"/>
                </a:solidFill>
              </a:rPr>
              <a:t>interactúa</a:t>
            </a:r>
            <a:r>
              <a:rPr lang="en-US" sz="1600" dirty="0">
                <a:solidFill>
                  <a:srgbClr val="C00000"/>
                </a:solidFill>
              </a:rPr>
              <a:t> con el material </a:t>
            </a:r>
            <a:r>
              <a:rPr lang="en-US" sz="1600" dirty="0" err="1">
                <a:solidFill>
                  <a:srgbClr val="C00000"/>
                </a:solidFill>
              </a:rPr>
              <a:t>calorimétrico</a:t>
            </a:r>
            <a:r>
              <a:rPr lang="en-US" sz="1600" dirty="0">
                <a:solidFill>
                  <a:srgbClr val="C00000"/>
                </a:solidFill>
              </a:rPr>
              <a:t> </a:t>
            </a:r>
            <a:r>
              <a:rPr lang="en-US" sz="1600" dirty="0" err="1">
                <a:solidFill>
                  <a:srgbClr val="C00000"/>
                </a:solidFill>
              </a:rPr>
              <a:t>pasivo</a:t>
            </a:r>
            <a:r>
              <a:rPr lang="en-US" sz="1600" dirty="0">
                <a:solidFill>
                  <a:srgbClr val="C00000"/>
                </a:solidFill>
              </a:rPr>
              <a:t> y </a:t>
            </a:r>
            <a:r>
              <a:rPr lang="en-US" sz="1600" dirty="0" err="1">
                <a:solidFill>
                  <a:srgbClr val="C00000"/>
                </a:solidFill>
              </a:rPr>
              <a:t>activo</a:t>
            </a:r>
            <a:endParaRPr lang="en-US" sz="1600" dirty="0">
              <a:solidFill>
                <a:srgbClr val="C00000"/>
              </a:solidFill>
            </a:endParaRPr>
          </a:p>
          <a:p>
            <a:pPr marL="342900" indent="-342900">
              <a:spcBef>
                <a:spcPts val="600"/>
              </a:spcBef>
              <a:spcAft>
                <a:spcPts val="600"/>
              </a:spcAft>
              <a:buFont typeface="+mj-lt"/>
              <a:buAutoNum type="arabicPeriod"/>
            </a:pPr>
            <a:r>
              <a:rPr lang="en-US" sz="1600" dirty="0" err="1">
                <a:solidFill>
                  <a:srgbClr val="C00000"/>
                </a:solidFill>
              </a:rPr>
              <a:t>Cascada</a:t>
            </a:r>
            <a:r>
              <a:rPr lang="en-US" sz="1600" dirty="0">
                <a:solidFill>
                  <a:srgbClr val="C00000"/>
                </a:solidFill>
              </a:rPr>
              <a:t>: </a:t>
            </a:r>
            <a:r>
              <a:rPr lang="en-US" sz="1600" dirty="0" err="1">
                <a:solidFill>
                  <a:srgbClr val="C00000"/>
                </a:solidFill>
              </a:rPr>
              <a:t>depende</a:t>
            </a:r>
            <a:r>
              <a:rPr lang="en-US" sz="1600" dirty="0">
                <a:solidFill>
                  <a:srgbClr val="C00000"/>
                </a:solidFill>
              </a:rPr>
              <a:t> del </a:t>
            </a:r>
            <a:r>
              <a:rPr lang="en-US" sz="1600" dirty="0" err="1">
                <a:solidFill>
                  <a:srgbClr val="C00000"/>
                </a:solidFill>
              </a:rPr>
              <a:t>tipo</a:t>
            </a:r>
            <a:r>
              <a:rPr lang="en-US" sz="1600" dirty="0">
                <a:solidFill>
                  <a:srgbClr val="C00000"/>
                </a:solidFill>
              </a:rPr>
              <a:t> de </a:t>
            </a:r>
            <a:r>
              <a:rPr lang="en-US" sz="1600" dirty="0" err="1">
                <a:solidFill>
                  <a:srgbClr val="C00000"/>
                </a:solidFill>
              </a:rPr>
              <a:t>partícula</a:t>
            </a:r>
            <a:r>
              <a:rPr lang="en-US" sz="1600" dirty="0">
                <a:solidFill>
                  <a:srgbClr val="C00000"/>
                </a:solidFill>
              </a:rPr>
              <a:t> y material del detector</a:t>
            </a:r>
          </a:p>
          <a:p>
            <a:pPr marL="342900" indent="-342900">
              <a:spcBef>
                <a:spcPts val="600"/>
              </a:spcBef>
              <a:spcAft>
                <a:spcPts val="600"/>
              </a:spcAft>
              <a:buFont typeface="+mj-lt"/>
              <a:buAutoNum type="arabicPeriod"/>
            </a:pPr>
            <a:r>
              <a:rPr lang="en-US" sz="1600" dirty="0">
                <a:solidFill>
                  <a:srgbClr val="C00000"/>
                </a:solidFill>
              </a:rPr>
              <a:t>La </a:t>
            </a:r>
            <a:r>
              <a:rPr lang="en-US" sz="1600" dirty="0" err="1">
                <a:solidFill>
                  <a:srgbClr val="C00000"/>
                </a:solidFill>
              </a:rPr>
              <a:t>energía</a:t>
            </a:r>
            <a:r>
              <a:rPr lang="en-US" sz="1600" dirty="0">
                <a:solidFill>
                  <a:srgbClr val="C00000"/>
                </a:solidFill>
              </a:rPr>
              <a:t> visible (</a:t>
            </a:r>
            <a:r>
              <a:rPr lang="en-US" sz="1600" dirty="0" err="1">
                <a:solidFill>
                  <a:srgbClr val="C00000"/>
                </a:solidFill>
              </a:rPr>
              <a:t>calor</a:t>
            </a:r>
            <a:r>
              <a:rPr lang="en-US" sz="1600" dirty="0">
                <a:solidFill>
                  <a:srgbClr val="C00000"/>
                </a:solidFill>
              </a:rPr>
              <a:t>, </a:t>
            </a:r>
            <a:r>
              <a:rPr lang="en-US" sz="1600" dirty="0" err="1">
                <a:solidFill>
                  <a:srgbClr val="C00000"/>
                </a:solidFill>
              </a:rPr>
              <a:t>ionización</a:t>
            </a:r>
            <a:r>
              <a:rPr lang="en-US" sz="1600" dirty="0">
                <a:solidFill>
                  <a:srgbClr val="C00000"/>
                </a:solidFill>
              </a:rPr>
              <a:t>, </a:t>
            </a:r>
            <a:r>
              <a:rPr lang="en-US" sz="1600" dirty="0" err="1">
                <a:solidFill>
                  <a:srgbClr val="C00000"/>
                </a:solidFill>
              </a:rPr>
              <a:t>excitación</a:t>
            </a:r>
            <a:r>
              <a:rPr lang="en-US" sz="1600" dirty="0">
                <a:solidFill>
                  <a:srgbClr val="C00000"/>
                </a:solidFill>
              </a:rPr>
              <a:t> de </a:t>
            </a:r>
            <a:r>
              <a:rPr lang="en-US" sz="1600" dirty="0" err="1">
                <a:solidFill>
                  <a:srgbClr val="C00000"/>
                </a:solidFill>
              </a:rPr>
              <a:t>los</a:t>
            </a:r>
            <a:r>
              <a:rPr lang="en-US" sz="1600" dirty="0">
                <a:solidFill>
                  <a:srgbClr val="C00000"/>
                </a:solidFill>
              </a:rPr>
              <a:t> </a:t>
            </a:r>
            <a:r>
              <a:rPr lang="en-US" sz="1600" dirty="0" err="1">
                <a:solidFill>
                  <a:srgbClr val="C00000"/>
                </a:solidFill>
              </a:rPr>
              <a:t>átomos</a:t>
            </a:r>
            <a:r>
              <a:rPr lang="en-US" sz="1600" dirty="0">
                <a:solidFill>
                  <a:srgbClr val="C00000"/>
                </a:solidFill>
              </a:rPr>
              <a:t>, luz Cherenkov) </a:t>
            </a:r>
            <a:r>
              <a:rPr lang="en-US" sz="1600" dirty="0" err="1">
                <a:solidFill>
                  <a:srgbClr val="C00000"/>
                </a:solidFill>
              </a:rPr>
              <a:t>depositada</a:t>
            </a:r>
            <a:r>
              <a:rPr lang="en-US" sz="1600" dirty="0">
                <a:solidFill>
                  <a:srgbClr val="C00000"/>
                </a:solidFill>
              </a:rPr>
              <a:t> </a:t>
            </a:r>
            <a:r>
              <a:rPr lang="en-US" sz="1600" dirty="0" err="1">
                <a:solidFill>
                  <a:srgbClr val="C00000"/>
                </a:solidFill>
              </a:rPr>
              <a:t>en</a:t>
            </a:r>
            <a:r>
              <a:rPr lang="en-US" sz="1600" dirty="0">
                <a:solidFill>
                  <a:srgbClr val="C00000"/>
                </a:solidFill>
              </a:rPr>
              <a:t> </a:t>
            </a:r>
            <a:r>
              <a:rPr lang="en-US" sz="1600" dirty="0" err="1">
                <a:solidFill>
                  <a:srgbClr val="C00000"/>
                </a:solidFill>
              </a:rPr>
              <a:t>los</a:t>
            </a:r>
            <a:r>
              <a:rPr lang="en-US" sz="1600" dirty="0">
                <a:solidFill>
                  <a:srgbClr val="C00000"/>
                </a:solidFill>
              </a:rPr>
              <a:t> </a:t>
            </a:r>
            <a:r>
              <a:rPr lang="en-US" sz="1600" dirty="0" err="1">
                <a:solidFill>
                  <a:srgbClr val="C00000"/>
                </a:solidFill>
              </a:rPr>
              <a:t>medios</a:t>
            </a:r>
            <a:r>
              <a:rPr lang="en-US" sz="1600" dirty="0">
                <a:solidFill>
                  <a:srgbClr val="C00000"/>
                </a:solidFill>
              </a:rPr>
              <a:t> </a:t>
            </a:r>
            <a:r>
              <a:rPr lang="en-US" sz="1600" dirty="0" err="1">
                <a:solidFill>
                  <a:srgbClr val="C00000"/>
                </a:solidFill>
              </a:rPr>
              <a:t>activos</a:t>
            </a:r>
            <a:r>
              <a:rPr lang="en-US" sz="1600" dirty="0">
                <a:solidFill>
                  <a:srgbClr val="C00000"/>
                </a:solidFill>
              </a:rPr>
              <a:t> produce </a:t>
            </a:r>
            <a:r>
              <a:rPr lang="en-US" sz="1600" dirty="0" err="1">
                <a:solidFill>
                  <a:srgbClr val="C00000"/>
                </a:solidFill>
              </a:rPr>
              <a:t>una</a:t>
            </a:r>
            <a:r>
              <a:rPr lang="en-US" sz="1600" dirty="0">
                <a:solidFill>
                  <a:srgbClr val="C00000"/>
                </a:solidFill>
              </a:rPr>
              <a:t> </a:t>
            </a:r>
            <a:r>
              <a:rPr lang="en-US" sz="1600" dirty="0" err="1">
                <a:solidFill>
                  <a:srgbClr val="C00000"/>
                </a:solidFill>
              </a:rPr>
              <a:t>señal</a:t>
            </a:r>
            <a:endParaRPr lang="en-US" sz="1600" dirty="0">
              <a:solidFill>
                <a:srgbClr val="C00000"/>
              </a:solidFill>
            </a:endParaRPr>
          </a:p>
          <a:p>
            <a:pPr marL="342900" indent="-342900">
              <a:spcBef>
                <a:spcPts val="600"/>
              </a:spcBef>
              <a:spcAft>
                <a:spcPts val="600"/>
              </a:spcAft>
              <a:buFont typeface="+mj-lt"/>
              <a:buAutoNum type="arabicPeriod"/>
            </a:pPr>
            <a:r>
              <a:rPr lang="en-US" sz="1600" dirty="0">
                <a:solidFill>
                  <a:srgbClr val="C00000"/>
                </a:solidFill>
              </a:rPr>
              <a:t>La </a:t>
            </a:r>
            <a:r>
              <a:rPr lang="en-US" sz="1600" dirty="0" err="1">
                <a:solidFill>
                  <a:srgbClr val="C00000"/>
                </a:solidFill>
              </a:rPr>
              <a:t>señal</a:t>
            </a:r>
            <a:r>
              <a:rPr lang="en-US" sz="1600" dirty="0">
                <a:solidFill>
                  <a:srgbClr val="C00000"/>
                </a:solidFill>
              </a:rPr>
              <a:t> final </a:t>
            </a:r>
            <a:r>
              <a:rPr lang="en-US" sz="1600" dirty="0" err="1">
                <a:solidFill>
                  <a:srgbClr val="C00000"/>
                </a:solidFill>
              </a:rPr>
              <a:t>es</a:t>
            </a:r>
            <a:r>
              <a:rPr lang="en-US" sz="1600" dirty="0">
                <a:solidFill>
                  <a:srgbClr val="C00000"/>
                </a:solidFill>
              </a:rPr>
              <a:t> </a:t>
            </a:r>
            <a:r>
              <a:rPr lang="en-US" sz="1600" dirty="0" err="1">
                <a:solidFill>
                  <a:srgbClr val="C00000"/>
                </a:solidFill>
              </a:rPr>
              <a:t>proporcional</a:t>
            </a:r>
            <a:r>
              <a:rPr lang="en-US" sz="1600" dirty="0">
                <a:solidFill>
                  <a:srgbClr val="C00000"/>
                </a:solidFill>
              </a:rPr>
              <a:t> a la </a:t>
            </a:r>
            <a:r>
              <a:rPr lang="en-US" sz="1600" dirty="0" err="1">
                <a:solidFill>
                  <a:srgbClr val="C00000"/>
                </a:solidFill>
              </a:rPr>
              <a:t>energía</a:t>
            </a:r>
            <a:r>
              <a:rPr lang="en-US" sz="1600" dirty="0">
                <a:solidFill>
                  <a:srgbClr val="C00000"/>
                </a:solidFill>
              </a:rPr>
              <a:t> total </a:t>
            </a:r>
            <a:r>
              <a:rPr lang="en-US" sz="1600" dirty="0" err="1">
                <a:solidFill>
                  <a:srgbClr val="C00000"/>
                </a:solidFill>
              </a:rPr>
              <a:t>depositada</a:t>
            </a:r>
            <a:endParaRPr lang="en-US" sz="1600" dirty="0">
              <a:solidFill>
                <a:srgbClr val="C00000"/>
              </a:solidFill>
            </a:endParaRPr>
          </a:p>
          <a:p>
            <a:pPr marL="342900" indent="-342900">
              <a:spcBef>
                <a:spcPts val="600"/>
              </a:spcBef>
              <a:spcAft>
                <a:spcPts val="600"/>
              </a:spcAft>
              <a:buFont typeface="+mj-lt"/>
              <a:buAutoNum type="arabicPeriod"/>
            </a:pPr>
            <a:r>
              <a:rPr lang="en-US" sz="1600" dirty="0" err="1">
                <a:solidFill>
                  <a:srgbClr val="C00000"/>
                </a:solidFill>
              </a:rPr>
              <a:t>Calibración</a:t>
            </a:r>
            <a:r>
              <a:rPr lang="en-US" sz="1600" dirty="0">
                <a:solidFill>
                  <a:srgbClr val="C00000"/>
                </a:solidFill>
              </a:rPr>
              <a:t>: </a:t>
            </a:r>
            <a:r>
              <a:rPr lang="en-US" sz="1600" dirty="0" err="1">
                <a:solidFill>
                  <a:srgbClr val="C00000"/>
                </a:solidFill>
              </a:rPr>
              <a:t>relación</a:t>
            </a:r>
            <a:r>
              <a:rPr lang="en-US" sz="1600" dirty="0">
                <a:solidFill>
                  <a:srgbClr val="C00000"/>
                </a:solidFill>
              </a:rPr>
              <a:t> </a:t>
            </a:r>
            <a:r>
              <a:rPr lang="en-US" sz="1600" dirty="0" err="1">
                <a:solidFill>
                  <a:srgbClr val="C00000"/>
                </a:solidFill>
              </a:rPr>
              <a:t>precisa</a:t>
            </a:r>
            <a:r>
              <a:rPr lang="en-US" sz="1600" dirty="0">
                <a:solidFill>
                  <a:srgbClr val="C00000"/>
                </a:solidFill>
              </a:rPr>
              <a:t> entre '</a:t>
            </a:r>
            <a:r>
              <a:rPr lang="en-US" sz="1600" dirty="0" err="1">
                <a:solidFill>
                  <a:srgbClr val="C00000"/>
                </a:solidFill>
              </a:rPr>
              <a:t>energía</a:t>
            </a:r>
            <a:r>
              <a:rPr lang="en-US" sz="1600" dirty="0">
                <a:solidFill>
                  <a:srgbClr val="C00000"/>
                </a:solidFill>
              </a:rPr>
              <a:t> visible' </a:t>
            </a:r>
            <a:r>
              <a:rPr lang="en-US" sz="1600" dirty="0" err="1">
                <a:solidFill>
                  <a:srgbClr val="C00000"/>
                </a:solidFill>
              </a:rPr>
              <a:t>detectada</a:t>
            </a:r>
            <a:r>
              <a:rPr lang="en-US" sz="1600" dirty="0">
                <a:solidFill>
                  <a:srgbClr val="C00000"/>
                </a:solidFill>
              </a:rPr>
              <a:t> y la </a:t>
            </a:r>
            <a:r>
              <a:rPr lang="en-US" sz="1600" dirty="0" err="1">
                <a:solidFill>
                  <a:srgbClr val="C00000"/>
                </a:solidFill>
              </a:rPr>
              <a:t>energía</a:t>
            </a:r>
            <a:r>
              <a:rPr lang="en-US" sz="1600" dirty="0">
                <a:solidFill>
                  <a:srgbClr val="C00000"/>
                </a:solidFill>
              </a:rPr>
              <a:t> de la </a:t>
            </a:r>
            <a:r>
              <a:rPr lang="en-US" sz="1600" dirty="0" err="1">
                <a:solidFill>
                  <a:srgbClr val="C00000"/>
                </a:solidFill>
              </a:rPr>
              <a:t>partícula</a:t>
            </a:r>
            <a:endParaRPr lang="en-US" sz="2000" dirty="0">
              <a:solidFill>
                <a:srgbClr val="C00000"/>
              </a:solidFill>
            </a:endParaRPr>
          </a:p>
          <a:p>
            <a:pPr lvl="1">
              <a:spcBef>
                <a:spcPts val="600"/>
              </a:spcBef>
            </a:pPr>
            <a:endParaRPr lang="en-US" sz="1800" dirty="0">
              <a:solidFill>
                <a:srgbClr val="C00000"/>
              </a:solidFill>
            </a:endParaRPr>
          </a:p>
        </p:txBody>
      </p:sp>
    </p:spTree>
    <p:extLst>
      <p:ext uri="{BB962C8B-B14F-4D97-AF65-F5344CB8AC3E}">
        <p14:creationId xmlns:p14="http://schemas.microsoft.com/office/powerpoint/2010/main" val="38322580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US" dirty="0">
                <a:solidFill>
                  <a:schemeClr val="accent2"/>
                </a:solidFill>
                <a:latin typeface="AmericanTypewriter"/>
              </a:rPr>
              <a:t>• </a:t>
            </a:r>
            <a:r>
              <a:rPr lang="en-US" dirty="0" err="1"/>
              <a:t>Calorímetros</a:t>
            </a:r>
            <a:r>
              <a:rPr lang="en-US" dirty="0"/>
              <a:t> </a:t>
            </a:r>
            <a:r>
              <a:rPr lang="en-US" dirty="0">
                <a:solidFill>
                  <a:schemeClr val="accent2"/>
                </a:solidFill>
                <a:latin typeface="AmericanTypewriter"/>
              </a:rPr>
              <a:t>•</a:t>
            </a:r>
            <a:endParaRPr lang="en-US" dirty="0"/>
          </a:p>
        </p:txBody>
      </p:sp>
      <p:sp>
        <p:nvSpPr>
          <p:cNvPr id="9" name="Slide Number Placeholder 8"/>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34</a:t>
            </a:fld>
            <a:endParaRPr lang="en-US" sz="1400">
              <a:solidFill>
                <a:prstClr val="black"/>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609955329"/>
              </p:ext>
            </p:extLst>
          </p:nvPr>
        </p:nvGraphicFramePr>
        <p:xfrm>
          <a:off x="457200" y="1196752"/>
          <a:ext cx="8363272" cy="741680"/>
        </p:xfrm>
        <a:graphic>
          <a:graphicData uri="http://schemas.openxmlformats.org/drawingml/2006/table">
            <a:tbl>
              <a:tblPr firstRow="1" bandRow="1">
                <a:tableStyleId>{3C2FFA5D-87B4-456A-9821-1D502468CF0F}</a:tableStyleId>
              </a:tblPr>
              <a:tblGrid>
                <a:gridCol w="4181636">
                  <a:extLst>
                    <a:ext uri="{9D8B030D-6E8A-4147-A177-3AD203B41FA5}">
                      <a16:colId xmlns:a16="http://schemas.microsoft.com/office/drawing/2014/main" val="20000"/>
                    </a:ext>
                  </a:extLst>
                </a:gridCol>
                <a:gridCol w="4181636">
                  <a:extLst>
                    <a:ext uri="{9D8B030D-6E8A-4147-A177-3AD203B41FA5}">
                      <a16:colId xmlns:a16="http://schemas.microsoft.com/office/drawing/2014/main" val="20001"/>
                    </a:ext>
                  </a:extLst>
                </a:gridCol>
              </a:tblGrid>
              <a:tr h="370840">
                <a:tc>
                  <a:txBody>
                    <a:bodyPr/>
                    <a:lstStyle/>
                    <a:p>
                      <a:pPr marL="0" indent="0">
                        <a:buFont typeface="Arial"/>
                        <a:buNone/>
                      </a:pPr>
                      <a:r>
                        <a:rPr lang="es-ES_tradnl" b="1" noProof="0" dirty="0">
                          <a:latin typeface="Gill Sans"/>
                          <a:cs typeface="Gill Sans"/>
                        </a:rPr>
                        <a:t>Electromagnético</a:t>
                      </a:r>
                    </a:p>
                  </a:txBody>
                  <a:tcPr/>
                </a:tc>
                <a:tc>
                  <a:txBody>
                    <a:bodyPr/>
                    <a:lstStyle/>
                    <a:p>
                      <a:pPr marL="0" indent="0">
                        <a:buFont typeface="Arial"/>
                        <a:buNone/>
                      </a:pPr>
                      <a:r>
                        <a:rPr lang="es-ES_tradnl" b="1" noProof="0" dirty="0" err="1">
                          <a:latin typeface="Gill Sans"/>
                          <a:cs typeface="Gill Sans"/>
                        </a:rPr>
                        <a:t>Hadr</a:t>
                      </a:r>
                      <a:r>
                        <a:rPr lang="es-ES_tradnl" dirty="0" err="1">
                          <a:latin typeface="Gill Sans"/>
                          <a:cs typeface="Gill Sans"/>
                        </a:rPr>
                        <a:t>ó</a:t>
                      </a:r>
                      <a:r>
                        <a:rPr lang="es-ES_tradnl" b="1" noProof="0" dirty="0" err="1">
                          <a:latin typeface="Gill Sans"/>
                          <a:cs typeface="Gill Sans"/>
                        </a:rPr>
                        <a:t>nico</a:t>
                      </a:r>
                      <a:endParaRPr lang="es-ES_tradnl" b="1" noProof="0" dirty="0">
                        <a:latin typeface="Gill Sans"/>
                        <a:cs typeface="Gill Sans"/>
                      </a:endParaRPr>
                    </a:p>
                  </a:txBody>
                  <a:tcPr/>
                </a:tc>
                <a:extLst>
                  <a:ext uri="{0D108BD9-81ED-4DB2-BD59-A6C34878D82A}">
                    <a16:rowId xmlns:a16="http://schemas.microsoft.com/office/drawing/2014/main" val="10000"/>
                  </a:ext>
                </a:extLst>
              </a:tr>
              <a:tr h="370840">
                <a:tc>
                  <a:txBody>
                    <a:bodyPr/>
                    <a:lstStyle/>
                    <a:p>
                      <a:pPr marL="0" marR="0" indent="0" algn="l" defTabSz="457158" rtl="0" eaLnBrk="1" fontAlgn="auto" latinLnBrk="0" hangingPunct="1">
                        <a:lnSpc>
                          <a:spcPct val="100000"/>
                        </a:lnSpc>
                        <a:spcBef>
                          <a:spcPts val="0"/>
                        </a:spcBef>
                        <a:spcAft>
                          <a:spcPts val="0"/>
                        </a:spcAft>
                        <a:buClrTx/>
                        <a:buSzTx/>
                        <a:buFont typeface="Arial"/>
                        <a:buNone/>
                        <a:tabLst/>
                        <a:defRPr/>
                      </a:pPr>
                      <a:r>
                        <a:rPr lang="es-ES_tradnl" sz="1800" noProof="0" dirty="0">
                          <a:latin typeface="Gill Sans"/>
                          <a:cs typeface="Gill Sans"/>
                        </a:rPr>
                        <a:t>Fotones y cascadas</a:t>
                      </a:r>
                      <a:r>
                        <a:rPr lang="es-ES_tradnl" sz="1800" baseline="0" noProof="0" dirty="0">
                          <a:latin typeface="Gill Sans"/>
                          <a:cs typeface="Gill Sans"/>
                        </a:rPr>
                        <a:t> de </a:t>
                      </a:r>
                      <a:r>
                        <a:rPr lang="es-ES_tradnl" sz="1800" noProof="0" dirty="0">
                          <a:latin typeface="Gill Sans"/>
                          <a:cs typeface="Gill Sans"/>
                        </a:rPr>
                        <a:t>electrones (</a:t>
                      </a:r>
                      <a:r>
                        <a:rPr lang="es-ES_tradnl" sz="1800" kern="1200" noProof="0" dirty="0" err="1">
                          <a:effectLst/>
                          <a:latin typeface="Gill Sans"/>
                          <a:cs typeface="Gill Sans"/>
                        </a:rPr>
                        <a:t>γ,e</a:t>
                      </a:r>
                      <a:r>
                        <a:rPr lang="es-ES_tradnl" sz="1800" kern="1200" noProof="0" dirty="0">
                          <a:effectLst/>
                          <a:latin typeface="Gill Sans"/>
                          <a:cs typeface="Gill Sans"/>
                        </a:rPr>
                        <a:t>,π</a:t>
                      </a:r>
                      <a:r>
                        <a:rPr lang="es-ES_tradnl" sz="1800" kern="1200" baseline="30000" noProof="0" dirty="0">
                          <a:effectLst/>
                          <a:latin typeface="Gill Sans"/>
                          <a:cs typeface="Gill Sans"/>
                        </a:rPr>
                        <a:t>o</a:t>
                      </a:r>
                      <a:r>
                        <a:rPr lang="es-ES_tradnl" sz="1800" kern="1200" baseline="0" noProof="0" dirty="0">
                          <a:effectLst/>
                          <a:latin typeface="Gill Sans"/>
                          <a:cs typeface="Gill Sans"/>
                        </a:rPr>
                        <a:t>) </a:t>
                      </a:r>
                      <a:endParaRPr lang="es-ES_tradnl" baseline="0" noProof="0" dirty="0">
                        <a:effectLst/>
                        <a:latin typeface="Gill Sans"/>
                        <a:cs typeface="Gill Sans"/>
                      </a:endParaRPr>
                    </a:p>
                  </a:txBody>
                  <a:tcPr/>
                </a:tc>
                <a:tc>
                  <a:txBody>
                    <a:bodyPr/>
                    <a:lstStyle/>
                    <a:p>
                      <a:pPr marL="0" indent="0">
                        <a:buFont typeface="Arial"/>
                        <a:buNone/>
                      </a:pPr>
                      <a:r>
                        <a:rPr lang="es-ES_tradnl" noProof="0" dirty="0">
                          <a:latin typeface="Gill Sans"/>
                          <a:cs typeface="Gill Sans"/>
                        </a:rPr>
                        <a:t>Hadrones cargados y neutros, jets</a:t>
                      </a:r>
                      <a:r>
                        <a:rPr lang="es-ES_tradnl" baseline="0" noProof="0" dirty="0">
                          <a:latin typeface="Gill Sans"/>
                          <a:cs typeface="Gill Sans"/>
                        </a:rPr>
                        <a:t> </a:t>
                      </a:r>
                      <a:r>
                        <a:rPr lang="es-ES_tradnl" sz="1600" noProof="0" dirty="0">
                          <a:latin typeface="Gill Sans"/>
                          <a:cs typeface="Gill Sans"/>
                        </a:rPr>
                        <a:t>(</a:t>
                      </a:r>
                      <a:r>
                        <a:rPr lang="es-ES_tradnl" sz="1600" kern="1200" noProof="0" dirty="0">
                          <a:effectLst/>
                          <a:latin typeface="Gill Sans"/>
                          <a:cs typeface="Gill Sans"/>
                        </a:rPr>
                        <a:t>π</a:t>
                      </a:r>
                      <a:r>
                        <a:rPr lang="es-ES_tradnl" sz="1600" noProof="0" dirty="0">
                          <a:latin typeface="Gill Sans"/>
                          <a:cs typeface="Gill Sans"/>
                        </a:rPr>
                        <a:t>, p, n)</a:t>
                      </a:r>
                    </a:p>
                  </a:txBody>
                  <a:tcPr/>
                </a:tc>
                <a:extLst>
                  <a:ext uri="{0D108BD9-81ED-4DB2-BD59-A6C34878D82A}">
                    <a16:rowId xmlns:a16="http://schemas.microsoft.com/office/drawing/2014/main" val="10001"/>
                  </a:ext>
                </a:extLst>
              </a:tr>
            </a:tbl>
          </a:graphicData>
        </a:graphic>
      </p:graphicFrame>
      <p:sp>
        <p:nvSpPr>
          <p:cNvPr id="7" name="TextBox 6"/>
          <p:cNvSpPr txBox="1"/>
          <p:nvPr/>
        </p:nvSpPr>
        <p:spPr>
          <a:xfrm>
            <a:off x="395536" y="2348098"/>
            <a:ext cx="4176464" cy="2554545"/>
          </a:xfrm>
          <a:prstGeom prst="rect">
            <a:avLst/>
          </a:prstGeom>
          <a:noFill/>
        </p:spPr>
        <p:txBody>
          <a:bodyPr wrap="square" rtlCol="0">
            <a:spAutoFit/>
          </a:bodyPr>
          <a:lstStyle/>
          <a:p>
            <a:r>
              <a:rPr lang="es-ES_tradnl" b="1" dirty="0">
                <a:latin typeface="Gill Sans"/>
                <a:cs typeface="Gill Sans"/>
              </a:rPr>
              <a:t>Cascada EM</a:t>
            </a:r>
          </a:p>
          <a:p>
            <a:r>
              <a:rPr lang="es-ES_tradnl" dirty="0">
                <a:latin typeface="Gill Sans"/>
                <a:cs typeface="Gill Sans"/>
              </a:rPr>
              <a:t>La pérdida de energía resulta de diferentes mecanismos, a alta energía los procesos más importantes son:</a:t>
            </a:r>
          </a:p>
          <a:p>
            <a:pPr marL="285750" lvl="1" indent="-285750">
              <a:buFont typeface="Arial"/>
              <a:buChar char="•"/>
            </a:pPr>
            <a:r>
              <a:rPr lang="es-ES_tradnl" dirty="0" err="1">
                <a:latin typeface="Gill Sans"/>
                <a:cs typeface="Gill Sans"/>
              </a:rPr>
              <a:t>Photons</a:t>
            </a:r>
            <a:r>
              <a:rPr lang="es-ES_tradnl" dirty="0">
                <a:latin typeface="Gill Sans"/>
                <a:cs typeface="Gill Sans"/>
              </a:rPr>
              <a:t>: </a:t>
            </a:r>
            <a:r>
              <a:rPr lang="es-ES_tradnl" b="1" dirty="0" err="1">
                <a:latin typeface="Gill Sans"/>
                <a:cs typeface="Gill Sans"/>
              </a:rPr>
              <a:t>Pair</a:t>
            </a:r>
            <a:r>
              <a:rPr lang="es-ES_tradnl" b="1" dirty="0">
                <a:latin typeface="Gill Sans"/>
                <a:cs typeface="Gill Sans"/>
              </a:rPr>
              <a:t> </a:t>
            </a:r>
            <a:r>
              <a:rPr lang="es-ES_tradnl" b="1" dirty="0" err="1">
                <a:latin typeface="Gill Sans"/>
                <a:cs typeface="Gill Sans"/>
              </a:rPr>
              <a:t>productions</a:t>
            </a:r>
            <a:r>
              <a:rPr lang="es-ES_tradnl" dirty="0">
                <a:latin typeface="Gill Sans"/>
                <a:cs typeface="Gill Sans"/>
              </a:rPr>
              <a:t> </a:t>
            </a:r>
            <a:r>
              <a:rPr lang="es-ES_tradnl" sz="1600" dirty="0" err="1">
                <a:latin typeface="Gill Sans"/>
                <a:cs typeface="Gill Sans"/>
              </a:rPr>
              <a:t>dE</a:t>
            </a:r>
            <a:r>
              <a:rPr lang="es-ES_tradnl" sz="1600" baseline="-25000" dirty="0" err="1">
                <a:latin typeface="Gill Sans"/>
                <a:cs typeface="Gill Sans"/>
              </a:rPr>
              <a:t>γ</a:t>
            </a:r>
            <a:r>
              <a:rPr lang="es-ES_tradnl" sz="1600" dirty="0">
                <a:latin typeface="Gill Sans"/>
                <a:cs typeface="Gill Sans"/>
              </a:rPr>
              <a:t>/</a:t>
            </a:r>
            <a:r>
              <a:rPr lang="es-ES_tradnl" sz="1600" dirty="0" err="1">
                <a:latin typeface="Gill Sans"/>
                <a:cs typeface="Gill Sans"/>
              </a:rPr>
              <a:t>E</a:t>
            </a:r>
            <a:r>
              <a:rPr lang="es-ES_tradnl" sz="1600" baseline="-25000" dirty="0" err="1">
                <a:latin typeface="Gill Sans"/>
                <a:cs typeface="Gill Sans"/>
              </a:rPr>
              <a:t>γ</a:t>
            </a:r>
            <a:r>
              <a:rPr lang="es-ES_tradnl" sz="1600" dirty="0">
                <a:latin typeface="Gill Sans"/>
                <a:cs typeface="Gill Sans"/>
              </a:rPr>
              <a:t> = - (7/9)dx/</a:t>
            </a:r>
            <a:r>
              <a:rPr lang="es-ES_tradnl" sz="1600" dirty="0" err="1">
                <a:latin typeface="Gill Sans"/>
                <a:cs typeface="Gill Sans"/>
              </a:rPr>
              <a:t>Xo</a:t>
            </a:r>
            <a:endParaRPr lang="es-ES_tradnl" sz="1600" dirty="0">
              <a:latin typeface="Gill Sans"/>
              <a:cs typeface="Gill Sans"/>
            </a:endParaRPr>
          </a:p>
          <a:p>
            <a:pPr marL="285750" lvl="1" indent="-285750">
              <a:buFont typeface="Arial"/>
              <a:buChar char="•"/>
            </a:pPr>
            <a:r>
              <a:rPr lang="es-ES_tradnl" dirty="0" err="1">
                <a:latin typeface="Gill Sans"/>
                <a:cs typeface="Gill Sans"/>
              </a:rPr>
              <a:t>Electron</a:t>
            </a:r>
            <a:r>
              <a:rPr lang="es-ES_tradnl" dirty="0">
                <a:latin typeface="Gill Sans"/>
                <a:cs typeface="Gill Sans"/>
              </a:rPr>
              <a:t>/</a:t>
            </a:r>
            <a:r>
              <a:rPr lang="es-ES_tradnl" dirty="0" err="1">
                <a:latin typeface="Gill Sans"/>
                <a:cs typeface="Gill Sans"/>
              </a:rPr>
              <a:t>Positrons</a:t>
            </a:r>
            <a:r>
              <a:rPr lang="es-ES_tradnl" dirty="0">
                <a:latin typeface="Gill Sans"/>
                <a:cs typeface="Gill Sans"/>
              </a:rPr>
              <a:t>: </a:t>
            </a:r>
            <a:r>
              <a:rPr lang="es-ES_tradnl" b="1" dirty="0" err="1">
                <a:latin typeface="Gill Sans"/>
                <a:cs typeface="Gill Sans"/>
              </a:rPr>
              <a:t>Bremsstrahlung</a:t>
            </a:r>
            <a:r>
              <a:rPr lang="es-ES_tradnl" dirty="0">
                <a:latin typeface="Gill Sans"/>
                <a:cs typeface="Gill Sans"/>
              </a:rPr>
              <a:t> </a:t>
            </a:r>
            <a:r>
              <a:rPr lang="es-ES_tradnl" dirty="0" err="1">
                <a:latin typeface="Gill Sans"/>
                <a:cs typeface="Gill Sans"/>
              </a:rPr>
              <a:t>dE</a:t>
            </a:r>
            <a:r>
              <a:rPr lang="es-ES_tradnl" baseline="-25000" dirty="0" err="1">
                <a:latin typeface="Gill Sans"/>
                <a:cs typeface="Gill Sans"/>
              </a:rPr>
              <a:t>e</a:t>
            </a:r>
            <a:r>
              <a:rPr lang="es-ES_tradnl" baseline="-25000" dirty="0">
                <a:latin typeface="Gill Sans"/>
                <a:cs typeface="Gill Sans"/>
              </a:rPr>
              <a:t>±</a:t>
            </a:r>
            <a:r>
              <a:rPr lang="es-ES_tradnl" dirty="0">
                <a:latin typeface="Gill Sans"/>
                <a:cs typeface="Gill Sans"/>
              </a:rPr>
              <a:t>/</a:t>
            </a:r>
            <a:r>
              <a:rPr lang="es-ES_tradnl" dirty="0" err="1">
                <a:latin typeface="Gill Sans"/>
                <a:cs typeface="Gill Sans"/>
              </a:rPr>
              <a:t>E</a:t>
            </a:r>
            <a:r>
              <a:rPr lang="es-ES_tradnl" baseline="-25000" dirty="0" err="1">
                <a:latin typeface="Gill Sans"/>
                <a:cs typeface="Gill Sans"/>
              </a:rPr>
              <a:t>e</a:t>
            </a:r>
            <a:r>
              <a:rPr lang="es-ES_tradnl" baseline="-25000" dirty="0">
                <a:latin typeface="Gill Sans"/>
                <a:cs typeface="Gill Sans"/>
              </a:rPr>
              <a:t>±</a:t>
            </a:r>
            <a:r>
              <a:rPr lang="es-ES_tradnl" dirty="0">
                <a:latin typeface="Gill Sans"/>
                <a:cs typeface="Gill Sans"/>
              </a:rPr>
              <a:t> = - dx/</a:t>
            </a:r>
            <a:r>
              <a:rPr lang="es-ES_tradnl" dirty="0" err="1">
                <a:latin typeface="Gill Sans"/>
                <a:cs typeface="Gill Sans"/>
              </a:rPr>
              <a:t>Xo</a:t>
            </a:r>
            <a:r>
              <a:rPr lang="es-ES_tradnl" dirty="0">
                <a:latin typeface="Gill Sans"/>
                <a:cs typeface="Gill Sans"/>
              </a:rPr>
              <a:t> </a:t>
            </a:r>
          </a:p>
          <a:p>
            <a:endParaRPr lang="es-ES_tradnl" dirty="0">
              <a:latin typeface="Gill Sans"/>
              <a:cs typeface="Gill Sans"/>
            </a:endParaRPr>
          </a:p>
        </p:txBody>
      </p:sp>
      <p:sp>
        <p:nvSpPr>
          <p:cNvPr id="11" name="TextBox 10"/>
          <p:cNvSpPr txBox="1"/>
          <p:nvPr/>
        </p:nvSpPr>
        <p:spPr>
          <a:xfrm>
            <a:off x="4644988" y="2334670"/>
            <a:ext cx="4041812" cy="2308324"/>
          </a:xfrm>
          <a:prstGeom prst="rect">
            <a:avLst/>
          </a:prstGeom>
          <a:noFill/>
        </p:spPr>
        <p:txBody>
          <a:bodyPr wrap="square" rtlCol="0">
            <a:spAutoFit/>
          </a:bodyPr>
          <a:lstStyle/>
          <a:p>
            <a:r>
              <a:rPr lang="es-ES_tradnl" b="1" dirty="0">
                <a:latin typeface="Gill Sans"/>
                <a:cs typeface="Gill Sans"/>
              </a:rPr>
              <a:t>Cascada </a:t>
            </a:r>
            <a:r>
              <a:rPr lang="es-ES_tradnl" b="1" dirty="0" err="1">
                <a:latin typeface="Gill Sans"/>
                <a:cs typeface="Gill Sans"/>
              </a:rPr>
              <a:t>Hadronica</a:t>
            </a:r>
            <a:endParaRPr lang="es-ES_tradnl" b="1" dirty="0">
              <a:latin typeface="Gill Sans"/>
              <a:cs typeface="Gill Sans"/>
            </a:endParaRPr>
          </a:p>
          <a:p>
            <a:r>
              <a:rPr lang="es-ES_tradnl" dirty="0">
                <a:latin typeface="Gill Sans"/>
                <a:cs typeface="Gill Sans"/>
              </a:rPr>
              <a:t>Se desarrollan como resultado de la interacción inelástica con los núcleos del medios. Una multitud de efectos se producen en el desarrollo de la cascada.</a:t>
            </a:r>
          </a:p>
          <a:p>
            <a:r>
              <a:rPr lang="es-ES_tradnl" dirty="0">
                <a:latin typeface="Gill Sans"/>
                <a:cs typeface="Gill Sans"/>
              </a:rPr>
              <a:t>Los calorímetros </a:t>
            </a:r>
            <a:r>
              <a:rPr lang="es-ES_tradnl" dirty="0" err="1">
                <a:latin typeface="Gill Sans"/>
                <a:cs typeface="Gill Sans"/>
              </a:rPr>
              <a:t>hadrónicos</a:t>
            </a:r>
            <a:r>
              <a:rPr lang="es-ES_tradnl" dirty="0">
                <a:latin typeface="Gill Sans"/>
                <a:cs typeface="Gill Sans"/>
              </a:rPr>
              <a:t> son más complicados de optimizar y tienen una resolución intrínseca menor</a:t>
            </a:r>
          </a:p>
        </p:txBody>
      </p:sp>
      <p:pic>
        <p:nvPicPr>
          <p:cNvPr id="12" name="Picture 11" descr="Screen Shot 2016-09-04 at 20.56.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7380" y="4991449"/>
            <a:ext cx="4290409" cy="1253857"/>
          </a:xfrm>
          <a:prstGeom prst="rect">
            <a:avLst/>
          </a:prstGeom>
        </p:spPr>
      </p:pic>
      <p:pic>
        <p:nvPicPr>
          <p:cNvPr id="13" name="Picture 12" descr="Screen Shot 2016-09-04 at 20.57.2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5018209"/>
            <a:ext cx="2952328" cy="1253570"/>
          </a:xfrm>
          <a:prstGeom prst="rect">
            <a:avLst/>
          </a:prstGeom>
        </p:spPr>
      </p:pic>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Tree>
    <p:extLst>
      <p:ext uri="{BB962C8B-B14F-4D97-AF65-F5344CB8AC3E}">
        <p14:creationId xmlns:p14="http://schemas.microsoft.com/office/powerpoint/2010/main" val="7127392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a:bodyPr>
          <a:lstStyle/>
          <a:p>
            <a:r>
              <a:rPr lang="en-US" dirty="0">
                <a:solidFill>
                  <a:schemeClr val="accent2"/>
                </a:solidFill>
                <a:latin typeface="AmericanTypewriter"/>
              </a:rPr>
              <a:t>• </a:t>
            </a:r>
            <a:r>
              <a:rPr lang="en-US" dirty="0" err="1"/>
              <a:t>Calorímetros</a:t>
            </a:r>
            <a:r>
              <a:rPr lang="en-US" dirty="0"/>
              <a:t> </a:t>
            </a:r>
            <a:r>
              <a:rPr lang="en-US" dirty="0">
                <a:solidFill>
                  <a:schemeClr val="accent2"/>
                </a:solidFill>
                <a:latin typeface="AmericanTypewriter"/>
              </a:rPr>
              <a:t>•</a:t>
            </a:r>
            <a:endParaRPr lang="en-US" dirty="0"/>
          </a:p>
        </p:txBody>
      </p:sp>
      <p:sp>
        <p:nvSpPr>
          <p:cNvPr id="7" name="Text Placeholder 6"/>
          <p:cNvSpPr>
            <a:spLocks noGrp="1"/>
          </p:cNvSpPr>
          <p:nvPr>
            <p:ph type="body" idx="1"/>
          </p:nvPr>
        </p:nvSpPr>
        <p:spPr>
          <a:xfrm>
            <a:off x="323528" y="1268760"/>
            <a:ext cx="4173860" cy="639762"/>
          </a:xfrm>
        </p:spPr>
        <p:txBody>
          <a:bodyPr>
            <a:normAutofit fontScale="92500" lnSpcReduction="10000"/>
          </a:bodyPr>
          <a:lstStyle/>
          <a:p>
            <a:r>
              <a:rPr lang="en-US" sz="1800" dirty="0"/>
              <a:t>Homogeneous EM Calorimeter</a:t>
            </a:r>
          </a:p>
          <a:p>
            <a:r>
              <a:rPr lang="en-US" sz="1800" dirty="0"/>
              <a:t>(CMS)</a:t>
            </a:r>
          </a:p>
        </p:txBody>
      </p:sp>
      <p:sp>
        <p:nvSpPr>
          <p:cNvPr id="3" name="Content Placeholder 2"/>
          <p:cNvSpPr>
            <a:spLocks noGrp="1"/>
          </p:cNvSpPr>
          <p:nvPr>
            <p:ph sz="half" idx="2"/>
          </p:nvPr>
        </p:nvSpPr>
        <p:spPr>
          <a:xfrm>
            <a:off x="107504" y="2488656"/>
            <a:ext cx="4537522" cy="3451472"/>
          </a:xfrm>
        </p:spPr>
        <p:txBody>
          <a:bodyPr>
            <a:normAutofit/>
          </a:bodyPr>
          <a:lstStyle/>
          <a:p>
            <a:pPr marL="451885" indent="-322364" defTabSz="407272">
              <a:tabLst>
                <a:tab pos="811665" algn="l"/>
                <a:tab pos="1218938" algn="l"/>
                <a:tab pos="1626210" algn="l"/>
                <a:tab pos="2033481" algn="l"/>
                <a:tab pos="2440753" algn="l"/>
                <a:tab pos="2848027" algn="l"/>
                <a:tab pos="3255298" algn="l"/>
                <a:tab pos="3662570" algn="l"/>
                <a:tab pos="4069842" algn="l"/>
                <a:tab pos="4477113" algn="l"/>
                <a:tab pos="4884386" algn="l"/>
                <a:tab pos="5291658" algn="l"/>
                <a:tab pos="5698930" algn="l"/>
                <a:tab pos="6106202" algn="l"/>
                <a:tab pos="6513473" algn="l"/>
                <a:tab pos="6920747" algn="l"/>
                <a:tab pos="7328018" algn="l"/>
                <a:tab pos="7735290" algn="l"/>
                <a:tab pos="8142561" algn="l"/>
                <a:tab pos="8549833" algn="l"/>
              </a:tabLst>
            </a:pPr>
            <a:r>
              <a:rPr lang="es-ES" sz="1800" b="1" dirty="0"/>
              <a:t>Excelente resolución energética</a:t>
            </a:r>
          </a:p>
          <a:p>
            <a:pPr marL="712367" lvl="1" indent="-259042" defTabSz="407272">
              <a:buSzPct val="71000"/>
              <a:tabLst>
                <a:tab pos="811665" algn="l"/>
                <a:tab pos="1218938" algn="l"/>
                <a:tab pos="1626210" algn="l"/>
                <a:tab pos="2033481" algn="l"/>
                <a:tab pos="2440753" algn="l"/>
                <a:tab pos="2848027" algn="l"/>
                <a:tab pos="3255298" algn="l"/>
                <a:tab pos="3662570" algn="l"/>
                <a:tab pos="4069842" algn="l"/>
                <a:tab pos="4477113" algn="l"/>
                <a:tab pos="4884386" algn="l"/>
                <a:tab pos="5291658" algn="l"/>
                <a:tab pos="5698930" algn="l"/>
                <a:tab pos="6106202" algn="l"/>
                <a:tab pos="6513473" algn="l"/>
                <a:tab pos="6920747" algn="l"/>
                <a:tab pos="7328018" algn="l"/>
                <a:tab pos="7735290" algn="l"/>
                <a:tab pos="8142561" algn="l"/>
                <a:tab pos="8549833" algn="l"/>
              </a:tabLst>
            </a:pPr>
            <a:r>
              <a:rPr lang="es-ES" sz="1600" dirty="0"/>
              <a:t>Toda la </a:t>
            </a:r>
            <a:r>
              <a:rPr lang="es-ES" sz="1600" i="1" dirty="0" err="1"/>
              <a:t>shower</a:t>
            </a:r>
            <a:r>
              <a:rPr lang="es-ES" sz="1600" dirty="0"/>
              <a:t> esta contenida el detector (no se pierde en el absorber pasivo)</a:t>
            </a:r>
          </a:p>
          <a:p>
            <a:pPr marL="451885" indent="-322364" defTabSz="407272">
              <a:tabLst>
                <a:tab pos="811665" algn="l"/>
                <a:tab pos="1218938" algn="l"/>
                <a:tab pos="1626210" algn="l"/>
                <a:tab pos="2033481" algn="l"/>
                <a:tab pos="2440753" algn="l"/>
                <a:tab pos="2848027" algn="l"/>
                <a:tab pos="3255298" algn="l"/>
                <a:tab pos="3662570" algn="l"/>
                <a:tab pos="4069842" algn="l"/>
                <a:tab pos="4477113" algn="l"/>
                <a:tab pos="4884386" algn="l"/>
                <a:tab pos="5291658" algn="l"/>
                <a:tab pos="5698930" algn="l"/>
                <a:tab pos="6106202" algn="l"/>
                <a:tab pos="6513473" algn="l"/>
                <a:tab pos="6920747" algn="l"/>
                <a:tab pos="7328018" algn="l"/>
                <a:tab pos="7735290" algn="l"/>
                <a:tab pos="8142561" algn="l"/>
                <a:tab pos="8549833" algn="l"/>
              </a:tabLst>
            </a:pPr>
            <a:r>
              <a:rPr lang="es-ES" sz="1800" dirty="0"/>
              <a:t>Inconvenientes: </a:t>
            </a:r>
            <a:r>
              <a:rPr lang="es-ES" sz="1600" dirty="0"/>
              <a:t>granularidad limitada, no da información de la forma de la cascada EM en la dirección longitudinal</a:t>
            </a:r>
          </a:p>
        </p:txBody>
      </p:sp>
      <p:sp>
        <p:nvSpPr>
          <p:cNvPr id="8" name="Text Placeholder 7"/>
          <p:cNvSpPr>
            <a:spLocks noGrp="1"/>
          </p:cNvSpPr>
          <p:nvPr>
            <p:ph type="body" sz="quarter" idx="3"/>
          </p:nvPr>
        </p:nvSpPr>
        <p:spPr>
          <a:xfrm>
            <a:off x="4645027" y="1268760"/>
            <a:ext cx="4247454" cy="639762"/>
          </a:xfrm>
        </p:spPr>
        <p:txBody>
          <a:bodyPr>
            <a:normAutofit fontScale="92500" lnSpcReduction="10000"/>
          </a:bodyPr>
          <a:lstStyle/>
          <a:p>
            <a:r>
              <a:rPr lang="en-US" sz="1800" dirty="0"/>
              <a:t>Sampling EM Calorimeter</a:t>
            </a:r>
          </a:p>
          <a:p>
            <a:r>
              <a:rPr lang="en-US" sz="1800" dirty="0"/>
              <a:t>(ATLAS)</a:t>
            </a:r>
          </a:p>
        </p:txBody>
      </p:sp>
      <p:sp>
        <p:nvSpPr>
          <p:cNvPr id="9" name="Content Placeholder 8"/>
          <p:cNvSpPr>
            <a:spLocks noGrp="1"/>
          </p:cNvSpPr>
          <p:nvPr>
            <p:ph sz="quarter" idx="4"/>
          </p:nvPr>
        </p:nvSpPr>
        <p:spPr>
          <a:xfrm>
            <a:off x="4645027" y="2636912"/>
            <a:ext cx="4247454" cy="3303216"/>
          </a:xfrm>
        </p:spPr>
        <p:txBody>
          <a:bodyPr>
            <a:normAutofit/>
          </a:bodyPr>
          <a:lstStyle/>
          <a:p>
            <a:pPr marL="451885" indent="-322364" defTabSz="407272">
              <a:tabLst>
                <a:tab pos="811665" algn="l"/>
                <a:tab pos="1218938" algn="l"/>
                <a:tab pos="1626210" algn="l"/>
                <a:tab pos="2033481" algn="l"/>
                <a:tab pos="2440753" algn="l"/>
                <a:tab pos="2848027" algn="l"/>
                <a:tab pos="3255298" algn="l"/>
                <a:tab pos="3662570" algn="l"/>
                <a:tab pos="4069842" algn="l"/>
                <a:tab pos="4477113" algn="l"/>
                <a:tab pos="4884386" algn="l"/>
                <a:tab pos="5291658" algn="l"/>
                <a:tab pos="5698930" algn="l"/>
                <a:tab pos="6106202" algn="l"/>
                <a:tab pos="6513473" algn="l"/>
                <a:tab pos="6920747" algn="l"/>
                <a:tab pos="7328018" algn="l"/>
                <a:tab pos="7735290" algn="l"/>
                <a:tab pos="8142561" algn="l"/>
                <a:tab pos="8549833" algn="l"/>
              </a:tabLst>
            </a:pPr>
            <a:r>
              <a:rPr lang="es-ES" sz="1600" dirty="0" err="1"/>
              <a:t>Absorbers</a:t>
            </a:r>
            <a:r>
              <a:rPr lang="es-ES" sz="1600" dirty="0"/>
              <a:t>: hierro, plomo… y gran variedad de detectores intercalados:</a:t>
            </a:r>
            <a:r>
              <a:rPr lang="es-ES" sz="1200" dirty="0"/>
              <a:t> detector de gas (</a:t>
            </a:r>
            <a:r>
              <a:rPr lang="es-ES" sz="1200" dirty="0" err="1"/>
              <a:t>MWPCs</a:t>
            </a:r>
            <a:r>
              <a:rPr lang="es-ES" sz="1200" dirty="0"/>
              <a:t>), </a:t>
            </a:r>
            <a:r>
              <a:rPr lang="es-ES" sz="1200" dirty="0" err="1"/>
              <a:t>centelleadores</a:t>
            </a:r>
            <a:r>
              <a:rPr lang="es-ES" sz="1200" dirty="0"/>
              <a:t> </a:t>
            </a:r>
            <a:r>
              <a:rPr lang="es-ES" sz="1200" dirty="0" err="1"/>
              <a:t>plasticos</a:t>
            </a:r>
            <a:r>
              <a:rPr lang="es-ES" sz="1200" dirty="0"/>
              <a:t>, </a:t>
            </a:r>
            <a:r>
              <a:rPr lang="es-ES" sz="1200" dirty="0" err="1"/>
              <a:t>LAr</a:t>
            </a:r>
            <a:r>
              <a:rPr lang="es-ES" sz="1200" dirty="0"/>
              <a:t>, </a:t>
            </a:r>
            <a:r>
              <a:rPr lang="es-ES" sz="1200" dirty="0" err="1"/>
              <a:t>LKr</a:t>
            </a:r>
            <a:r>
              <a:rPr lang="es-ES" sz="1200" dirty="0"/>
              <a:t>…</a:t>
            </a:r>
          </a:p>
          <a:p>
            <a:pPr marL="451885" indent="-322364" defTabSz="407272">
              <a:tabLst>
                <a:tab pos="811665" algn="l"/>
                <a:tab pos="1218938" algn="l"/>
                <a:tab pos="1626210" algn="l"/>
                <a:tab pos="2033481" algn="l"/>
                <a:tab pos="2440753" algn="l"/>
                <a:tab pos="2848027" algn="l"/>
                <a:tab pos="3255298" algn="l"/>
                <a:tab pos="3662570" algn="l"/>
                <a:tab pos="4069842" algn="l"/>
                <a:tab pos="4477113" algn="l"/>
                <a:tab pos="4884386" algn="l"/>
                <a:tab pos="5291658" algn="l"/>
                <a:tab pos="5698930" algn="l"/>
                <a:tab pos="6106202" algn="l"/>
                <a:tab pos="6513473" algn="l"/>
                <a:tab pos="6920747" algn="l"/>
                <a:tab pos="7328018" algn="l"/>
                <a:tab pos="7735290" algn="l"/>
                <a:tab pos="8142561" algn="l"/>
                <a:tab pos="8549833" algn="l"/>
              </a:tabLst>
            </a:pPr>
            <a:r>
              <a:rPr lang="es-ES" sz="1600" dirty="0"/>
              <a:t>ATLAS utiliza </a:t>
            </a:r>
            <a:r>
              <a:rPr lang="es-ES" sz="1600" dirty="0" err="1"/>
              <a:t>LAr</a:t>
            </a:r>
            <a:r>
              <a:rPr lang="es-ES" sz="1600" dirty="0"/>
              <a:t> con absorber de acero en forma de acordeón. El </a:t>
            </a:r>
            <a:r>
              <a:rPr lang="es-ES" sz="1600" dirty="0" err="1"/>
              <a:t>LAr</a:t>
            </a:r>
            <a:r>
              <a:rPr lang="es-ES" sz="1600" dirty="0"/>
              <a:t> se ioniza y la carga se recoge en </a:t>
            </a:r>
            <a:r>
              <a:rPr lang="es-ES" sz="1600" dirty="0" err="1"/>
              <a:t>pads</a:t>
            </a:r>
            <a:r>
              <a:rPr lang="es-ES" sz="1600" dirty="0"/>
              <a:t> -</a:t>
            </a:r>
            <a:r>
              <a:rPr lang="es-ES" sz="1600" b="1" dirty="0"/>
              <a:t>alta granularidad-</a:t>
            </a:r>
            <a:r>
              <a:rPr lang="es-ES" sz="1600" dirty="0"/>
              <a:t>. </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1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3572" y="4497670"/>
            <a:ext cx="2880320" cy="210466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653136"/>
            <a:ext cx="3240360" cy="1917246"/>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6" name="Slide Number Placeholder 5"/>
          <p:cNvSpPr>
            <a:spLocks noGrp="1"/>
          </p:cNvSpPr>
          <p:nvPr>
            <p:ph type="sldNum" sz="quarter" idx="12"/>
          </p:nvPr>
        </p:nvSpPr>
        <p:spPr/>
        <p:txBody>
          <a:bodyPr/>
          <a:lstStyle/>
          <a:p>
            <a:pPr>
              <a:defRPr/>
            </a:pPr>
            <a:fld id="{8E92CDE7-960D-8D49-8DA9-F66FAE788FEA}" type="slidenum">
              <a:rPr lang="en-US" smtClean="0">
                <a:solidFill>
                  <a:prstClr val="black"/>
                </a:solidFill>
              </a:rPr>
              <a:pPr>
                <a:defRPr/>
              </a:pPr>
              <a:t>35</a:t>
            </a:fld>
            <a:endParaRPr lang="en-US" sz="1400">
              <a:solidFill>
                <a:prstClr val="black"/>
              </a:solidFill>
            </a:endParaRPr>
          </a:p>
        </p:txBody>
      </p:sp>
      <p:pic>
        <p:nvPicPr>
          <p:cNvPr id="12" name="Picture 11" descr="Screen Shot 2016-09-05 at 10.21.08.png"/>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403648" y="1632937"/>
            <a:ext cx="2592288" cy="733213"/>
          </a:xfrm>
          <a:prstGeom prst="rect">
            <a:avLst/>
          </a:prstGeom>
        </p:spPr>
      </p:pic>
      <p:pic>
        <p:nvPicPr>
          <p:cNvPr id="13" name="Picture 12" descr="Screen Shot 2016-09-05 at 10.21.00.png"/>
          <p:cNvPicPr>
            <a:picLocks noChangeAspect="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868144" y="1688773"/>
            <a:ext cx="2734742" cy="853666"/>
          </a:xfrm>
          <a:prstGeom prst="rect">
            <a:avLst/>
          </a:prstGeom>
        </p:spPr>
      </p:pic>
    </p:spTree>
    <p:extLst>
      <p:ext uri="{BB962C8B-B14F-4D97-AF65-F5344CB8AC3E}">
        <p14:creationId xmlns:p14="http://schemas.microsoft.com/office/powerpoint/2010/main" val="37562078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374" y="44624"/>
            <a:ext cx="8653115" cy="1143000"/>
          </a:xfrm>
        </p:spPr>
        <p:txBody>
          <a:bodyPr>
            <a:noAutofit/>
          </a:bodyPr>
          <a:lstStyle/>
          <a:p>
            <a:r>
              <a:rPr lang="en-US" sz="4000" dirty="0">
                <a:solidFill>
                  <a:schemeClr val="accent2"/>
                </a:solidFill>
                <a:latin typeface="AmericanTypewriter"/>
              </a:rPr>
              <a:t>• </a:t>
            </a:r>
            <a:r>
              <a:rPr lang="en-US" sz="4000" dirty="0" err="1"/>
              <a:t>Interacciones</a:t>
            </a:r>
            <a:r>
              <a:rPr lang="en-US" sz="4000" dirty="0"/>
              <a:t> en el Detector</a:t>
            </a:r>
            <a:r>
              <a:rPr lang="en-US" sz="4000" dirty="0">
                <a:solidFill>
                  <a:schemeClr val="accent2"/>
                </a:solidFill>
                <a:latin typeface="AmericanTypewriter"/>
              </a:rPr>
              <a:t>•</a:t>
            </a:r>
            <a:endParaRPr lang="en-US" sz="4000"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21"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75656" y="1854645"/>
            <a:ext cx="5836227" cy="2065576"/>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0" name="Text Box 14"/>
          <p:cNvSpPr txBox="1">
            <a:spLocks noChangeArrowheads="1"/>
          </p:cNvSpPr>
          <p:nvPr/>
        </p:nvSpPr>
        <p:spPr bwMode="auto">
          <a:xfrm>
            <a:off x="7474118" y="2588820"/>
            <a:ext cx="760271" cy="368907"/>
          </a:xfrm>
          <a:prstGeom prst="rect">
            <a:avLst/>
          </a:prstGeom>
          <a:noFill/>
          <a:ln w="18360">
            <a:noFill/>
            <a:round/>
            <a:headEnd/>
            <a:tailEnd/>
          </a:ln>
          <a:effectLst/>
          <a:extLst/>
        </p:spPr>
        <p:txBody>
          <a:bodyPr wrap="none" lIns="8159" tIns="8159" rIns="8159" bIns="8159">
            <a:spAutoFit/>
          </a:bodyPr>
          <a:lstStyle>
            <a:lvl1pPr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1pPr>
            <a:lvl2pPr marL="427038" indent="-215900"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2pPr>
            <a:lvl3pPr marL="6429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3pPr>
            <a:lvl4pPr marL="858838" indent="-212725"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4pPr>
            <a:lvl5pPr marL="1074738" indent="-214313" algn="l"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5pPr>
            <a:lvl6pPr marL="15319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6pPr>
            <a:lvl7pPr marL="19891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7pPr>
            <a:lvl8pPr marL="24463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8pPr>
            <a:lvl9pPr marL="2903538" indent="-214313"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charset="0"/>
                <a:ea typeface="ＭＳ Ｐゴシック" charset="0"/>
              </a:defRPr>
            </a:lvl9pPr>
          </a:lstStyle>
          <a:p>
            <a:pPr algn="ctr" eaLnBrk="1">
              <a:lnSpc>
                <a:spcPct val="87000"/>
              </a:lnSpc>
              <a:buClr>
                <a:srgbClr val="000000"/>
              </a:buClr>
              <a:buSzPct val="45000"/>
              <a:buFont typeface="Wingdings" charset="0"/>
              <a:buNone/>
            </a:pPr>
            <a:r>
              <a:rPr lang="en-GB" sz="1300" dirty="0">
                <a:solidFill>
                  <a:schemeClr val="accent6"/>
                </a:solidFill>
                <a:latin typeface="Gill Sans"/>
                <a:cs typeface="Gill Sans"/>
              </a:rPr>
              <a:t>  </a:t>
            </a:r>
          </a:p>
          <a:p>
            <a:pPr algn="ctr" eaLnBrk="1">
              <a:lnSpc>
                <a:spcPct val="87000"/>
              </a:lnSpc>
              <a:buClr>
                <a:srgbClr val="000000"/>
              </a:buClr>
              <a:buSzPct val="45000"/>
              <a:buFont typeface="Wingdings" charset="0"/>
              <a:buNone/>
            </a:pPr>
            <a:r>
              <a:rPr lang="en-GB" sz="1300" dirty="0">
                <a:solidFill>
                  <a:schemeClr val="accent6"/>
                </a:solidFill>
                <a:latin typeface="Gill Sans"/>
                <a:cs typeface="Gill Sans"/>
              </a:rPr>
              <a:t>neutrinos... </a:t>
            </a:r>
          </a:p>
        </p:txBody>
      </p:sp>
      <p:sp>
        <p:nvSpPr>
          <p:cNvPr id="31" name="Line 15"/>
          <p:cNvSpPr>
            <a:spLocks noChangeShapeType="1"/>
          </p:cNvSpPr>
          <p:nvPr/>
        </p:nvSpPr>
        <p:spPr bwMode="auto">
          <a:xfrm>
            <a:off x="7541083" y="3030876"/>
            <a:ext cx="626341" cy="1434"/>
          </a:xfrm>
          <a:prstGeom prst="line">
            <a:avLst/>
          </a:prstGeom>
          <a:noFill/>
          <a:ln w="36720">
            <a:solidFill>
              <a:schemeClr val="bg1">
                <a:lumMod val="50000"/>
              </a:schemeClr>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82901" tIns="41450" rIns="82901" bIns="41450"/>
          <a:lstStyle/>
          <a:p>
            <a:endParaRPr lang="en-US"/>
          </a:p>
        </p:txBody>
      </p:sp>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36</a:t>
            </a:fld>
            <a:endParaRPr lang="en-US" sz="1400">
              <a:solidFill>
                <a:prstClr val="black"/>
              </a:solidFill>
            </a:endParaRPr>
          </a:p>
        </p:txBody>
      </p:sp>
      <p:sp>
        <p:nvSpPr>
          <p:cNvPr id="10" name="TextBox 9">
            <a:extLst>
              <a:ext uri="{FF2B5EF4-FFF2-40B4-BE49-F238E27FC236}">
                <a16:creationId xmlns:a16="http://schemas.microsoft.com/office/drawing/2014/main" id="{5842DD3D-44C7-F642-9305-B7A3CA73692E}"/>
              </a:ext>
            </a:extLst>
          </p:cNvPr>
          <p:cNvSpPr txBox="1"/>
          <p:nvPr/>
        </p:nvSpPr>
        <p:spPr>
          <a:xfrm>
            <a:off x="4716016" y="4981569"/>
            <a:ext cx="4338816" cy="584775"/>
          </a:xfrm>
          <a:prstGeom prst="rect">
            <a:avLst/>
          </a:prstGeom>
          <a:noFill/>
        </p:spPr>
        <p:txBody>
          <a:bodyPr wrap="none" rtlCol="0">
            <a:spAutoFit/>
          </a:bodyPr>
          <a:lstStyle/>
          <a:p>
            <a:r>
              <a:rPr lang="en-US" sz="3200" b="1" dirty="0" err="1">
                <a:solidFill>
                  <a:srgbClr val="C00000"/>
                </a:solidFill>
                <a:latin typeface="Gill Sans MT" panose="020B0502020104020203" pitchFamily="34" charset="77"/>
              </a:rPr>
              <a:t>Detección</a:t>
            </a:r>
            <a:r>
              <a:rPr lang="en-US" sz="3200" b="1" dirty="0">
                <a:solidFill>
                  <a:srgbClr val="C00000"/>
                </a:solidFill>
                <a:latin typeface="Gill Sans MT" panose="020B0502020104020203" pitchFamily="34" charset="77"/>
              </a:rPr>
              <a:t> de </a:t>
            </a:r>
            <a:r>
              <a:rPr lang="en-US" sz="3200" b="1" dirty="0" err="1">
                <a:solidFill>
                  <a:srgbClr val="C00000"/>
                </a:solidFill>
                <a:latin typeface="Gill Sans MT" panose="020B0502020104020203" pitchFamily="34" charset="77"/>
              </a:rPr>
              <a:t>muones</a:t>
            </a:r>
            <a:endParaRPr lang="en-US" sz="3200" b="1" dirty="0">
              <a:solidFill>
                <a:srgbClr val="C00000"/>
              </a:solidFill>
              <a:latin typeface="Gill Sans MT" panose="020B0502020104020203" pitchFamily="34" charset="77"/>
            </a:endParaRPr>
          </a:p>
        </p:txBody>
      </p:sp>
      <p:cxnSp>
        <p:nvCxnSpPr>
          <p:cNvPr id="11" name="Straight Connector 10">
            <a:extLst>
              <a:ext uri="{FF2B5EF4-FFF2-40B4-BE49-F238E27FC236}">
                <a16:creationId xmlns:a16="http://schemas.microsoft.com/office/drawing/2014/main" id="{CED57C9D-F70B-AB41-9E76-F1635375D8C8}"/>
              </a:ext>
            </a:extLst>
          </p:cNvPr>
          <p:cNvCxnSpPr>
            <a:cxnSpLocks/>
          </p:cNvCxnSpPr>
          <p:nvPr/>
        </p:nvCxnSpPr>
        <p:spPr>
          <a:xfrm flipH="1">
            <a:off x="5364088" y="3997810"/>
            <a:ext cx="936104" cy="9391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9998E3E9-333A-B24A-AF62-9B0910A3CD7A}"/>
              </a:ext>
            </a:extLst>
          </p:cNvPr>
          <p:cNvCxnSpPr>
            <a:cxnSpLocks/>
          </p:cNvCxnSpPr>
          <p:nvPr/>
        </p:nvCxnSpPr>
        <p:spPr>
          <a:xfrm>
            <a:off x="7386201" y="4010266"/>
            <a:ext cx="936104" cy="9391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562200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760"/>
            <a:ext cx="8229600" cy="1143000"/>
          </a:xfrm>
        </p:spPr>
        <p:txBody>
          <a:bodyPr>
            <a:normAutofit/>
          </a:bodyPr>
          <a:lstStyle/>
          <a:p>
            <a:r>
              <a:rPr lang="en-US" dirty="0">
                <a:solidFill>
                  <a:schemeClr val="accent2"/>
                </a:solidFill>
                <a:latin typeface="AmericanTypewriter"/>
              </a:rPr>
              <a:t>• </a:t>
            </a:r>
            <a:r>
              <a:rPr lang="en-US" dirty="0" err="1"/>
              <a:t>Detección</a:t>
            </a:r>
            <a:r>
              <a:rPr lang="en-US" dirty="0"/>
              <a:t> de </a:t>
            </a:r>
            <a:r>
              <a:rPr lang="en-US" dirty="0" err="1"/>
              <a:t>Muones</a:t>
            </a:r>
            <a:r>
              <a:rPr lang="en-US" dirty="0">
                <a:solidFill>
                  <a:schemeClr val="accent2"/>
                </a:solidFill>
                <a:latin typeface="AmericanTypewriter"/>
              </a:rPr>
              <a:t>•</a:t>
            </a:r>
            <a:endParaRPr lang="en-US" dirty="0"/>
          </a:p>
        </p:txBody>
      </p:sp>
      <p:sp>
        <p:nvSpPr>
          <p:cNvPr id="3" name="Content Placeholder 2"/>
          <p:cNvSpPr>
            <a:spLocks noGrp="1"/>
          </p:cNvSpPr>
          <p:nvPr>
            <p:ph idx="1"/>
          </p:nvPr>
        </p:nvSpPr>
        <p:spPr>
          <a:xfrm>
            <a:off x="179512" y="1480975"/>
            <a:ext cx="4392488" cy="4680520"/>
          </a:xfrm>
        </p:spPr>
        <p:txBody>
          <a:bodyPr>
            <a:noAutofit/>
          </a:bodyPr>
          <a:lstStyle/>
          <a:p>
            <a:pPr marL="266700" indent="-266700"/>
            <a:r>
              <a:rPr lang="en-GB" sz="1600" dirty="0"/>
              <a:t>Los </a:t>
            </a:r>
            <a:r>
              <a:rPr lang="en-GB" sz="1600" dirty="0" err="1"/>
              <a:t>muones</a:t>
            </a:r>
            <a:r>
              <a:rPr lang="en-GB" sz="1600" dirty="0"/>
              <a:t> son </a:t>
            </a:r>
            <a:r>
              <a:rPr lang="en-GB" sz="1600" dirty="0" err="1"/>
              <a:t>partículas</a:t>
            </a:r>
            <a:r>
              <a:rPr lang="en-GB" sz="1600" dirty="0"/>
              <a:t> </a:t>
            </a:r>
            <a:r>
              <a:rPr lang="en-GB" sz="1600" dirty="0" err="1"/>
              <a:t>cargadas</a:t>
            </a:r>
            <a:r>
              <a:rPr lang="en-GB" sz="1600" dirty="0"/>
              <a:t> </a:t>
            </a:r>
            <a:r>
              <a:rPr lang="en-GB" sz="1600" dirty="0" err="1"/>
              <a:t>como</a:t>
            </a:r>
            <a:r>
              <a:rPr lang="en-GB" sz="1600" dirty="0"/>
              <a:t> los </a:t>
            </a:r>
            <a:r>
              <a:rPr lang="en-GB" sz="1600" dirty="0" err="1"/>
              <a:t>electrones</a:t>
            </a:r>
            <a:r>
              <a:rPr lang="en-GB" sz="1600" dirty="0"/>
              <a:t> y </a:t>
            </a:r>
            <a:r>
              <a:rPr lang="en-GB" sz="1600" dirty="0" err="1"/>
              <a:t>positrones</a:t>
            </a:r>
            <a:r>
              <a:rPr lang="en-GB" sz="1600" dirty="0"/>
              <a:t>, </a:t>
            </a:r>
            <a:r>
              <a:rPr lang="en-GB" sz="1600" dirty="0" err="1"/>
              <a:t>pero</a:t>
            </a:r>
            <a:r>
              <a:rPr lang="en-GB" sz="1600" dirty="0"/>
              <a:t> 200 </a:t>
            </a:r>
            <a:r>
              <a:rPr lang="en-GB" sz="1600" dirty="0" err="1"/>
              <a:t>veces</a:t>
            </a:r>
            <a:r>
              <a:rPr lang="en-GB" sz="1600" dirty="0"/>
              <a:t> </a:t>
            </a:r>
            <a:r>
              <a:rPr lang="en-GB" sz="1600" dirty="0" err="1"/>
              <a:t>más</a:t>
            </a:r>
            <a:r>
              <a:rPr lang="en-GB" sz="1600" dirty="0"/>
              <a:t> </a:t>
            </a:r>
            <a:r>
              <a:rPr lang="en-GB" sz="1600" dirty="0" err="1"/>
              <a:t>pesados</a:t>
            </a:r>
            <a:r>
              <a:rPr lang="en-GB" sz="1600" dirty="0"/>
              <a:t>.</a:t>
            </a:r>
          </a:p>
          <a:p>
            <a:pPr marL="266700" indent="-266700"/>
            <a:r>
              <a:rPr lang="en-GB" sz="1600" dirty="0" err="1"/>
              <a:t>Debido</a:t>
            </a:r>
            <a:r>
              <a:rPr lang="en-GB" sz="1600" dirty="0"/>
              <a:t> a </a:t>
            </a:r>
            <a:r>
              <a:rPr lang="en-GB" sz="1600" dirty="0" err="1"/>
              <a:t>que</a:t>
            </a:r>
            <a:r>
              <a:rPr lang="en-GB" sz="1600" dirty="0"/>
              <a:t> los </a:t>
            </a:r>
            <a:r>
              <a:rPr lang="en-GB" sz="1600" b="1" dirty="0" err="1"/>
              <a:t>muones</a:t>
            </a:r>
            <a:r>
              <a:rPr lang="en-GB" sz="1600" b="1" dirty="0"/>
              <a:t> </a:t>
            </a:r>
            <a:r>
              <a:rPr lang="en-GB" sz="1600" b="1" dirty="0" err="1"/>
              <a:t>pueden</a:t>
            </a:r>
            <a:r>
              <a:rPr lang="en-GB" sz="1600" b="1" dirty="0"/>
              <a:t> </a:t>
            </a:r>
            <a:r>
              <a:rPr lang="en-GB" sz="1600" b="1" dirty="0" err="1"/>
              <a:t>penetrar</a:t>
            </a:r>
            <a:r>
              <a:rPr lang="en-GB" sz="1600" b="1" dirty="0"/>
              <a:t> </a:t>
            </a:r>
            <a:r>
              <a:rPr lang="en-GB" sz="1600" b="1" dirty="0" err="1"/>
              <a:t>varios</a:t>
            </a:r>
            <a:r>
              <a:rPr lang="en-GB" sz="1600" b="1" dirty="0"/>
              <a:t> metros de </a:t>
            </a:r>
            <a:r>
              <a:rPr lang="en-GB" sz="1600" b="1" dirty="0" err="1"/>
              <a:t>hierro</a:t>
            </a:r>
            <a:r>
              <a:rPr lang="en-GB" sz="1600" b="1" dirty="0"/>
              <a:t> sin </a:t>
            </a:r>
            <a:r>
              <a:rPr lang="en-GB" sz="1600" b="1" dirty="0" err="1"/>
              <a:t>interactuar</a:t>
            </a:r>
            <a:r>
              <a:rPr lang="en-GB" sz="1600" dirty="0"/>
              <a:t>, a </a:t>
            </a:r>
            <a:r>
              <a:rPr lang="en-GB" sz="1600" dirty="0" err="1"/>
              <a:t>diferencia</a:t>
            </a:r>
            <a:r>
              <a:rPr lang="en-GB" sz="1600" dirty="0"/>
              <a:t> de la </a:t>
            </a:r>
            <a:r>
              <a:rPr lang="en-GB" sz="1600" dirty="0" err="1"/>
              <a:t>mayoría</a:t>
            </a:r>
            <a:r>
              <a:rPr lang="en-GB" sz="1600" dirty="0"/>
              <a:t> de </a:t>
            </a:r>
            <a:r>
              <a:rPr lang="en-GB" sz="1600" dirty="0" err="1"/>
              <a:t>las</a:t>
            </a:r>
            <a:r>
              <a:rPr lang="en-GB" sz="1600" dirty="0"/>
              <a:t> </a:t>
            </a:r>
            <a:r>
              <a:rPr lang="en-GB" sz="1600" dirty="0" err="1"/>
              <a:t>partículas</a:t>
            </a:r>
            <a:r>
              <a:rPr lang="en-GB" sz="1600" dirty="0"/>
              <a:t> no son </a:t>
            </a:r>
            <a:r>
              <a:rPr lang="en-GB" sz="1600" dirty="0" err="1"/>
              <a:t>paradas</a:t>
            </a:r>
            <a:r>
              <a:rPr lang="en-GB" sz="1600" dirty="0"/>
              <a:t> </a:t>
            </a:r>
            <a:r>
              <a:rPr lang="en-GB" sz="1600" dirty="0" err="1"/>
              <a:t>por</a:t>
            </a:r>
            <a:r>
              <a:rPr lang="en-GB" sz="1600" dirty="0"/>
              <a:t> los </a:t>
            </a:r>
            <a:r>
              <a:rPr lang="en-GB" sz="1600" dirty="0" err="1"/>
              <a:t>calorímetros</a:t>
            </a:r>
            <a:r>
              <a:rPr lang="en-GB" sz="1600" dirty="0"/>
              <a:t>. </a:t>
            </a:r>
            <a:r>
              <a:rPr lang="en-GB" sz="1600" dirty="0" err="1"/>
              <a:t>Por</a:t>
            </a:r>
            <a:r>
              <a:rPr lang="en-GB" sz="1600" dirty="0"/>
              <a:t> lo </a:t>
            </a:r>
            <a:r>
              <a:rPr lang="en-GB" sz="1600" dirty="0" err="1"/>
              <a:t>tanto</a:t>
            </a:r>
            <a:r>
              <a:rPr lang="en-GB" sz="1600" dirty="0"/>
              <a:t>, </a:t>
            </a:r>
            <a:r>
              <a:rPr lang="en-GB" sz="1600" dirty="0" err="1"/>
              <a:t>las</a:t>
            </a:r>
            <a:r>
              <a:rPr lang="en-GB" sz="1600" dirty="0"/>
              <a:t> </a:t>
            </a:r>
            <a:r>
              <a:rPr lang="en-GB" sz="1600" dirty="0" err="1"/>
              <a:t>cámaras</a:t>
            </a:r>
            <a:r>
              <a:rPr lang="en-GB" sz="1600" dirty="0"/>
              <a:t> </a:t>
            </a:r>
            <a:r>
              <a:rPr lang="en-GB" sz="1600" dirty="0" err="1"/>
              <a:t>para</a:t>
            </a:r>
            <a:r>
              <a:rPr lang="en-GB" sz="1600" dirty="0"/>
              <a:t> </a:t>
            </a:r>
            <a:r>
              <a:rPr lang="en-GB" sz="1600" dirty="0" err="1"/>
              <a:t>detectar</a:t>
            </a:r>
            <a:r>
              <a:rPr lang="en-GB" sz="1600" dirty="0"/>
              <a:t> </a:t>
            </a:r>
            <a:r>
              <a:rPr lang="en-GB" sz="1600" dirty="0" err="1"/>
              <a:t>muones</a:t>
            </a:r>
            <a:r>
              <a:rPr lang="en-GB" sz="1600" dirty="0"/>
              <a:t> se </a:t>
            </a:r>
            <a:r>
              <a:rPr lang="en-GB" sz="1600" dirty="0" err="1"/>
              <a:t>colocan</a:t>
            </a:r>
            <a:r>
              <a:rPr lang="en-GB" sz="1600" dirty="0"/>
              <a:t> en el </a:t>
            </a:r>
            <a:r>
              <a:rPr lang="en-GB" sz="1600" dirty="0" err="1"/>
              <a:t>borde</a:t>
            </a:r>
            <a:r>
              <a:rPr lang="en-GB" sz="1600" dirty="0"/>
              <a:t> </a:t>
            </a:r>
            <a:r>
              <a:rPr lang="en-GB" sz="1600" dirty="0" err="1"/>
              <a:t>mismo</a:t>
            </a:r>
            <a:r>
              <a:rPr lang="en-GB" sz="1600" dirty="0"/>
              <a:t> del </a:t>
            </a:r>
            <a:r>
              <a:rPr lang="en-GB" sz="1600" dirty="0" err="1"/>
              <a:t>experimento</a:t>
            </a:r>
            <a:r>
              <a:rPr lang="en-GB" sz="1600" dirty="0"/>
              <a:t> y son los </a:t>
            </a:r>
            <a:r>
              <a:rPr lang="en-GB" sz="1600" dirty="0" err="1"/>
              <a:t>muones</a:t>
            </a:r>
            <a:r>
              <a:rPr lang="en-GB" sz="1600" dirty="0"/>
              <a:t> </a:t>
            </a:r>
            <a:r>
              <a:rPr lang="en-GB" sz="1600" dirty="0" err="1"/>
              <a:t>las</a:t>
            </a:r>
            <a:r>
              <a:rPr lang="en-GB" sz="1600" dirty="0"/>
              <a:t> </a:t>
            </a:r>
            <a:r>
              <a:rPr lang="en-GB" sz="1600" dirty="0" err="1"/>
              <a:t>únicas</a:t>
            </a:r>
            <a:r>
              <a:rPr lang="en-GB" sz="1600" dirty="0"/>
              <a:t> </a:t>
            </a:r>
            <a:r>
              <a:rPr lang="en-GB" sz="1600" dirty="0" err="1"/>
              <a:t>partículas</a:t>
            </a:r>
            <a:r>
              <a:rPr lang="en-GB" sz="1600" dirty="0"/>
              <a:t> </a:t>
            </a:r>
            <a:r>
              <a:rPr lang="en-GB" sz="1600" dirty="0" err="1"/>
              <a:t>que</a:t>
            </a:r>
            <a:r>
              <a:rPr lang="en-GB" sz="1600" dirty="0"/>
              <a:t> </a:t>
            </a:r>
            <a:r>
              <a:rPr lang="en-GB" sz="1600" dirty="0" err="1"/>
              <a:t>dejan</a:t>
            </a:r>
            <a:r>
              <a:rPr lang="en-GB" sz="1600" dirty="0"/>
              <a:t> </a:t>
            </a:r>
            <a:r>
              <a:rPr lang="en-GB" sz="1600" dirty="0" err="1"/>
              <a:t>una</a:t>
            </a:r>
            <a:r>
              <a:rPr lang="en-GB" sz="1600" dirty="0"/>
              <a:t> </a:t>
            </a:r>
            <a:r>
              <a:rPr lang="en-GB" sz="1600" dirty="0" err="1"/>
              <a:t>señal</a:t>
            </a:r>
            <a:r>
              <a:rPr lang="en-GB" sz="1600" dirty="0"/>
              <a:t>.</a:t>
            </a:r>
          </a:p>
          <a:p>
            <a:pPr marL="266700" indent="-266700"/>
            <a:r>
              <a:rPr lang="en-GB" sz="1600" dirty="0"/>
              <a:t>Principio de </a:t>
            </a:r>
            <a:r>
              <a:rPr lang="en-GB" sz="1600" dirty="0" err="1"/>
              <a:t>detección</a:t>
            </a:r>
            <a:r>
              <a:rPr lang="en-GB" sz="1600" dirty="0"/>
              <a:t>: </a:t>
            </a:r>
            <a:r>
              <a:rPr lang="en-GB" sz="1600" b="1" dirty="0" err="1"/>
              <a:t>detectores</a:t>
            </a:r>
            <a:r>
              <a:rPr lang="en-GB" sz="1600" b="1" dirty="0"/>
              <a:t> de </a:t>
            </a:r>
            <a:r>
              <a:rPr lang="en-GB" sz="1600" b="1" dirty="0" err="1"/>
              <a:t>ionización</a:t>
            </a:r>
            <a:r>
              <a:rPr lang="en-GB" sz="1600" b="1" dirty="0"/>
              <a:t> (gas), </a:t>
            </a:r>
            <a:r>
              <a:rPr lang="en-GB" sz="1600" dirty="0"/>
              <a:t>similar a los </a:t>
            </a:r>
            <a:r>
              <a:rPr lang="en-GB" sz="1600" i="1" dirty="0"/>
              <a:t>trackers</a:t>
            </a:r>
            <a:r>
              <a:rPr lang="en-GB" sz="1600" dirty="0"/>
              <a:t> de </a:t>
            </a:r>
            <a:r>
              <a:rPr lang="en-GB" sz="1600" dirty="0" err="1"/>
              <a:t>precisión</a:t>
            </a:r>
            <a:r>
              <a:rPr lang="en-GB" sz="1600" dirty="0"/>
              <a:t>, </a:t>
            </a:r>
            <a:r>
              <a:rPr lang="en-GB" sz="1600" dirty="0" err="1"/>
              <a:t>pero</a:t>
            </a:r>
            <a:r>
              <a:rPr lang="en-GB" sz="1600" dirty="0"/>
              <a:t> </a:t>
            </a:r>
            <a:r>
              <a:rPr lang="en-GB" sz="1600" dirty="0" err="1"/>
              <a:t>por</a:t>
            </a:r>
            <a:r>
              <a:rPr lang="en-GB" sz="1600" dirty="0"/>
              <a:t> lo general de </a:t>
            </a:r>
            <a:r>
              <a:rPr lang="en-GB" sz="1600" dirty="0" err="1"/>
              <a:t>menor</a:t>
            </a:r>
            <a:r>
              <a:rPr lang="en-GB" sz="1600" dirty="0"/>
              <a:t> </a:t>
            </a:r>
            <a:r>
              <a:rPr lang="en-GB" sz="1600" dirty="0" err="1"/>
              <a:t>resolución</a:t>
            </a:r>
            <a:r>
              <a:rPr lang="en-GB" sz="1600" dirty="0"/>
              <a:t> </a:t>
            </a:r>
            <a:r>
              <a:rPr lang="en-GB" sz="1600" dirty="0" err="1"/>
              <a:t>espacial</a:t>
            </a:r>
            <a:r>
              <a:rPr lang="en-GB" sz="1600" dirty="0"/>
              <a:t>.</a:t>
            </a:r>
          </a:p>
          <a:p>
            <a:pPr marL="266700" indent="-266700"/>
            <a:r>
              <a:rPr lang="en-GB" sz="1600" dirty="0"/>
              <a:t>Son </a:t>
            </a:r>
            <a:r>
              <a:rPr lang="en-GB" sz="1600" b="1" dirty="0" err="1"/>
              <a:t>detectores</a:t>
            </a:r>
            <a:r>
              <a:rPr lang="en-GB" sz="1600" b="1" dirty="0"/>
              <a:t> </a:t>
            </a:r>
            <a:r>
              <a:rPr lang="en-GB" sz="1600" b="1" dirty="0" err="1"/>
              <a:t>rápidos</a:t>
            </a:r>
            <a:r>
              <a:rPr lang="en-GB" sz="1600" b="1" dirty="0"/>
              <a:t> y son parte del </a:t>
            </a:r>
            <a:r>
              <a:rPr lang="en-GB" sz="1600" b="1" dirty="0" err="1"/>
              <a:t>sistema</a:t>
            </a:r>
            <a:r>
              <a:rPr lang="en-GB" sz="1600" b="1" dirty="0"/>
              <a:t> de </a:t>
            </a:r>
            <a:r>
              <a:rPr lang="en-GB" sz="1600" b="1" i="1" dirty="0"/>
              <a:t>trigger</a:t>
            </a:r>
            <a:r>
              <a:rPr lang="en-GB" sz="1600" b="1" dirty="0"/>
              <a:t> </a:t>
            </a:r>
            <a:r>
              <a:rPr lang="en-GB" sz="1600" dirty="0"/>
              <a:t>para </a:t>
            </a:r>
            <a:r>
              <a:rPr lang="en-GB" sz="1600" dirty="0" err="1"/>
              <a:t>seleccionar</a:t>
            </a:r>
            <a:r>
              <a:rPr lang="en-GB" sz="1600" dirty="0"/>
              <a:t> </a:t>
            </a:r>
            <a:r>
              <a:rPr lang="en-GB" sz="1600" dirty="0" err="1"/>
              <a:t>eventos</a:t>
            </a:r>
            <a:endParaRPr lang="en-GB" sz="1600"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dirty="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37</a:t>
            </a:fld>
            <a:endParaRPr lang="en-US" sz="1400">
              <a:solidFill>
                <a:prstClr val="black"/>
              </a:solidFill>
            </a:endParaRPr>
          </a:p>
        </p:txBody>
      </p:sp>
      <p:pic>
        <p:nvPicPr>
          <p:cNvPr id="8" name="Picture 7">
            <a:extLst>
              <a:ext uri="{FF2B5EF4-FFF2-40B4-BE49-F238E27FC236}">
                <a16:creationId xmlns:a16="http://schemas.microsoft.com/office/drawing/2014/main" id="{F7E23742-3126-B64F-B205-1A164A548B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4431" y="1806591"/>
            <a:ext cx="3622369" cy="4032448"/>
          </a:xfrm>
          <a:prstGeom prst="rect">
            <a:avLst/>
          </a:prstGeom>
        </p:spPr>
      </p:pic>
      <p:sp>
        <p:nvSpPr>
          <p:cNvPr id="19" name="TextBox 18">
            <a:extLst>
              <a:ext uri="{FF2B5EF4-FFF2-40B4-BE49-F238E27FC236}">
                <a16:creationId xmlns:a16="http://schemas.microsoft.com/office/drawing/2014/main" id="{96F774FA-5D22-1E4F-B358-33716E85352B}"/>
              </a:ext>
            </a:extLst>
          </p:cNvPr>
          <p:cNvSpPr txBox="1"/>
          <p:nvPr/>
        </p:nvSpPr>
        <p:spPr>
          <a:xfrm>
            <a:off x="6553432" y="1437259"/>
            <a:ext cx="611065" cy="369332"/>
          </a:xfrm>
          <a:prstGeom prst="rect">
            <a:avLst/>
          </a:prstGeom>
          <a:noFill/>
        </p:spPr>
        <p:txBody>
          <a:bodyPr wrap="none" rtlCol="0">
            <a:spAutoFit/>
          </a:bodyPr>
          <a:lstStyle/>
          <a:p>
            <a:r>
              <a:rPr lang="en-US" dirty="0"/>
              <a:t>CMS</a:t>
            </a:r>
          </a:p>
        </p:txBody>
      </p:sp>
    </p:spTree>
    <p:extLst>
      <p:ext uri="{BB962C8B-B14F-4D97-AF65-F5344CB8AC3E}">
        <p14:creationId xmlns:p14="http://schemas.microsoft.com/office/powerpoint/2010/main" val="21837636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52"/>
            <a:ext cx="8229600" cy="1143000"/>
          </a:xfrm>
        </p:spPr>
        <p:txBody>
          <a:bodyPr/>
          <a:lstStyle/>
          <a:p>
            <a:r>
              <a:rPr lang="en-US" dirty="0">
                <a:solidFill>
                  <a:schemeClr val="accent2"/>
                </a:solidFill>
                <a:latin typeface="AmericanTypewriter"/>
              </a:rPr>
              <a:t>• </a:t>
            </a:r>
            <a:r>
              <a:rPr lang="en-US" dirty="0" err="1"/>
              <a:t>Detección</a:t>
            </a:r>
            <a:r>
              <a:rPr lang="en-US" dirty="0"/>
              <a:t> de </a:t>
            </a:r>
            <a:r>
              <a:rPr lang="en-US" dirty="0" err="1"/>
              <a:t>Muones</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7" name="Picture 6" descr="Screen Shot 2016-06-13 at 12.37.3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143020"/>
            <a:ext cx="2880320" cy="2862044"/>
          </a:xfrm>
          <a:prstGeom prst="rect">
            <a:avLst/>
          </a:prstGeom>
        </p:spPr>
      </p:pic>
      <p:sp>
        <p:nvSpPr>
          <p:cNvPr id="9" name="TextBox 8"/>
          <p:cNvSpPr txBox="1"/>
          <p:nvPr/>
        </p:nvSpPr>
        <p:spPr>
          <a:xfrm>
            <a:off x="3297421" y="1429462"/>
            <a:ext cx="2888932" cy="1200329"/>
          </a:xfrm>
          <a:prstGeom prst="rect">
            <a:avLst/>
          </a:prstGeom>
          <a:noFill/>
        </p:spPr>
        <p:txBody>
          <a:bodyPr wrap="none" rtlCol="0">
            <a:spAutoFit/>
          </a:bodyPr>
          <a:lstStyle/>
          <a:p>
            <a:r>
              <a:rPr lang="en-US" b="1" dirty="0">
                <a:solidFill>
                  <a:srgbClr val="008000"/>
                </a:solidFill>
                <a:latin typeface="Gill Sans MT"/>
                <a:cs typeface="Gill Sans MT"/>
              </a:rPr>
              <a:t>DRIFT TUBES (DT)</a:t>
            </a:r>
          </a:p>
          <a:p>
            <a:r>
              <a:rPr lang="en-US" dirty="0">
                <a:latin typeface="Gill Sans MT"/>
                <a:cs typeface="Gill Sans MT"/>
              </a:rPr>
              <a:t>250 units</a:t>
            </a:r>
          </a:p>
          <a:p>
            <a:r>
              <a:rPr lang="en-US" dirty="0" err="1">
                <a:latin typeface="Gill Sans MT"/>
                <a:cs typeface="Gill Sans MT"/>
              </a:rPr>
              <a:t>Covertura</a:t>
            </a:r>
            <a:r>
              <a:rPr lang="en-US" dirty="0">
                <a:latin typeface="Gill Sans MT"/>
                <a:cs typeface="Gill Sans MT"/>
              </a:rPr>
              <a:t> central</a:t>
            </a:r>
          </a:p>
          <a:p>
            <a:r>
              <a:rPr lang="en-US" b="1" dirty="0">
                <a:latin typeface="Gill Sans MT"/>
                <a:cs typeface="Gill Sans MT"/>
              </a:rPr>
              <a:t>Tracking </a:t>
            </a:r>
            <a:r>
              <a:rPr lang="en-US" dirty="0">
                <a:latin typeface="Gill Sans MT"/>
                <a:cs typeface="Gill Sans MT"/>
              </a:rPr>
              <a:t>(100</a:t>
            </a:r>
            <a:r>
              <a:rPr lang="en-US" dirty="0">
                <a:latin typeface="Symbol" charset="2"/>
                <a:cs typeface="Symbol" charset="2"/>
              </a:rPr>
              <a:t> m</a:t>
            </a:r>
            <a:r>
              <a:rPr lang="en-US" dirty="0">
                <a:latin typeface="Gill Sans MT"/>
                <a:cs typeface="Gill Sans MT"/>
              </a:rPr>
              <a:t>m) y trigger</a:t>
            </a:r>
          </a:p>
        </p:txBody>
      </p:sp>
      <p:sp>
        <p:nvSpPr>
          <p:cNvPr id="10" name="TextBox 9"/>
          <p:cNvSpPr txBox="1"/>
          <p:nvPr/>
        </p:nvSpPr>
        <p:spPr>
          <a:xfrm>
            <a:off x="3311901" y="3215004"/>
            <a:ext cx="4315156" cy="923330"/>
          </a:xfrm>
          <a:prstGeom prst="rect">
            <a:avLst/>
          </a:prstGeom>
          <a:noFill/>
        </p:spPr>
        <p:txBody>
          <a:bodyPr wrap="none" rtlCol="0">
            <a:spAutoFit/>
          </a:bodyPr>
          <a:lstStyle/>
          <a:p>
            <a:r>
              <a:rPr lang="en-US" b="1" dirty="0">
                <a:solidFill>
                  <a:schemeClr val="accent5">
                    <a:lumMod val="75000"/>
                  </a:schemeClr>
                </a:solidFill>
                <a:latin typeface="Gill Sans MT"/>
                <a:cs typeface="Gill Sans MT"/>
              </a:rPr>
              <a:t>CATHODE STRIP CHAMBERS (CSC)</a:t>
            </a:r>
          </a:p>
          <a:p>
            <a:r>
              <a:rPr lang="en-US" dirty="0">
                <a:latin typeface="Gill Sans MT"/>
                <a:cs typeface="Gill Sans MT"/>
              </a:rPr>
              <a:t>540 </a:t>
            </a:r>
            <a:r>
              <a:rPr lang="en-US" dirty="0" err="1">
                <a:latin typeface="Gill Sans MT"/>
                <a:cs typeface="Gill Sans MT"/>
              </a:rPr>
              <a:t>detectores</a:t>
            </a:r>
            <a:r>
              <a:rPr lang="en-US" dirty="0">
                <a:latin typeface="Gill Sans MT"/>
                <a:cs typeface="Gill Sans MT"/>
              </a:rPr>
              <a:t>, 6000 m</a:t>
            </a:r>
            <a:r>
              <a:rPr lang="en-US" baseline="30000" dirty="0">
                <a:latin typeface="Gill Sans MT"/>
                <a:cs typeface="Gill Sans MT"/>
              </a:rPr>
              <a:t>2</a:t>
            </a:r>
          </a:p>
          <a:p>
            <a:r>
              <a:rPr lang="en-US" b="1" dirty="0">
                <a:latin typeface="Gill Sans MT"/>
                <a:cs typeface="Gill Sans MT"/>
              </a:rPr>
              <a:t>Tracking</a:t>
            </a:r>
            <a:r>
              <a:rPr lang="en-US" dirty="0">
                <a:latin typeface="Gill Sans MT"/>
                <a:cs typeface="Gill Sans MT"/>
              </a:rPr>
              <a:t> (1mm) y </a:t>
            </a:r>
            <a:r>
              <a:rPr lang="en-US" b="1" dirty="0">
                <a:latin typeface="Gill Sans MT"/>
                <a:cs typeface="Gill Sans MT"/>
              </a:rPr>
              <a:t>Trigger</a:t>
            </a:r>
          </a:p>
        </p:txBody>
      </p:sp>
      <p:sp>
        <p:nvSpPr>
          <p:cNvPr id="11" name="TextBox 10"/>
          <p:cNvSpPr txBox="1"/>
          <p:nvPr/>
        </p:nvSpPr>
        <p:spPr>
          <a:xfrm>
            <a:off x="3311901" y="4676943"/>
            <a:ext cx="4356443" cy="1200329"/>
          </a:xfrm>
          <a:prstGeom prst="rect">
            <a:avLst/>
          </a:prstGeom>
          <a:noFill/>
        </p:spPr>
        <p:txBody>
          <a:bodyPr wrap="none" rtlCol="0">
            <a:spAutoFit/>
          </a:bodyPr>
          <a:lstStyle/>
          <a:p>
            <a:r>
              <a:rPr lang="en-US" b="1" dirty="0">
                <a:solidFill>
                  <a:srgbClr val="FF0000"/>
                </a:solidFill>
                <a:latin typeface="Gill Sans MT"/>
                <a:cs typeface="Gill Sans MT"/>
              </a:rPr>
              <a:t>RESISTIVE PLATE CHAMBERS (RPC</a:t>
            </a:r>
            <a:r>
              <a:rPr lang="en-US" dirty="0">
                <a:solidFill>
                  <a:srgbClr val="FF0000"/>
                </a:solidFill>
                <a:latin typeface="Gill Sans MT"/>
                <a:cs typeface="Gill Sans MT"/>
              </a:rPr>
              <a:t>)</a:t>
            </a:r>
          </a:p>
          <a:p>
            <a:r>
              <a:rPr lang="en-US" dirty="0" err="1">
                <a:latin typeface="Gill Sans MT"/>
                <a:cs typeface="Gill Sans MT"/>
              </a:rPr>
              <a:t>Covertura</a:t>
            </a:r>
            <a:r>
              <a:rPr lang="en-US" dirty="0">
                <a:latin typeface="Gill Sans MT"/>
                <a:cs typeface="Gill Sans MT"/>
              </a:rPr>
              <a:t> central y </a:t>
            </a:r>
            <a:r>
              <a:rPr lang="en-US" dirty="0" err="1">
                <a:latin typeface="Gill Sans MT"/>
                <a:cs typeface="Gill Sans MT"/>
              </a:rPr>
              <a:t>hacia</a:t>
            </a:r>
            <a:r>
              <a:rPr lang="en-US" dirty="0">
                <a:latin typeface="Gill Sans MT"/>
                <a:cs typeface="Gill Sans MT"/>
              </a:rPr>
              <a:t> </a:t>
            </a:r>
            <a:r>
              <a:rPr lang="en-US" dirty="0" err="1">
                <a:latin typeface="Gill Sans MT"/>
                <a:cs typeface="Gill Sans MT"/>
              </a:rPr>
              <a:t>delante</a:t>
            </a:r>
            <a:endParaRPr lang="en-US" dirty="0">
              <a:latin typeface="Gill Sans MT"/>
              <a:cs typeface="Gill Sans MT"/>
            </a:endParaRPr>
          </a:p>
          <a:p>
            <a:r>
              <a:rPr lang="en-US" b="1" dirty="0">
                <a:latin typeface="Gill Sans MT"/>
                <a:cs typeface="Gill Sans MT"/>
              </a:rPr>
              <a:t>Trigger</a:t>
            </a:r>
            <a:r>
              <a:rPr lang="en-US" dirty="0">
                <a:latin typeface="Gill Sans MT"/>
                <a:cs typeface="Gill Sans MT"/>
              </a:rPr>
              <a:t> </a:t>
            </a:r>
            <a:r>
              <a:rPr lang="en-US" dirty="0" err="1">
                <a:latin typeface="Gill Sans MT"/>
                <a:cs typeface="Gill Sans MT"/>
              </a:rPr>
              <a:t>redundante</a:t>
            </a:r>
            <a:r>
              <a:rPr lang="en-US" dirty="0">
                <a:latin typeface="Gill Sans MT"/>
                <a:cs typeface="Gill Sans MT"/>
              </a:rPr>
              <a:t> (3 ns)</a:t>
            </a:r>
          </a:p>
          <a:p>
            <a:r>
              <a:rPr lang="en-US" dirty="0">
                <a:latin typeface="Gill Sans MT"/>
                <a:cs typeface="Gill Sans MT"/>
              </a:rPr>
              <a:t>612 </a:t>
            </a:r>
            <a:r>
              <a:rPr lang="en-US" dirty="0" err="1">
                <a:latin typeface="Gill Sans MT"/>
                <a:cs typeface="Gill Sans MT"/>
              </a:rPr>
              <a:t>detectores</a:t>
            </a:r>
            <a:endParaRPr lang="en-US" dirty="0">
              <a:latin typeface="Gill Sans MT"/>
              <a:cs typeface="Gill Sans MT"/>
            </a:endParaRPr>
          </a:p>
        </p:txBody>
      </p:sp>
      <p:sp>
        <p:nvSpPr>
          <p:cNvPr id="12" name="TextBox 11"/>
          <p:cNvSpPr txBox="1"/>
          <p:nvPr/>
        </p:nvSpPr>
        <p:spPr>
          <a:xfrm rot="19791601">
            <a:off x="5973975" y="1544616"/>
            <a:ext cx="1682490" cy="307777"/>
          </a:xfrm>
          <a:prstGeom prst="rect">
            <a:avLst/>
          </a:prstGeom>
          <a:noFill/>
        </p:spPr>
        <p:txBody>
          <a:bodyPr wrap="none" rtlCol="0">
            <a:spAutoFit/>
          </a:bodyPr>
          <a:lstStyle/>
          <a:p>
            <a:r>
              <a:rPr lang="en-US" sz="1400" i="1" dirty="0" err="1">
                <a:latin typeface="Gill Sans MT"/>
                <a:cs typeface="Gill Sans MT"/>
              </a:rPr>
              <a:t>Tecnología</a:t>
            </a:r>
            <a:r>
              <a:rPr lang="en-US" sz="1400" i="1" dirty="0">
                <a:latin typeface="Gill Sans MT"/>
                <a:cs typeface="Gill Sans MT"/>
              </a:rPr>
              <a:t> ‘</a:t>
            </a:r>
            <a:r>
              <a:rPr lang="en-US" sz="1400" i="1" dirty="0" err="1">
                <a:latin typeface="Gill Sans MT"/>
                <a:cs typeface="Gill Sans MT"/>
              </a:rPr>
              <a:t>tradicional</a:t>
            </a:r>
            <a:r>
              <a:rPr lang="en-US" sz="1400" i="1" dirty="0">
                <a:latin typeface="Gill Sans MT"/>
                <a:cs typeface="Gill Sans MT"/>
              </a:rPr>
              <a:t>’</a:t>
            </a:r>
          </a:p>
        </p:txBody>
      </p:sp>
      <p:sp>
        <p:nvSpPr>
          <p:cNvPr id="13" name="TextBox 12"/>
          <p:cNvSpPr txBox="1"/>
          <p:nvPr/>
        </p:nvSpPr>
        <p:spPr>
          <a:xfrm rot="19677354">
            <a:off x="6751158" y="3293854"/>
            <a:ext cx="2417567" cy="738664"/>
          </a:xfrm>
          <a:prstGeom prst="rect">
            <a:avLst/>
          </a:prstGeom>
          <a:noFill/>
        </p:spPr>
        <p:txBody>
          <a:bodyPr wrap="square" rtlCol="0">
            <a:spAutoFit/>
          </a:bodyPr>
          <a:lstStyle/>
          <a:p>
            <a:r>
              <a:rPr lang="en-US" sz="1400" i="1" dirty="0" err="1">
                <a:latin typeface="Gill Sans MT"/>
                <a:cs typeface="Gill Sans MT"/>
              </a:rPr>
              <a:t>Diseñados</a:t>
            </a:r>
            <a:r>
              <a:rPr lang="en-US" sz="1400" i="1" dirty="0">
                <a:latin typeface="Gill Sans MT"/>
                <a:cs typeface="Gill Sans MT"/>
              </a:rPr>
              <a:t> </a:t>
            </a:r>
            <a:r>
              <a:rPr lang="en-US" sz="1400" i="1" dirty="0" err="1">
                <a:latin typeface="Gill Sans MT"/>
                <a:cs typeface="Gill Sans MT"/>
              </a:rPr>
              <a:t>para</a:t>
            </a:r>
            <a:r>
              <a:rPr lang="en-US" sz="1400" i="1" dirty="0">
                <a:latin typeface="Gill Sans MT"/>
                <a:cs typeface="Gill Sans MT"/>
              </a:rPr>
              <a:t> </a:t>
            </a:r>
            <a:r>
              <a:rPr lang="en-US" sz="1400" i="1" dirty="0" err="1">
                <a:latin typeface="Gill Sans MT"/>
                <a:cs typeface="Gill Sans MT"/>
              </a:rPr>
              <a:t>operación</a:t>
            </a:r>
            <a:r>
              <a:rPr lang="en-US" sz="1400" i="1" dirty="0">
                <a:latin typeface="Gill Sans MT"/>
                <a:cs typeface="Gill Sans MT"/>
              </a:rPr>
              <a:t> en campo </a:t>
            </a:r>
            <a:r>
              <a:rPr lang="en-US" sz="1400" i="1" dirty="0" err="1">
                <a:latin typeface="Gill Sans MT"/>
                <a:cs typeface="Gill Sans MT"/>
              </a:rPr>
              <a:t>magnético</a:t>
            </a:r>
            <a:r>
              <a:rPr lang="en-US" sz="1400" i="1" dirty="0">
                <a:latin typeface="Gill Sans MT"/>
                <a:cs typeface="Gill Sans MT"/>
              </a:rPr>
              <a:t> </a:t>
            </a:r>
            <a:r>
              <a:rPr lang="en-US" sz="1400" i="1" dirty="0" err="1">
                <a:latin typeface="Gill Sans MT"/>
                <a:cs typeface="Gill Sans MT"/>
              </a:rPr>
              <a:t>intenso</a:t>
            </a:r>
            <a:r>
              <a:rPr lang="en-US" sz="1400" i="1" dirty="0">
                <a:latin typeface="Gill Sans MT"/>
                <a:cs typeface="Gill Sans MT"/>
              </a:rPr>
              <a:t> y </a:t>
            </a:r>
            <a:r>
              <a:rPr lang="en-US" sz="1400" i="1" dirty="0" err="1">
                <a:latin typeface="Gill Sans MT"/>
                <a:cs typeface="Gill Sans MT"/>
              </a:rPr>
              <a:t>fondo</a:t>
            </a:r>
            <a:r>
              <a:rPr lang="en-US" sz="1400" i="1" dirty="0">
                <a:latin typeface="Gill Sans MT"/>
                <a:cs typeface="Gill Sans MT"/>
              </a:rPr>
              <a:t> de </a:t>
            </a:r>
            <a:r>
              <a:rPr lang="en-US" sz="1400" i="1" dirty="0" err="1">
                <a:latin typeface="Gill Sans MT"/>
                <a:cs typeface="Gill Sans MT"/>
              </a:rPr>
              <a:t>neutrones</a:t>
            </a:r>
            <a:r>
              <a:rPr lang="en-US" sz="1400" i="1" dirty="0">
                <a:latin typeface="Gill Sans MT"/>
                <a:cs typeface="Gill Sans MT"/>
              </a:rPr>
              <a:t> ~1 kHz/cm2</a:t>
            </a:r>
          </a:p>
        </p:txBody>
      </p:sp>
      <p:sp>
        <p:nvSpPr>
          <p:cNvPr id="15" name="TextBox 14"/>
          <p:cNvSpPr txBox="1"/>
          <p:nvPr/>
        </p:nvSpPr>
        <p:spPr>
          <a:xfrm rot="19922776">
            <a:off x="183499" y="1126429"/>
            <a:ext cx="617702" cy="369332"/>
          </a:xfrm>
          <a:prstGeom prst="rect">
            <a:avLst/>
          </a:prstGeom>
          <a:noFill/>
        </p:spPr>
        <p:txBody>
          <a:bodyPr wrap="none" rtlCol="0">
            <a:spAutoFit/>
          </a:bodyPr>
          <a:lstStyle/>
          <a:p>
            <a:r>
              <a:rPr lang="en-US" b="1" dirty="0">
                <a:solidFill>
                  <a:srgbClr val="800000"/>
                </a:solidFill>
              </a:rPr>
              <a:t>CMS</a:t>
            </a:r>
          </a:p>
        </p:txBody>
      </p:sp>
      <p:pic>
        <p:nvPicPr>
          <p:cNvPr id="6" name="Picture 5"/>
          <p:cNvPicPr>
            <a:picLocks noChangeAspect="1"/>
          </p:cNvPicPr>
          <p:nvPr/>
        </p:nvPicPr>
        <p:blipFill>
          <a:blip r:embed="rId3"/>
          <a:stretch>
            <a:fillRect/>
          </a:stretch>
        </p:blipFill>
        <p:spPr>
          <a:xfrm>
            <a:off x="7805" y="4236120"/>
            <a:ext cx="3052027" cy="2245257"/>
          </a:xfrm>
          <a:prstGeom prst="rect">
            <a:avLst/>
          </a:prstGeom>
        </p:spPr>
      </p:pic>
      <p:sp>
        <p:nvSpPr>
          <p:cNvPr id="8" name="Slide Number Placeholder 7"/>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38</a:t>
            </a:fld>
            <a:endParaRPr lang="en-US" sz="1400">
              <a:solidFill>
                <a:prstClr val="black"/>
              </a:solidFill>
            </a:endParaRPr>
          </a:p>
        </p:txBody>
      </p:sp>
    </p:spTree>
    <p:extLst>
      <p:ext uri="{BB962C8B-B14F-4D97-AF65-F5344CB8AC3E}">
        <p14:creationId xmlns:p14="http://schemas.microsoft.com/office/powerpoint/2010/main" val="22958185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10" name="Rectangle 2"/>
          <p:cNvSpPr>
            <a:spLocks noGrp="1" noChangeArrowheads="1"/>
          </p:cNvSpPr>
          <p:nvPr>
            <p:ph type="title"/>
          </p:nvPr>
        </p:nvSpPr>
        <p:spPr>
          <a:xfrm>
            <a:off x="323530" y="3076"/>
            <a:ext cx="8590286" cy="1143000"/>
          </a:xfrm>
        </p:spPr>
        <p:txBody>
          <a:bodyPr>
            <a:normAutofit/>
          </a:bodyPr>
          <a:lstStyle/>
          <a:p>
            <a:r>
              <a:rPr lang="en-US" dirty="0">
                <a:solidFill>
                  <a:schemeClr val="accent2"/>
                </a:solidFill>
                <a:latin typeface="AmericanTypewriter"/>
              </a:rPr>
              <a:t>• </a:t>
            </a:r>
            <a:r>
              <a:rPr lang="en-US" dirty="0"/>
              <a:t>Neutrinos </a:t>
            </a:r>
            <a:r>
              <a:rPr lang="en-US" dirty="0">
                <a:solidFill>
                  <a:schemeClr val="accent2"/>
                </a:solidFill>
                <a:latin typeface="AmericanTypewriter"/>
              </a:rPr>
              <a:t>•</a:t>
            </a:r>
            <a:endParaRPr lang="en-US" dirty="0"/>
          </a:p>
        </p:txBody>
      </p:sp>
      <p:sp>
        <p:nvSpPr>
          <p:cNvPr id="8" name="Content Placeholder 2"/>
          <p:cNvSpPr>
            <a:spLocks noGrp="1"/>
          </p:cNvSpPr>
          <p:nvPr>
            <p:ph idx="1"/>
          </p:nvPr>
        </p:nvSpPr>
        <p:spPr>
          <a:xfrm>
            <a:off x="457200" y="1268760"/>
            <a:ext cx="8363272" cy="5112568"/>
          </a:xfrm>
        </p:spPr>
        <p:txBody>
          <a:bodyPr>
            <a:noAutofit/>
          </a:bodyPr>
          <a:lstStyle/>
          <a:p>
            <a:r>
              <a:rPr lang="es-ES" sz="2000" b="1" dirty="0">
                <a:solidFill>
                  <a:srgbClr val="C00000"/>
                </a:solidFill>
              </a:rPr>
              <a:t>Neutrinos interactúan ligeramente</a:t>
            </a:r>
          </a:p>
          <a:p>
            <a:r>
              <a:rPr lang="es-ES" sz="2000" dirty="0"/>
              <a:t>Para detectarlas, necesitamos primero una partícula cargada:</a:t>
            </a:r>
          </a:p>
          <a:p>
            <a:pPr marL="0" indent="0">
              <a:buNone/>
            </a:pPr>
            <a:r>
              <a:rPr lang="es-ES" sz="1800" dirty="0"/>
              <a:t>	Reacciones posibles:</a:t>
            </a:r>
          </a:p>
          <a:p>
            <a:pPr lvl="1"/>
            <a:endParaRPr lang="es-ES" sz="1800" dirty="0"/>
          </a:p>
          <a:p>
            <a:pPr lvl="1"/>
            <a:endParaRPr lang="es-ES" sz="1800" dirty="0"/>
          </a:p>
          <a:p>
            <a:r>
              <a:rPr lang="es-ES" sz="2000" dirty="0"/>
              <a:t>Cross-</a:t>
            </a:r>
            <a:r>
              <a:rPr lang="es-ES" sz="2000" dirty="0" err="1"/>
              <a:t>section</a:t>
            </a:r>
            <a:r>
              <a:rPr lang="es-ES" sz="2000" dirty="0"/>
              <a:t> </a:t>
            </a:r>
            <a:r>
              <a:rPr lang="es-ES" sz="2000" b="1" dirty="0" err="1">
                <a:latin typeface="Symbol" charset="2"/>
                <a:cs typeface="Symbol" charset="2"/>
              </a:rPr>
              <a:t>n</a:t>
            </a:r>
            <a:r>
              <a:rPr lang="es-ES" sz="2000" b="1" baseline="-25000" dirty="0" err="1"/>
              <a:t>e</a:t>
            </a:r>
            <a:r>
              <a:rPr lang="es-ES" sz="2000" b="1" dirty="0"/>
              <a:t> + n → e</a:t>
            </a:r>
            <a:r>
              <a:rPr lang="es-ES" sz="2000" b="1" baseline="30000" dirty="0"/>
              <a:t>-</a:t>
            </a:r>
            <a:r>
              <a:rPr lang="es-ES" sz="2000" b="1" dirty="0"/>
              <a:t> + p </a:t>
            </a:r>
            <a:r>
              <a:rPr lang="es-ES" sz="2000" dirty="0"/>
              <a:t>es del orden 10</a:t>
            </a:r>
            <a:r>
              <a:rPr lang="es-ES" sz="2000" baseline="30000" dirty="0"/>
              <a:t>-43 </a:t>
            </a:r>
            <a:r>
              <a:rPr lang="es-ES" sz="2000" dirty="0"/>
              <a:t>cm</a:t>
            </a:r>
            <a:r>
              <a:rPr lang="es-ES" sz="2000" baseline="30000" dirty="0"/>
              <a:t>2</a:t>
            </a:r>
            <a:endParaRPr lang="es-ES" sz="2000" dirty="0"/>
          </a:p>
          <a:p>
            <a:pPr lvl="1"/>
            <a:r>
              <a:rPr lang="es-ES" sz="1600" dirty="0"/>
              <a:t>Eficiencia de detección </a:t>
            </a:r>
            <a:r>
              <a:rPr lang="es-ES" sz="1600" dirty="0" err="1">
                <a:latin typeface="Symbol" charset="2"/>
                <a:cs typeface="Symbol" charset="2"/>
              </a:rPr>
              <a:t>e</a:t>
            </a:r>
            <a:r>
              <a:rPr lang="es-ES" sz="1600" baseline="-25000" dirty="0" err="1"/>
              <a:t>det</a:t>
            </a:r>
            <a:r>
              <a:rPr lang="es-ES" sz="1600" dirty="0"/>
              <a:t> = </a:t>
            </a:r>
            <a:r>
              <a:rPr lang="es-ES" sz="1600" dirty="0">
                <a:latin typeface="Symbol" charset="2"/>
                <a:cs typeface="Symbol" charset="2"/>
              </a:rPr>
              <a:t>s</a:t>
            </a:r>
            <a:r>
              <a:rPr lang="es-ES" sz="1600" dirty="0"/>
              <a:t> x </a:t>
            </a:r>
            <a:r>
              <a:rPr lang="es-ES" sz="1600" dirty="0" err="1"/>
              <a:t>N</a:t>
            </a:r>
            <a:r>
              <a:rPr lang="es-ES" sz="1600" baseline="30000" dirty="0" err="1"/>
              <a:t>surf</a:t>
            </a:r>
            <a:r>
              <a:rPr lang="es-ES" sz="1600" dirty="0"/>
              <a:t> = </a:t>
            </a:r>
            <a:r>
              <a:rPr lang="es-ES" sz="1600" dirty="0">
                <a:latin typeface="Symbol" charset="2"/>
                <a:cs typeface="Symbol" charset="2"/>
              </a:rPr>
              <a:t>s</a:t>
            </a:r>
            <a:r>
              <a:rPr lang="es-ES" sz="1600" dirty="0"/>
              <a:t> </a:t>
            </a:r>
            <a:r>
              <a:rPr lang="es-ES" sz="1600" dirty="0">
                <a:latin typeface="Symbol" charset="2"/>
                <a:cs typeface="Symbol" charset="2"/>
              </a:rPr>
              <a:t>r</a:t>
            </a:r>
            <a:r>
              <a:rPr lang="es-ES" sz="1600" dirty="0"/>
              <a:t> N</a:t>
            </a:r>
            <a:r>
              <a:rPr lang="es-ES" sz="1600" baseline="-25000" dirty="0"/>
              <a:t>A</a:t>
            </a:r>
            <a:r>
              <a:rPr lang="es-ES" sz="1600" dirty="0"/>
              <a:t> d /A</a:t>
            </a:r>
          </a:p>
          <a:p>
            <a:pPr lvl="1">
              <a:spcBef>
                <a:spcPts val="300"/>
              </a:spcBef>
            </a:pPr>
            <a:r>
              <a:rPr lang="es-ES" sz="1600" dirty="0"/>
              <a:t>1m hierro: </a:t>
            </a:r>
            <a:r>
              <a:rPr lang="es-ES" sz="1600" dirty="0" err="1">
                <a:latin typeface="Symbol" charset="2"/>
                <a:cs typeface="Symbol" charset="2"/>
              </a:rPr>
              <a:t>e</a:t>
            </a:r>
            <a:r>
              <a:rPr lang="es-ES" sz="1600" baseline="-25000" dirty="0" err="1"/>
              <a:t>det</a:t>
            </a:r>
            <a:r>
              <a:rPr lang="es-ES" sz="1600" dirty="0"/>
              <a:t> ~ 5 x 10</a:t>
            </a:r>
            <a:r>
              <a:rPr lang="es-ES" sz="1600" baseline="30000" dirty="0"/>
              <a:t>-17</a:t>
            </a:r>
          </a:p>
          <a:p>
            <a:r>
              <a:rPr lang="es-ES" sz="2000" dirty="0"/>
              <a:t>La </a:t>
            </a:r>
            <a:r>
              <a:rPr lang="es-ES" sz="2000" dirty="0" err="1"/>
              <a:t>deteccion</a:t>
            </a:r>
            <a:r>
              <a:rPr lang="es-ES" sz="2000" dirty="0"/>
              <a:t> de Neutrinos requiere detectores enormes y muy pesados (</a:t>
            </a:r>
            <a:r>
              <a:rPr lang="es-ES" sz="2000" dirty="0" err="1"/>
              <a:t>kT</a:t>
            </a:r>
            <a:r>
              <a:rPr lang="es-ES" sz="2000" dirty="0"/>
              <a:t>) y flujos muy elevados de neutrinos</a:t>
            </a:r>
          </a:p>
          <a:p>
            <a:endParaRPr lang="es-ES" sz="2000" dirty="0"/>
          </a:p>
          <a:p>
            <a:r>
              <a:rPr lang="es-ES" sz="2000" b="1" dirty="0">
                <a:solidFill>
                  <a:srgbClr val="C00000"/>
                </a:solidFill>
              </a:rPr>
              <a:t>En experimentos como los del LHC, detectores herméticos pueden detectar neutrinos indirectamente: se suma toda la energía visible y el momento,  y se atribuye </a:t>
            </a:r>
            <a:r>
              <a:rPr lang="es-ES" sz="2000" b="1" i="1" dirty="0" err="1">
                <a:solidFill>
                  <a:srgbClr val="C00000"/>
                </a:solidFill>
              </a:rPr>
              <a:t>missing</a:t>
            </a:r>
            <a:r>
              <a:rPr lang="es-ES" sz="2000" b="1" i="1" dirty="0">
                <a:solidFill>
                  <a:srgbClr val="C00000"/>
                </a:solidFill>
              </a:rPr>
              <a:t> </a:t>
            </a:r>
            <a:r>
              <a:rPr lang="es-ES" sz="2000" b="1" i="1" dirty="0" err="1">
                <a:solidFill>
                  <a:srgbClr val="C00000"/>
                </a:solidFill>
              </a:rPr>
              <a:t>energy</a:t>
            </a:r>
            <a:r>
              <a:rPr lang="es-ES" sz="2000" b="1" i="1" dirty="0">
                <a:solidFill>
                  <a:srgbClr val="C00000"/>
                </a:solidFill>
              </a:rPr>
              <a:t> and </a:t>
            </a:r>
            <a:r>
              <a:rPr lang="es-ES" sz="2000" b="1" i="1" dirty="0" err="1">
                <a:solidFill>
                  <a:srgbClr val="C00000"/>
                </a:solidFill>
              </a:rPr>
              <a:t>momentum</a:t>
            </a:r>
            <a:r>
              <a:rPr lang="es-ES" sz="2000" b="1" i="1" dirty="0">
                <a:solidFill>
                  <a:srgbClr val="C00000"/>
                </a:solidFill>
              </a:rPr>
              <a:t> </a:t>
            </a:r>
            <a:r>
              <a:rPr lang="es-ES" sz="2000" b="1" dirty="0">
                <a:solidFill>
                  <a:srgbClr val="C00000"/>
                </a:solidFill>
              </a:rPr>
              <a:t>a los neutrinos</a:t>
            </a:r>
            <a:endParaRPr lang="es-ES" sz="2000" b="1" dirty="0">
              <a:solidFill>
                <a:srgbClr val="C00000"/>
              </a:solidFill>
              <a:ea typeface="ＭＳ Ｐゴシック" charset="0"/>
            </a:endParaRPr>
          </a:p>
          <a:p>
            <a:pPr>
              <a:buClr>
                <a:schemeClr val="accent1"/>
              </a:buClr>
              <a:buFont typeface="Wingdings" charset="2"/>
              <a:buChar char="§"/>
            </a:pPr>
            <a:endParaRPr lang="es-ES" sz="2000" dirty="0">
              <a:solidFill>
                <a:schemeClr val="tx1">
                  <a:lumMod val="85000"/>
                  <a:lumOff val="15000"/>
                </a:schemeClr>
              </a:solidFill>
              <a:ea typeface="ＭＳ Ｐゴシック" charset="0"/>
            </a:endParaRPr>
          </a:p>
        </p:txBody>
      </p:sp>
      <p:pic>
        <p:nvPicPr>
          <p:cNvPr id="19" name="Picture 18" descr="Screen Shot 2014-07-02 at 14.50.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2584" y="2140437"/>
            <a:ext cx="2674800" cy="71250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Slide Number Placeholder 1"/>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39</a:t>
            </a:fld>
            <a:endParaRPr lang="en-US" sz="1400">
              <a:solidFill>
                <a:prstClr val="black"/>
              </a:solidFill>
            </a:endParaRPr>
          </a:p>
        </p:txBody>
      </p:sp>
    </p:spTree>
    <p:extLst>
      <p:ext uri="{BB962C8B-B14F-4D97-AF65-F5344CB8AC3E}">
        <p14:creationId xmlns:p14="http://schemas.microsoft.com/office/powerpoint/2010/main" val="439158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10" name="Rectangle 2"/>
          <p:cNvSpPr>
            <a:spLocks noGrp="1" noChangeArrowheads="1"/>
          </p:cNvSpPr>
          <p:nvPr>
            <p:ph type="title"/>
          </p:nvPr>
        </p:nvSpPr>
        <p:spPr>
          <a:xfrm>
            <a:off x="683568" y="3076"/>
            <a:ext cx="7776864" cy="1143000"/>
          </a:xfrm>
        </p:spPr>
        <p:txBody>
          <a:bodyPr>
            <a:normAutofit/>
          </a:bodyPr>
          <a:lstStyle/>
          <a:p>
            <a:r>
              <a:rPr lang="en-US" dirty="0">
                <a:solidFill>
                  <a:schemeClr val="accent2"/>
                </a:solidFill>
                <a:latin typeface="AmericanTypewriter"/>
              </a:rPr>
              <a:t>• </a:t>
            </a:r>
            <a:r>
              <a:rPr lang="en-US" dirty="0"/>
              <a:t>LHC</a:t>
            </a:r>
            <a:r>
              <a:rPr lang="en-US" dirty="0">
                <a:solidFill>
                  <a:schemeClr val="accent2"/>
                </a:solidFill>
                <a:latin typeface="AmericanTypewriter"/>
              </a:rPr>
              <a:t>•</a:t>
            </a:r>
            <a:endParaRPr lang="en-US" dirty="0"/>
          </a:p>
        </p:txBody>
      </p:sp>
      <p:pic>
        <p:nvPicPr>
          <p:cNvPr id="15" name="Picture 14"/>
          <p:cNvPicPr>
            <a:picLocks noChangeAspect="1"/>
          </p:cNvPicPr>
          <p:nvPr/>
        </p:nvPicPr>
        <p:blipFill>
          <a:blip r:embed="rId2"/>
          <a:stretch>
            <a:fillRect/>
          </a:stretch>
        </p:blipFill>
        <p:spPr>
          <a:xfrm>
            <a:off x="743148" y="1340768"/>
            <a:ext cx="7861300" cy="4800600"/>
          </a:xfrm>
          <a:prstGeom prst="rect">
            <a:avLst/>
          </a:prstGeom>
        </p:spPr>
      </p:pic>
      <p:sp>
        <p:nvSpPr>
          <p:cNvPr id="2" name="TextBox 1"/>
          <p:cNvSpPr txBox="1"/>
          <p:nvPr/>
        </p:nvSpPr>
        <p:spPr>
          <a:xfrm>
            <a:off x="6034411" y="1415678"/>
            <a:ext cx="2570039" cy="1077210"/>
          </a:xfrm>
          <a:prstGeom prst="rect">
            <a:avLst/>
          </a:prstGeom>
          <a:solidFill>
            <a:srgbClr val="FFFFFF"/>
          </a:solidFill>
        </p:spPr>
        <p:txBody>
          <a:bodyPr wrap="square" lIns="91432" tIns="45716" rIns="91432" bIns="45716" rtlCol="0">
            <a:spAutoFit/>
          </a:bodyPr>
          <a:lstStyle/>
          <a:p>
            <a:r>
              <a:rPr lang="en-US" sz="1600" dirty="0"/>
              <a:t>p-p </a:t>
            </a:r>
            <a:r>
              <a:rPr lang="en-US" sz="1600" dirty="0" err="1"/>
              <a:t>Energía</a:t>
            </a:r>
            <a:r>
              <a:rPr lang="en-US" sz="1600" dirty="0"/>
              <a:t> del </a:t>
            </a:r>
            <a:r>
              <a:rPr lang="en-US" sz="1600" dirty="0" err="1"/>
              <a:t>haz</a:t>
            </a:r>
            <a:endParaRPr lang="en-US" sz="1600" dirty="0"/>
          </a:p>
          <a:p>
            <a:r>
              <a:rPr lang="en-US" sz="1600" dirty="0" err="1"/>
              <a:t>Luminosidad</a:t>
            </a:r>
            <a:endParaRPr lang="en-US" sz="1600" dirty="0"/>
          </a:p>
          <a:p>
            <a:r>
              <a:rPr lang="en-US" sz="1600" dirty="0" err="1"/>
              <a:t>Número</a:t>
            </a:r>
            <a:r>
              <a:rPr lang="en-US" sz="1600" dirty="0"/>
              <a:t> de </a:t>
            </a:r>
            <a:r>
              <a:rPr lang="en-US" sz="1600" dirty="0" err="1"/>
              <a:t>paquetes</a:t>
            </a:r>
            <a:endParaRPr lang="en-US" sz="1600" dirty="0"/>
          </a:p>
          <a:p>
            <a:r>
              <a:rPr lang="en-US" sz="1600" dirty="0" err="1"/>
              <a:t>Número</a:t>
            </a:r>
            <a:r>
              <a:rPr lang="en-US" sz="1600" dirty="0"/>
              <a:t> </a:t>
            </a:r>
            <a:r>
              <a:rPr lang="en-US" sz="1600" dirty="0" err="1"/>
              <a:t>protones</a:t>
            </a:r>
            <a:r>
              <a:rPr lang="en-US" sz="1600" dirty="0"/>
              <a:t>/</a:t>
            </a:r>
            <a:r>
              <a:rPr lang="en-US" sz="1600" dirty="0" err="1"/>
              <a:t>paquete</a:t>
            </a:r>
            <a:endParaRPr lang="en-US" sz="1600" dirty="0"/>
          </a:p>
        </p:txBody>
      </p:sp>
      <p:sp>
        <p:nvSpPr>
          <p:cNvPr id="17" name="TextBox 16"/>
          <p:cNvSpPr txBox="1"/>
          <p:nvPr/>
        </p:nvSpPr>
        <p:spPr>
          <a:xfrm>
            <a:off x="3203848" y="4582870"/>
            <a:ext cx="5616624" cy="584767"/>
          </a:xfrm>
          <a:prstGeom prst="rect">
            <a:avLst/>
          </a:prstGeom>
          <a:solidFill>
            <a:srgbClr val="FFFFFF"/>
          </a:solidFill>
        </p:spPr>
        <p:txBody>
          <a:bodyPr wrap="square" lIns="91432" tIns="45716" rIns="91432" bIns="45716" rtlCol="0">
            <a:spAutoFit/>
          </a:bodyPr>
          <a:lstStyle/>
          <a:p>
            <a:r>
              <a:rPr lang="en-US" sz="1600" dirty="0"/>
              <a:t>~25 </a:t>
            </a:r>
            <a:r>
              <a:rPr lang="en-US" sz="1600" dirty="0" err="1"/>
              <a:t>interacciones</a:t>
            </a:r>
            <a:r>
              <a:rPr lang="en-US" sz="1600" dirty="0"/>
              <a:t> / </a:t>
            </a:r>
            <a:r>
              <a:rPr lang="en-US" sz="1600" dirty="0" err="1"/>
              <a:t>cruce</a:t>
            </a:r>
            <a:r>
              <a:rPr lang="en-US" sz="1600" dirty="0"/>
              <a:t> de </a:t>
            </a:r>
            <a:r>
              <a:rPr lang="en-US" sz="1600" dirty="0" err="1"/>
              <a:t>haces</a:t>
            </a:r>
            <a:endParaRPr lang="en-US" sz="1600" dirty="0"/>
          </a:p>
          <a:p>
            <a:r>
              <a:rPr lang="en-US" sz="1600" dirty="0"/>
              <a:t>1000 x 10</a:t>
            </a:r>
            <a:r>
              <a:rPr lang="en-US" sz="1600" baseline="30000" dirty="0"/>
              <a:t>6</a:t>
            </a:r>
            <a:r>
              <a:rPr lang="en-US" sz="1600" dirty="0"/>
              <a:t> </a:t>
            </a:r>
            <a:r>
              <a:rPr lang="en-US" sz="1600" dirty="0" err="1"/>
              <a:t>sucesos</a:t>
            </a:r>
            <a:r>
              <a:rPr lang="en-US" sz="1600" dirty="0"/>
              <a:t>/s</a:t>
            </a:r>
          </a:p>
        </p:txBody>
      </p:sp>
      <p:sp>
        <p:nvSpPr>
          <p:cNvPr id="18" name="TextBox 17"/>
          <p:cNvSpPr txBox="1"/>
          <p:nvPr/>
        </p:nvSpPr>
        <p:spPr>
          <a:xfrm>
            <a:off x="3275856" y="4149080"/>
            <a:ext cx="3240360" cy="342297"/>
          </a:xfrm>
          <a:prstGeom prst="rect">
            <a:avLst/>
          </a:prstGeom>
          <a:solidFill>
            <a:srgbClr val="FFFFFF"/>
          </a:solidFill>
        </p:spPr>
        <p:txBody>
          <a:bodyPr wrap="square" lIns="91432" tIns="45716" rIns="91432" bIns="45716" rtlCol="0">
            <a:spAutoFit/>
          </a:bodyPr>
          <a:lstStyle/>
          <a:p>
            <a:r>
              <a:rPr lang="en-US" sz="1600" dirty="0" err="1"/>
              <a:t>Colisiones</a:t>
            </a:r>
            <a:r>
              <a:rPr lang="en-US" sz="1600" dirty="0"/>
              <a:t>: 40 </a:t>
            </a:r>
            <a:r>
              <a:rPr lang="en-US" sz="1600" dirty="0" err="1"/>
              <a:t>millones</a:t>
            </a:r>
            <a:r>
              <a:rPr lang="en-US" sz="1600" dirty="0"/>
              <a:t>/s </a:t>
            </a:r>
          </a:p>
        </p:txBody>
      </p:sp>
      <p:sp>
        <p:nvSpPr>
          <p:cNvPr id="3" name="TextBox 2"/>
          <p:cNvSpPr txBox="1"/>
          <p:nvPr/>
        </p:nvSpPr>
        <p:spPr>
          <a:xfrm>
            <a:off x="4427986" y="5592143"/>
            <a:ext cx="3544544" cy="584767"/>
          </a:xfrm>
          <a:prstGeom prst="rect">
            <a:avLst/>
          </a:prstGeom>
          <a:solidFill>
            <a:srgbClr val="FFFFFF"/>
          </a:solidFill>
        </p:spPr>
        <p:txBody>
          <a:bodyPr wrap="none" lIns="91432" tIns="45716" rIns="91432" bIns="45716" rtlCol="0">
            <a:spAutoFit/>
          </a:bodyPr>
          <a:lstStyle/>
          <a:p>
            <a:pPr marL="285750" indent="-285750">
              <a:buFont typeface="Wingdings" charset="0"/>
              <a:buChar char="Ø"/>
            </a:pPr>
            <a:r>
              <a:rPr lang="en-GB" sz="1600" dirty="0">
                <a:latin typeface="+mj-lt"/>
              </a:rPr>
              <a:t>1000 </a:t>
            </a:r>
            <a:r>
              <a:rPr lang="en-GB" sz="1600" dirty="0" err="1">
                <a:latin typeface="+mj-lt"/>
              </a:rPr>
              <a:t>señales</a:t>
            </a:r>
            <a:r>
              <a:rPr lang="en-GB" sz="1600" dirty="0">
                <a:latin typeface="+mj-lt"/>
              </a:rPr>
              <a:t> en el detector a 40MHz</a:t>
            </a:r>
          </a:p>
          <a:p>
            <a:pPr marL="285750" indent="-285750">
              <a:buFont typeface="Wingdings" charset="0"/>
              <a:buChar char="Ø"/>
            </a:pPr>
            <a:r>
              <a:rPr lang="en-GB" sz="1600" dirty="0">
                <a:latin typeface="+mj-lt"/>
              </a:rPr>
              <a:t>1 </a:t>
            </a:r>
            <a:r>
              <a:rPr lang="en-GB" sz="1600" dirty="0" err="1">
                <a:latin typeface="+mj-lt"/>
              </a:rPr>
              <a:t>collisión</a:t>
            </a:r>
            <a:r>
              <a:rPr lang="en-GB" sz="1600" dirty="0">
                <a:latin typeface="+mj-lt"/>
              </a:rPr>
              <a:t> </a:t>
            </a:r>
            <a:r>
              <a:rPr lang="en-GB" sz="1600" dirty="0" err="1">
                <a:latin typeface="+mj-lt"/>
              </a:rPr>
              <a:t>interesante</a:t>
            </a:r>
            <a:r>
              <a:rPr lang="en-GB" sz="1600" dirty="0">
                <a:latin typeface="+mj-lt"/>
              </a:rPr>
              <a:t> en 10</a:t>
            </a:r>
            <a:r>
              <a:rPr lang="en-GB" sz="1600" baseline="30000" dirty="0">
                <a:latin typeface="+mj-lt"/>
              </a:rPr>
              <a:t>13</a:t>
            </a: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a:t>
            </a:fld>
            <a:endParaRPr lang="en-US" sz="1400">
              <a:solidFill>
                <a:prstClr val="black"/>
              </a:solidFill>
            </a:endParaRPr>
          </a:p>
        </p:txBody>
      </p:sp>
    </p:spTree>
    <p:extLst>
      <p:ext uri="{BB962C8B-B14F-4D97-AF65-F5344CB8AC3E}">
        <p14:creationId xmlns:p14="http://schemas.microsoft.com/office/powerpoint/2010/main" val="25479950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ußzeilenplatzhalter 3"/>
          <p:cNvSpPr>
            <a:spLocks noGrp="1"/>
          </p:cNvSpPr>
          <p:nvPr>
            <p:ph type="ftr" sz="quarter" idx="4294967295"/>
          </p:nvPr>
        </p:nvSpPr>
        <p:spPr>
          <a:xfrm>
            <a:off x="457200" y="6356355"/>
            <a:ext cx="2133600" cy="365125"/>
          </a:xfrm>
          <a:prstGeom prst="rect">
            <a:avLst/>
          </a:prstGeom>
        </p:spPr>
        <p:txBody>
          <a:bodyPr/>
          <a:lstStyle/>
          <a:p>
            <a:pPr>
              <a:defRPr/>
            </a:pPr>
            <a:r>
              <a:rPr lang="en-US"/>
              <a:t>25/6/2019</a:t>
            </a:r>
            <a:endParaRPr lang="es-ES"/>
          </a:p>
        </p:txBody>
      </p:sp>
      <p:pic>
        <p:nvPicPr>
          <p:cNvPr id="7172" name="Picture 2" descr="0712017_04-A4-at-144-dpi"/>
          <p:cNvPicPr>
            <a:picLocks noChangeAspect="1" noChangeArrowheads="1"/>
          </p:cNvPicPr>
          <p:nvPr/>
        </p:nvPicPr>
        <p:blipFill>
          <a:blip r:embed="rId3" cstate="print"/>
          <a:srcRect/>
          <a:stretch>
            <a:fillRect/>
          </a:stretch>
        </p:blipFill>
        <p:spPr bwMode="auto">
          <a:xfrm>
            <a:off x="-1085850" y="5"/>
            <a:ext cx="11277600" cy="7548563"/>
          </a:xfrm>
          <a:prstGeom prst="rect">
            <a:avLst/>
          </a:prstGeom>
          <a:noFill/>
          <a:ln w="9525">
            <a:noFill/>
            <a:miter lim="800000"/>
            <a:headEnd/>
            <a:tailEnd/>
          </a:ln>
        </p:spPr>
      </p:pic>
      <p:pic>
        <p:nvPicPr>
          <p:cNvPr id="7176" name="Picture 5" descr="http://hep.ucsb.edu/cms/cms_logo.gif"/>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3175"/>
            <a:ext cx="990600" cy="990600"/>
          </a:xfrm>
          <a:prstGeom prst="rect">
            <a:avLst/>
          </a:prstGeom>
          <a:noFill/>
          <a:ln w="9525">
            <a:noFill/>
            <a:miter lim="800000"/>
            <a:headEnd/>
            <a:tailEnd/>
          </a:ln>
        </p:spPr>
      </p:pic>
      <p:pic>
        <p:nvPicPr>
          <p:cNvPr id="7180" name="Picture 23" descr="Untitled-2"/>
          <p:cNvPicPr>
            <a:picLocks noGrp="1" noChangeAspect="1" noChangeArrowheads="1"/>
          </p:cNvPicPr>
          <p:nvPr>
            <p:ph idx="1"/>
          </p:nvPr>
        </p:nvPicPr>
        <p:blipFill>
          <a:blip r:embed="rId5" cstate="screen">
            <a:extLst>
              <a:ext uri="{28A0092B-C50C-407E-A947-70E740481C1C}">
                <a14:useLocalDpi xmlns:a14="http://schemas.microsoft.com/office/drawing/2010/main"/>
              </a:ext>
            </a:extLst>
          </a:blip>
          <a:srcRect/>
          <a:stretch>
            <a:fillRect/>
          </a:stretch>
        </p:blipFill>
        <p:spPr>
          <a:xfrm>
            <a:off x="3990163" y="2681660"/>
            <a:ext cx="4648200" cy="2605088"/>
          </a:xfrm>
          <a:noFill/>
        </p:spPr>
      </p:pic>
      <p:sp>
        <p:nvSpPr>
          <p:cNvPr id="7184" name="Rectangle 30"/>
          <p:cNvSpPr>
            <a:spLocks noChangeArrowheads="1"/>
          </p:cNvSpPr>
          <p:nvPr/>
        </p:nvSpPr>
        <p:spPr bwMode="auto">
          <a:xfrm>
            <a:off x="6248400" y="1219201"/>
            <a:ext cx="2895600" cy="523220"/>
          </a:xfrm>
          <a:prstGeom prst="rect">
            <a:avLst/>
          </a:prstGeom>
          <a:solidFill>
            <a:srgbClr val="FFFF00">
              <a:alpha val="59999"/>
            </a:srgbClr>
          </a:solidFill>
          <a:ln w="9525" algn="ctr">
            <a:noFill/>
            <a:miter lim="800000"/>
            <a:headEnd/>
            <a:tailEnd/>
          </a:ln>
        </p:spPr>
        <p:txBody>
          <a:bodyPr lIns="91432" tIns="45716" rIns="91432" bIns="45716">
            <a:spAutoFit/>
          </a:bodyPr>
          <a:lstStyle/>
          <a:p>
            <a:pPr algn="l"/>
            <a:r>
              <a:rPr lang="en-GB" sz="1400">
                <a:cs typeface="Arial" charset="0"/>
              </a:rPr>
              <a:t>Detectors interleaved with the magnet yoke steel layers</a:t>
            </a:r>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4" name="Slide Number Placeholder 3"/>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40</a:t>
            </a:fld>
            <a:endParaRPr lang="en-US" sz="1400">
              <a:solidFill>
                <a:prstClr val="black"/>
              </a:solidFill>
            </a:endParaRPr>
          </a:p>
        </p:txBody>
      </p:sp>
    </p:spTree>
    <p:extLst>
      <p:ext uri="{BB962C8B-B14F-4D97-AF65-F5344CB8AC3E}">
        <p14:creationId xmlns:p14="http://schemas.microsoft.com/office/powerpoint/2010/main" val="240520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180"/>
                                        </p:tgtEl>
                                        <p:attrNameLst>
                                          <p:attrName>style.visibility</p:attrName>
                                        </p:attrNameLst>
                                      </p:cBhvr>
                                      <p:to>
                                        <p:strVal val="visible"/>
                                      </p:to>
                                    </p:set>
                                    <p:anim calcmode="lin" valueType="num">
                                      <p:cBhvr additive="base">
                                        <p:cTn id="7" dur="500" fill="hold"/>
                                        <p:tgtEl>
                                          <p:spTgt spid="7180"/>
                                        </p:tgtEl>
                                        <p:attrNameLst>
                                          <p:attrName>ppt_x</p:attrName>
                                        </p:attrNameLst>
                                      </p:cBhvr>
                                      <p:tavLst>
                                        <p:tav tm="0">
                                          <p:val>
                                            <p:strVal val="1+#ppt_w/2"/>
                                          </p:val>
                                        </p:tav>
                                        <p:tav tm="100000">
                                          <p:val>
                                            <p:strVal val="#ppt_x"/>
                                          </p:val>
                                        </p:tav>
                                      </p:tavLst>
                                    </p:anim>
                                    <p:anim calcmode="lin" valueType="num">
                                      <p:cBhvr additive="base">
                                        <p:cTn id="8" dur="500" fill="hold"/>
                                        <p:tgtEl>
                                          <p:spTgt spid="7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4294967295"/>
          </p:nvPr>
        </p:nvSpPr>
        <p:spPr>
          <a:xfrm>
            <a:off x="5182756" y="6356350"/>
            <a:ext cx="2895600" cy="365125"/>
          </a:xfrm>
          <a:prstGeom prst="rect">
            <a:avLst/>
          </a:prstGeom>
        </p:spPr>
        <p:txBody>
          <a:bodyPr/>
          <a:lstStyle/>
          <a:p>
            <a:pPr algn="l"/>
            <a:r>
              <a:rPr lang="mr-IN"/>
              <a:t>25/6/2019</a:t>
            </a:r>
            <a:endParaRPr lang="en-US" dirty="0"/>
          </a:p>
        </p:txBody>
      </p:sp>
      <p:pic>
        <p:nvPicPr>
          <p:cNvPr id="6" name="Picture 5" descr="Cables.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1501" y="0"/>
            <a:ext cx="10298253" cy="6865502"/>
          </a:xfrm>
          <a:prstGeom prst="rect">
            <a:avLst/>
          </a:prstGeom>
        </p:spPr>
      </p:pic>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5" name="Slide Number Placeholder 4"/>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41</a:t>
            </a:fld>
            <a:endParaRPr lang="en-US" sz="1400">
              <a:solidFill>
                <a:prstClr val="black"/>
              </a:solidFill>
            </a:endParaRPr>
          </a:p>
        </p:txBody>
      </p:sp>
    </p:spTree>
    <p:extLst>
      <p:ext uri="{BB962C8B-B14F-4D97-AF65-F5344CB8AC3E}">
        <p14:creationId xmlns:p14="http://schemas.microsoft.com/office/powerpoint/2010/main" val="23251155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84" y="274638"/>
            <a:ext cx="8784976" cy="1143000"/>
          </a:xfrm>
        </p:spPr>
        <p:txBody>
          <a:bodyPr>
            <a:normAutofit/>
          </a:bodyPr>
          <a:lstStyle/>
          <a:p>
            <a:r>
              <a:rPr lang="en-US" dirty="0">
                <a:solidFill>
                  <a:schemeClr val="accent2"/>
                </a:solidFill>
                <a:latin typeface="AmericanTypewriter"/>
              </a:rPr>
              <a:t>• </a:t>
            </a:r>
            <a:r>
              <a:rPr lang="en-US" dirty="0" err="1"/>
              <a:t>Señales</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30" name="Picture 29"/>
          <p:cNvPicPr>
            <a:picLocks noChangeAspect="1"/>
          </p:cNvPicPr>
          <p:nvPr/>
        </p:nvPicPr>
        <p:blipFill>
          <a:blip r:embed="rId2"/>
          <a:stretch>
            <a:fillRect/>
          </a:stretch>
        </p:blipFill>
        <p:spPr>
          <a:xfrm>
            <a:off x="695015" y="1642790"/>
            <a:ext cx="7991785" cy="4310053"/>
          </a:xfrm>
          <a:prstGeom prst="rect">
            <a:avLst/>
          </a:prstGeom>
        </p:spPr>
      </p:pic>
      <p:grpSp>
        <p:nvGrpSpPr>
          <p:cNvPr id="31" name="Group 30"/>
          <p:cNvGrpSpPr/>
          <p:nvPr/>
        </p:nvGrpSpPr>
        <p:grpSpPr>
          <a:xfrm>
            <a:off x="1127061" y="1790367"/>
            <a:ext cx="5555040" cy="1642194"/>
            <a:chOff x="1033184" y="346646"/>
            <a:chExt cx="5555040" cy="1642194"/>
          </a:xfrm>
        </p:grpSpPr>
        <p:sp>
          <p:nvSpPr>
            <p:cNvPr id="32" name="Rectangle 31"/>
            <p:cNvSpPr/>
            <p:nvPr/>
          </p:nvSpPr>
          <p:spPr>
            <a:xfrm>
              <a:off x="1033184" y="346646"/>
              <a:ext cx="5555040" cy="1642194"/>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3" name="Group 32"/>
            <p:cNvGrpSpPr/>
            <p:nvPr/>
          </p:nvGrpSpPr>
          <p:grpSpPr>
            <a:xfrm>
              <a:off x="1187624" y="548680"/>
              <a:ext cx="5267871" cy="1262358"/>
              <a:chOff x="1117204" y="620688"/>
              <a:chExt cx="5267871" cy="1262358"/>
            </a:xfrm>
            <a:solidFill>
              <a:schemeClr val="bg1"/>
            </a:solidFill>
          </p:grpSpPr>
          <p:sp>
            <p:nvSpPr>
              <p:cNvPr id="41" name="TextBox 40"/>
              <p:cNvSpPr txBox="1"/>
              <p:nvPr/>
            </p:nvSpPr>
            <p:spPr>
              <a:xfrm>
                <a:off x="1117204" y="620688"/>
                <a:ext cx="1069524" cy="369332"/>
              </a:xfrm>
              <a:prstGeom prst="rect">
                <a:avLst/>
              </a:prstGeom>
              <a:grpFill/>
            </p:spPr>
            <p:txBody>
              <a:bodyPr wrap="none" rtlCol="0">
                <a:spAutoFit/>
              </a:bodyPr>
              <a:lstStyle/>
              <a:p>
                <a:r>
                  <a:rPr lang="en-US" b="1" dirty="0" err="1">
                    <a:latin typeface="Gill Sans"/>
                    <a:cs typeface="Gill Sans"/>
                  </a:rPr>
                  <a:t>Energía</a:t>
                </a:r>
                <a:endParaRPr lang="en-US" b="1" dirty="0">
                  <a:latin typeface="Gill Sans"/>
                  <a:cs typeface="Gill Sans"/>
                </a:endParaRPr>
              </a:p>
            </p:txBody>
          </p:sp>
          <p:sp>
            <p:nvSpPr>
              <p:cNvPr id="42" name="TextBox 41"/>
              <p:cNvSpPr txBox="1"/>
              <p:nvPr/>
            </p:nvSpPr>
            <p:spPr>
              <a:xfrm>
                <a:off x="1187624" y="1513714"/>
                <a:ext cx="607859" cy="369332"/>
              </a:xfrm>
              <a:prstGeom prst="rect">
                <a:avLst/>
              </a:prstGeom>
              <a:grpFill/>
            </p:spPr>
            <p:txBody>
              <a:bodyPr wrap="none" rtlCol="0">
                <a:spAutoFit/>
              </a:bodyPr>
              <a:lstStyle/>
              <a:p>
                <a:r>
                  <a:rPr lang="en-US" b="1" dirty="0">
                    <a:latin typeface="Gill Sans"/>
                    <a:cs typeface="Gill Sans"/>
                  </a:rPr>
                  <a:t>Luz</a:t>
                </a:r>
              </a:p>
            </p:txBody>
          </p:sp>
          <p:sp>
            <p:nvSpPr>
              <p:cNvPr id="43" name="TextBox 42"/>
              <p:cNvSpPr txBox="1"/>
              <p:nvPr/>
            </p:nvSpPr>
            <p:spPr>
              <a:xfrm>
                <a:off x="2463805" y="620688"/>
                <a:ext cx="607859" cy="369332"/>
              </a:xfrm>
              <a:prstGeom prst="rect">
                <a:avLst/>
              </a:prstGeom>
              <a:grpFill/>
            </p:spPr>
            <p:txBody>
              <a:bodyPr wrap="none" rtlCol="0">
                <a:spAutoFit/>
              </a:bodyPr>
              <a:lstStyle/>
              <a:p>
                <a:r>
                  <a:rPr lang="en-US" b="1" dirty="0">
                    <a:latin typeface="Gill Sans"/>
                    <a:cs typeface="Gill Sans"/>
                  </a:rPr>
                  <a:t>Luz</a:t>
                </a:r>
              </a:p>
            </p:txBody>
          </p:sp>
          <p:sp>
            <p:nvSpPr>
              <p:cNvPr id="44" name="TextBox 43"/>
              <p:cNvSpPr txBox="1"/>
              <p:nvPr/>
            </p:nvSpPr>
            <p:spPr>
              <a:xfrm>
                <a:off x="2119536" y="1513714"/>
                <a:ext cx="1322823" cy="369332"/>
              </a:xfrm>
              <a:prstGeom prst="rect">
                <a:avLst/>
              </a:prstGeom>
              <a:grpFill/>
            </p:spPr>
            <p:txBody>
              <a:bodyPr wrap="none" rtlCol="0">
                <a:spAutoFit/>
              </a:bodyPr>
              <a:lstStyle/>
              <a:p>
                <a:r>
                  <a:rPr lang="en-US" b="1" dirty="0" err="1">
                    <a:latin typeface="Gill Sans"/>
                    <a:cs typeface="Gill Sans"/>
                  </a:rPr>
                  <a:t>Corriente</a:t>
                </a:r>
                <a:endParaRPr lang="en-US" b="1" dirty="0">
                  <a:latin typeface="Gill Sans"/>
                  <a:cs typeface="Gill Sans"/>
                </a:endParaRPr>
              </a:p>
            </p:txBody>
          </p:sp>
          <p:sp>
            <p:nvSpPr>
              <p:cNvPr id="45" name="TextBox 44"/>
              <p:cNvSpPr txBox="1"/>
              <p:nvPr/>
            </p:nvSpPr>
            <p:spPr>
              <a:xfrm>
                <a:off x="3291156" y="620688"/>
                <a:ext cx="1322823" cy="369332"/>
              </a:xfrm>
              <a:prstGeom prst="rect">
                <a:avLst/>
              </a:prstGeom>
              <a:grpFill/>
            </p:spPr>
            <p:txBody>
              <a:bodyPr wrap="none" rtlCol="0">
                <a:spAutoFit/>
              </a:bodyPr>
              <a:lstStyle/>
              <a:p>
                <a:r>
                  <a:rPr lang="en-US" b="1" dirty="0" err="1">
                    <a:latin typeface="Gill Sans"/>
                    <a:cs typeface="Gill Sans"/>
                  </a:rPr>
                  <a:t>Corriente</a:t>
                </a:r>
                <a:endParaRPr lang="en-US" b="1" dirty="0">
                  <a:latin typeface="Gill Sans"/>
                  <a:cs typeface="Gill Sans"/>
                </a:endParaRPr>
              </a:p>
            </p:txBody>
          </p:sp>
          <p:sp>
            <p:nvSpPr>
              <p:cNvPr id="46" name="TextBox 45"/>
              <p:cNvSpPr txBox="1"/>
              <p:nvPr/>
            </p:nvSpPr>
            <p:spPr>
              <a:xfrm>
                <a:off x="3419872" y="1513714"/>
                <a:ext cx="1075084" cy="369332"/>
              </a:xfrm>
              <a:prstGeom prst="rect">
                <a:avLst/>
              </a:prstGeom>
              <a:grpFill/>
            </p:spPr>
            <p:txBody>
              <a:bodyPr wrap="none" rtlCol="0">
                <a:spAutoFit/>
              </a:bodyPr>
              <a:lstStyle/>
              <a:p>
                <a:r>
                  <a:rPr lang="en-US" b="1" dirty="0">
                    <a:latin typeface="Gill Sans"/>
                    <a:cs typeface="Gill Sans"/>
                  </a:rPr>
                  <a:t>Voltage</a:t>
                </a:r>
              </a:p>
            </p:txBody>
          </p:sp>
          <p:sp>
            <p:nvSpPr>
              <p:cNvPr id="47" name="TextBox 46"/>
              <p:cNvSpPr txBox="1"/>
              <p:nvPr/>
            </p:nvSpPr>
            <p:spPr>
              <a:xfrm>
                <a:off x="4577036" y="620688"/>
                <a:ext cx="1075084" cy="369332"/>
              </a:xfrm>
              <a:prstGeom prst="rect">
                <a:avLst/>
              </a:prstGeom>
              <a:grpFill/>
            </p:spPr>
            <p:txBody>
              <a:bodyPr wrap="none" rtlCol="0">
                <a:spAutoFit/>
              </a:bodyPr>
              <a:lstStyle/>
              <a:p>
                <a:r>
                  <a:rPr lang="en-US" b="1" dirty="0">
                    <a:latin typeface="Gill Sans"/>
                    <a:cs typeface="Gill Sans"/>
                  </a:rPr>
                  <a:t>Voltage</a:t>
                </a:r>
              </a:p>
            </p:txBody>
          </p:sp>
          <p:sp>
            <p:nvSpPr>
              <p:cNvPr id="48" name="TextBox 47"/>
              <p:cNvSpPr txBox="1"/>
              <p:nvPr/>
            </p:nvSpPr>
            <p:spPr>
              <a:xfrm>
                <a:off x="4716016" y="1513714"/>
                <a:ext cx="648247" cy="369332"/>
              </a:xfrm>
              <a:prstGeom prst="rect">
                <a:avLst/>
              </a:prstGeom>
              <a:grpFill/>
            </p:spPr>
            <p:txBody>
              <a:bodyPr wrap="none" rtlCol="0">
                <a:spAutoFit/>
              </a:bodyPr>
              <a:lstStyle/>
              <a:p>
                <a:r>
                  <a:rPr lang="en-US" b="1" dirty="0">
                    <a:latin typeface="Gill Sans"/>
                    <a:cs typeface="Gill Sans"/>
                  </a:rPr>
                  <a:t>Bits</a:t>
                </a:r>
              </a:p>
            </p:txBody>
          </p:sp>
          <p:sp>
            <p:nvSpPr>
              <p:cNvPr id="49" name="TextBox 48"/>
              <p:cNvSpPr txBox="1"/>
              <p:nvPr/>
            </p:nvSpPr>
            <p:spPr>
              <a:xfrm>
                <a:off x="5736828" y="620688"/>
                <a:ext cx="648247" cy="369332"/>
              </a:xfrm>
              <a:prstGeom prst="rect">
                <a:avLst/>
              </a:prstGeom>
              <a:grpFill/>
            </p:spPr>
            <p:txBody>
              <a:bodyPr wrap="none" rtlCol="0">
                <a:spAutoFit/>
              </a:bodyPr>
              <a:lstStyle/>
              <a:p>
                <a:r>
                  <a:rPr lang="en-US" b="1" dirty="0">
                    <a:latin typeface="Gill Sans"/>
                    <a:cs typeface="Gill Sans"/>
                  </a:rPr>
                  <a:t>Bits</a:t>
                </a:r>
              </a:p>
            </p:txBody>
          </p:sp>
          <p:sp>
            <p:nvSpPr>
              <p:cNvPr id="50" name="TextBox 49"/>
              <p:cNvSpPr txBox="1"/>
              <p:nvPr/>
            </p:nvSpPr>
            <p:spPr>
              <a:xfrm>
                <a:off x="5652120" y="1513714"/>
                <a:ext cx="607859" cy="369332"/>
              </a:xfrm>
              <a:prstGeom prst="rect">
                <a:avLst/>
              </a:prstGeom>
              <a:grpFill/>
            </p:spPr>
            <p:txBody>
              <a:bodyPr wrap="none" rtlCol="0">
                <a:spAutoFit/>
              </a:bodyPr>
              <a:lstStyle/>
              <a:p>
                <a:r>
                  <a:rPr lang="en-US" b="1" dirty="0">
                    <a:latin typeface="Gill Sans"/>
                    <a:cs typeface="Gill Sans"/>
                  </a:rPr>
                  <a:t>Luz</a:t>
                </a:r>
              </a:p>
            </p:txBody>
          </p:sp>
          <p:cxnSp>
            <p:nvCxnSpPr>
              <p:cNvPr id="51" name="Straight Arrow Connector 50"/>
              <p:cNvCxnSpPr/>
              <p:nvPr/>
            </p:nvCxnSpPr>
            <p:spPr>
              <a:xfrm>
                <a:off x="1547664" y="1019156"/>
                <a:ext cx="0" cy="540064"/>
              </a:xfrm>
              <a:prstGeom prst="straightConnector1">
                <a:avLst/>
              </a:prstGeom>
              <a:grpFill/>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a:off x="2771800" y="1019156"/>
                <a:ext cx="0" cy="540064"/>
              </a:xfrm>
              <a:prstGeom prst="straightConnector1">
                <a:avLst/>
              </a:prstGeom>
              <a:grpFill/>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3923928" y="1019156"/>
                <a:ext cx="0" cy="540064"/>
              </a:xfrm>
              <a:prstGeom prst="straightConnector1">
                <a:avLst/>
              </a:prstGeom>
              <a:grpFill/>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a:off x="5004048" y="1019156"/>
                <a:ext cx="0" cy="540064"/>
              </a:xfrm>
              <a:prstGeom prst="straightConnector1">
                <a:avLst/>
              </a:prstGeom>
              <a:grpFill/>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5997600" y="1019156"/>
                <a:ext cx="0" cy="540064"/>
              </a:xfrm>
              <a:prstGeom prst="straightConnector1">
                <a:avLst/>
              </a:prstGeom>
              <a:grpFill/>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V="1">
                <a:off x="1835696" y="1171556"/>
                <a:ext cx="501109" cy="323658"/>
              </a:xfrm>
              <a:prstGeom prst="straightConnector1">
                <a:avLst/>
              </a:prstGeom>
              <a:grpFill/>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flipV="1">
                <a:off x="3124200" y="1190056"/>
                <a:ext cx="501109" cy="323658"/>
              </a:xfrm>
              <a:prstGeom prst="straightConnector1">
                <a:avLst/>
              </a:prstGeom>
              <a:grpFill/>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flipV="1">
                <a:off x="4265712" y="1162127"/>
                <a:ext cx="501109" cy="323658"/>
              </a:xfrm>
              <a:prstGeom prst="straightConnector1">
                <a:avLst/>
              </a:prstGeom>
              <a:grpFill/>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V="1">
                <a:off x="5324799" y="1100013"/>
                <a:ext cx="501109" cy="323658"/>
              </a:xfrm>
              <a:prstGeom prst="straightConnector1">
                <a:avLst/>
              </a:prstGeom>
              <a:grpFill/>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grpSp>
      </p:grpSp>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42</a:t>
            </a:fld>
            <a:endParaRPr lang="en-US" sz="1400">
              <a:solidFill>
                <a:prstClr val="black"/>
              </a:solidFill>
            </a:endParaRPr>
          </a:p>
        </p:txBody>
      </p:sp>
    </p:spTree>
    <p:extLst>
      <p:ext uri="{BB962C8B-B14F-4D97-AF65-F5344CB8AC3E}">
        <p14:creationId xmlns:p14="http://schemas.microsoft.com/office/powerpoint/2010/main" val="22712405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5669" y="332659"/>
            <a:ext cx="7848872" cy="864093"/>
          </a:xfrm>
        </p:spPr>
        <p:txBody>
          <a:bodyPr rtlCol="0">
            <a:noAutofit/>
          </a:bodyPr>
          <a:lstStyle/>
          <a:p>
            <a:pPr marL="0" indent="0" algn="ctr">
              <a:buNone/>
            </a:pPr>
            <a:r>
              <a:rPr lang="en-US" sz="3600" dirty="0">
                <a:solidFill>
                  <a:schemeClr val="accent2"/>
                </a:solidFill>
                <a:latin typeface="AmericanTypewriter"/>
              </a:rPr>
              <a:t>• </a:t>
            </a:r>
            <a:r>
              <a:rPr lang="en-GB" sz="4000" b="1" dirty="0" err="1"/>
              <a:t>Datos</a:t>
            </a:r>
            <a:r>
              <a:rPr lang="en-GB" sz="4000" b="1" dirty="0"/>
              <a:t> y </a:t>
            </a:r>
            <a:r>
              <a:rPr lang="en-GB" sz="4000" b="1" dirty="0" err="1"/>
              <a:t>Filtros</a:t>
            </a:r>
            <a:r>
              <a:rPr lang="en-GB" sz="4000" b="1" dirty="0"/>
              <a:t> </a:t>
            </a:r>
            <a:r>
              <a:rPr lang="en-US" sz="3600" dirty="0">
                <a:solidFill>
                  <a:schemeClr val="accent2"/>
                </a:solidFill>
                <a:latin typeface="AmericanTypewriter"/>
              </a:rPr>
              <a:t>•</a:t>
            </a:r>
            <a:endParaRPr lang="en-GB" sz="3600" b="1"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8" name="TextBox 7"/>
          <p:cNvSpPr txBox="1"/>
          <p:nvPr/>
        </p:nvSpPr>
        <p:spPr>
          <a:xfrm>
            <a:off x="507353" y="1340768"/>
            <a:ext cx="8208915" cy="1477319"/>
          </a:xfrm>
          <a:prstGeom prst="rect">
            <a:avLst/>
          </a:prstGeom>
          <a:noFill/>
        </p:spPr>
        <p:txBody>
          <a:bodyPr wrap="square" lIns="91432" tIns="45716" rIns="91432" bIns="45716">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marL="285724" indent="-285724" eaLnBrk="1" hangingPunct="1">
              <a:buFont typeface="Arial"/>
              <a:buChar char="•"/>
            </a:pPr>
            <a:r>
              <a:rPr lang="es-ES_tradnl" sz="1800" dirty="0">
                <a:latin typeface="Gill Sans"/>
                <a:cs typeface="Gill Sans"/>
              </a:rPr>
              <a:t>Si todos los datos generados se registrasen, se necesitarían 100,000 </a:t>
            </a:r>
            <a:r>
              <a:rPr lang="es-ES_tradnl" sz="1800" dirty="0" err="1">
                <a:latin typeface="Gill Sans"/>
                <a:cs typeface="Gill Sans"/>
              </a:rPr>
              <a:t>CDs</a:t>
            </a:r>
            <a:r>
              <a:rPr lang="es-ES_tradnl" sz="1800" dirty="0">
                <a:latin typeface="Gill Sans"/>
                <a:cs typeface="Gill Sans"/>
              </a:rPr>
              <a:t> / s</a:t>
            </a:r>
          </a:p>
          <a:p>
            <a:pPr marL="285724" indent="-285724" eaLnBrk="1" hangingPunct="1">
              <a:buFont typeface="Arial"/>
              <a:buChar char="•"/>
            </a:pPr>
            <a:r>
              <a:rPr lang="es-ES_tradnl" sz="1800" dirty="0">
                <a:latin typeface="Gill Sans"/>
                <a:cs typeface="Gill Sans"/>
              </a:rPr>
              <a:t>Equivalen 50 000 millones de llamadas de teléfono realizadas al mismo tiempo</a:t>
            </a:r>
          </a:p>
          <a:p>
            <a:pPr marL="285724" indent="-285724" eaLnBrk="1" hangingPunct="1">
              <a:buFont typeface="Arial"/>
              <a:buChar char="•"/>
            </a:pPr>
            <a:endParaRPr lang="es-ES_tradnl" sz="1800" dirty="0">
              <a:latin typeface="Gill Sans"/>
              <a:cs typeface="Gill Sans"/>
            </a:endParaRPr>
          </a:p>
          <a:p>
            <a:pPr marL="285724" indent="-285724" eaLnBrk="1" hangingPunct="1">
              <a:buFont typeface="Arial"/>
              <a:buChar char="•"/>
            </a:pPr>
            <a:r>
              <a:rPr lang="es-ES_tradnl" sz="1800" dirty="0">
                <a:latin typeface="Gill Sans"/>
                <a:cs typeface="Gill Sans"/>
              </a:rPr>
              <a:t>Primera selección de datos con un sistema de filtrado (</a:t>
            </a:r>
            <a:r>
              <a:rPr lang="es-ES_tradnl" sz="1800" i="1" dirty="0" err="1">
                <a:latin typeface="Gill Sans"/>
                <a:cs typeface="Gill Sans"/>
              </a:rPr>
              <a:t>trigger</a:t>
            </a:r>
            <a:r>
              <a:rPr lang="es-ES_tradnl" sz="1800" dirty="0">
                <a:latin typeface="Gill Sans"/>
                <a:cs typeface="Gill Sans"/>
              </a:rPr>
              <a:t>) en 3 niveles:</a:t>
            </a:r>
          </a:p>
          <a:p>
            <a:pPr eaLnBrk="1" hangingPunct="1">
              <a:buFontTx/>
              <a:buChar char="-"/>
            </a:pPr>
            <a:endParaRPr lang="es-ES_tradnl" sz="1800" dirty="0">
              <a:latin typeface="Gill Sans"/>
              <a:cs typeface="Gill Sans"/>
            </a:endParaRPr>
          </a:p>
        </p:txBody>
      </p:sp>
      <p:graphicFrame>
        <p:nvGraphicFramePr>
          <p:cNvPr id="9" name="Table 8"/>
          <p:cNvGraphicFramePr>
            <a:graphicFrameLocks noGrp="1"/>
          </p:cNvGraphicFramePr>
          <p:nvPr>
            <p:extLst>
              <p:ext uri="{D42A27DB-BD31-4B8C-83A1-F6EECF244321}">
                <p14:modId xmlns:p14="http://schemas.microsoft.com/office/powerpoint/2010/main" val="1600811127"/>
              </p:ext>
            </p:extLst>
          </p:nvPr>
        </p:nvGraphicFramePr>
        <p:xfrm>
          <a:off x="1187624" y="3068960"/>
          <a:ext cx="6616239" cy="1986283"/>
        </p:xfrm>
        <a:graphic>
          <a:graphicData uri="http://schemas.openxmlformats.org/drawingml/2006/table">
            <a:tbl>
              <a:tblPr firstRow="1" bandRow="1">
                <a:tableStyleId>{5C22544A-7EE6-4342-B048-85BDC9FD1C3A}</a:tableStyleId>
              </a:tblPr>
              <a:tblGrid>
                <a:gridCol w="1070416">
                  <a:extLst>
                    <a:ext uri="{9D8B030D-6E8A-4147-A177-3AD203B41FA5}">
                      <a16:colId xmlns:a16="http://schemas.microsoft.com/office/drawing/2014/main" val="20000"/>
                    </a:ext>
                  </a:extLst>
                </a:gridCol>
                <a:gridCol w="1607416">
                  <a:extLst>
                    <a:ext uri="{9D8B030D-6E8A-4147-A177-3AD203B41FA5}">
                      <a16:colId xmlns:a16="http://schemas.microsoft.com/office/drawing/2014/main" val="20001"/>
                    </a:ext>
                  </a:extLst>
                </a:gridCol>
                <a:gridCol w="1400971">
                  <a:extLst>
                    <a:ext uri="{9D8B030D-6E8A-4147-A177-3AD203B41FA5}">
                      <a16:colId xmlns:a16="http://schemas.microsoft.com/office/drawing/2014/main" val="20002"/>
                    </a:ext>
                  </a:extLst>
                </a:gridCol>
                <a:gridCol w="1329464">
                  <a:extLst>
                    <a:ext uri="{9D8B030D-6E8A-4147-A177-3AD203B41FA5}">
                      <a16:colId xmlns:a16="http://schemas.microsoft.com/office/drawing/2014/main" val="20003"/>
                    </a:ext>
                  </a:extLst>
                </a:gridCol>
                <a:gridCol w="1207972">
                  <a:extLst>
                    <a:ext uri="{9D8B030D-6E8A-4147-A177-3AD203B41FA5}">
                      <a16:colId xmlns:a16="http://schemas.microsoft.com/office/drawing/2014/main" val="20004"/>
                    </a:ext>
                  </a:extLst>
                </a:gridCol>
              </a:tblGrid>
              <a:tr h="546885">
                <a:tc>
                  <a:txBody>
                    <a:bodyPr/>
                    <a:lstStyle/>
                    <a:p>
                      <a:pPr algn="ctr"/>
                      <a:r>
                        <a:rPr lang="es-ES_tradnl" sz="1400" dirty="0" err="1">
                          <a:latin typeface="Gill Sans MT"/>
                          <a:cs typeface="Gill Sans MT"/>
                        </a:rPr>
                        <a:t>Trigger</a:t>
                      </a:r>
                      <a:endParaRPr lang="es-ES_tradnl" sz="1400" dirty="0">
                        <a:latin typeface="Gill Sans MT"/>
                        <a:cs typeface="Gill Sans MT"/>
                      </a:endParaRPr>
                    </a:p>
                  </a:txBody>
                  <a:tcPr/>
                </a:tc>
                <a:tc>
                  <a:txBody>
                    <a:bodyPr/>
                    <a:lstStyle/>
                    <a:p>
                      <a:pPr algn="ctr"/>
                      <a:r>
                        <a:rPr lang="es-ES_tradnl" sz="1400" dirty="0">
                          <a:latin typeface="Gill Sans MT"/>
                          <a:cs typeface="Gill Sans MT"/>
                        </a:rPr>
                        <a:t>Método</a:t>
                      </a:r>
                    </a:p>
                  </a:txBody>
                  <a:tcPr/>
                </a:tc>
                <a:tc>
                  <a:txBody>
                    <a:bodyPr/>
                    <a:lstStyle/>
                    <a:p>
                      <a:pPr algn="ctr"/>
                      <a:r>
                        <a:rPr lang="es-ES_tradnl" sz="1400" dirty="0">
                          <a:latin typeface="Gill Sans MT"/>
                          <a:cs typeface="Gill Sans MT"/>
                        </a:rPr>
                        <a:t>Entrada Sucesos/</a:t>
                      </a:r>
                      <a:r>
                        <a:rPr lang="es-ES_tradnl" sz="1400" dirty="0" err="1">
                          <a:latin typeface="Gill Sans MT"/>
                          <a:cs typeface="Gill Sans MT"/>
                        </a:rPr>
                        <a:t>s</a:t>
                      </a:r>
                      <a:endParaRPr lang="es-ES_tradnl" sz="1400" dirty="0">
                        <a:latin typeface="Gill Sans MT"/>
                        <a:cs typeface="Gill Sans MT"/>
                      </a:endParaRPr>
                    </a:p>
                  </a:txBody>
                  <a:tcPr/>
                </a:tc>
                <a:tc>
                  <a:txBody>
                    <a:bodyPr/>
                    <a:lstStyle/>
                    <a:p>
                      <a:pPr algn="ctr"/>
                      <a:r>
                        <a:rPr lang="es-ES_tradnl" sz="1400" dirty="0">
                          <a:latin typeface="Gill Sans MT"/>
                          <a:cs typeface="Gill Sans MT"/>
                        </a:rPr>
                        <a:t>Salida</a:t>
                      </a:r>
                    </a:p>
                    <a:p>
                      <a:pPr algn="ctr"/>
                      <a:r>
                        <a:rPr lang="es-ES_tradnl" sz="1400" dirty="0">
                          <a:latin typeface="Gill Sans MT"/>
                          <a:cs typeface="Gill Sans MT"/>
                        </a:rPr>
                        <a:t>Sucesos/</a:t>
                      </a:r>
                      <a:r>
                        <a:rPr lang="es-ES_tradnl" sz="1400" dirty="0" err="1">
                          <a:latin typeface="Gill Sans MT"/>
                          <a:cs typeface="Gill Sans MT"/>
                        </a:rPr>
                        <a:t>s</a:t>
                      </a:r>
                      <a:endParaRPr lang="es-ES_tradnl" sz="1400" dirty="0">
                        <a:latin typeface="Gill Sans MT"/>
                        <a:cs typeface="Gill Sans MT"/>
                      </a:endParaRPr>
                    </a:p>
                  </a:txBody>
                  <a:tcPr/>
                </a:tc>
                <a:tc>
                  <a:txBody>
                    <a:bodyPr/>
                    <a:lstStyle/>
                    <a:p>
                      <a:pPr algn="ctr"/>
                      <a:r>
                        <a:rPr lang="es-ES_tradnl" sz="1400" dirty="0">
                          <a:latin typeface="Gill Sans MT"/>
                          <a:cs typeface="Gill Sans MT"/>
                        </a:rPr>
                        <a:t>Factor de reducción</a:t>
                      </a:r>
                    </a:p>
                  </a:txBody>
                  <a:tcPr/>
                </a:tc>
                <a:extLst>
                  <a:ext uri="{0D108BD9-81ED-4DB2-BD59-A6C34878D82A}">
                    <a16:rowId xmlns:a16="http://schemas.microsoft.com/office/drawing/2014/main" val="10000"/>
                  </a:ext>
                </a:extLst>
              </a:tr>
              <a:tr h="518160">
                <a:tc>
                  <a:txBody>
                    <a:bodyPr/>
                    <a:lstStyle/>
                    <a:p>
                      <a:r>
                        <a:rPr lang="es-ES_tradnl" sz="1400" dirty="0">
                          <a:latin typeface="Gill Sans MT"/>
                          <a:cs typeface="Gill Sans MT"/>
                        </a:rPr>
                        <a:t>Nivel 1</a:t>
                      </a:r>
                    </a:p>
                  </a:txBody>
                  <a:tcPr/>
                </a:tc>
                <a:tc>
                  <a:txBody>
                    <a:bodyPr/>
                    <a:lstStyle/>
                    <a:p>
                      <a:pPr algn="ctr"/>
                      <a:r>
                        <a:rPr lang="es-ES_tradnl" sz="1400" dirty="0">
                          <a:latin typeface="Gill Sans MT"/>
                          <a:cs typeface="Gill Sans MT"/>
                        </a:rPr>
                        <a:t>HW</a:t>
                      </a:r>
                    </a:p>
                    <a:p>
                      <a:pPr algn="ctr"/>
                      <a:r>
                        <a:rPr lang="es-ES_tradnl" sz="1400" dirty="0">
                          <a:latin typeface="Gill Sans MT"/>
                          <a:cs typeface="Gill Sans MT"/>
                        </a:rPr>
                        <a:t>(</a:t>
                      </a:r>
                      <a:r>
                        <a:rPr lang="en-US" sz="1400" dirty="0" err="1">
                          <a:latin typeface="Gill Sans MT"/>
                          <a:cs typeface="Gill Sans MT"/>
                        </a:rPr>
                        <a:t>μ</a:t>
                      </a:r>
                      <a:r>
                        <a:rPr lang="en-US" sz="1400" dirty="0">
                          <a:latin typeface="Gill Sans MT"/>
                          <a:cs typeface="Gill Sans MT"/>
                        </a:rPr>
                        <a:t>,</a:t>
                      </a:r>
                      <a:r>
                        <a:rPr lang="es-ES_tradnl" sz="1400" dirty="0">
                          <a:latin typeface="Gill Sans MT"/>
                          <a:cs typeface="Gill Sans MT"/>
                        </a:rPr>
                        <a:t>  Calo)</a:t>
                      </a:r>
                    </a:p>
                  </a:txBody>
                  <a:tcPr/>
                </a:tc>
                <a:tc>
                  <a:txBody>
                    <a:bodyPr/>
                    <a:lstStyle/>
                    <a:p>
                      <a:pPr algn="r"/>
                      <a:r>
                        <a:rPr lang="es-ES_tradnl" sz="1400" dirty="0">
                          <a:latin typeface="Gill Sans MT"/>
                          <a:cs typeface="Gill Sans MT"/>
                        </a:rPr>
                        <a:t>40 000 10</a:t>
                      </a:r>
                      <a:r>
                        <a:rPr lang="es-ES_tradnl" sz="1400" baseline="30000" dirty="0">
                          <a:latin typeface="Gill Sans MT"/>
                          <a:cs typeface="Gill Sans MT"/>
                        </a:rPr>
                        <a:t>3</a:t>
                      </a:r>
                    </a:p>
                  </a:txBody>
                  <a:tcPr/>
                </a:tc>
                <a:tc>
                  <a:txBody>
                    <a:bodyPr/>
                    <a:lstStyle/>
                    <a:p>
                      <a:pPr algn="r"/>
                      <a:r>
                        <a:rPr lang="es-ES_tradnl" sz="1400" dirty="0">
                          <a:latin typeface="Gill Sans MT"/>
                          <a:cs typeface="Gill Sans MT"/>
                        </a:rPr>
                        <a:t>100 10</a:t>
                      </a:r>
                      <a:r>
                        <a:rPr lang="es-ES_tradnl" sz="1400" baseline="30000" dirty="0">
                          <a:latin typeface="Gill Sans MT"/>
                          <a:cs typeface="Gill Sans MT"/>
                        </a:rPr>
                        <a:t>3</a:t>
                      </a:r>
                      <a:endParaRPr lang="es-ES_tradnl" sz="1400" dirty="0">
                        <a:latin typeface="Gill Sans MT"/>
                        <a:cs typeface="Gill Sans MT"/>
                      </a:endParaRPr>
                    </a:p>
                  </a:txBody>
                  <a:tcPr/>
                </a:tc>
                <a:tc>
                  <a:txBody>
                    <a:bodyPr/>
                    <a:lstStyle/>
                    <a:p>
                      <a:pPr algn="ctr"/>
                      <a:r>
                        <a:rPr lang="es-ES_tradnl" sz="1400" dirty="0">
                          <a:latin typeface="Gill Sans MT"/>
                          <a:cs typeface="Gill Sans MT"/>
                        </a:rPr>
                        <a:t>400</a:t>
                      </a:r>
                    </a:p>
                  </a:txBody>
                  <a:tcPr/>
                </a:tc>
                <a:extLst>
                  <a:ext uri="{0D108BD9-81ED-4DB2-BD59-A6C34878D82A}">
                    <a16:rowId xmlns:a16="http://schemas.microsoft.com/office/drawing/2014/main" val="10001"/>
                  </a:ext>
                </a:extLst>
              </a:tr>
              <a:tr h="518160">
                <a:tc>
                  <a:txBody>
                    <a:bodyPr/>
                    <a:lstStyle/>
                    <a:p>
                      <a:r>
                        <a:rPr lang="es-ES_tradnl" sz="1400" dirty="0">
                          <a:latin typeface="Gill Sans MT"/>
                          <a:cs typeface="Gill Sans MT"/>
                        </a:rPr>
                        <a:t>Nivel 2</a:t>
                      </a:r>
                    </a:p>
                  </a:txBody>
                  <a:tcPr/>
                </a:tc>
                <a:tc>
                  <a:txBody>
                    <a:bodyPr/>
                    <a:lstStyle/>
                    <a:p>
                      <a:pPr algn="ctr"/>
                      <a:r>
                        <a:rPr lang="es-ES_tradnl" sz="1400" dirty="0">
                          <a:latin typeface="Gill Sans MT"/>
                          <a:cs typeface="Gill Sans MT"/>
                        </a:rPr>
                        <a:t>SW</a:t>
                      </a:r>
                    </a:p>
                    <a:p>
                      <a:pPr algn="ctr"/>
                      <a:r>
                        <a:rPr lang="es-ES_tradnl" sz="1400" dirty="0">
                          <a:latin typeface="Gill Sans MT"/>
                          <a:cs typeface="Gill Sans MT"/>
                        </a:rPr>
                        <a:t>(</a:t>
                      </a:r>
                      <a:r>
                        <a:rPr lang="es-ES_tradnl" sz="1400" dirty="0" err="1">
                          <a:latin typeface="Gill Sans MT"/>
                          <a:cs typeface="Gill Sans MT"/>
                        </a:rPr>
                        <a:t>RoI</a:t>
                      </a:r>
                      <a:r>
                        <a:rPr lang="es-ES_tradnl" sz="1400" dirty="0">
                          <a:latin typeface="Gill Sans MT"/>
                          <a:cs typeface="Gill Sans MT"/>
                        </a:rPr>
                        <a:t>, ID)</a:t>
                      </a:r>
                    </a:p>
                  </a:txBody>
                  <a:tcPr/>
                </a:tc>
                <a:tc>
                  <a:txBody>
                    <a:bodyPr/>
                    <a:lstStyle/>
                    <a:p>
                      <a:pPr algn="r"/>
                      <a:r>
                        <a:rPr lang="es-ES_tradnl" sz="1400" dirty="0">
                          <a:latin typeface="Gill Sans MT"/>
                          <a:cs typeface="Gill Sans MT"/>
                        </a:rPr>
                        <a:t>100 10</a:t>
                      </a:r>
                      <a:r>
                        <a:rPr lang="es-ES_tradnl" sz="1400" baseline="30000" dirty="0">
                          <a:latin typeface="Gill Sans MT"/>
                          <a:cs typeface="Gill Sans MT"/>
                        </a:rPr>
                        <a:t>3</a:t>
                      </a:r>
                      <a:endParaRPr lang="es-ES_tradnl" sz="1400" dirty="0">
                        <a:latin typeface="Gill Sans MT"/>
                        <a:cs typeface="Gill Sans MT"/>
                      </a:endParaRPr>
                    </a:p>
                  </a:txBody>
                  <a:tcPr/>
                </a:tc>
                <a:tc>
                  <a:txBody>
                    <a:bodyPr/>
                    <a:lstStyle/>
                    <a:p>
                      <a:pPr algn="r"/>
                      <a:r>
                        <a:rPr lang="es-ES_tradnl" sz="1400" dirty="0">
                          <a:latin typeface="Gill Sans MT"/>
                          <a:cs typeface="Gill Sans MT"/>
                        </a:rPr>
                        <a:t>3 10</a:t>
                      </a:r>
                      <a:r>
                        <a:rPr lang="es-ES_tradnl" sz="1400" baseline="30000" dirty="0">
                          <a:latin typeface="Gill Sans MT"/>
                          <a:cs typeface="Gill Sans MT"/>
                        </a:rPr>
                        <a:t>3</a:t>
                      </a:r>
                      <a:endParaRPr lang="es-ES_tradnl" sz="1400" dirty="0">
                        <a:latin typeface="Gill Sans MT"/>
                        <a:cs typeface="Gill Sans MT"/>
                      </a:endParaRPr>
                    </a:p>
                  </a:txBody>
                  <a:tcPr/>
                </a:tc>
                <a:tc>
                  <a:txBody>
                    <a:bodyPr/>
                    <a:lstStyle/>
                    <a:p>
                      <a:pPr algn="ctr"/>
                      <a:r>
                        <a:rPr lang="es-ES_tradnl" sz="1400" dirty="0">
                          <a:latin typeface="Gill Sans MT"/>
                          <a:cs typeface="Gill Sans MT"/>
                        </a:rPr>
                        <a:t>30</a:t>
                      </a:r>
                    </a:p>
                  </a:txBody>
                  <a:tcPr/>
                </a:tc>
                <a:extLst>
                  <a:ext uri="{0D108BD9-81ED-4DB2-BD59-A6C34878D82A}">
                    <a16:rowId xmlns:a16="http://schemas.microsoft.com/office/drawing/2014/main" val="10002"/>
                  </a:ext>
                </a:extLst>
              </a:tr>
              <a:tr h="403078">
                <a:tc>
                  <a:txBody>
                    <a:bodyPr/>
                    <a:lstStyle/>
                    <a:p>
                      <a:r>
                        <a:rPr lang="es-ES_tradnl" sz="1400" dirty="0">
                          <a:latin typeface="Gill Sans MT"/>
                          <a:cs typeface="Gill Sans MT"/>
                        </a:rPr>
                        <a:t>Nivel 3</a:t>
                      </a:r>
                    </a:p>
                  </a:txBody>
                  <a:tcPr/>
                </a:tc>
                <a:tc>
                  <a:txBody>
                    <a:bodyPr/>
                    <a:lstStyle/>
                    <a:p>
                      <a:pPr algn="ctr"/>
                      <a:r>
                        <a:rPr lang="es-ES_tradnl" sz="1400" dirty="0">
                          <a:latin typeface="Gill Sans MT"/>
                          <a:cs typeface="Gill Sans MT"/>
                        </a:rPr>
                        <a:t>SW</a:t>
                      </a:r>
                    </a:p>
                  </a:txBody>
                  <a:tcPr/>
                </a:tc>
                <a:tc>
                  <a:txBody>
                    <a:bodyPr/>
                    <a:lstStyle/>
                    <a:p>
                      <a:pPr algn="r"/>
                      <a:r>
                        <a:rPr lang="es-ES_tradnl" sz="1400" dirty="0">
                          <a:latin typeface="Gill Sans MT"/>
                          <a:cs typeface="Gill Sans MT"/>
                        </a:rPr>
                        <a:t>3</a:t>
                      </a:r>
                      <a:r>
                        <a:rPr lang="es-ES_tradnl" sz="1400" baseline="0" dirty="0">
                          <a:latin typeface="Gill Sans MT"/>
                          <a:cs typeface="Gill Sans MT"/>
                        </a:rPr>
                        <a:t> 10</a:t>
                      </a:r>
                      <a:r>
                        <a:rPr lang="es-ES_tradnl" sz="1400" baseline="30000" dirty="0">
                          <a:latin typeface="Gill Sans MT"/>
                          <a:cs typeface="Gill Sans MT"/>
                        </a:rPr>
                        <a:t>3</a:t>
                      </a:r>
                      <a:endParaRPr lang="es-ES_tradnl" sz="1400" dirty="0">
                        <a:latin typeface="Gill Sans MT"/>
                        <a:cs typeface="Gill Sans MT"/>
                      </a:endParaRPr>
                    </a:p>
                  </a:txBody>
                  <a:tcPr/>
                </a:tc>
                <a:tc>
                  <a:txBody>
                    <a:bodyPr/>
                    <a:lstStyle/>
                    <a:p>
                      <a:pPr algn="r"/>
                      <a:r>
                        <a:rPr lang="es-ES_tradnl" sz="1400" dirty="0">
                          <a:latin typeface="Gill Sans MT"/>
                          <a:cs typeface="Gill Sans MT"/>
                        </a:rPr>
                        <a:t>0.2 10</a:t>
                      </a:r>
                      <a:r>
                        <a:rPr lang="es-ES_tradnl" sz="1400" baseline="30000" dirty="0">
                          <a:latin typeface="Gill Sans MT"/>
                          <a:cs typeface="Gill Sans MT"/>
                        </a:rPr>
                        <a:t>3</a:t>
                      </a:r>
                      <a:endParaRPr lang="es-ES_tradnl" sz="1400" dirty="0">
                        <a:latin typeface="Gill Sans MT"/>
                        <a:cs typeface="Gill Sans MT"/>
                      </a:endParaRPr>
                    </a:p>
                  </a:txBody>
                  <a:tcPr/>
                </a:tc>
                <a:tc>
                  <a:txBody>
                    <a:bodyPr/>
                    <a:lstStyle/>
                    <a:p>
                      <a:pPr algn="ctr"/>
                      <a:r>
                        <a:rPr lang="es-ES_tradnl" sz="1400" dirty="0">
                          <a:latin typeface="Gill Sans MT"/>
                          <a:cs typeface="Gill Sans MT"/>
                        </a:rPr>
                        <a:t>15</a:t>
                      </a:r>
                    </a:p>
                  </a:txBody>
                  <a:tcPr/>
                </a:tc>
                <a:extLst>
                  <a:ext uri="{0D108BD9-81ED-4DB2-BD59-A6C34878D82A}">
                    <a16:rowId xmlns:a16="http://schemas.microsoft.com/office/drawing/2014/main" val="10003"/>
                  </a:ext>
                </a:extLst>
              </a:tr>
            </a:tbl>
          </a:graphicData>
        </a:graphic>
      </p:graphicFrame>
      <p:sp>
        <p:nvSpPr>
          <p:cNvPr id="11" name="TextBox 10"/>
          <p:cNvSpPr txBox="1"/>
          <p:nvPr/>
        </p:nvSpPr>
        <p:spPr>
          <a:xfrm>
            <a:off x="5508104" y="5404131"/>
            <a:ext cx="820244" cy="369332"/>
          </a:xfrm>
          <a:prstGeom prst="rect">
            <a:avLst/>
          </a:prstGeom>
          <a:solidFill>
            <a:srgbClr val="D9D9D9"/>
          </a:solidFill>
          <a:ln>
            <a:noFill/>
          </a:ln>
        </p:spPr>
        <p:style>
          <a:lnRef idx="1">
            <a:schemeClr val="accent1"/>
          </a:lnRef>
          <a:fillRef idx="2">
            <a:schemeClr val="accent1"/>
          </a:fillRef>
          <a:effectRef idx="1">
            <a:schemeClr val="accent1"/>
          </a:effectRef>
          <a:fontRef idx="minor">
            <a:schemeClr val="dk1"/>
          </a:fontRef>
        </p:style>
        <p:txBody>
          <a:bodyPr wrap="square" lIns="91432" tIns="45716" rIns="91432" bIns="45716" rtlCol="0">
            <a:spAutoFit/>
          </a:bodyPr>
          <a:lstStyle/>
          <a:p>
            <a:r>
              <a:rPr lang="en-US" dirty="0"/>
              <a:t>Tier O</a:t>
            </a:r>
            <a:endParaRPr lang="es-ES_tradnl" dirty="0"/>
          </a:p>
        </p:txBody>
      </p:sp>
      <p:sp>
        <p:nvSpPr>
          <p:cNvPr id="12" name="Down Arrow 11"/>
          <p:cNvSpPr/>
          <p:nvPr/>
        </p:nvSpPr>
        <p:spPr>
          <a:xfrm flipH="1">
            <a:off x="5782095" y="5043330"/>
            <a:ext cx="289500" cy="360800"/>
          </a:xfrm>
          <a:prstGeom prst="down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91432" tIns="45716" rIns="91432" bIns="45716" rtlCol="0" anchor="ctr"/>
          <a:lstStyle/>
          <a:p>
            <a:pPr algn="ctr"/>
            <a:endParaRPr lang="es-ES_tradnl"/>
          </a:p>
        </p:txBody>
      </p:sp>
      <p:sp>
        <p:nvSpPr>
          <p:cNvPr id="13" name="Rectangle 12"/>
          <p:cNvSpPr/>
          <p:nvPr/>
        </p:nvSpPr>
        <p:spPr>
          <a:xfrm>
            <a:off x="6668175" y="5230941"/>
            <a:ext cx="1779022" cy="646331"/>
          </a:xfrm>
          <a:prstGeom prst="rect">
            <a:avLst/>
          </a:prstGeom>
          <a:solidFill>
            <a:srgbClr val="D9D9D9"/>
          </a:solidFill>
          <a:ln>
            <a:solidFill>
              <a:srgbClr val="FFFFFF"/>
            </a:solidFill>
          </a:ln>
        </p:spPr>
        <p:txBody>
          <a:bodyPr wrap="square" lIns="91432" tIns="45716" rIns="91432" bIns="45716">
            <a:spAutoFit/>
          </a:bodyPr>
          <a:lstStyle/>
          <a:p>
            <a:r>
              <a:rPr lang="es-ES_tradnl" b="1" dirty="0"/>
              <a:t>Worldwide LHC </a:t>
            </a:r>
            <a:r>
              <a:rPr lang="es-ES_tradnl" b="1" dirty="0" err="1"/>
              <a:t>Computing</a:t>
            </a:r>
            <a:r>
              <a:rPr lang="es-ES_tradnl" b="1" dirty="0"/>
              <a:t> </a:t>
            </a:r>
            <a:r>
              <a:rPr lang="es-ES_tradnl" b="1" dirty="0" err="1">
                <a:solidFill>
                  <a:srgbClr val="800000"/>
                </a:solidFill>
              </a:rPr>
              <a:t>Grid</a:t>
            </a:r>
            <a:endParaRPr lang="es-ES_tradnl" b="1" dirty="0">
              <a:solidFill>
                <a:srgbClr val="800000"/>
              </a:solidFill>
            </a:endParaRPr>
          </a:p>
        </p:txBody>
      </p:sp>
      <p:sp>
        <p:nvSpPr>
          <p:cNvPr id="14" name="Down Arrow 13"/>
          <p:cNvSpPr/>
          <p:nvPr/>
        </p:nvSpPr>
        <p:spPr>
          <a:xfrm rot="16200000" flipH="1">
            <a:off x="6376655" y="5408100"/>
            <a:ext cx="289500" cy="360800"/>
          </a:xfrm>
          <a:prstGeom prst="down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91432" tIns="45716" rIns="91432" bIns="45716" rtlCol="0" anchor="ctr"/>
          <a:lstStyle/>
          <a:p>
            <a:pPr algn="ctr"/>
            <a:endParaRPr lang="es-ES_tradnl"/>
          </a:p>
        </p:txBody>
      </p:sp>
      <p:sp>
        <p:nvSpPr>
          <p:cNvPr id="2" name="Slide Number Placeholder 1"/>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43</a:t>
            </a:fld>
            <a:endParaRPr lang="en-US" sz="1400">
              <a:solidFill>
                <a:prstClr val="black"/>
              </a:solidFill>
            </a:endParaRPr>
          </a:p>
        </p:txBody>
      </p:sp>
    </p:spTree>
    <p:extLst>
      <p:ext uri="{BB962C8B-B14F-4D97-AF65-F5344CB8AC3E}">
        <p14:creationId xmlns:p14="http://schemas.microsoft.com/office/powerpoint/2010/main" val="29290862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46076"/>
            <a:ext cx="8363272" cy="4680520"/>
          </a:xfrm>
        </p:spPr>
        <p:txBody>
          <a:bodyPr rtlCol="0">
            <a:noAutofit/>
          </a:bodyPr>
          <a:lstStyle/>
          <a:p>
            <a:pPr marL="266700" indent="-230188">
              <a:spcBef>
                <a:spcPts val="1200"/>
              </a:spcBef>
            </a:pPr>
            <a:r>
              <a:rPr lang="es-ES" sz="2000" b="1" dirty="0">
                <a:solidFill>
                  <a:schemeClr val="bg2">
                    <a:lumMod val="10000"/>
                  </a:schemeClr>
                </a:solidFill>
              </a:rPr>
              <a:t>El detector ATLAS:</a:t>
            </a:r>
          </a:p>
          <a:p>
            <a:pPr marL="723900" lvl="1" indent="-276225">
              <a:spcBef>
                <a:spcPts val="600"/>
              </a:spcBef>
            </a:pPr>
            <a:r>
              <a:rPr lang="es-ES" sz="1800" dirty="0">
                <a:solidFill>
                  <a:schemeClr val="tx2"/>
                </a:solidFill>
              </a:rPr>
              <a:t>25 m de diámetro, 46 m de largo, 7 000 t</a:t>
            </a:r>
          </a:p>
          <a:p>
            <a:pPr marL="723900" lvl="1" indent="-276225">
              <a:spcBef>
                <a:spcPts val="600"/>
              </a:spcBef>
            </a:pPr>
            <a:r>
              <a:rPr lang="es-ES" sz="1800" dirty="0">
                <a:solidFill>
                  <a:schemeClr val="tx2"/>
                </a:solidFill>
              </a:rPr>
              <a:t>Para la construcción de la caverna experimental se extrajeron 300 000 t de roca</a:t>
            </a:r>
          </a:p>
          <a:p>
            <a:pPr marL="723900" lvl="1" indent="-276225">
              <a:spcBef>
                <a:spcPts val="600"/>
              </a:spcBef>
            </a:pPr>
            <a:r>
              <a:rPr lang="es-ES" sz="1800" dirty="0">
                <a:solidFill>
                  <a:schemeClr val="tx2"/>
                </a:solidFill>
              </a:rPr>
              <a:t>La ingeniería civil empezó en 1997, la infraestructura (3000 km de cables) y los detectores se empezaron a instalar en 2003. La construcción de los detectores (diseño, construcción, </a:t>
            </a:r>
            <a:r>
              <a:rPr lang="es-ES" sz="1800" dirty="0" err="1">
                <a:solidFill>
                  <a:schemeClr val="tx2"/>
                </a:solidFill>
              </a:rPr>
              <a:t>tests</a:t>
            </a:r>
            <a:r>
              <a:rPr lang="es-ES" sz="1800" dirty="0">
                <a:solidFill>
                  <a:schemeClr val="tx2"/>
                </a:solidFill>
              </a:rPr>
              <a:t>) llevó ~20 años</a:t>
            </a:r>
          </a:p>
          <a:p>
            <a:pPr marL="723900" lvl="1" indent="-276225">
              <a:spcBef>
                <a:spcPts val="600"/>
              </a:spcBef>
            </a:pPr>
            <a:r>
              <a:rPr lang="es-ES" sz="1800" dirty="0">
                <a:solidFill>
                  <a:schemeClr val="tx2"/>
                </a:solidFill>
              </a:rPr>
              <a:t>Primeros datos de física en 2010.</a:t>
            </a:r>
          </a:p>
          <a:p>
            <a:pPr marL="266700" indent="-230188">
              <a:spcBef>
                <a:spcPts val="1200"/>
              </a:spcBef>
            </a:pPr>
            <a:r>
              <a:rPr lang="es-ES" sz="1800" b="1" dirty="0">
                <a:solidFill>
                  <a:schemeClr val="bg2">
                    <a:lumMod val="10000"/>
                  </a:schemeClr>
                </a:solidFill>
              </a:rPr>
              <a:t>Los experimentos del LHC </a:t>
            </a:r>
            <a:r>
              <a:rPr lang="es-ES" sz="2000" b="1" dirty="0">
                <a:solidFill>
                  <a:schemeClr val="bg2">
                    <a:lumMod val="10000"/>
                  </a:schemeClr>
                </a:solidFill>
              </a:rPr>
              <a:t>son las mayores colaboraciones internacionales de la historia</a:t>
            </a:r>
            <a:endParaRPr lang="en-US" sz="2000" dirty="0"/>
          </a:p>
          <a:p>
            <a:pPr marL="0" indent="0">
              <a:buNone/>
            </a:pPr>
            <a:endParaRPr lang="en-GB" sz="2000" b="1" dirty="0">
              <a:solidFill>
                <a:srgbClr val="800000"/>
              </a:solidFill>
            </a:endParaRP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10" name="Rectangle 2"/>
          <p:cNvSpPr>
            <a:spLocks noGrp="1" noChangeArrowheads="1"/>
          </p:cNvSpPr>
          <p:nvPr>
            <p:ph type="title"/>
          </p:nvPr>
        </p:nvSpPr>
        <p:spPr>
          <a:xfrm>
            <a:off x="1259632" y="3076"/>
            <a:ext cx="6347048" cy="1143000"/>
          </a:xfrm>
        </p:spPr>
        <p:txBody>
          <a:bodyPr>
            <a:normAutofit/>
          </a:bodyPr>
          <a:lstStyle/>
          <a:p>
            <a:r>
              <a:rPr lang="en-US" dirty="0">
                <a:solidFill>
                  <a:schemeClr val="accent2"/>
                </a:solidFill>
                <a:latin typeface="AmericanTypewriter"/>
              </a:rPr>
              <a:t>• </a:t>
            </a:r>
            <a:r>
              <a:rPr lang="en-US" dirty="0" err="1"/>
              <a:t>Experimentos</a:t>
            </a:r>
            <a:r>
              <a:rPr lang="en-US" dirty="0">
                <a:solidFill>
                  <a:schemeClr val="accent2"/>
                </a:solidFill>
                <a:latin typeface="AmericanTypewriter"/>
              </a:rPr>
              <a:t>•</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908309257"/>
              </p:ext>
            </p:extLst>
          </p:nvPr>
        </p:nvGraphicFramePr>
        <p:xfrm>
          <a:off x="1835696" y="4569297"/>
          <a:ext cx="5509592" cy="1524000"/>
        </p:xfrm>
        <a:graphic>
          <a:graphicData uri="http://schemas.openxmlformats.org/drawingml/2006/table">
            <a:tbl>
              <a:tblPr firstRow="1" bandRow="1">
                <a:tableStyleId>{5C22544A-7EE6-4342-B048-85BDC9FD1C3A}</a:tableStyleId>
              </a:tblPr>
              <a:tblGrid>
                <a:gridCol w="1504339">
                  <a:extLst>
                    <a:ext uri="{9D8B030D-6E8A-4147-A177-3AD203B41FA5}">
                      <a16:colId xmlns:a16="http://schemas.microsoft.com/office/drawing/2014/main" val="20000"/>
                    </a:ext>
                  </a:extLst>
                </a:gridCol>
                <a:gridCol w="1304250">
                  <a:extLst>
                    <a:ext uri="{9D8B030D-6E8A-4147-A177-3AD203B41FA5}">
                      <a16:colId xmlns:a16="http://schemas.microsoft.com/office/drawing/2014/main" val="20001"/>
                    </a:ext>
                  </a:extLst>
                </a:gridCol>
                <a:gridCol w="1421581">
                  <a:extLst>
                    <a:ext uri="{9D8B030D-6E8A-4147-A177-3AD203B41FA5}">
                      <a16:colId xmlns:a16="http://schemas.microsoft.com/office/drawing/2014/main" val="20002"/>
                    </a:ext>
                  </a:extLst>
                </a:gridCol>
                <a:gridCol w="1279422">
                  <a:extLst>
                    <a:ext uri="{9D8B030D-6E8A-4147-A177-3AD203B41FA5}">
                      <a16:colId xmlns:a16="http://schemas.microsoft.com/office/drawing/2014/main" val="20003"/>
                    </a:ext>
                  </a:extLst>
                </a:gridCol>
              </a:tblGrid>
              <a:tr h="232301">
                <a:tc>
                  <a:txBody>
                    <a:bodyPr/>
                    <a:lstStyle/>
                    <a:p>
                      <a:r>
                        <a:rPr lang="en-US" sz="1400" dirty="0" err="1">
                          <a:solidFill>
                            <a:schemeClr val="tx1"/>
                          </a:solidFill>
                          <a:latin typeface="Gill Sans"/>
                          <a:cs typeface="Gill Sans"/>
                        </a:rPr>
                        <a:t>Experimento</a:t>
                      </a:r>
                      <a:endParaRPr lang="en-US" sz="1400" dirty="0">
                        <a:solidFill>
                          <a:schemeClr val="tx1"/>
                        </a:solidFill>
                        <a:latin typeface="Gill Sans"/>
                        <a:cs typeface="Gill Sans"/>
                      </a:endParaRPr>
                    </a:p>
                  </a:txBody>
                  <a:tcPr>
                    <a:solidFill>
                      <a:schemeClr val="accent1">
                        <a:lumMod val="60000"/>
                        <a:lumOff val="40000"/>
                      </a:schemeClr>
                    </a:solidFill>
                  </a:tcPr>
                </a:tc>
                <a:tc>
                  <a:txBody>
                    <a:bodyPr/>
                    <a:lstStyle/>
                    <a:p>
                      <a:r>
                        <a:rPr lang="en-US" sz="1400" dirty="0" err="1">
                          <a:latin typeface="Gill Sans"/>
                          <a:cs typeface="Gill Sans"/>
                        </a:rPr>
                        <a:t>Países</a:t>
                      </a:r>
                      <a:endParaRPr lang="en-US" sz="1400" dirty="0">
                        <a:latin typeface="Gill Sans"/>
                        <a:cs typeface="Gill Sans"/>
                      </a:endParaRPr>
                    </a:p>
                  </a:txBody>
                  <a:tcPr/>
                </a:tc>
                <a:tc>
                  <a:txBody>
                    <a:bodyPr/>
                    <a:lstStyle/>
                    <a:p>
                      <a:r>
                        <a:rPr lang="en-US" sz="1400" dirty="0" err="1">
                          <a:latin typeface="Gill Sans"/>
                          <a:cs typeface="Gill Sans"/>
                        </a:rPr>
                        <a:t>Instituciones</a:t>
                      </a:r>
                      <a:endParaRPr lang="en-US" sz="1400" dirty="0">
                        <a:latin typeface="Gill Sans"/>
                        <a:cs typeface="Gill Sans"/>
                      </a:endParaRPr>
                    </a:p>
                  </a:txBody>
                  <a:tcPr/>
                </a:tc>
                <a:tc>
                  <a:txBody>
                    <a:bodyPr/>
                    <a:lstStyle/>
                    <a:p>
                      <a:r>
                        <a:rPr lang="en-US" sz="1400" dirty="0" err="1">
                          <a:latin typeface="Gill Sans"/>
                          <a:cs typeface="Gill Sans"/>
                        </a:rPr>
                        <a:t>Científicos</a:t>
                      </a:r>
                      <a:endParaRPr lang="en-US" sz="1400" dirty="0">
                        <a:latin typeface="Gill Sans"/>
                        <a:cs typeface="Gill Sans"/>
                      </a:endParaRPr>
                    </a:p>
                  </a:txBody>
                  <a:tcPr/>
                </a:tc>
                <a:extLst>
                  <a:ext uri="{0D108BD9-81ED-4DB2-BD59-A6C34878D82A}">
                    <a16:rowId xmlns:a16="http://schemas.microsoft.com/office/drawing/2014/main" val="10000"/>
                  </a:ext>
                </a:extLst>
              </a:tr>
              <a:tr h="232301">
                <a:tc>
                  <a:txBody>
                    <a:bodyPr/>
                    <a:lstStyle/>
                    <a:p>
                      <a:r>
                        <a:rPr lang="en-US" sz="1400" dirty="0">
                          <a:latin typeface="Gill Sans"/>
                          <a:cs typeface="Gill Sans"/>
                        </a:rPr>
                        <a:t>ALICE</a:t>
                      </a:r>
                    </a:p>
                  </a:txBody>
                  <a:tcPr>
                    <a:solidFill>
                      <a:schemeClr val="accent1">
                        <a:lumMod val="60000"/>
                        <a:lumOff val="40000"/>
                      </a:schemeClr>
                    </a:solidFill>
                  </a:tcPr>
                </a:tc>
                <a:tc>
                  <a:txBody>
                    <a:bodyPr/>
                    <a:lstStyle/>
                    <a:p>
                      <a:r>
                        <a:rPr lang="en-US" sz="1400" dirty="0">
                          <a:latin typeface="Gill Sans"/>
                          <a:cs typeface="Gill Sans"/>
                        </a:rPr>
                        <a:t>37</a:t>
                      </a:r>
                    </a:p>
                  </a:txBody>
                  <a:tcPr/>
                </a:tc>
                <a:tc>
                  <a:txBody>
                    <a:bodyPr/>
                    <a:lstStyle/>
                    <a:p>
                      <a:r>
                        <a:rPr lang="en-US" sz="1400" dirty="0">
                          <a:latin typeface="Gill Sans"/>
                          <a:cs typeface="Gill Sans"/>
                        </a:rPr>
                        <a:t>154</a:t>
                      </a:r>
                    </a:p>
                  </a:txBody>
                  <a:tcPr/>
                </a:tc>
                <a:tc>
                  <a:txBody>
                    <a:bodyPr/>
                    <a:lstStyle/>
                    <a:p>
                      <a:r>
                        <a:rPr lang="en-US" sz="1400" dirty="0">
                          <a:latin typeface="Gill Sans"/>
                          <a:cs typeface="Gill Sans"/>
                        </a:rPr>
                        <a:t>~1500</a:t>
                      </a:r>
                    </a:p>
                  </a:txBody>
                  <a:tcPr/>
                </a:tc>
                <a:extLst>
                  <a:ext uri="{0D108BD9-81ED-4DB2-BD59-A6C34878D82A}">
                    <a16:rowId xmlns:a16="http://schemas.microsoft.com/office/drawing/2014/main" val="10001"/>
                  </a:ext>
                </a:extLst>
              </a:tr>
              <a:tr h="232301">
                <a:tc>
                  <a:txBody>
                    <a:bodyPr/>
                    <a:lstStyle/>
                    <a:p>
                      <a:r>
                        <a:rPr lang="en-US" sz="1400" dirty="0">
                          <a:latin typeface="Gill Sans"/>
                          <a:cs typeface="Gill Sans"/>
                        </a:rPr>
                        <a:t>ATLAS</a:t>
                      </a:r>
                    </a:p>
                  </a:txBody>
                  <a:tcPr>
                    <a:solidFill>
                      <a:schemeClr val="accent1">
                        <a:lumMod val="60000"/>
                        <a:lumOff val="40000"/>
                      </a:schemeClr>
                    </a:solidFill>
                  </a:tcPr>
                </a:tc>
                <a:tc>
                  <a:txBody>
                    <a:bodyPr/>
                    <a:lstStyle/>
                    <a:p>
                      <a:r>
                        <a:rPr lang="en-US" sz="1400" dirty="0">
                          <a:latin typeface="Gill Sans"/>
                          <a:cs typeface="Gill Sans"/>
                        </a:rPr>
                        <a:t>38</a:t>
                      </a:r>
                    </a:p>
                  </a:txBody>
                  <a:tcPr/>
                </a:tc>
                <a:tc>
                  <a:txBody>
                    <a:bodyPr/>
                    <a:lstStyle/>
                    <a:p>
                      <a:r>
                        <a:rPr lang="en-US" sz="1400" dirty="0">
                          <a:latin typeface="Gill Sans"/>
                          <a:cs typeface="Gill Sans"/>
                        </a:rPr>
                        <a:t>182</a:t>
                      </a:r>
                    </a:p>
                  </a:txBody>
                  <a:tcPr/>
                </a:tc>
                <a:tc>
                  <a:txBody>
                    <a:bodyPr/>
                    <a:lstStyle/>
                    <a:p>
                      <a:r>
                        <a:rPr lang="en-US" sz="1400" dirty="0">
                          <a:latin typeface="Gill Sans"/>
                          <a:cs typeface="Gill Sans"/>
                        </a:rPr>
                        <a:t>~ 3000</a:t>
                      </a:r>
                    </a:p>
                  </a:txBody>
                  <a:tcPr/>
                </a:tc>
                <a:extLst>
                  <a:ext uri="{0D108BD9-81ED-4DB2-BD59-A6C34878D82A}">
                    <a16:rowId xmlns:a16="http://schemas.microsoft.com/office/drawing/2014/main" val="10002"/>
                  </a:ext>
                </a:extLst>
              </a:tr>
              <a:tr h="232301">
                <a:tc>
                  <a:txBody>
                    <a:bodyPr/>
                    <a:lstStyle/>
                    <a:p>
                      <a:r>
                        <a:rPr lang="en-US" sz="1400" dirty="0">
                          <a:latin typeface="Gill Sans"/>
                          <a:cs typeface="Gill Sans"/>
                        </a:rPr>
                        <a:t>CMS</a:t>
                      </a:r>
                    </a:p>
                  </a:txBody>
                  <a:tcPr>
                    <a:solidFill>
                      <a:schemeClr val="accent1">
                        <a:lumMod val="60000"/>
                        <a:lumOff val="40000"/>
                      </a:schemeClr>
                    </a:solidFill>
                  </a:tcPr>
                </a:tc>
                <a:tc>
                  <a:txBody>
                    <a:bodyPr/>
                    <a:lstStyle/>
                    <a:p>
                      <a:r>
                        <a:rPr lang="en-US" sz="1400" dirty="0">
                          <a:latin typeface="Gill Sans"/>
                          <a:cs typeface="Gill Sans"/>
                        </a:rPr>
                        <a:t>46</a:t>
                      </a:r>
                    </a:p>
                  </a:txBody>
                  <a:tcPr/>
                </a:tc>
                <a:tc>
                  <a:txBody>
                    <a:bodyPr/>
                    <a:lstStyle/>
                    <a:p>
                      <a:r>
                        <a:rPr lang="en-US" sz="1400" dirty="0">
                          <a:latin typeface="Gill Sans"/>
                          <a:cs typeface="Gill Sans"/>
                        </a:rPr>
                        <a:t>182</a:t>
                      </a:r>
                    </a:p>
                  </a:txBody>
                  <a:tcPr/>
                </a:tc>
                <a:tc>
                  <a:txBody>
                    <a:bodyPr/>
                    <a:lstStyle/>
                    <a:p>
                      <a:r>
                        <a:rPr lang="en-US" sz="1400" dirty="0">
                          <a:latin typeface="Gill Sans"/>
                          <a:cs typeface="Gill Sans"/>
                        </a:rPr>
                        <a:t>~ 3500</a:t>
                      </a:r>
                    </a:p>
                  </a:txBody>
                  <a:tcPr/>
                </a:tc>
                <a:extLst>
                  <a:ext uri="{0D108BD9-81ED-4DB2-BD59-A6C34878D82A}">
                    <a16:rowId xmlns:a16="http://schemas.microsoft.com/office/drawing/2014/main" val="10003"/>
                  </a:ext>
                </a:extLst>
              </a:tr>
              <a:tr h="232301">
                <a:tc>
                  <a:txBody>
                    <a:bodyPr/>
                    <a:lstStyle/>
                    <a:p>
                      <a:r>
                        <a:rPr lang="en-US" sz="1400" dirty="0" err="1">
                          <a:latin typeface="Gill Sans"/>
                          <a:cs typeface="Gill Sans"/>
                        </a:rPr>
                        <a:t>LHCb</a:t>
                      </a:r>
                      <a:endParaRPr lang="en-US" sz="1400" dirty="0">
                        <a:latin typeface="Gill Sans"/>
                        <a:cs typeface="Gill Sans"/>
                      </a:endParaRPr>
                    </a:p>
                  </a:txBody>
                  <a:tcPr>
                    <a:solidFill>
                      <a:schemeClr val="accent1">
                        <a:lumMod val="60000"/>
                        <a:lumOff val="40000"/>
                      </a:schemeClr>
                    </a:solidFill>
                  </a:tcPr>
                </a:tc>
                <a:tc>
                  <a:txBody>
                    <a:bodyPr/>
                    <a:lstStyle/>
                    <a:p>
                      <a:r>
                        <a:rPr lang="en-US" sz="1400" dirty="0">
                          <a:latin typeface="Gill Sans"/>
                          <a:cs typeface="Gill Sans"/>
                        </a:rPr>
                        <a:t>16</a:t>
                      </a:r>
                    </a:p>
                  </a:txBody>
                  <a:tcPr/>
                </a:tc>
                <a:tc>
                  <a:txBody>
                    <a:bodyPr/>
                    <a:lstStyle/>
                    <a:p>
                      <a:r>
                        <a:rPr lang="en-US" sz="1400" dirty="0">
                          <a:latin typeface="Gill Sans"/>
                          <a:cs typeface="Gill Sans"/>
                        </a:rPr>
                        <a:t>69</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latin typeface="Gill Sans"/>
                          <a:cs typeface="Gill Sans"/>
                        </a:rPr>
                        <a:t>~ 800</a:t>
                      </a:r>
                    </a:p>
                  </a:txBody>
                  <a:tcPr/>
                </a:tc>
                <a:extLst>
                  <a:ext uri="{0D108BD9-81ED-4DB2-BD59-A6C34878D82A}">
                    <a16:rowId xmlns:a16="http://schemas.microsoft.com/office/drawing/2014/main" val="10004"/>
                  </a:ext>
                </a:extLst>
              </a:tr>
            </a:tbl>
          </a:graphicData>
        </a:graphic>
      </p:graphicFrame>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44</a:t>
            </a:fld>
            <a:endParaRPr lang="en-US" sz="1400">
              <a:solidFill>
                <a:prstClr val="black"/>
              </a:solidFill>
            </a:endParaRPr>
          </a:p>
        </p:txBody>
      </p:sp>
    </p:spTree>
    <p:extLst>
      <p:ext uri="{BB962C8B-B14F-4D97-AF65-F5344CB8AC3E}">
        <p14:creationId xmlns:p14="http://schemas.microsoft.com/office/powerpoint/2010/main" val="42687154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chemeClr val="accent2"/>
                </a:solidFill>
                <a:latin typeface="AmericanTypewriter"/>
              </a:rPr>
              <a:t>• </a:t>
            </a:r>
            <a:r>
              <a:rPr lang="es-ES_tradnl" dirty="0"/>
              <a:t>Gestión de un experimento</a:t>
            </a:r>
            <a:r>
              <a:rPr lang="en-GB"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45</a:t>
            </a:fld>
            <a:endParaRPr lang="en-US" sz="1400">
              <a:solidFill>
                <a:prstClr val="black"/>
              </a:solidFill>
            </a:endParaRPr>
          </a:p>
        </p:txBody>
      </p:sp>
      <p:pic>
        <p:nvPicPr>
          <p:cNvPr id="7" name="Content Placeholder 3" descr="organigram.jpg"/>
          <p:cNvPicPr>
            <a:picLocks noGrp="1" noChangeAspect="1"/>
          </p:cNvPicPr>
          <p:nvPr>
            <p:ph idx="1"/>
          </p:nvPr>
        </p:nvPicPr>
        <p:blipFill>
          <a:blip r:embed="rId2"/>
          <a:srcRect l="-16523" r="-16523"/>
          <a:stretch>
            <a:fillRect/>
          </a:stretch>
        </p:blipFill>
        <p:spPr>
          <a:xfrm>
            <a:off x="427183" y="1611816"/>
            <a:ext cx="8408894" cy="4740275"/>
          </a:xfrm>
        </p:spPr>
      </p:pic>
    </p:spTree>
    <p:extLst>
      <p:ext uri="{BB962C8B-B14F-4D97-AF65-F5344CB8AC3E}">
        <p14:creationId xmlns:p14="http://schemas.microsoft.com/office/powerpoint/2010/main" val="10446184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340768"/>
            <a:ext cx="8424936" cy="4680520"/>
          </a:xfrm>
        </p:spPr>
        <p:txBody>
          <a:bodyPr rtlCol="0">
            <a:noAutofit/>
          </a:bodyPr>
          <a:lstStyle/>
          <a:p>
            <a:pPr marL="0" indent="0" algn="ctr">
              <a:buNone/>
            </a:pPr>
            <a:r>
              <a:rPr lang="en-GB" sz="2000" b="1" dirty="0" err="1">
                <a:ea typeface="ＭＳ Ｐゴシック" charset="0"/>
              </a:rPr>
              <a:t>Ejemplo</a:t>
            </a:r>
            <a:r>
              <a:rPr lang="en-GB" sz="2000" b="1" dirty="0">
                <a:ea typeface="ＭＳ Ｐゴシック" charset="0"/>
              </a:rPr>
              <a:t>: ATLAS Transition Radiation Tracker</a:t>
            </a:r>
            <a:endParaRPr lang="en-GB" sz="2000" b="1" dirty="0">
              <a:solidFill>
                <a:srgbClr val="800000"/>
              </a:solidFill>
            </a:endParaRP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GB">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GB" sz="1400">
              <a:solidFill>
                <a:prstClr val="black"/>
              </a:solidFill>
            </a:endParaRPr>
          </a:p>
        </p:txBody>
      </p:sp>
      <p:sp>
        <p:nvSpPr>
          <p:cNvPr id="10" name="Rectangle 2"/>
          <p:cNvSpPr>
            <a:spLocks noGrp="1" noChangeArrowheads="1"/>
          </p:cNvSpPr>
          <p:nvPr>
            <p:ph type="title"/>
          </p:nvPr>
        </p:nvSpPr>
        <p:spPr>
          <a:xfrm>
            <a:off x="457201" y="3076"/>
            <a:ext cx="8301608" cy="1143000"/>
          </a:xfrm>
        </p:spPr>
        <p:txBody>
          <a:bodyPr>
            <a:noAutofit/>
          </a:bodyPr>
          <a:lstStyle/>
          <a:p>
            <a:r>
              <a:rPr lang="en-GB" sz="3600" dirty="0">
                <a:solidFill>
                  <a:schemeClr val="accent2"/>
                </a:solidFill>
                <a:latin typeface="AmericanTypewriter"/>
              </a:rPr>
              <a:t>• </a:t>
            </a:r>
            <a:r>
              <a:rPr lang="es-ES_tradnl" sz="3600" dirty="0"/>
              <a:t>Colaboración y Distribución</a:t>
            </a:r>
            <a:r>
              <a:rPr lang="en-GB" sz="3600" dirty="0">
                <a:solidFill>
                  <a:schemeClr val="accent2"/>
                </a:solidFill>
                <a:latin typeface="AmericanTypewriter"/>
              </a:rPr>
              <a:t>•</a:t>
            </a:r>
            <a:endParaRPr lang="en-GB" sz="3600" dirty="0"/>
          </a:p>
        </p:txBody>
      </p:sp>
      <p:sp>
        <p:nvSpPr>
          <p:cNvPr id="8" name="Process 7"/>
          <p:cNvSpPr/>
          <p:nvPr/>
        </p:nvSpPr>
        <p:spPr>
          <a:xfrm>
            <a:off x="143858" y="3491989"/>
            <a:ext cx="1558871" cy="839724"/>
          </a:xfrm>
          <a:prstGeom prst="flowChartProcess">
            <a:avLst/>
          </a:prstGeom>
        </p:spPr>
        <p:style>
          <a:lnRef idx="0">
            <a:schemeClr val="accent6"/>
          </a:lnRef>
          <a:fillRef idx="3">
            <a:schemeClr val="accent6"/>
          </a:fillRef>
          <a:effectRef idx="3">
            <a:schemeClr val="accent6"/>
          </a:effectRef>
          <a:fontRef idx="minor">
            <a:schemeClr val="lt1"/>
          </a:fontRef>
        </p:style>
        <p:txBody>
          <a:bodyPr lIns="91432" tIns="45716" rIns="91432" bIns="45716" rtlCol="0" anchor="ctr"/>
          <a:lstStyle/>
          <a:p>
            <a:pPr algn="ctr"/>
            <a:r>
              <a:rPr lang="en-GB"/>
              <a:t>Design</a:t>
            </a:r>
          </a:p>
          <a:p>
            <a:pPr algn="ctr"/>
            <a:r>
              <a:rPr lang="en-GB"/>
              <a:t>Prototyping</a:t>
            </a:r>
          </a:p>
        </p:txBody>
      </p:sp>
      <p:sp>
        <p:nvSpPr>
          <p:cNvPr id="9" name="Rectangle 8"/>
          <p:cNvSpPr/>
          <p:nvPr/>
        </p:nvSpPr>
        <p:spPr>
          <a:xfrm>
            <a:off x="1825234" y="2762255"/>
            <a:ext cx="2856943" cy="484742"/>
          </a:xfrm>
          <a:prstGeom prst="rect">
            <a:avLst/>
          </a:prstGeom>
        </p:spPr>
        <p:style>
          <a:lnRef idx="0">
            <a:schemeClr val="accent1"/>
          </a:lnRef>
          <a:fillRef idx="3">
            <a:schemeClr val="accent1"/>
          </a:fillRef>
          <a:effectRef idx="3">
            <a:schemeClr val="accent1"/>
          </a:effectRef>
          <a:fontRef idx="minor">
            <a:schemeClr val="lt1"/>
          </a:fontRef>
        </p:style>
        <p:txBody>
          <a:bodyPr lIns="91432" tIns="45716" rIns="91432" bIns="45716" rtlCol="0" anchor="ctr"/>
          <a:lstStyle/>
          <a:p>
            <a:pPr algn="ctr"/>
            <a:r>
              <a:rPr lang="en-GB" sz="1600"/>
              <a:t>Module Construction</a:t>
            </a:r>
          </a:p>
        </p:txBody>
      </p:sp>
      <p:sp>
        <p:nvSpPr>
          <p:cNvPr id="11" name="TextBox 10"/>
          <p:cNvSpPr txBox="1"/>
          <p:nvPr/>
        </p:nvSpPr>
        <p:spPr>
          <a:xfrm>
            <a:off x="1825235" y="3246997"/>
            <a:ext cx="764574" cy="342297"/>
          </a:xfrm>
          <a:prstGeom prst="rect">
            <a:avLst/>
          </a:prstGeom>
          <a:noFill/>
        </p:spPr>
        <p:txBody>
          <a:bodyPr wrap="none" lIns="91432" tIns="45716" rIns="91432" bIns="45716" rtlCol="0">
            <a:spAutoFit/>
          </a:bodyPr>
          <a:lstStyle/>
          <a:p>
            <a:r>
              <a:rPr lang="en-GB" sz="1600" dirty="0"/>
              <a:t>RU, US</a:t>
            </a:r>
          </a:p>
        </p:txBody>
      </p:sp>
      <p:sp>
        <p:nvSpPr>
          <p:cNvPr id="12" name="TextBox 11"/>
          <p:cNvSpPr txBox="1"/>
          <p:nvPr/>
        </p:nvSpPr>
        <p:spPr>
          <a:xfrm>
            <a:off x="107508" y="4331712"/>
            <a:ext cx="1071159" cy="370106"/>
          </a:xfrm>
          <a:prstGeom prst="rect">
            <a:avLst/>
          </a:prstGeom>
          <a:noFill/>
        </p:spPr>
        <p:txBody>
          <a:bodyPr wrap="none" lIns="91432" tIns="45716" rIns="91432" bIns="45716" rtlCol="0">
            <a:spAutoFit/>
          </a:bodyPr>
          <a:lstStyle/>
          <a:p>
            <a:r>
              <a:rPr lang="en-GB"/>
              <a:t>CERN, US</a:t>
            </a:r>
          </a:p>
        </p:txBody>
      </p:sp>
      <p:sp>
        <p:nvSpPr>
          <p:cNvPr id="13" name="Rectangle 12"/>
          <p:cNvSpPr/>
          <p:nvPr/>
        </p:nvSpPr>
        <p:spPr>
          <a:xfrm>
            <a:off x="1825233" y="4472444"/>
            <a:ext cx="2667000" cy="457200"/>
          </a:xfrm>
          <a:prstGeom prst="rect">
            <a:avLst/>
          </a:prstGeom>
        </p:spPr>
        <p:style>
          <a:lnRef idx="0">
            <a:schemeClr val="accent1"/>
          </a:lnRef>
          <a:fillRef idx="3">
            <a:schemeClr val="accent1"/>
          </a:fillRef>
          <a:effectRef idx="3">
            <a:schemeClr val="accent1"/>
          </a:effectRef>
          <a:fontRef idx="minor">
            <a:schemeClr val="lt1"/>
          </a:fontRef>
        </p:style>
        <p:txBody>
          <a:bodyPr lIns="91432" tIns="45716" rIns="91432" bIns="45716" rtlCol="0" anchor="ctr"/>
          <a:lstStyle/>
          <a:p>
            <a:pPr algn="ctr"/>
            <a:r>
              <a:rPr lang="en-GB" sz="1600"/>
              <a:t>Procurement in Firms</a:t>
            </a:r>
          </a:p>
        </p:txBody>
      </p:sp>
      <p:sp>
        <p:nvSpPr>
          <p:cNvPr id="14" name="TextBox 13"/>
          <p:cNvSpPr txBox="1"/>
          <p:nvPr/>
        </p:nvSpPr>
        <p:spPr>
          <a:xfrm>
            <a:off x="1825233" y="4929644"/>
            <a:ext cx="1774875" cy="342297"/>
          </a:xfrm>
          <a:prstGeom prst="rect">
            <a:avLst/>
          </a:prstGeom>
          <a:noFill/>
        </p:spPr>
        <p:txBody>
          <a:bodyPr wrap="none" lIns="91432" tIns="45716" rIns="91432" bIns="45716" rtlCol="0">
            <a:spAutoFit/>
          </a:bodyPr>
          <a:lstStyle/>
          <a:p>
            <a:r>
              <a:rPr lang="en-GB" sz="1600"/>
              <a:t>EU, US, RU, FR, etc</a:t>
            </a:r>
          </a:p>
        </p:txBody>
      </p:sp>
      <p:sp>
        <p:nvSpPr>
          <p:cNvPr id="15" name="Rectangle 14"/>
          <p:cNvSpPr/>
          <p:nvPr/>
        </p:nvSpPr>
        <p:spPr>
          <a:xfrm>
            <a:off x="1825233" y="3676654"/>
            <a:ext cx="1752600" cy="445532"/>
          </a:xfrm>
          <a:prstGeom prst="rect">
            <a:avLst/>
          </a:prstGeom>
        </p:spPr>
        <p:style>
          <a:lnRef idx="0">
            <a:schemeClr val="accent1"/>
          </a:lnRef>
          <a:fillRef idx="3">
            <a:schemeClr val="accent1"/>
          </a:fillRef>
          <a:effectRef idx="3">
            <a:schemeClr val="accent1"/>
          </a:effectRef>
          <a:fontRef idx="minor">
            <a:schemeClr val="lt1"/>
          </a:fontRef>
        </p:style>
        <p:txBody>
          <a:bodyPr lIns="91432" tIns="45716" rIns="91432" bIns="45716" rtlCol="0" anchor="ctr"/>
          <a:lstStyle/>
          <a:p>
            <a:pPr algn="ctr"/>
            <a:r>
              <a:rPr lang="en-GB" sz="1600"/>
              <a:t>Electronics</a:t>
            </a:r>
          </a:p>
        </p:txBody>
      </p:sp>
      <p:sp>
        <p:nvSpPr>
          <p:cNvPr id="16" name="TextBox 15"/>
          <p:cNvSpPr txBox="1"/>
          <p:nvPr/>
        </p:nvSpPr>
        <p:spPr>
          <a:xfrm>
            <a:off x="1825234" y="4133854"/>
            <a:ext cx="1616363" cy="342297"/>
          </a:xfrm>
          <a:prstGeom prst="rect">
            <a:avLst/>
          </a:prstGeom>
          <a:noFill/>
        </p:spPr>
        <p:txBody>
          <a:bodyPr wrap="none" lIns="91432" tIns="45716" rIns="91432" bIns="45716" rtlCol="0">
            <a:spAutoFit/>
          </a:bodyPr>
          <a:lstStyle/>
          <a:p>
            <a:r>
              <a:rPr lang="en-GB" sz="1600"/>
              <a:t>CERN, US, DK, SE</a:t>
            </a:r>
          </a:p>
        </p:txBody>
      </p:sp>
      <p:sp>
        <p:nvSpPr>
          <p:cNvPr id="17" name="Rectangle 16"/>
          <p:cNvSpPr/>
          <p:nvPr/>
        </p:nvSpPr>
        <p:spPr>
          <a:xfrm>
            <a:off x="1825233" y="5268198"/>
            <a:ext cx="2743200" cy="914400"/>
          </a:xfrm>
          <a:prstGeom prst="rect">
            <a:avLst/>
          </a:prstGeom>
        </p:spPr>
        <p:style>
          <a:lnRef idx="0">
            <a:schemeClr val="accent1"/>
          </a:lnRef>
          <a:fillRef idx="3">
            <a:schemeClr val="accent1"/>
          </a:fillRef>
          <a:effectRef idx="3">
            <a:schemeClr val="accent1"/>
          </a:effectRef>
          <a:fontRef idx="minor">
            <a:schemeClr val="lt1"/>
          </a:fontRef>
        </p:style>
        <p:txBody>
          <a:bodyPr lIns="91432" tIns="45716" rIns="91432" bIns="45716" rtlCol="0" anchor="ctr"/>
          <a:lstStyle/>
          <a:p>
            <a:pPr algn="ctr"/>
            <a:r>
              <a:rPr lang="en-GB" sz="1600" dirty="0"/>
              <a:t>Services</a:t>
            </a:r>
          </a:p>
          <a:p>
            <a:pPr algn="ctr"/>
            <a:r>
              <a:rPr lang="en-GB" sz="1600" dirty="0"/>
              <a:t>(gas, cooling, cables, sensors, </a:t>
            </a:r>
            <a:r>
              <a:rPr lang="en-GB" sz="1600" dirty="0" err="1"/>
              <a:t>etc</a:t>
            </a:r>
            <a:r>
              <a:rPr lang="en-GB" sz="1600" dirty="0"/>
              <a:t>) </a:t>
            </a:r>
          </a:p>
        </p:txBody>
      </p:sp>
      <p:sp>
        <p:nvSpPr>
          <p:cNvPr id="18" name="TextBox 17"/>
          <p:cNvSpPr txBox="1"/>
          <p:nvPr/>
        </p:nvSpPr>
        <p:spPr>
          <a:xfrm>
            <a:off x="1825235" y="6182598"/>
            <a:ext cx="2311893" cy="342297"/>
          </a:xfrm>
          <a:prstGeom prst="rect">
            <a:avLst/>
          </a:prstGeom>
          <a:noFill/>
        </p:spPr>
        <p:txBody>
          <a:bodyPr wrap="none" lIns="91432" tIns="45716" rIns="91432" bIns="45716" rtlCol="0">
            <a:spAutoFit/>
          </a:bodyPr>
          <a:lstStyle/>
          <a:p>
            <a:r>
              <a:rPr lang="en-GB" sz="1600" dirty="0"/>
              <a:t>CERN, US, DK, RU, SE, PO</a:t>
            </a:r>
          </a:p>
        </p:txBody>
      </p:sp>
      <p:sp>
        <p:nvSpPr>
          <p:cNvPr id="19" name="Rectangle 18"/>
          <p:cNvSpPr/>
          <p:nvPr/>
        </p:nvSpPr>
        <p:spPr>
          <a:xfrm>
            <a:off x="4831904" y="2750586"/>
            <a:ext cx="1752600" cy="914400"/>
          </a:xfrm>
          <a:prstGeom prst="rect">
            <a:avLst/>
          </a:prstGeom>
        </p:spPr>
        <p:style>
          <a:lnRef idx="0">
            <a:schemeClr val="accent4"/>
          </a:lnRef>
          <a:fillRef idx="3">
            <a:schemeClr val="accent4"/>
          </a:fillRef>
          <a:effectRef idx="3">
            <a:schemeClr val="accent4"/>
          </a:effectRef>
          <a:fontRef idx="minor">
            <a:schemeClr val="lt1"/>
          </a:fontRef>
        </p:style>
        <p:txBody>
          <a:bodyPr lIns="91432" tIns="45716" rIns="91432" bIns="45716" rtlCol="0" anchor="ctr"/>
          <a:lstStyle/>
          <a:p>
            <a:pPr algn="ctr"/>
            <a:r>
              <a:rPr lang="en-GB" dirty="0"/>
              <a:t>Tests</a:t>
            </a:r>
          </a:p>
        </p:txBody>
      </p:sp>
      <p:sp>
        <p:nvSpPr>
          <p:cNvPr id="21" name="TextBox 20"/>
          <p:cNvSpPr txBox="1"/>
          <p:nvPr/>
        </p:nvSpPr>
        <p:spPr>
          <a:xfrm>
            <a:off x="4831906" y="3676654"/>
            <a:ext cx="1328129" cy="342297"/>
          </a:xfrm>
          <a:prstGeom prst="rect">
            <a:avLst/>
          </a:prstGeom>
          <a:noFill/>
        </p:spPr>
        <p:txBody>
          <a:bodyPr wrap="none" lIns="91432" tIns="45716" rIns="91432" bIns="45716" rtlCol="0">
            <a:spAutoFit/>
          </a:bodyPr>
          <a:lstStyle/>
          <a:p>
            <a:r>
              <a:rPr lang="en-GB" sz="1600" dirty="0"/>
              <a:t>CERN, RU, US</a:t>
            </a:r>
          </a:p>
        </p:txBody>
      </p:sp>
      <p:sp>
        <p:nvSpPr>
          <p:cNvPr id="22" name="Rectangle 21"/>
          <p:cNvSpPr/>
          <p:nvPr/>
        </p:nvSpPr>
        <p:spPr>
          <a:xfrm>
            <a:off x="5430416" y="4133854"/>
            <a:ext cx="1752600" cy="914400"/>
          </a:xfrm>
          <a:prstGeom prst="rect">
            <a:avLst/>
          </a:prstGeom>
        </p:spPr>
        <p:style>
          <a:lnRef idx="0">
            <a:schemeClr val="accent4"/>
          </a:lnRef>
          <a:fillRef idx="3">
            <a:schemeClr val="accent4"/>
          </a:fillRef>
          <a:effectRef idx="3">
            <a:schemeClr val="accent4"/>
          </a:effectRef>
          <a:fontRef idx="minor">
            <a:schemeClr val="lt1"/>
          </a:fontRef>
        </p:style>
        <p:txBody>
          <a:bodyPr lIns="91432" tIns="45716" rIns="91432" bIns="45716" rtlCol="0" anchor="ctr"/>
          <a:lstStyle/>
          <a:p>
            <a:pPr algn="ctr"/>
            <a:r>
              <a:rPr lang="en-GB" dirty="0"/>
              <a:t>Integration</a:t>
            </a:r>
          </a:p>
        </p:txBody>
      </p:sp>
      <p:sp>
        <p:nvSpPr>
          <p:cNvPr id="23" name="Rectangle 22"/>
          <p:cNvSpPr/>
          <p:nvPr/>
        </p:nvSpPr>
        <p:spPr>
          <a:xfrm>
            <a:off x="7230616" y="2163982"/>
            <a:ext cx="1342707" cy="1969872"/>
          </a:xfrm>
          <a:prstGeom prst="rect">
            <a:avLst/>
          </a:prstGeom>
          <a:solidFill>
            <a:schemeClr val="accent3">
              <a:lumMod val="75000"/>
            </a:schemeClr>
          </a:solidFill>
        </p:spPr>
        <p:style>
          <a:lnRef idx="0">
            <a:schemeClr val="accent3"/>
          </a:lnRef>
          <a:fillRef idx="3">
            <a:schemeClr val="accent3"/>
          </a:fillRef>
          <a:effectRef idx="3">
            <a:schemeClr val="accent3"/>
          </a:effectRef>
          <a:fontRef idx="minor">
            <a:schemeClr val="lt1"/>
          </a:fontRef>
        </p:style>
        <p:txBody>
          <a:bodyPr lIns="91432" tIns="45716" rIns="91432" bIns="45716" rtlCol="0" anchor="ctr"/>
          <a:lstStyle/>
          <a:p>
            <a:pPr algn="ctr"/>
            <a:r>
              <a:rPr lang="en-GB" dirty="0"/>
              <a:t>Installation</a:t>
            </a:r>
          </a:p>
        </p:txBody>
      </p:sp>
      <p:sp>
        <p:nvSpPr>
          <p:cNvPr id="24" name="TextBox 23"/>
          <p:cNvSpPr txBox="1"/>
          <p:nvPr/>
        </p:nvSpPr>
        <p:spPr>
          <a:xfrm>
            <a:off x="5430419" y="5048254"/>
            <a:ext cx="694797" cy="369332"/>
          </a:xfrm>
          <a:prstGeom prst="rect">
            <a:avLst/>
          </a:prstGeom>
          <a:noFill/>
        </p:spPr>
        <p:txBody>
          <a:bodyPr wrap="none" lIns="91432" tIns="45716" rIns="91432" bIns="45716" rtlCol="0">
            <a:spAutoFit/>
          </a:bodyPr>
          <a:lstStyle/>
          <a:p>
            <a:r>
              <a:rPr lang="en-GB"/>
              <a:t>CERN</a:t>
            </a:r>
          </a:p>
        </p:txBody>
      </p:sp>
      <p:sp>
        <p:nvSpPr>
          <p:cNvPr id="25" name="TextBox 24"/>
          <p:cNvSpPr txBox="1"/>
          <p:nvPr/>
        </p:nvSpPr>
        <p:spPr>
          <a:xfrm>
            <a:off x="7956306" y="6214043"/>
            <a:ext cx="424161" cy="369324"/>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wrap="none" lIns="91432" tIns="45716" rIns="91432" bIns="45716" rtlCol="0">
            <a:spAutoFit/>
          </a:bodyPr>
          <a:lstStyle/>
          <a:p>
            <a:r>
              <a:rPr lang="en-GB" dirty="0"/>
              <a:t>All</a:t>
            </a:r>
          </a:p>
        </p:txBody>
      </p:sp>
      <p:sp>
        <p:nvSpPr>
          <p:cNvPr id="26" name="Rectangle 25"/>
          <p:cNvSpPr/>
          <p:nvPr/>
        </p:nvSpPr>
        <p:spPr>
          <a:xfrm>
            <a:off x="7230616" y="4331712"/>
            <a:ext cx="1752600" cy="1850886"/>
          </a:xfrm>
          <a:prstGeom prst="rect">
            <a:avLst/>
          </a:prstGeom>
          <a:solidFill>
            <a:schemeClr val="accent3">
              <a:lumMod val="75000"/>
            </a:schemeClr>
          </a:solidFill>
        </p:spPr>
        <p:style>
          <a:lnRef idx="0">
            <a:schemeClr val="accent3"/>
          </a:lnRef>
          <a:fillRef idx="3">
            <a:schemeClr val="accent3"/>
          </a:fillRef>
          <a:effectRef idx="3">
            <a:schemeClr val="accent3"/>
          </a:effectRef>
          <a:fontRef idx="minor">
            <a:schemeClr val="lt1"/>
          </a:fontRef>
        </p:style>
        <p:txBody>
          <a:bodyPr lIns="91432" tIns="45716" rIns="91432" bIns="45716" rtlCol="0" anchor="ctr"/>
          <a:lstStyle/>
          <a:p>
            <a:pPr algn="ctr"/>
            <a:r>
              <a:rPr lang="en-GB" dirty="0"/>
              <a:t>Commissioning</a:t>
            </a:r>
            <a:endParaRPr lang="en-GB" sz="2000" dirty="0"/>
          </a:p>
        </p:txBody>
      </p:sp>
      <p:sp>
        <p:nvSpPr>
          <p:cNvPr id="2" name="Isosceles Triangle 1"/>
          <p:cNvSpPr/>
          <p:nvPr/>
        </p:nvSpPr>
        <p:spPr>
          <a:xfrm rot="5400000">
            <a:off x="3318568" y="-1113862"/>
            <a:ext cx="689740" cy="7039159"/>
          </a:xfrm>
          <a:prstGeom prst="triangle">
            <a:avLst/>
          </a:prstGeom>
        </p:spPr>
        <p:style>
          <a:lnRef idx="1">
            <a:schemeClr val="accent2"/>
          </a:lnRef>
          <a:fillRef idx="3">
            <a:schemeClr val="accent2"/>
          </a:fillRef>
          <a:effectRef idx="2">
            <a:schemeClr val="accent2"/>
          </a:effectRef>
          <a:fontRef idx="minor">
            <a:schemeClr val="lt1"/>
          </a:fontRef>
        </p:style>
        <p:txBody>
          <a:bodyPr vert="vert270" rtlCol="0" anchor="ctr"/>
          <a:lstStyle/>
          <a:p>
            <a:pPr algn="ctr"/>
            <a:r>
              <a:rPr lang="en-US" dirty="0"/>
              <a:t>R&amp;D</a:t>
            </a: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46</a:t>
            </a:fld>
            <a:endParaRPr lang="en-US" sz="1400">
              <a:solidFill>
                <a:prstClr val="black"/>
              </a:solidFill>
            </a:endParaRPr>
          </a:p>
        </p:txBody>
      </p:sp>
    </p:spTree>
    <p:extLst>
      <p:ext uri="{BB962C8B-B14F-4D97-AF65-F5344CB8AC3E}">
        <p14:creationId xmlns:p14="http://schemas.microsoft.com/office/powerpoint/2010/main" val="25557644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4" y="44624"/>
            <a:ext cx="8784976" cy="648072"/>
          </a:xfrm>
        </p:spPr>
        <p:txBody>
          <a:bodyPr>
            <a:normAutofit fontScale="90000"/>
          </a:bodyPr>
          <a:lstStyle/>
          <a:p>
            <a:r>
              <a:rPr lang="en-US" dirty="0">
                <a:solidFill>
                  <a:schemeClr val="accent2"/>
                </a:solidFill>
                <a:latin typeface="AmericanTypewriter"/>
              </a:rPr>
              <a:t>• </a:t>
            </a:r>
            <a:r>
              <a:rPr lang="en-US" dirty="0" err="1"/>
              <a:t>Futuro</a:t>
            </a:r>
            <a:r>
              <a:rPr lang="en-US" dirty="0">
                <a:solidFill>
                  <a:schemeClr val="accent2"/>
                </a:solidFill>
                <a:latin typeface="AmericanTypewriter"/>
              </a:rPr>
              <a:t>•</a:t>
            </a:r>
            <a:endParaRPr lang="en-US" dirty="0"/>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Date Placeholder 6"/>
          <p:cNvSpPr>
            <a:spLocks noGrp="1"/>
          </p:cNvSpPr>
          <p:nvPr>
            <p:ph type="dt" sz="half" idx="10"/>
          </p:nvPr>
        </p:nvSpPr>
        <p:spPr/>
        <p:txBody>
          <a:bodyPr/>
          <a:lstStyle/>
          <a:p>
            <a:pPr>
              <a:defRPr/>
            </a:pPr>
            <a:r>
              <a:rPr lang="en-US">
                <a:solidFill>
                  <a:prstClr val="black"/>
                </a:solidFill>
              </a:rPr>
              <a:t>mar.capeans@cern.ch</a:t>
            </a:r>
          </a:p>
        </p:txBody>
      </p:sp>
      <p:sp>
        <p:nvSpPr>
          <p:cNvPr id="9" name="Slide Number Placeholder 8"/>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47</a:t>
            </a:fld>
            <a:endParaRPr lang="en-US" sz="1400">
              <a:solidFill>
                <a:prstClr val="black"/>
              </a:solidFill>
            </a:endParaRPr>
          </a:p>
        </p:txBody>
      </p:sp>
      <p:sp>
        <p:nvSpPr>
          <p:cNvPr id="11" name="Content Placeholder 2"/>
          <p:cNvSpPr txBox="1">
            <a:spLocks/>
          </p:cNvSpPr>
          <p:nvPr/>
        </p:nvSpPr>
        <p:spPr>
          <a:xfrm>
            <a:off x="620688" y="6020901"/>
            <a:ext cx="8075240" cy="499363"/>
          </a:xfrm>
          <a:prstGeom prst="rect">
            <a:avLst/>
          </a:prstGeom>
          <a:solidFill>
            <a:schemeClr val="accent2">
              <a:lumMod val="20000"/>
              <a:lumOff val="80000"/>
            </a:schemeClr>
          </a:solidFill>
          <a:ln>
            <a:noFill/>
          </a:ln>
        </p:spPr>
        <p:txBody>
          <a:bodyPr vert="horz" lIns="91432" tIns="45716" rIns="91432" bIns="45716" rtlCol="0">
            <a:noAutofit/>
          </a:bodyPr>
          <a:lstStyle>
            <a:lvl1pPr marL="342869" indent="-342869" algn="l" defTabSz="457158" rtl="0" eaLnBrk="1" latinLnBrk="0" hangingPunct="1">
              <a:spcBef>
                <a:spcPct val="20000"/>
              </a:spcBef>
              <a:buFont typeface="Arial"/>
              <a:buChar char="•"/>
              <a:defRPr sz="3200" kern="1200">
                <a:solidFill>
                  <a:schemeClr val="tx1"/>
                </a:solidFill>
                <a:latin typeface="Gill Sans"/>
                <a:ea typeface="+mn-ea"/>
                <a:cs typeface="Gill Sans"/>
              </a:defRPr>
            </a:lvl1pPr>
            <a:lvl2pPr marL="742882" indent="-285724" algn="l" defTabSz="457158" rtl="0" eaLnBrk="1" latinLnBrk="0" hangingPunct="1">
              <a:spcBef>
                <a:spcPct val="20000"/>
              </a:spcBef>
              <a:buFont typeface="Arial"/>
              <a:buChar char="–"/>
              <a:defRPr sz="2800" kern="1200">
                <a:solidFill>
                  <a:schemeClr val="tx1"/>
                </a:solidFill>
                <a:latin typeface="Gill Sans"/>
                <a:ea typeface="+mn-ea"/>
                <a:cs typeface="Gill Sans"/>
              </a:defRPr>
            </a:lvl2pPr>
            <a:lvl3pPr marL="1142895" indent="-228579" algn="l" defTabSz="457158" rtl="0" eaLnBrk="1" latinLnBrk="0" hangingPunct="1">
              <a:spcBef>
                <a:spcPct val="20000"/>
              </a:spcBef>
              <a:buFont typeface="Arial"/>
              <a:buChar char="•"/>
              <a:defRPr sz="2400" kern="1200">
                <a:solidFill>
                  <a:schemeClr val="tx1"/>
                </a:solidFill>
                <a:latin typeface="Gill Sans"/>
                <a:ea typeface="+mn-ea"/>
                <a:cs typeface="Gill Sans"/>
              </a:defRPr>
            </a:lvl3pPr>
            <a:lvl4pPr marL="1600054"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4pPr>
            <a:lvl5pPr marL="2057213" indent="-228579" algn="l" defTabSz="457158" rtl="0" eaLnBrk="1" latinLnBrk="0" hangingPunct="1">
              <a:spcBef>
                <a:spcPct val="20000"/>
              </a:spcBef>
              <a:buFont typeface="Arial"/>
              <a:buChar char="»"/>
              <a:defRPr sz="2000" kern="1200">
                <a:solidFill>
                  <a:schemeClr val="tx1"/>
                </a:solidFill>
                <a:latin typeface="Gill Sans"/>
                <a:ea typeface="+mn-ea"/>
                <a:cs typeface="Gill Sans"/>
              </a:defRPr>
            </a:lvl5pPr>
            <a:lvl6pPr marL="2514371" indent="-228579" algn="l" defTabSz="457158" rtl="0" eaLnBrk="1" latinLnBrk="0" hangingPunct="1">
              <a:spcBef>
                <a:spcPct val="20000"/>
              </a:spcBef>
              <a:buFont typeface="Arial"/>
              <a:buChar char="•"/>
              <a:defRPr sz="2000" kern="1200">
                <a:solidFill>
                  <a:schemeClr val="tx1"/>
                </a:solidFill>
                <a:latin typeface="+mn-lt"/>
                <a:ea typeface="+mn-ea"/>
                <a:cs typeface="+mn-cs"/>
              </a:defRPr>
            </a:lvl6pPr>
            <a:lvl7pPr marL="2971529" indent="-228579" algn="l" defTabSz="457158" rtl="0" eaLnBrk="1" latinLnBrk="0" hangingPunct="1">
              <a:spcBef>
                <a:spcPct val="20000"/>
              </a:spcBef>
              <a:buFont typeface="Arial"/>
              <a:buChar char="•"/>
              <a:defRPr sz="2000" kern="1200">
                <a:solidFill>
                  <a:schemeClr val="tx1"/>
                </a:solidFill>
                <a:latin typeface="+mn-lt"/>
                <a:ea typeface="+mn-ea"/>
                <a:cs typeface="+mn-cs"/>
              </a:defRPr>
            </a:lvl7pPr>
            <a:lvl8pPr marL="3428687" indent="-228579" algn="l" defTabSz="457158" rtl="0" eaLnBrk="1" latinLnBrk="0" hangingPunct="1">
              <a:spcBef>
                <a:spcPct val="20000"/>
              </a:spcBef>
              <a:buFont typeface="Arial"/>
              <a:buChar char="•"/>
              <a:defRPr sz="2000" kern="1200">
                <a:solidFill>
                  <a:schemeClr val="tx1"/>
                </a:solidFill>
                <a:latin typeface="+mn-lt"/>
                <a:ea typeface="+mn-ea"/>
                <a:cs typeface="+mn-cs"/>
              </a:defRPr>
            </a:lvl8pPr>
            <a:lvl9pPr marL="3885845" indent="-228579" algn="l" defTabSz="457158" rtl="0" eaLnBrk="1" latinLnBrk="0" hangingPunct="1">
              <a:spcBef>
                <a:spcPct val="20000"/>
              </a:spcBef>
              <a:buFont typeface="Arial"/>
              <a:buChar char="•"/>
              <a:defRPr sz="2000" kern="1200">
                <a:solidFill>
                  <a:schemeClr val="tx1"/>
                </a:solidFill>
                <a:latin typeface="+mn-lt"/>
                <a:ea typeface="+mn-ea"/>
                <a:cs typeface="+mn-cs"/>
              </a:defRPr>
            </a:lvl9pPr>
          </a:lstStyle>
          <a:p>
            <a:pPr marL="285750" lvl="1" indent="-285750"/>
            <a:r>
              <a:rPr lang="es-ES_tradnl" sz="1200" b="1" dirty="0">
                <a:solidFill>
                  <a:srgbClr val="800000"/>
                </a:solidFill>
              </a:rPr>
              <a:t>Reemplazar los elementos del detector inoperables o dañados</a:t>
            </a:r>
          </a:p>
          <a:p>
            <a:pPr marL="285750" lvl="1" indent="-285750"/>
            <a:r>
              <a:rPr lang="es-ES_tradnl" sz="1200" b="1" u="sng" dirty="0">
                <a:solidFill>
                  <a:srgbClr val="800000"/>
                </a:solidFill>
              </a:rPr>
              <a:t>Actualizar</a:t>
            </a:r>
            <a:r>
              <a:rPr lang="es-ES_tradnl" sz="1200" b="1" dirty="0">
                <a:solidFill>
                  <a:srgbClr val="800000"/>
                </a:solidFill>
              </a:rPr>
              <a:t> los detectores y la electrónica (más partículas, más radiación, más precisión, </a:t>
            </a:r>
            <a:r>
              <a:rPr lang="es-ES_tradnl" sz="1200" b="1" dirty="0" err="1">
                <a:solidFill>
                  <a:srgbClr val="800000"/>
                </a:solidFill>
              </a:rPr>
              <a:t>etc</a:t>
            </a:r>
            <a:r>
              <a:rPr lang="es-ES_tradnl" sz="1200" b="1" dirty="0">
                <a:solidFill>
                  <a:srgbClr val="800000"/>
                </a:solidFill>
              </a:rPr>
              <a:t>)</a:t>
            </a:r>
            <a:endParaRPr lang="es-ES_tradnl" sz="1000" dirty="0">
              <a:solidFill>
                <a:prstClr val="black"/>
              </a:solidFill>
            </a:endParaRPr>
          </a:p>
        </p:txBody>
      </p:sp>
      <p:pic>
        <p:nvPicPr>
          <p:cNvPr id="12" name="Picture 11">
            <a:extLst>
              <a:ext uri="{FF2B5EF4-FFF2-40B4-BE49-F238E27FC236}">
                <a16:creationId xmlns:a16="http://schemas.microsoft.com/office/drawing/2014/main" id="{F569701E-5960-9242-A34B-620402A6E6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2676"/>
            <a:ext cx="9144000" cy="5817759"/>
          </a:xfrm>
          <a:prstGeom prst="rect">
            <a:avLst/>
          </a:prstGeom>
        </p:spPr>
      </p:pic>
    </p:spTree>
    <p:extLst>
      <p:ext uri="{BB962C8B-B14F-4D97-AF65-F5344CB8AC3E}">
        <p14:creationId xmlns:p14="http://schemas.microsoft.com/office/powerpoint/2010/main" val="15300207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696C1-E5FC-B047-B8C0-F93FBB9DB0F1}"/>
              </a:ext>
            </a:extLst>
          </p:cNvPr>
          <p:cNvSpPr>
            <a:spLocks noGrp="1"/>
          </p:cNvSpPr>
          <p:nvPr>
            <p:ph type="title"/>
          </p:nvPr>
        </p:nvSpPr>
        <p:spPr/>
        <p:txBody>
          <a:bodyPr>
            <a:normAutofit fontScale="90000"/>
          </a:bodyPr>
          <a:lstStyle/>
          <a:p>
            <a:r>
              <a:rPr lang="es-ES_tradnl" dirty="0"/>
              <a:t>Mejora permanente de los detectores</a:t>
            </a:r>
          </a:p>
        </p:txBody>
      </p:sp>
      <p:sp>
        <p:nvSpPr>
          <p:cNvPr id="3" name="Content Placeholder 2">
            <a:extLst>
              <a:ext uri="{FF2B5EF4-FFF2-40B4-BE49-F238E27FC236}">
                <a16:creationId xmlns:a16="http://schemas.microsoft.com/office/drawing/2014/main" id="{693CE142-C123-A944-9B79-F9DA122B9031}"/>
              </a:ext>
            </a:extLst>
          </p:cNvPr>
          <p:cNvSpPr>
            <a:spLocks noGrp="1"/>
          </p:cNvSpPr>
          <p:nvPr>
            <p:ph idx="1"/>
          </p:nvPr>
        </p:nvSpPr>
        <p:spPr>
          <a:xfrm>
            <a:off x="414374" y="1916832"/>
            <a:ext cx="4174067" cy="3096344"/>
          </a:xfrm>
        </p:spPr>
        <p:txBody>
          <a:bodyPr>
            <a:normAutofit fontScale="85000" lnSpcReduction="10000"/>
          </a:bodyPr>
          <a:lstStyle/>
          <a:p>
            <a:pPr marL="0" indent="0">
              <a:buNone/>
            </a:pPr>
            <a:r>
              <a:rPr lang="es-ES_tradnl" sz="3000" dirty="0"/>
              <a:t>El experimento ALICE renueva su detector de trazas</a:t>
            </a:r>
          </a:p>
          <a:p>
            <a:pPr marL="0" indent="0">
              <a:buNone/>
            </a:pPr>
            <a:r>
              <a:rPr lang="es-ES_tradnl" sz="1050" dirty="0">
                <a:latin typeface="+mj-lt"/>
              </a:rPr>
              <a:t>(Ref. CERN-LHCC-2013-024)</a:t>
            </a:r>
          </a:p>
          <a:p>
            <a:pPr marL="0" indent="0">
              <a:buNone/>
            </a:pPr>
            <a:endParaRPr lang="es-ES_tradnl" sz="1050" dirty="0">
              <a:latin typeface="+mj-lt"/>
            </a:endParaRPr>
          </a:p>
          <a:p>
            <a:r>
              <a:rPr lang="es-ES_tradnl" sz="2100" b="1" dirty="0">
                <a:latin typeface="+mj-lt"/>
              </a:rPr>
              <a:t>Más próximo al punto de interacción</a:t>
            </a:r>
          </a:p>
          <a:p>
            <a:r>
              <a:rPr lang="es-ES_tradnl" sz="2100" b="1" dirty="0">
                <a:latin typeface="+mj-lt"/>
              </a:rPr>
              <a:t>Más ligero</a:t>
            </a:r>
          </a:p>
          <a:p>
            <a:r>
              <a:rPr lang="es-ES_tradnl" sz="2100" b="1" dirty="0">
                <a:latin typeface="+mj-lt"/>
              </a:rPr>
              <a:t>Con más canales electrónicos</a:t>
            </a:r>
          </a:p>
          <a:p>
            <a:r>
              <a:rPr lang="es-ES_tradnl" sz="2100" b="1" dirty="0">
                <a:latin typeface="+mj-lt"/>
              </a:rPr>
              <a:t>Con mayor resolución</a:t>
            </a:r>
          </a:p>
          <a:p>
            <a:r>
              <a:rPr lang="es-ES_tradnl" sz="2100" b="1" dirty="0">
                <a:latin typeface="+mj-lt"/>
              </a:rPr>
              <a:t>Más rápido</a:t>
            </a:r>
          </a:p>
          <a:p>
            <a:pPr marL="0" indent="0">
              <a:buNone/>
            </a:pPr>
            <a:endParaRPr lang="es-ES_tradnl" sz="1050" dirty="0">
              <a:latin typeface="+mj-lt"/>
            </a:endParaRPr>
          </a:p>
        </p:txBody>
      </p:sp>
      <p:sp>
        <p:nvSpPr>
          <p:cNvPr id="5" name="Footer Placeholder 4">
            <a:extLst>
              <a:ext uri="{FF2B5EF4-FFF2-40B4-BE49-F238E27FC236}">
                <a16:creationId xmlns:a16="http://schemas.microsoft.com/office/drawing/2014/main" id="{FFFD6EB7-0E36-A544-94C0-5CD9BC526D79}"/>
              </a:ext>
            </a:extLst>
          </p:cNvPr>
          <p:cNvSpPr>
            <a:spLocks noGrp="1"/>
          </p:cNvSpPr>
          <p:nvPr>
            <p:ph type="ftr" sz="quarter" idx="11"/>
          </p:nvPr>
        </p:nvSpPr>
        <p:spPr/>
        <p:txBody>
          <a:bodyPr/>
          <a:lstStyle/>
          <a:p>
            <a:r>
              <a:rPr lang="en-US"/>
              <a:t>25/6/2019</a:t>
            </a:r>
          </a:p>
        </p:txBody>
      </p:sp>
      <p:sp>
        <p:nvSpPr>
          <p:cNvPr id="6" name="Slide Number Placeholder 5">
            <a:extLst>
              <a:ext uri="{FF2B5EF4-FFF2-40B4-BE49-F238E27FC236}">
                <a16:creationId xmlns:a16="http://schemas.microsoft.com/office/drawing/2014/main" id="{935BC93B-B3E9-8A41-ACA4-B95EEF21929C}"/>
              </a:ext>
            </a:extLst>
          </p:cNvPr>
          <p:cNvSpPr>
            <a:spLocks noGrp="1"/>
          </p:cNvSpPr>
          <p:nvPr>
            <p:ph type="sldNum" sz="quarter" idx="12"/>
          </p:nvPr>
        </p:nvSpPr>
        <p:spPr/>
        <p:txBody>
          <a:bodyPr/>
          <a:lstStyle/>
          <a:p>
            <a:fld id="{F5B0C950-AA35-F54D-B3A8-A31F333D42B2}" type="slidenum">
              <a:rPr lang="en-US" smtClean="0"/>
              <a:t>48</a:t>
            </a:fld>
            <a:endParaRPr lang="en-US"/>
          </a:p>
        </p:txBody>
      </p:sp>
      <p:pic>
        <p:nvPicPr>
          <p:cNvPr id="7" name="Picture 6" descr="its_layout_rev2.jpg">
            <a:extLst>
              <a:ext uri="{FF2B5EF4-FFF2-40B4-BE49-F238E27FC236}">
                <a16:creationId xmlns:a16="http://schemas.microsoft.com/office/drawing/2014/main" id="{949F9A4D-2338-5C42-8561-E7E97BBC159B}"/>
              </a:ext>
            </a:extLst>
          </p:cNvPr>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3253855" y="2502549"/>
            <a:ext cx="5878603" cy="4017715"/>
          </a:xfrm>
          <a:prstGeom prst="rect">
            <a:avLst/>
          </a:prstGeom>
        </p:spPr>
      </p:pic>
      <p:sp>
        <p:nvSpPr>
          <p:cNvPr id="4" name="Date Placeholder 3">
            <a:extLst>
              <a:ext uri="{FF2B5EF4-FFF2-40B4-BE49-F238E27FC236}">
                <a16:creationId xmlns:a16="http://schemas.microsoft.com/office/drawing/2014/main" id="{B03848E2-8722-FA41-BE8F-B9A5A86BAF73}"/>
              </a:ext>
            </a:extLst>
          </p:cNvPr>
          <p:cNvSpPr>
            <a:spLocks noGrp="1"/>
          </p:cNvSpPr>
          <p:nvPr>
            <p:ph type="dt" sz="half" idx="10"/>
          </p:nvPr>
        </p:nvSpPr>
        <p:spPr/>
        <p:txBody>
          <a:bodyPr/>
          <a:lstStyle/>
          <a:p>
            <a:pPr>
              <a:defRPr/>
            </a:pPr>
            <a:r>
              <a:rPr lang="en-US">
                <a:solidFill>
                  <a:prstClr val="black"/>
                </a:solidFill>
              </a:rPr>
              <a:t>mar.capeans@cern.ch</a:t>
            </a:r>
          </a:p>
        </p:txBody>
      </p:sp>
    </p:spTree>
    <p:extLst>
      <p:ext uri="{BB962C8B-B14F-4D97-AF65-F5344CB8AC3E}">
        <p14:creationId xmlns:p14="http://schemas.microsoft.com/office/powerpoint/2010/main" val="36857254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49</a:t>
            </a:fld>
            <a:endParaRPr lang="en-US" sz="1400">
              <a:solidFill>
                <a:prstClr val="black"/>
              </a:solidFill>
            </a:endParaRPr>
          </a:p>
        </p:txBody>
      </p:sp>
      <p:pic>
        <p:nvPicPr>
          <p:cNvPr id="7" name="Picture 6"/>
          <p:cNvPicPr>
            <a:picLocks noChangeAspect="1"/>
          </p:cNvPicPr>
          <p:nvPr/>
        </p:nvPicPr>
        <p:blipFill>
          <a:blip r:embed="rId2"/>
          <a:stretch>
            <a:fillRect/>
          </a:stretch>
        </p:blipFill>
        <p:spPr>
          <a:xfrm>
            <a:off x="3479555" y="2184670"/>
            <a:ext cx="6591300" cy="4138360"/>
          </a:xfrm>
          <a:prstGeom prst="rect">
            <a:avLst/>
          </a:prstGeom>
        </p:spPr>
      </p:pic>
      <p:sp>
        <p:nvSpPr>
          <p:cNvPr id="8" name="Content Placeholder 3"/>
          <p:cNvSpPr>
            <a:spLocks noGrp="1"/>
          </p:cNvSpPr>
          <p:nvPr>
            <p:ph sz="quarter" idx="4294967295"/>
          </p:nvPr>
        </p:nvSpPr>
        <p:spPr>
          <a:xfrm>
            <a:off x="179448" y="1591432"/>
            <a:ext cx="4248536" cy="4427868"/>
          </a:xfrm>
          <a:prstGeom prst="rect">
            <a:avLst/>
          </a:prstGeom>
          <a:noFill/>
        </p:spPr>
        <p:txBody>
          <a:bodyPr>
            <a:noAutofit/>
          </a:bodyPr>
          <a:lstStyle/>
          <a:p>
            <a:pPr marL="0" indent="0">
              <a:buNone/>
            </a:pPr>
            <a:r>
              <a:rPr lang="es-ES" sz="1600" b="1" dirty="0"/>
              <a:t>Detector súper ligero, súper compacto:</a:t>
            </a:r>
            <a:endParaRPr lang="es-ES" sz="1600" dirty="0"/>
          </a:p>
          <a:p>
            <a:pPr marL="266700" indent="-266700">
              <a:spcBef>
                <a:spcPts val="800"/>
              </a:spcBef>
            </a:pPr>
            <a:r>
              <a:rPr lang="es-ES" sz="1800" b="1" dirty="0"/>
              <a:t>Sensores</a:t>
            </a:r>
            <a:r>
              <a:rPr lang="es-ES" sz="1800" dirty="0"/>
              <a:t> de silicio de 50 µm de espesor: incluye los sensores y la electrónica de lectura</a:t>
            </a:r>
          </a:p>
          <a:p>
            <a:pPr marL="266700" indent="-266700">
              <a:spcBef>
                <a:spcPts val="800"/>
              </a:spcBef>
            </a:pPr>
            <a:r>
              <a:rPr lang="es-ES" sz="1800" b="1" dirty="0"/>
              <a:t>Integración</a:t>
            </a:r>
            <a:r>
              <a:rPr lang="es-ES" sz="1800" dirty="0"/>
              <a:t> de la estructura mecánica con el sistema de refrigeración de los modules</a:t>
            </a:r>
          </a:p>
          <a:p>
            <a:pPr marL="266700" indent="-266700">
              <a:spcBef>
                <a:spcPts val="800"/>
              </a:spcBef>
            </a:pPr>
            <a:r>
              <a:rPr lang="es-ES" sz="1800" dirty="0"/>
              <a:t>Optimización de los </a:t>
            </a:r>
            <a:r>
              <a:rPr lang="es-ES" sz="1800" b="1" dirty="0"/>
              <a:t>servicios</a:t>
            </a:r>
            <a:r>
              <a:rPr lang="es-ES" sz="1800" dirty="0"/>
              <a:t>: sensores conectados a cables realizados con tiras de poliamida y pistas de aluminio, que alimentan la electrónica y a la vez transmiten las señales al exterior</a:t>
            </a:r>
          </a:p>
        </p:txBody>
      </p:sp>
      <p:pic>
        <p:nvPicPr>
          <p:cNvPr id="9" name="Picture 8" descr="Screen Shot 2015-09-20 at 13.03.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5504" y="255950"/>
            <a:ext cx="2310043" cy="1928720"/>
          </a:xfrm>
          <a:prstGeom prst="rect">
            <a:avLst/>
          </a:prstGeom>
        </p:spPr>
      </p:pic>
      <p:cxnSp>
        <p:nvCxnSpPr>
          <p:cNvPr id="10" name="Straight Arrow Connector 9"/>
          <p:cNvCxnSpPr>
            <a:cxnSpLocks/>
          </p:cNvCxnSpPr>
          <p:nvPr/>
        </p:nvCxnSpPr>
        <p:spPr>
          <a:xfrm flipV="1">
            <a:off x="3779347" y="1591432"/>
            <a:ext cx="2448837" cy="59323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4182810" y="3356992"/>
            <a:ext cx="389189" cy="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940913" y="5301208"/>
            <a:ext cx="1262173" cy="1"/>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13" name="Title 12">
            <a:extLst>
              <a:ext uri="{FF2B5EF4-FFF2-40B4-BE49-F238E27FC236}">
                <a16:creationId xmlns:a16="http://schemas.microsoft.com/office/drawing/2014/main" id="{1E6A2FAD-975F-DA45-8A34-2226C68CAFAD}"/>
              </a:ext>
            </a:extLst>
          </p:cNvPr>
          <p:cNvSpPr>
            <a:spLocks noGrp="1"/>
          </p:cNvSpPr>
          <p:nvPr>
            <p:ph type="title"/>
          </p:nvPr>
        </p:nvSpPr>
        <p:spPr/>
        <p:txBody>
          <a:bodyPr/>
          <a:lstStyle/>
          <a:p>
            <a:r>
              <a:rPr lang="en-GB" dirty="0"/>
              <a:t>ALICE ITS</a:t>
            </a:r>
          </a:p>
        </p:txBody>
      </p:sp>
    </p:spTree>
    <p:extLst>
      <p:ext uri="{BB962C8B-B14F-4D97-AF65-F5344CB8AC3E}">
        <p14:creationId xmlns:p14="http://schemas.microsoft.com/office/powerpoint/2010/main" val="1477577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dirty="0">
              <a:solidFill>
                <a:prstClr val="black"/>
              </a:solidFill>
            </a:endParaRPr>
          </a:p>
        </p:txBody>
      </p:sp>
      <p:sp>
        <p:nvSpPr>
          <p:cNvPr id="10" name="Rectangle 2"/>
          <p:cNvSpPr>
            <a:spLocks noGrp="1" noChangeArrowheads="1"/>
          </p:cNvSpPr>
          <p:nvPr>
            <p:ph type="title"/>
          </p:nvPr>
        </p:nvSpPr>
        <p:spPr>
          <a:xfrm>
            <a:off x="683568" y="3076"/>
            <a:ext cx="7776864" cy="1143000"/>
          </a:xfrm>
        </p:spPr>
        <p:txBody>
          <a:bodyPr>
            <a:normAutofit/>
          </a:bodyPr>
          <a:lstStyle/>
          <a:p>
            <a:r>
              <a:rPr lang="en-US" dirty="0">
                <a:solidFill>
                  <a:schemeClr val="accent2"/>
                </a:solidFill>
                <a:latin typeface="AmericanTypewriter"/>
              </a:rPr>
              <a:t>• </a:t>
            </a:r>
            <a:r>
              <a:rPr lang="en-US" dirty="0" err="1"/>
              <a:t>Suceso</a:t>
            </a:r>
            <a:r>
              <a:rPr lang="en-US" dirty="0"/>
              <a:t> </a:t>
            </a:r>
            <a:r>
              <a:rPr lang="en-US" dirty="0" err="1"/>
              <a:t>artístico</a:t>
            </a:r>
            <a:r>
              <a:rPr lang="en-US" dirty="0">
                <a:solidFill>
                  <a:schemeClr val="accent2"/>
                </a:solidFill>
                <a:latin typeface="AmericanTypewriter"/>
              </a:rPr>
              <a:t>•</a:t>
            </a:r>
            <a:endParaRPr lang="en-US" dirty="0"/>
          </a:p>
        </p:txBody>
      </p:sp>
      <p:grpSp>
        <p:nvGrpSpPr>
          <p:cNvPr id="33" name="Group 22"/>
          <p:cNvGrpSpPr>
            <a:grpSpLocks/>
          </p:cNvGrpSpPr>
          <p:nvPr/>
        </p:nvGrpSpPr>
        <p:grpSpPr bwMode="auto">
          <a:xfrm>
            <a:off x="3924298" y="3641730"/>
            <a:ext cx="1078113" cy="1082675"/>
            <a:chOff x="2208" y="1958"/>
            <a:chExt cx="483" cy="490"/>
          </a:xfrm>
        </p:grpSpPr>
        <p:sp>
          <p:nvSpPr>
            <p:cNvPr id="34" name="Oval 4"/>
            <p:cNvSpPr>
              <a:spLocks noChangeArrowheads="1"/>
            </p:cNvSpPr>
            <p:nvPr/>
          </p:nvSpPr>
          <p:spPr bwMode="auto">
            <a:xfrm>
              <a:off x="2208" y="1968"/>
              <a:ext cx="480" cy="480"/>
            </a:xfrm>
            <a:prstGeom prst="ellipse">
              <a:avLst/>
            </a:prstGeom>
            <a:gradFill rotWithShape="0">
              <a:gsLst>
                <a:gs pos="0">
                  <a:srgbClr val="BBC0AC">
                    <a:alpha val="16000"/>
                  </a:srgbClr>
                </a:gs>
                <a:gs pos="100000">
                  <a:srgbClr val="BBC0AC">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lgn="ctr">
                <a:defRPr/>
              </a:pPr>
              <a:endParaRPr lang="es-ES_tradnl" kern="0" dirty="0">
                <a:solidFill>
                  <a:sysClr val="windowText" lastClr="000000"/>
                </a:solidFill>
              </a:endParaRPr>
            </a:p>
          </p:txBody>
        </p:sp>
        <p:sp>
          <p:nvSpPr>
            <p:cNvPr id="35" name="Oval 5"/>
            <p:cNvSpPr>
              <a:spLocks noChangeArrowheads="1"/>
            </p:cNvSpPr>
            <p:nvPr/>
          </p:nvSpPr>
          <p:spPr bwMode="auto">
            <a:xfrm>
              <a:off x="2288" y="2088"/>
              <a:ext cx="144" cy="144"/>
            </a:xfrm>
            <a:prstGeom prst="ellipse">
              <a:avLst/>
            </a:prstGeom>
            <a:gradFill rotWithShape="0">
              <a:gsLst>
                <a:gs pos="0">
                  <a:srgbClr val="0095D1"/>
                </a:gs>
                <a:gs pos="100000">
                  <a:srgbClr val="0095D1">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dirty="0">
                <a:solidFill>
                  <a:sysClr val="windowText" lastClr="000000"/>
                </a:solidFill>
              </a:endParaRPr>
            </a:p>
          </p:txBody>
        </p:sp>
        <p:sp>
          <p:nvSpPr>
            <p:cNvPr id="36" name="Oval 6"/>
            <p:cNvSpPr>
              <a:spLocks noChangeArrowheads="1"/>
            </p:cNvSpPr>
            <p:nvPr/>
          </p:nvSpPr>
          <p:spPr bwMode="auto">
            <a:xfrm>
              <a:off x="2384" y="2232"/>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dirty="0">
                <a:solidFill>
                  <a:sysClr val="windowText" lastClr="000000"/>
                </a:solidFill>
              </a:endParaRPr>
            </a:p>
          </p:txBody>
        </p:sp>
        <p:sp>
          <p:nvSpPr>
            <p:cNvPr id="37" name="Oval 7"/>
            <p:cNvSpPr>
              <a:spLocks noChangeArrowheads="1"/>
            </p:cNvSpPr>
            <p:nvPr/>
          </p:nvSpPr>
          <p:spPr bwMode="auto">
            <a:xfrm>
              <a:off x="2496" y="2016"/>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dirty="0">
                <a:solidFill>
                  <a:sysClr val="windowText" lastClr="000000"/>
                </a:solidFill>
              </a:endParaRPr>
            </a:p>
          </p:txBody>
        </p:sp>
        <p:sp>
          <p:nvSpPr>
            <p:cNvPr id="38" name="Text Box 15"/>
            <p:cNvSpPr txBox="1">
              <a:spLocks noChangeArrowheads="1"/>
            </p:cNvSpPr>
            <p:nvPr/>
          </p:nvSpPr>
          <p:spPr bwMode="auto">
            <a:xfrm>
              <a:off x="2248" y="2216"/>
              <a:ext cx="167" cy="111"/>
            </a:xfrm>
            <a:prstGeom prst="rect">
              <a:avLst/>
            </a:prstGeom>
            <a:noFill/>
            <a:ln w="9525">
              <a:noFill/>
              <a:miter lim="800000"/>
              <a:headEnd/>
              <a:tailEnd/>
            </a:ln>
            <a:effectLst/>
          </p:spPr>
          <p:txBody>
            <a:bodyPr wrap="none">
              <a:prstTxWarp prst="textNoShape">
                <a:avLst/>
              </a:prstTxWarp>
              <a:spAutoFit/>
            </a:bodyPr>
            <a:lstStyle/>
            <a:p>
              <a:pPr>
                <a:defRPr/>
              </a:pPr>
              <a:r>
                <a:rPr lang="es-ES_tradnl" sz="1000" kern="0" dirty="0">
                  <a:solidFill>
                    <a:sysClr val="window" lastClr="FFFFFF"/>
                  </a:solidFill>
                </a:rPr>
                <a:t>q, g</a:t>
              </a:r>
              <a:endParaRPr lang="es-ES_tradnl" kern="0" dirty="0">
                <a:solidFill>
                  <a:sysClr val="windowText" lastClr="000000"/>
                </a:solidFill>
              </a:endParaRPr>
            </a:p>
          </p:txBody>
        </p:sp>
        <p:sp>
          <p:nvSpPr>
            <p:cNvPr id="39" name="Text Box 16"/>
            <p:cNvSpPr txBox="1">
              <a:spLocks noChangeArrowheads="1"/>
            </p:cNvSpPr>
            <p:nvPr/>
          </p:nvSpPr>
          <p:spPr bwMode="auto">
            <a:xfrm>
              <a:off x="2380" y="1958"/>
              <a:ext cx="154" cy="111"/>
            </a:xfrm>
            <a:prstGeom prst="rect">
              <a:avLst/>
            </a:prstGeom>
            <a:noFill/>
            <a:ln w="9525">
              <a:noFill/>
              <a:miter lim="800000"/>
              <a:headEnd/>
              <a:tailEnd/>
            </a:ln>
            <a:effectLst/>
          </p:spPr>
          <p:txBody>
            <a:bodyPr wrap="none">
              <a:prstTxWarp prst="textNoShape">
                <a:avLst/>
              </a:prstTxWarp>
              <a:spAutoFit/>
            </a:bodyPr>
            <a:lstStyle/>
            <a:p>
              <a:pPr>
                <a:defRPr/>
              </a:pPr>
              <a:r>
                <a:rPr lang="es-ES_tradnl" sz="1000" kern="0" dirty="0" err="1">
                  <a:solidFill>
                    <a:sysClr val="window" lastClr="FFFFFF"/>
                  </a:solidFill>
                </a:rPr>
                <a:t>q,g</a:t>
              </a:r>
              <a:endParaRPr lang="es-ES_tradnl" kern="0" dirty="0">
                <a:solidFill>
                  <a:sysClr val="windowText" lastClr="000000"/>
                </a:solidFill>
              </a:endParaRPr>
            </a:p>
          </p:txBody>
        </p:sp>
        <p:sp>
          <p:nvSpPr>
            <p:cNvPr id="40" name="Text Box 17"/>
            <p:cNvSpPr txBox="1">
              <a:spLocks noChangeArrowheads="1"/>
            </p:cNvSpPr>
            <p:nvPr/>
          </p:nvSpPr>
          <p:spPr bwMode="auto">
            <a:xfrm>
              <a:off x="2524" y="2208"/>
              <a:ext cx="167" cy="111"/>
            </a:xfrm>
            <a:prstGeom prst="rect">
              <a:avLst/>
            </a:prstGeom>
            <a:noFill/>
            <a:ln w="9525">
              <a:noFill/>
              <a:miter lim="800000"/>
              <a:headEnd/>
              <a:tailEnd/>
            </a:ln>
            <a:effectLst/>
          </p:spPr>
          <p:txBody>
            <a:bodyPr wrap="none">
              <a:prstTxWarp prst="textNoShape">
                <a:avLst/>
              </a:prstTxWarp>
              <a:spAutoFit/>
            </a:bodyPr>
            <a:lstStyle/>
            <a:p>
              <a:pPr>
                <a:defRPr/>
              </a:pPr>
              <a:r>
                <a:rPr lang="es-ES_tradnl" sz="1000" kern="0">
                  <a:solidFill>
                    <a:sysClr val="window" lastClr="FFFFFF"/>
                  </a:solidFill>
                </a:rPr>
                <a:t>q, g</a:t>
              </a:r>
              <a:endParaRPr lang="es-ES_tradnl" kern="0">
                <a:solidFill>
                  <a:sysClr val="windowText" lastClr="000000"/>
                </a:solidFill>
              </a:endParaRPr>
            </a:p>
          </p:txBody>
        </p:sp>
      </p:grpSp>
      <p:grpSp>
        <p:nvGrpSpPr>
          <p:cNvPr id="41" name="Group 44"/>
          <p:cNvGrpSpPr>
            <a:grpSpLocks/>
          </p:cNvGrpSpPr>
          <p:nvPr/>
        </p:nvGrpSpPr>
        <p:grpSpPr bwMode="auto">
          <a:xfrm>
            <a:off x="4686298" y="3641730"/>
            <a:ext cx="1078113" cy="1082675"/>
            <a:chOff x="2208" y="1958"/>
            <a:chExt cx="483" cy="490"/>
          </a:xfrm>
        </p:grpSpPr>
        <p:sp>
          <p:nvSpPr>
            <p:cNvPr id="42" name="Oval 45"/>
            <p:cNvSpPr>
              <a:spLocks noChangeArrowheads="1"/>
            </p:cNvSpPr>
            <p:nvPr/>
          </p:nvSpPr>
          <p:spPr bwMode="auto">
            <a:xfrm>
              <a:off x="2208" y="1968"/>
              <a:ext cx="480" cy="480"/>
            </a:xfrm>
            <a:prstGeom prst="ellipse">
              <a:avLst/>
            </a:prstGeom>
            <a:gradFill rotWithShape="0">
              <a:gsLst>
                <a:gs pos="0">
                  <a:srgbClr val="BBC0AC">
                    <a:alpha val="16000"/>
                  </a:srgbClr>
                </a:gs>
                <a:gs pos="100000">
                  <a:srgbClr val="BBC0AC">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lgn="ctr">
                <a:defRPr/>
              </a:pPr>
              <a:endParaRPr lang="es-ES_tradnl" kern="0">
                <a:solidFill>
                  <a:sysClr val="windowText" lastClr="000000"/>
                </a:solidFill>
              </a:endParaRPr>
            </a:p>
          </p:txBody>
        </p:sp>
        <p:sp>
          <p:nvSpPr>
            <p:cNvPr id="43" name="Oval 46"/>
            <p:cNvSpPr>
              <a:spLocks noChangeArrowheads="1"/>
            </p:cNvSpPr>
            <p:nvPr/>
          </p:nvSpPr>
          <p:spPr bwMode="auto">
            <a:xfrm>
              <a:off x="2288" y="2088"/>
              <a:ext cx="144" cy="144"/>
            </a:xfrm>
            <a:prstGeom prst="ellipse">
              <a:avLst/>
            </a:prstGeom>
            <a:gradFill rotWithShape="0">
              <a:gsLst>
                <a:gs pos="0">
                  <a:srgbClr val="0095D1"/>
                </a:gs>
                <a:gs pos="100000">
                  <a:srgbClr val="0095D1">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44" name="Oval 47"/>
            <p:cNvSpPr>
              <a:spLocks noChangeArrowheads="1"/>
            </p:cNvSpPr>
            <p:nvPr/>
          </p:nvSpPr>
          <p:spPr bwMode="auto">
            <a:xfrm>
              <a:off x="2384" y="2232"/>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45" name="Oval 48"/>
            <p:cNvSpPr>
              <a:spLocks noChangeArrowheads="1"/>
            </p:cNvSpPr>
            <p:nvPr/>
          </p:nvSpPr>
          <p:spPr bwMode="auto">
            <a:xfrm>
              <a:off x="2496" y="2016"/>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46" name="Text Box 49"/>
            <p:cNvSpPr txBox="1">
              <a:spLocks noChangeArrowheads="1"/>
            </p:cNvSpPr>
            <p:nvPr/>
          </p:nvSpPr>
          <p:spPr bwMode="auto">
            <a:xfrm>
              <a:off x="2248" y="2216"/>
              <a:ext cx="167" cy="111"/>
            </a:xfrm>
            <a:prstGeom prst="rect">
              <a:avLst/>
            </a:prstGeom>
            <a:noFill/>
            <a:ln w="9525">
              <a:noFill/>
              <a:miter lim="800000"/>
              <a:headEnd/>
              <a:tailEnd/>
            </a:ln>
            <a:effectLst/>
          </p:spPr>
          <p:txBody>
            <a:bodyPr wrap="none">
              <a:prstTxWarp prst="textNoShape">
                <a:avLst/>
              </a:prstTxWarp>
              <a:spAutoFit/>
            </a:bodyPr>
            <a:lstStyle/>
            <a:p>
              <a:pPr>
                <a:defRPr/>
              </a:pPr>
              <a:r>
                <a:rPr lang="es-ES_tradnl" sz="1000" kern="0">
                  <a:solidFill>
                    <a:sysClr val="window" lastClr="FFFFFF"/>
                  </a:solidFill>
                </a:rPr>
                <a:t>q, g</a:t>
              </a:r>
              <a:endParaRPr lang="es-ES_tradnl" kern="0">
                <a:solidFill>
                  <a:sysClr val="windowText" lastClr="000000"/>
                </a:solidFill>
              </a:endParaRPr>
            </a:p>
          </p:txBody>
        </p:sp>
        <p:sp>
          <p:nvSpPr>
            <p:cNvPr id="47" name="Text Box 50"/>
            <p:cNvSpPr txBox="1">
              <a:spLocks noChangeArrowheads="1"/>
            </p:cNvSpPr>
            <p:nvPr/>
          </p:nvSpPr>
          <p:spPr bwMode="auto">
            <a:xfrm>
              <a:off x="2380" y="1958"/>
              <a:ext cx="154" cy="111"/>
            </a:xfrm>
            <a:prstGeom prst="rect">
              <a:avLst/>
            </a:prstGeom>
            <a:noFill/>
            <a:ln w="9525">
              <a:noFill/>
              <a:miter lim="800000"/>
              <a:headEnd/>
              <a:tailEnd/>
            </a:ln>
            <a:effectLst/>
          </p:spPr>
          <p:txBody>
            <a:bodyPr wrap="none">
              <a:prstTxWarp prst="textNoShape">
                <a:avLst/>
              </a:prstTxWarp>
              <a:spAutoFit/>
            </a:bodyPr>
            <a:lstStyle/>
            <a:p>
              <a:pPr>
                <a:defRPr/>
              </a:pPr>
              <a:r>
                <a:rPr lang="es-ES_tradnl" sz="1000" kern="0">
                  <a:solidFill>
                    <a:sysClr val="window" lastClr="FFFFFF"/>
                  </a:solidFill>
                </a:rPr>
                <a:t>q,g</a:t>
              </a:r>
              <a:endParaRPr lang="es-ES_tradnl" kern="0">
                <a:solidFill>
                  <a:sysClr val="windowText" lastClr="000000"/>
                </a:solidFill>
              </a:endParaRPr>
            </a:p>
          </p:txBody>
        </p:sp>
        <p:sp>
          <p:nvSpPr>
            <p:cNvPr id="48" name="Text Box 51"/>
            <p:cNvSpPr txBox="1">
              <a:spLocks noChangeArrowheads="1"/>
            </p:cNvSpPr>
            <p:nvPr/>
          </p:nvSpPr>
          <p:spPr bwMode="auto">
            <a:xfrm>
              <a:off x="2524" y="2208"/>
              <a:ext cx="167" cy="111"/>
            </a:xfrm>
            <a:prstGeom prst="rect">
              <a:avLst/>
            </a:prstGeom>
            <a:noFill/>
            <a:ln w="9525">
              <a:noFill/>
              <a:miter lim="800000"/>
              <a:headEnd/>
              <a:tailEnd/>
            </a:ln>
            <a:effectLst/>
          </p:spPr>
          <p:txBody>
            <a:bodyPr wrap="none">
              <a:prstTxWarp prst="textNoShape">
                <a:avLst/>
              </a:prstTxWarp>
              <a:spAutoFit/>
            </a:bodyPr>
            <a:lstStyle/>
            <a:p>
              <a:pPr>
                <a:defRPr/>
              </a:pPr>
              <a:r>
                <a:rPr lang="es-ES_tradnl" sz="1000" kern="0">
                  <a:solidFill>
                    <a:sysClr val="window" lastClr="FFFFFF"/>
                  </a:solidFill>
                </a:rPr>
                <a:t>q, g</a:t>
              </a:r>
              <a:endParaRPr lang="es-ES_tradnl" kern="0">
                <a:solidFill>
                  <a:sysClr val="windowText" lastClr="000000"/>
                </a:solidFill>
              </a:endParaRPr>
            </a:p>
          </p:txBody>
        </p:sp>
      </p:grpSp>
      <p:grpSp>
        <p:nvGrpSpPr>
          <p:cNvPr id="49" name="Group 52"/>
          <p:cNvGrpSpPr>
            <a:grpSpLocks/>
          </p:cNvGrpSpPr>
          <p:nvPr/>
        </p:nvGrpSpPr>
        <p:grpSpPr bwMode="auto">
          <a:xfrm>
            <a:off x="3810000" y="3352801"/>
            <a:ext cx="1752600" cy="1447800"/>
            <a:chOff x="2160" y="1680"/>
            <a:chExt cx="1104" cy="912"/>
          </a:xfrm>
        </p:grpSpPr>
        <p:grpSp>
          <p:nvGrpSpPr>
            <p:cNvPr id="50" name="Group 53"/>
            <p:cNvGrpSpPr>
              <a:grpSpLocks/>
            </p:cNvGrpSpPr>
            <p:nvPr/>
          </p:nvGrpSpPr>
          <p:grpSpPr bwMode="auto">
            <a:xfrm>
              <a:off x="2352" y="1776"/>
              <a:ext cx="864" cy="816"/>
              <a:chOff x="2352" y="1728"/>
              <a:chExt cx="864" cy="816"/>
            </a:xfrm>
          </p:grpSpPr>
          <p:sp>
            <p:nvSpPr>
              <p:cNvPr id="55" name="Oval 54"/>
              <p:cNvSpPr>
                <a:spLocks noChangeArrowheads="1"/>
              </p:cNvSpPr>
              <p:nvPr/>
            </p:nvSpPr>
            <p:spPr bwMode="auto">
              <a:xfrm>
                <a:off x="2352" y="1728"/>
                <a:ext cx="864" cy="816"/>
              </a:xfrm>
              <a:prstGeom prst="ellipse">
                <a:avLst/>
              </a:prstGeom>
              <a:gradFill rotWithShape="0">
                <a:gsLst>
                  <a:gs pos="0">
                    <a:srgbClr val="F41BAF">
                      <a:alpha val="16000"/>
                    </a:srgbClr>
                  </a:gs>
                  <a:gs pos="100000">
                    <a:srgbClr val="F41BAF">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lgn="ctr">
                  <a:defRPr/>
                </a:pPr>
                <a:endParaRPr lang="es-ES_tradnl" kern="0">
                  <a:solidFill>
                    <a:sysClr val="windowText" lastClr="000000"/>
                  </a:solidFill>
                </a:endParaRPr>
              </a:p>
            </p:txBody>
          </p:sp>
          <p:sp>
            <p:nvSpPr>
              <p:cNvPr id="56" name="Text Box 55"/>
              <p:cNvSpPr txBox="1">
                <a:spLocks noChangeArrowheads="1"/>
              </p:cNvSpPr>
              <p:nvPr/>
            </p:nvSpPr>
            <p:spPr bwMode="auto">
              <a:xfrm>
                <a:off x="2448" y="2026"/>
                <a:ext cx="434" cy="233"/>
              </a:xfrm>
              <a:prstGeom prst="rect">
                <a:avLst/>
              </a:prstGeom>
              <a:noFill/>
              <a:ln w="9525">
                <a:noFill/>
                <a:miter lim="800000"/>
                <a:headEnd/>
                <a:tailEnd/>
              </a:ln>
              <a:effectLst/>
            </p:spPr>
            <p:txBody>
              <a:bodyPr wrap="none">
                <a:prstTxWarp prst="textNoShape">
                  <a:avLst/>
                </a:prstTxWarp>
                <a:spAutoFit/>
              </a:bodyPr>
              <a:lstStyle/>
              <a:p>
                <a:pPr>
                  <a:defRPr/>
                </a:pPr>
                <a:r>
                  <a:rPr lang="es-ES_tradnl" kern="0">
                    <a:solidFill>
                      <a:sysClr val="windowText" lastClr="000000"/>
                    </a:solidFill>
                  </a:rPr>
                  <a:t>Higgs</a:t>
                </a:r>
              </a:p>
            </p:txBody>
          </p:sp>
        </p:grpSp>
        <p:sp>
          <p:nvSpPr>
            <p:cNvPr id="51" name="Oval 56"/>
            <p:cNvSpPr>
              <a:spLocks noChangeArrowheads="1"/>
            </p:cNvSpPr>
            <p:nvPr/>
          </p:nvSpPr>
          <p:spPr bwMode="auto">
            <a:xfrm>
              <a:off x="3072" y="1680"/>
              <a:ext cx="144" cy="144"/>
            </a:xfrm>
            <a:prstGeom prst="ellipse">
              <a:avLst/>
            </a:prstGeom>
            <a:gradFill rotWithShape="0">
              <a:gsLst>
                <a:gs pos="0">
                  <a:srgbClr val="0095D1"/>
                </a:gs>
                <a:gs pos="100000">
                  <a:srgbClr val="0095D1">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52" name="Oval 57"/>
            <p:cNvSpPr>
              <a:spLocks noChangeArrowheads="1"/>
            </p:cNvSpPr>
            <p:nvPr/>
          </p:nvSpPr>
          <p:spPr bwMode="auto">
            <a:xfrm>
              <a:off x="2160" y="2448"/>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53" name="Oval 58"/>
            <p:cNvSpPr>
              <a:spLocks noChangeArrowheads="1"/>
            </p:cNvSpPr>
            <p:nvPr/>
          </p:nvSpPr>
          <p:spPr bwMode="auto">
            <a:xfrm>
              <a:off x="3120" y="2400"/>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54" name="Oval 59"/>
            <p:cNvSpPr>
              <a:spLocks noChangeArrowheads="1"/>
            </p:cNvSpPr>
            <p:nvPr/>
          </p:nvSpPr>
          <p:spPr bwMode="auto">
            <a:xfrm>
              <a:off x="2352" y="1680"/>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grpSp>
      <p:sp>
        <p:nvSpPr>
          <p:cNvPr id="2" name="Slide Number Placeholder 1"/>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5</a:t>
            </a:fld>
            <a:endParaRPr lang="en-US" sz="1400">
              <a:solidFill>
                <a:prstClr val="black"/>
              </a:solidFill>
            </a:endParaRPr>
          </a:p>
        </p:txBody>
      </p:sp>
    </p:spTree>
    <p:extLst>
      <p:ext uri="{BB962C8B-B14F-4D97-AF65-F5344CB8AC3E}">
        <p14:creationId xmlns:p14="http://schemas.microsoft.com/office/powerpoint/2010/main" val="890667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3000" fill="hold"/>
                                        <p:tgtEl>
                                          <p:spTgt spid="33"/>
                                        </p:tgtEl>
                                        <p:attrNameLst>
                                          <p:attrName>ppt_x</p:attrName>
                                        </p:attrNameLst>
                                      </p:cBhvr>
                                      <p:tavLst>
                                        <p:tav tm="0">
                                          <p:val>
                                            <p:strVal val="0-#ppt_w/2"/>
                                          </p:val>
                                        </p:tav>
                                        <p:tav tm="100000">
                                          <p:val>
                                            <p:strVal val="#ppt_x"/>
                                          </p:val>
                                        </p:tav>
                                      </p:tavLst>
                                    </p:anim>
                                    <p:anim calcmode="lin" valueType="num">
                                      <p:cBhvr additive="base">
                                        <p:cTn id="8" dur="30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3000" fill="hold"/>
                                        <p:tgtEl>
                                          <p:spTgt spid="41"/>
                                        </p:tgtEl>
                                        <p:attrNameLst>
                                          <p:attrName>ppt_x</p:attrName>
                                        </p:attrNameLst>
                                      </p:cBhvr>
                                      <p:tavLst>
                                        <p:tav tm="0">
                                          <p:val>
                                            <p:strVal val="1+#ppt_w/2"/>
                                          </p:val>
                                        </p:tav>
                                        <p:tav tm="100000">
                                          <p:val>
                                            <p:strVal val="#ppt_x"/>
                                          </p:val>
                                        </p:tav>
                                      </p:tavLst>
                                    </p:anim>
                                    <p:anim calcmode="lin" valueType="num">
                                      <p:cBhvr additive="base">
                                        <p:cTn id="12" dur="30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3000"/>
                            </p:stCondLst>
                            <p:childTnLst>
                              <p:par>
                                <p:cTn id="14" presetID="9" presetClass="exit" presetSubtype="0" fill="hold" nodeType="afterEffect">
                                  <p:stCondLst>
                                    <p:cond delay="0"/>
                                  </p:stCondLst>
                                  <p:childTnLst>
                                    <p:animEffect transition="out" filter="dissolve">
                                      <p:cBhvr>
                                        <p:cTn id="15" dur="2000"/>
                                        <p:tgtEl>
                                          <p:spTgt spid="33"/>
                                        </p:tgtEl>
                                      </p:cBhvr>
                                    </p:animEffect>
                                    <p:set>
                                      <p:cBhvr>
                                        <p:cTn id="16" dur="1" fill="hold">
                                          <p:stCondLst>
                                            <p:cond delay="1999"/>
                                          </p:stCondLst>
                                        </p:cTn>
                                        <p:tgtEl>
                                          <p:spTgt spid="33"/>
                                        </p:tgtEl>
                                        <p:attrNameLst>
                                          <p:attrName>style.visibility</p:attrName>
                                        </p:attrNameLst>
                                      </p:cBhvr>
                                      <p:to>
                                        <p:strVal val="hidden"/>
                                      </p:to>
                                    </p:set>
                                  </p:childTnLst>
                                </p:cTn>
                              </p:par>
                              <p:par>
                                <p:cTn id="17" presetID="9" presetClass="exit" presetSubtype="0" fill="hold" nodeType="withEffect">
                                  <p:stCondLst>
                                    <p:cond delay="0"/>
                                  </p:stCondLst>
                                  <p:childTnLst>
                                    <p:animEffect transition="out" filter="dissolve">
                                      <p:cBhvr>
                                        <p:cTn id="18" dur="2000"/>
                                        <p:tgtEl>
                                          <p:spTgt spid="41"/>
                                        </p:tgtEl>
                                      </p:cBhvr>
                                    </p:animEffect>
                                    <p:set>
                                      <p:cBhvr>
                                        <p:cTn id="19" dur="1" fill="hold">
                                          <p:stCondLst>
                                            <p:cond delay="1999"/>
                                          </p:stCondLst>
                                        </p:cTn>
                                        <p:tgtEl>
                                          <p:spTgt spid="41"/>
                                        </p:tgtEl>
                                        <p:attrNameLst>
                                          <p:attrName>style.visibility</p:attrName>
                                        </p:attrNameLst>
                                      </p:cBhvr>
                                      <p:to>
                                        <p:strVal val="hidden"/>
                                      </p:to>
                                    </p:set>
                                  </p:childTnLst>
                                </p:cTn>
                              </p:par>
                            </p:childTnLst>
                          </p:cTn>
                        </p:par>
                        <p:par>
                          <p:cTn id="20" fill="hold">
                            <p:stCondLst>
                              <p:cond delay="5000"/>
                            </p:stCondLst>
                            <p:childTnLst>
                              <p:par>
                                <p:cTn id="21" presetID="9" presetClass="entr" presetSubtype="0"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dissolve">
                                      <p:cBhvr>
                                        <p:cTn id="23" dur="3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ounded Rectangle 70">
            <a:extLst>
              <a:ext uri="{FF2B5EF4-FFF2-40B4-BE49-F238E27FC236}">
                <a16:creationId xmlns:a16="http://schemas.microsoft.com/office/drawing/2014/main" id="{516CC18E-38E7-F340-AA9A-95612AA3AD1C}"/>
              </a:ext>
            </a:extLst>
          </p:cNvPr>
          <p:cNvSpPr/>
          <p:nvPr/>
        </p:nvSpPr>
        <p:spPr>
          <a:xfrm>
            <a:off x="3668440" y="3925645"/>
            <a:ext cx="4703721" cy="112475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cxnSp>
        <p:nvCxnSpPr>
          <p:cNvPr id="73" name="Straight Connector 72">
            <a:extLst>
              <a:ext uri="{FF2B5EF4-FFF2-40B4-BE49-F238E27FC236}">
                <a16:creationId xmlns:a16="http://schemas.microsoft.com/office/drawing/2014/main" id="{286813B4-5F67-7749-93DB-ABA80509A9B7}"/>
              </a:ext>
            </a:extLst>
          </p:cNvPr>
          <p:cNvCxnSpPr/>
          <p:nvPr/>
        </p:nvCxnSpPr>
        <p:spPr>
          <a:xfrm>
            <a:off x="5192486" y="1708848"/>
            <a:ext cx="0" cy="3617407"/>
          </a:xfrm>
          <a:prstGeom prst="line">
            <a:avLst/>
          </a:prstGeom>
          <a:ln w="28575">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5AF7C34-C10F-E74C-B11E-2DC91F5B52FD}"/>
              </a:ext>
            </a:extLst>
          </p:cNvPr>
          <p:cNvSpPr>
            <a:spLocks noGrp="1"/>
          </p:cNvSpPr>
          <p:nvPr>
            <p:ph type="title"/>
          </p:nvPr>
        </p:nvSpPr>
        <p:spPr/>
        <p:txBody>
          <a:bodyPr/>
          <a:lstStyle/>
          <a:p>
            <a:r>
              <a:rPr lang="es-ES_tradnl" dirty="0"/>
              <a:t>¿Físicos o Tecnólogos?</a:t>
            </a:r>
          </a:p>
        </p:txBody>
      </p:sp>
      <p:sp>
        <p:nvSpPr>
          <p:cNvPr id="5" name="Footer Placeholder 4">
            <a:extLst>
              <a:ext uri="{FF2B5EF4-FFF2-40B4-BE49-F238E27FC236}">
                <a16:creationId xmlns:a16="http://schemas.microsoft.com/office/drawing/2014/main" id="{2BBA1B6B-37F9-B64D-A397-DFAB2555015A}"/>
              </a:ext>
            </a:extLst>
          </p:cNvPr>
          <p:cNvSpPr>
            <a:spLocks noGrp="1"/>
          </p:cNvSpPr>
          <p:nvPr>
            <p:ph type="ftr" sz="quarter" idx="11"/>
          </p:nvPr>
        </p:nvSpPr>
        <p:spPr/>
        <p:txBody>
          <a:bodyPr/>
          <a:lstStyle/>
          <a:p>
            <a:r>
              <a:rPr lang="en-US"/>
              <a:t>25/6/2019</a:t>
            </a:r>
          </a:p>
        </p:txBody>
      </p:sp>
      <p:sp>
        <p:nvSpPr>
          <p:cNvPr id="6" name="Slide Number Placeholder 5">
            <a:extLst>
              <a:ext uri="{FF2B5EF4-FFF2-40B4-BE49-F238E27FC236}">
                <a16:creationId xmlns:a16="http://schemas.microsoft.com/office/drawing/2014/main" id="{60C4EE54-E201-0547-91E5-7E088096843F}"/>
              </a:ext>
            </a:extLst>
          </p:cNvPr>
          <p:cNvSpPr>
            <a:spLocks noGrp="1"/>
          </p:cNvSpPr>
          <p:nvPr>
            <p:ph type="sldNum" sz="quarter" idx="12"/>
          </p:nvPr>
        </p:nvSpPr>
        <p:spPr/>
        <p:txBody>
          <a:bodyPr/>
          <a:lstStyle/>
          <a:p>
            <a:fld id="{F5B0C950-AA35-F54D-B3A8-A31F333D42B2}" type="slidenum">
              <a:rPr lang="en-US" smtClean="0"/>
              <a:t>50</a:t>
            </a:fld>
            <a:endParaRPr lang="en-US"/>
          </a:p>
        </p:txBody>
      </p:sp>
      <p:pic>
        <p:nvPicPr>
          <p:cNvPr id="51" name="Picture 2">
            <a:extLst>
              <a:ext uri="{FF2B5EF4-FFF2-40B4-BE49-F238E27FC236}">
                <a16:creationId xmlns:a16="http://schemas.microsoft.com/office/drawing/2014/main" id="{93368CC7-64B3-694D-9632-D84E121113D7}"/>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72719" y="1983864"/>
            <a:ext cx="6686784" cy="18811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3" name="Picture 2">
            <a:extLst>
              <a:ext uri="{FF2B5EF4-FFF2-40B4-BE49-F238E27FC236}">
                <a16:creationId xmlns:a16="http://schemas.microsoft.com/office/drawing/2014/main" id="{1BA8215F-0AB6-0B45-A502-DE2BE85AD05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787"/>
          <a:stretch/>
        </p:blipFill>
        <p:spPr bwMode="auto">
          <a:xfrm>
            <a:off x="4962467" y="4464515"/>
            <a:ext cx="3250154" cy="5544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5" name="TextBox 54">
            <a:extLst>
              <a:ext uri="{FF2B5EF4-FFF2-40B4-BE49-F238E27FC236}">
                <a16:creationId xmlns:a16="http://schemas.microsoft.com/office/drawing/2014/main" id="{92F578CD-A9B6-B345-B3CF-FF2264DBA417}"/>
              </a:ext>
            </a:extLst>
          </p:cNvPr>
          <p:cNvSpPr txBox="1"/>
          <p:nvPr/>
        </p:nvSpPr>
        <p:spPr>
          <a:xfrm>
            <a:off x="4603624" y="4596110"/>
            <a:ext cx="508388" cy="300040"/>
          </a:xfrm>
          <a:prstGeom prst="rect">
            <a:avLst/>
          </a:prstGeom>
          <a:noFill/>
        </p:spPr>
        <p:txBody>
          <a:bodyPr wrap="square" lIns="68535" tIns="34269" rIns="68535" bIns="34269" rtlCol="0">
            <a:spAutoFit/>
          </a:bodyPr>
          <a:lstStyle/>
          <a:p>
            <a:pPr marL="1070897" indent="-1070897"/>
            <a:r>
              <a:rPr lang="en-GB" sz="1500" b="1" dirty="0">
                <a:solidFill>
                  <a:srgbClr val="FF0000"/>
                </a:solidFill>
              </a:rPr>
              <a:t>FCC</a:t>
            </a:r>
            <a:endParaRPr lang="en-GB" sz="1200" b="1" dirty="0">
              <a:solidFill>
                <a:srgbClr val="FF0000"/>
              </a:solidFill>
            </a:endParaRPr>
          </a:p>
        </p:txBody>
      </p:sp>
      <p:pic>
        <p:nvPicPr>
          <p:cNvPr id="59" name="Picture 2">
            <a:extLst>
              <a:ext uri="{FF2B5EF4-FFF2-40B4-BE49-F238E27FC236}">
                <a16:creationId xmlns:a16="http://schemas.microsoft.com/office/drawing/2014/main" id="{54AF29C3-0929-7D43-8755-5AF6614B641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787"/>
          <a:stretch/>
        </p:blipFill>
        <p:spPr bwMode="auto">
          <a:xfrm>
            <a:off x="4155965" y="3925645"/>
            <a:ext cx="3384755" cy="5544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0" name="TextBox 59">
            <a:extLst>
              <a:ext uri="{FF2B5EF4-FFF2-40B4-BE49-F238E27FC236}">
                <a16:creationId xmlns:a16="http://schemas.microsoft.com/office/drawing/2014/main" id="{7E67BBC2-1051-D34E-8249-56EC7A76BD9C}"/>
              </a:ext>
            </a:extLst>
          </p:cNvPr>
          <p:cNvSpPr txBox="1"/>
          <p:nvPr/>
        </p:nvSpPr>
        <p:spPr>
          <a:xfrm>
            <a:off x="3726607" y="4049454"/>
            <a:ext cx="508388" cy="300040"/>
          </a:xfrm>
          <a:prstGeom prst="rect">
            <a:avLst/>
          </a:prstGeom>
          <a:noFill/>
        </p:spPr>
        <p:txBody>
          <a:bodyPr wrap="square" lIns="68535" tIns="34269" rIns="68535" bIns="34269" rtlCol="0">
            <a:spAutoFit/>
          </a:bodyPr>
          <a:lstStyle/>
          <a:p>
            <a:pPr marL="1070897" indent="-1070897"/>
            <a:r>
              <a:rPr lang="en-GB" sz="1500" b="1" dirty="0">
                <a:solidFill>
                  <a:srgbClr val="FF0000"/>
                </a:solidFill>
              </a:rPr>
              <a:t>CLIC</a:t>
            </a:r>
            <a:endParaRPr lang="en-GB" sz="1200" b="1" dirty="0">
              <a:solidFill>
                <a:srgbClr val="FF0000"/>
              </a:solidFill>
            </a:endParaRPr>
          </a:p>
        </p:txBody>
      </p:sp>
      <p:sp>
        <p:nvSpPr>
          <p:cNvPr id="63" name="Rectangle 62">
            <a:extLst>
              <a:ext uri="{FF2B5EF4-FFF2-40B4-BE49-F238E27FC236}">
                <a16:creationId xmlns:a16="http://schemas.microsoft.com/office/drawing/2014/main" id="{EE227C69-D33A-BA48-8BC9-124C69C868E7}"/>
              </a:ext>
            </a:extLst>
          </p:cNvPr>
          <p:cNvSpPr/>
          <p:nvPr/>
        </p:nvSpPr>
        <p:spPr>
          <a:xfrm>
            <a:off x="2614760" y="3461893"/>
            <a:ext cx="2418735" cy="403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pic>
        <p:nvPicPr>
          <p:cNvPr id="65" name="Picture 64">
            <a:extLst>
              <a:ext uri="{FF2B5EF4-FFF2-40B4-BE49-F238E27FC236}">
                <a16:creationId xmlns:a16="http://schemas.microsoft.com/office/drawing/2014/main" id="{3E971FF2-5C42-E345-B12D-921E6EAA0FF6}"/>
              </a:ext>
            </a:extLst>
          </p:cNvPr>
          <p:cNvPicPr>
            <a:picLocks noChangeAspect="1"/>
          </p:cNvPicPr>
          <p:nvPr/>
        </p:nvPicPr>
        <p:blipFill>
          <a:blip r:embed="rId4"/>
          <a:stretch>
            <a:fillRect/>
          </a:stretch>
        </p:blipFill>
        <p:spPr>
          <a:xfrm>
            <a:off x="3883948" y="3495754"/>
            <a:ext cx="3402000" cy="403435"/>
          </a:xfrm>
          <a:prstGeom prst="rect">
            <a:avLst/>
          </a:prstGeom>
        </p:spPr>
      </p:pic>
      <p:sp>
        <p:nvSpPr>
          <p:cNvPr id="70" name="TextBox 69">
            <a:extLst>
              <a:ext uri="{FF2B5EF4-FFF2-40B4-BE49-F238E27FC236}">
                <a16:creationId xmlns:a16="http://schemas.microsoft.com/office/drawing/2014/main" id="{DF1481C5-2257-E14C-87D0-0695520E0696}"/>
              </a:ext>
            </a:extLst>
          </p:cNvPr>
          <p:cNvSpPr txBox="1"/>
          <p:nvPr/>
        </p:nvSpPr>
        <p:spPr>
          <a:xfrm>
            <a:off x="3130342" y="3522501"/>
            <a:ext cx="719186" cy="300040"/>
          </a:xfrm>
          <a:prstGeom prst="rect">
            <a:avLst/>
          </a:prstGeom>
          <a:noFill/>
        </p:spPr>
        <p:txBody>
          <a:bodyPr wrap="square" lIns="68535" tIns="34269" rIns="68535" bIns="34269" rtlCol="0">
            <a:spAutoFit/>
          </a:bodyPr>
          <a:lstStyle/>
          <a:p>
            <a:pPr marL="1070897" indent="-1070897"/>
            <a:r>
              <a:rPr lang="en-GB" sz="1500" b="1" dirty="0">
                <a:solidFill>
                  <a:schemeClr val="accent6">
                    <a:lumMod val="75000"/>
                  </a:schemeClr>
                </a:solidFill>
              </a:rPr>
              <a:t>HL-LHC</a:t>
            </a:r>
            <a:endParaRPr lang="en-GB" sz="1200" b="1" dirty="0">
              <a:solidFill>
                <a:schemeClr val="accent6">
                  <a:lumMod val="75000"/>
                </a:schemeClr>
              </a:solidFill>
            </a:endParaRPr>
          </a:p>
        </p:txBody>
      </p:sp>
      <p:sp>
        <p:nvSpPr>
          <p:cNvPr id="74" name="TextBox 73">
            <a:extLst>
              <a:ext uri="{FF2B5EF4-FFF2-40B4-BE49-F238E27FC236}">
                <a16:creationId xmlns:a16="http://schemas.microsoft.com/office/drawing/2014/main" id="{D0C002D3-6400-7F4A-A13F-5332E4D8B46E}"/>
              </a:ext>
            </a:extLst>
          </p:cNvPr>
          <p:cNvSpPr txBox="1"/>
          <p:nvPr/>
        </p:nvSpPr>
        <p:spPr>
          <a:xfrm>
            <a:off x="4995815" y="1475221"/>
            <a:ext cx="461024" cy="300082"/>
          </a:xfrm>
          <a:prstGeom prst="rect">
            <a:avLst/>
          </a:prstGeom>
          <a:noFill/>
        </p:spPr>
        <p:txBody>
          <a:bodyPr wrap="none" rtlCol="0">
            <a:spAutoFit/>
          </a:bodyPr>
          <a:lstStyle/>
          <a:p>
            <a:r>
              <a:rPr lang="es-ES_tradnl" sz="1350" dirty="0"/>
              <a:t>Hoy</a:t>
            </a:r>
          </a:p>
        </p:txBody>
      </p:sp>
      <p:sp>
        <p:nvSpPr>
          <p:cNvPr id="7" name="Pentagon 6">
            <a:extLst>
              <a:ext uri="{FF2B5EF4-FFF2-40B4-BE49-F238E27FC236}">
                <a16:creationId xmlns:a16="http://schemas.microsoft.com/office/drawing/2014/main" id="{C6BDD112-6630-824C-B294-D93E1DBFDA21}"/>
              </a:ext>
            </a:extLst>
          </p:cNvPr>
          <p:cNvSpPr/>
          <p:nvPr/>
        </p:nvSpPr>
        <p:spPr>
          <a:xfrm>
            <a:off x="5411121" y="3083983"/>
            <a:ext cx="422413" cy="287867"/>
          </a:xfrm>
          <a:prstGeom prst="homePlat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
        <p:nvSpPr>
          <p:cNvPr id="3" name="Date Placeholder 2">
            <a:extLst>
              <a:ext uri="{FF2B5EF4-FFF2-40B4-BE49-F238E27FC236}">
                <a16:creationId xmlns:a16="http://schemas.microsoft.com/office/drawing/2014/main" id="{13FEB3CD-B27B-1749-99D3-BE23ECAD368C}"/>
              </a:ext>
            </a:extLst>
          </p:cNvPr>
          <p:cNvSpPr>
            <a:spLocks noGrp="1"/>
          </p:cNvSpPr>
          <p:nvPr>
            <p:ph type="dt" sz="half" idx="10"/>
          </p:nvPr>
        </p:nvSpPr>
        <p:spPr/>
        <p:txBody>
          <a:bodyPr/>
          <a:lstStyle/>
          <a:p>
            <a:pPr>
              <a:defRPr/>
            </a:pPr>
            <a:r>
              <a:rPr lang="en-US">
                <a:solidFill>
                  <a:prstClr val="black"/>
                </a:solidFill>
              </a:rPr>
              <a:t>mar.capeans@cern.ch</a:t>
            </a:r>
          </a:p>
        </p:txBody>
      </p:sp>
    </p:spTree>
    <p:extLst>
      <p:ext uri="{BB962C8B-B14F-4D97-AF65-F5344CB8AC3E}">
        <p14:creationId xmlns:p14="http://schemas.microsoft.com/office/powerpoint/2010/main" val="1085432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US" dirty="0">
                <a:solidFill>
                  <a:schemeClr val="accent2"/>
                </a:solidFill>
                <a:latin typeface="AmericanTypewriter"/>
              </a:rPr>
              <a:t>• </a:t>
            </a:r>
            <a:r>
              <a:rPr lang="en-US" dirty="0"/>
              <a:t>CLIC Detector</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51</a:t>
            </a:fld>
            <a:endParaRPr lang="en-US" sz="1400">
              <a:solidFill>
                <a:prstClr val="black"/>
              </a:solidFill>
            </a:endParaRPr>
          </a:p>
        </p:txBody>
      </p:sp>
      <p:sp>
        <p:nvSpPr>
          <p:cNvPr id="10" name="TextBox 9"/>
          <p:cNvSpPr txBox="1"/>
          <p:nvPr/>
        </p:nvSpPr>
        <p:spPr>
          <a:xfrm>
            <a:off x="7458354" y="0"/>
            <a:ext cx="1722158" cy="307659"/>
          </a:xfrm>
          <a:prstGeom prst="rect">
            <a:avLst/>
          </a:prstGeom>
          <a:noFill/>
        </p:spPr>
        <p:txBody>
          <a:bodyPr wrap="none" lIns="91328" tIns="45662" rIns="91328" bIns="45662" rtlCol="0">
            <a:spAutoFit/>
          </a:bodyPr>
          <a:lstStyle/>
          <a:p>
            <a:r>
              <a:rPr lang="en-US" sz="1400" dirty="0">
                <a:solidFill>
                  <a:srgbClr val="C0504D">
                    <a:lumMod val="75000"/>
                  </a:srgbClr>
                </a:solidFill>
                <a:latin typeface="Gill Sans Light"/>
                <a:cs typeface="Gill Sans Light"/>
              </a:rPr>
              <a:t>Slide: </a:t>
            </a:r>
            <a:r>
              <a:rPr lang="en-US" sz="1400" dirty="0" err="1">
                <a:solidFill>
                  <a:srgbClr val="C0504D">
                    <a:lumMod val="75000"/>
                  </a:srgbClr>
                </a:solidFill>
                <a:latin typeface="Gill Sans Light"/>
                <a:cs typeface="Gill Sans Light"/>
              </a:rPr>
              <a:t>L.Linssen</a:t>
            </a:r>
            <a:r>
              <a:rPr lang="en-US" sz="1400" dirty="0">
                <a:solidFill>
                  <a:srgbClr val="C0504D">
                    <a:lumMod val="75000"/>
                  </a:srgbClr>
                </a:solidFill>
                <a:latin typeface="Gill Sans Light"/>
                <a:cs typeface="Gill Sans Light"/>
              </a:rPr>
              <a:t>, CERN</a:t>
            </a:r>
          </a:p>
        </p:txBody>
      </p:sp>
      <p:sp>
        <p:nvSpPr>
          <p:cNvPr id="3" name="TextBox 2"/>
          <p:cNvSpPr txBox="1"/>
          <p:nvPr/>
        </p:nvSpPr>
        <p:spPr>
          <a:xfrm>
            <a:off x="323528" y="1055638"/>
            <a:ext cx="8636901" cy="830997"/>
          </a:xfrm>
          <a:prstGeom prst="rect">
            <a:avLst/>
          </a:prstGeom>
          <a:noFill/>
        </p:spPr>
        <p:txBody>
          <a:bodyPr wrap="square" rtlCol="0">
            <a:spAutoFit/>
          </a:bodyPr>
          <a:lstStyle/>
          <a:p>
            <a:r>
              <a:rPr lang="en-US" sz="1600" b="1" dirty="0">
                <a:solidFill>
                  <a:prstClr val="black"/>
                </a:solidFill>
                <a:latin typeface="Gill Sans MT"/>
                <a:cs typeface="Gill Sans MT"/>
              </a:rPr>
              <a:t>LHC</a:t>
            </a:r>
            <a:r>
              <a:rPr lang="en-US" sz="1600" dirty="0">
                <a:solidFill>
                  <a:prstClr val="black"/>
                </a:solidFill>
                <a:latin typeface="Gill Sans MT"/>
                <a:cs typeface="Gill Sans MT"/>
              </a:rPr>
              <a:t>: high rates of QCD backgrounds, need of complex triggers and high levels of radiation.</a:t>
            </a:r>
          </a:p>
          <a:p>
            <a:r>
              <a:rPr lang="en-US" sz="1600" b="1" dirty="0">
                <a:solidFill>
                  <a:prstClr val="black"/>
                </a:solidFill>
                <a:latin typeface="Gill Sans MT"/>
                <a:cs typeface="Gill Sans MT"/>
              </a:rPr>
              <a:t>Linear colliders </a:t>
            </a:r>
            <a:r>
              <a:rPr lang="en-US" sz="1600" dirty="0">
                <a:solidFill>
                  <a:prstClr val="black"/>
                </a:solidFill>
                <a:latin typeface="Gill Sans MT"/>
                <a:cs typeface="Gill Sans MT"/>
              </a:rPr>
              <a:t>imply collisions </a:t>
            </a:r>
            <a:r>
              <a:rPr lang="en-US" sz="1600" dirty="0" err="1">
                <a:solidFill>
                  <a:prstClr val="black"/>
                </a:solidFill>
                <a:latin typeface="Gill Sans MT"/>
                <a:cs typeface="Gill Sans MT"/>
              </a:rPr>
              <a:t>e+e</a:t>
            </a:r>
            <a:r>
              <a:rPr lang="en-US" sz="1600" dirty="0">
                <a:solidFill>
                  <a:prstClr val="black"/>
                </a:solidFill>
                <a:latin typeface="Gill Sans MT"/>
                <a:cs typeface="Gill Sans MT"/>
              </a:rPr>
              <a:t>- that are </a:t>
            </a:r>
            <a:r>
              <a:rPr lang="en-US" sz="1600" dirty="0" err="1">
                <a:solidFill>
                  <a:prstClr val="black"/>
                </a:solidFill>
                <a:latin typeface="Gill Sans MT"/>
                <a:cs typeface="Gill Sans MT"/>
              </a:rPr>
              <a:t>pointlike</a:t>
            </a:r>
            <a:r>
              <a:rPr lang="en-US" sz="1600" dirty="0">
                <a:solidFill>
                  <a:prstClr val="black"/>
                </a:solidFill>
                <a:latin typeface="Gill Sans MT"/>
                <a:cs typeface="Gill Sans MT"/>
              </a:rPr>
              <a:t>, clean experimental environment: possible trigger-less readout and low radiation levels. </a:t>
            </a:r>
            <a:r>
              <a:rPr lang="en-US" sz="1600" b="1" dirty="0">
                <a:solidFill>
                  <a:prstClr val="black"/>
                </a:solidFill>
                <a:latin typeface="Gill Sans MT"/>
                <a:cs typeface="Gill Sans MT"/>
              </a:rPr>
              <a:t>Makes it easier to use new technologies.</a:t>
            </a:r>
          </a:p>
        </p:txBody>
      </p:sp>
      <p:grpSp>
        <p:nvGrpSpPr>
          <p:cNvPr id="30" name="Group 29"/>
          <p:cNvGrpSpPr/>
          <p:nvPr/>
        </p:nvGrpSpPr>
        <p:grpSpPr>
          <a:xfrm>
            <a:off x="745020" y="2234910"/>
            <a:ext cx="7571396" cy="4650474"/>
            <a:chOff x="484620" y="1155700"/>
            <a:chExt cx="8511787" cy="5537199"/>
          </a:xfrm>
        </p:grpSpPr>
        <p:pic>
          <p:nvPicPr>
            <p:cNvPr id="31" name="Picture 30" descr="Screen Shot 2016-06-08 at 02.40.34.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646194" y="1155700"/>
              <a:ext cx="5183761" cy="5537199"/>
            </a:xfrm>
            <a:prstGeom prst="rect">
              <a:avLst/>
            </a:prstGeom>
          </p:spPr>
        </p:pic>
        <p:sp>
          <p:nvSpPr>
            <p:cNvPr id="32" name="TextBox 31"/>
            <p:cNvSpPr txBox="1"/>
            <p:nvPr/>
          </p:nvSpPr>
          <p:spPr>
            <a:xfrm>
              <a:off x="7323304" y="5617379"/>
              <a:ext cx="1673103" cy="879508"/>
            </a:xfrm>
            <a:prstGeom prst="rect">
              <a:avLst/>
            </a:prstGeom>
            <a:noFill/>
            <a:ln w="19050">
              <a:solidFill>
                <a:schemeClr val="tx1"/>
              </a:solidFill>
            </a:ln>
          </p:spPr>
          <p:txBody>
            <a:bodyPr wrap="square" rtlCol="0">
              <a:spAutoFit/>
            </a:bodyPr>
            <a:lstStyle/>
            <a:p>
              <a:r>
                <a:rPr lang="en-US" sz="1400" dirty="0">
                  <a:solidFill>
                    <a:srgbClr val="800000"/>
                  </a:solidFill>
                  <a:latin typeface="Gill Sans"/>
                  <a:cs typeface="Gill Sans"/>
                </a:rPr>
                <a:t>ultra low-mass</a:t>
              </a:r>
            </a:p>
            <a:p>
              <a:r>
                <a:rPr lang="en-US" sz="1400" dirty="0">
                  <a:solidFill>
                    <a:srgbClr val="800000"/>
                  </a:solidFill>
                  <a:latin typeface="Gill Sans"/>
                  <a:cs typeface="Gill Sans"/>
                </a:rPr>
                <a:t>vertex detector,</a:t>
              </a:r>
            </a:p>
            <a:p>
              <a:r>
                <a:rPr lang="en-US" sz="1400" dirty="0">
                  <a:solidFill>
                    <a:srgbClr val="800000"/>
                  </a:solidFill>
                  <a:latin typeface="Gill Sans"/>
                  <a:cs typeface="Gill Sans"/>
                </a:rPr>
                <a:t>~25 </a:t>
              </a:r>
              <a:r>
                <a:rPr lang="en-US" sz="1400" dirty="0" err="1">
                  <a:solidFill>
                    <a:srgbClr val="800000"/>
                  </a:solidFill>
                  <a:latin typeface="Gill Sans"/>
                  <a:cs typeface="Gill Sans"/>
                </a:rPr>
                <a:t>μm</a:t>
              </a:r>
              <a:r>
                <a:rPr lang="en-US" sz="1400" dirty="0">
                  <a:solidFill>
                    <a:srgbClr val="800000"/>
                  </a:solidFill>
                  <a:latin typeface="Gill Sans"/>
                  <a:cs typeface="Gill Sans"/>
                </a:rPr>
                <a:t> pixels</a:t>
              </a:r>
            </a:p>
          </p:txBody>
        </p:sp>
        <p:sp>
          <p:nvSpPr>
            <p:cNvPr id="33" name="TextBox 32"/>
            <p:cNvSpPr txBox="1"/>
            <p:nvPr/>
          </p:nvSpPr>
          <p:spPr>
            <a:xfrm>
              <a:off x="565572" y="5525701"/>
              <a:ext cx="2580253" cy="622985"/>
            </a:xfrm>
            <a:prstGeom prst="rect">
              <a:avLst/>
            </a:prstGeom>
            <a:noFill/>
            <a:ln w="19050">
              <a:solidFill>
                <a:schemeClr val="tx1"/>
              </a:solidFill>
            </a:ln>
          </p:spPr>
          <p:txBody>
            <a:bodyPr wrap="square" rtlCol="0">
              <a:spAutoFit/>
            </a:bodyPr>
            <a:lstStyle/>
            <a:p>
              <a:r>
                <a:rPr lang="en-US" sz="1400" dirty="0">
                  <a:solidFill>
                    <a:srgbClr val="800000"/>
                  </a:solidFill>
                  <a:latin typeface="Gill Sans"/>
                  <a:cs typeface="Gill Sans"/>
                </a:rPr>
                <a:t>main silicon tracker, </a:t>
              </a:r>
            </a:p>
            <a:p>
              <a:r>
                <a:rPr lang="en-US" sz="1400" dirty="0">
                  <a:solidFill>
                    <a:srgbClr val="800000"/>
                  </a:solidFill>
                  <a:latin typeface="Gill Sans"/>
                  <a:cs typeface="Gill Sans"/>
                </a:rPr>
                <a:t>(large pixels / short strips)</a:t>
              </a:r>
            </a:p>
          </p:txBody>
        </p:sp>
        <p:sp>
          <p:nvSpPr>
            <p:cNvPr id="34" name="TextBox 33"/>
            <p:cNvSpPr txBox="1"/>
            <p:nvPr/>
          </p:nvSpPr>
          <p:spPr>
            <a:xfrm>
              <a:off x="484620" y="4504380"/>
              <a:ext cx="2449080" cy="622985"/>
            </a:xfrm>
            <a:prstGeom prst="rect">
              <a:avLst/>
            </a:prstGeom>
            <a:noFill/>
            <a:ln w="19050">
              <a:solidFill>
                <a:schemeClr val="tx1"/>
              </a:solidFill>
            </a:ln>
          </p:spPr>
          <p:txBody>
            <a:bodyPr wrap="square" rtlCol="0">
              <a:spAutoFit/>
            </a:bodyPr>
            <a:lstStyle/>
            <a:p>
              <a:r>
                <a:rPr lang="en-US" sz="1400" dirty="0">
                  <a:solidFill>
                    <a:srgbClr val="9BBB59">
                      <a:lumMod val="50000"/>
                    </a:srgbClr>
                  </a:solidFill>
                  <a:latin typeface="Gill Sans"/>
                  <a:cs typeface="Gill Sans"/>
                </a:rPr>
                <a:t>fine grained </a:t>
              </a:r>
              <a:r>
                <a:rPr lang="en-US" sz="1400" dirty="0" err="1">
                  <a:solidFill>
                    <a:srgbClr val="9BBB59">
                      <a:lumMod val="50000"/>
                    </a:srgbClr>
                  </a:solidFill>
                  <a:latin typeface="Gill Sans"/>
                  <a:cs typeface="Gill Sans"/>
                </a:rPr>
                <a:t>calorimetry</a:t>
              </a:r>
              <a:r>
                <a:rPr lang="en-US" sz="1400" dirty="0">
                  <a:solidFill>
                    <a:srgbClr val="9BBB59">
                      <a:lumMod val="50000"/>
                    </a:srgbClr>
                  </a:solidFill>
                  <a:latin typeface="Gill Sans"/>
                  <a:cs typeface="Gill Sans"/>
                </a:rPr>
                <a:t>,</a:t>
              </a:r>
            </a:p>
            <a:p>
              <a:r>
                <a:rPr lang="en-US" sz="1400" dirty="0">
                  <a:solidFill>
                    <a:srgbClr val="9BBB59">
                      <a:lumMod val="50000"/>
                    </a:srgbClr>
                  </a:solidFill>
                  <a:latin typeface="Gill Sans"/>
                  <a:cs typeface="Gill Sans"/>
                </a:rPr>
                <a:t>Si-W ECAL, </a:t>
              </a:r>
              <a:r>
                <a:rPr lang="en-US" sz="1400" dirty="0" err="1">
                  <a:solidFill>
                    <a:srgbClr val="9BBB59">
                      <a:lumMod val="50000"/>
                    </a:srgbClr>
                  </a:solidFill>
                  <a:latin typeface="Gill Sans"/>
                  <a:cs typeface="Gill Sans"/>
                </a:rPr>
                <a:t>Sc</a:t>
              </a:r>
              <a:r>
                <a:rPr lang="en-US" sz="1400" dirty="0">
                  <a:solidFill>
                    <a:srgbClr val="9BBB59">
                      <a:lumMod val="50000"/>
                    </a:srgbClr>
                  </a:solidFill>
                  <a:latin typeface="Gill Sans"/>
                  <a:cs typeface="Gill Sans"/>
                </a:rPr>
                <a:t>-Fe HCAL</a:t>
              </a:r>
            </a:p>
          </p:txBody>
        </p:sp>
        <p:sp>
          <p:nvSpPr>
            <p:cNvPr id="35" name="TextBox 34"/>
            <p:cNvSpPr txBox="1"/>
            <p:nvPr/>
          </p:nvSpPr>
          <p:spPr>
            <a:xfrm>
              <a:off x="970330" y="2700641"/>
              <a:ext cx="1675863" cy="622985"/>
            </a:xfrm>
            <a:prstGeom prst="rect">
              <a:avLst/>
            </a:prstGeom>
            <a:noFill/>
            <a:ln w="19050">
              <a:solidFill>
                <a:schemeClr val="tx1"/>
              </a:solidFill>
            </a:ln>
          </p:spPr>
          <p:txBody>
            <a:bodyPr wrap="square" rtlCol="0">
              <a:spAutoFit/>
            </a:bodyPr>
            <a:lstStyle/>
            <a:p>
              <a:r>
                <a:rPr lang="en-US" sz="1400" dirty="0">
                  <a:solidFill>
                    <a:srgbClr val="000000"/>
                  </a:solidFill>
                  <a:latin typeface="Gill Sans"/>
                  <a:cs typeface="Gill Sans"/>
                </a:rPr>
                <a:t>superconducting solenoid, 4 Tesla</a:t>
              </a:r>
            </a:p>
          </p:txBody>
        </p:sp>
        <p:sp>
          <p:nvSpPr>
            <p:cNvPr id="36" name="TextBox 35"/>
            <p:cNvSpPr txBox="1"/>
            <p:nvPr/>
          </p:nvSpPr>
          <p:spPr>
            <a:xfrm>
              <a:off x="565570" y="1325065"/>
              <a:ext cx="1518287" cy="879508"/>
            </a:xfrm>
            <a:prstGeom prst="rect">
              <a:avLst/>
            </a:prstGeom>
            <a:noFill/>
            <a:ln w="19050">
              <a:solidFill>
                <a:schemeClr val="tx1"/>
              </a:solidFill>
            </a:ln>
          </p:spPr>
          <p:txBody>
            <a:bodyPr wrap="square" rtlCol="0">
              <a:spAutoFit/>
            </a:bodyPr>
            <a:lstStyle/>
            <a:p>
              <a:r>
                <a:rPr lang="en-US" sz="1400" dirty="0">
                  <a:solidFill>
                    <a:srgbClr val="000650"/>
                  </a:solidFill>
                  <a:latin typeface="Gill Sans"/>
                  <a:cs typeface="Gill Sans"/>
                </a:rPr>
                <a:t>return yoke (Fe) with </a:t>
              </a:r>
              <a:r>
                <a:rPr lang="en-US" sz="1400" dirty="0" err="1">
                  <a:solidFill>
                    <a:srgbClr val="000650"/>
                  </a:solidFill>
                  <a:latin typeface="Gill Sans"/>
                  <a:cs typeface="Gill Sans"/>
                </a:rPr>
                <a:t>muon</a:t>
              </a:r>
              <a:r>
                <a:rPr lang="en-US" sz="1400" dirty="0">
                  <a:solidFill>
                    <a:srgbClr val="000650"/>
                  </a:solidFill>
                  <a:latin typeface="Gill Sans"/>
                  <a:cs typeface="Gill Sans"/>
                </a:rPr>
                <a:t>-ID detectors</a:t>
              </a:r>
            </a:p>
          </p:txBody>
        </p:sp>
        <p:sp>
          <p:nvSpPr>
            <p:cNvPr id="37" name="TextBox 36"/>
            <p:cNvSpPr txBox="1"/>
            <p:nvPr/>
          </p:nvSpPr>
          <p:spPr>
            <a:xfrm>
              <a:off x="7175761" y="1176417"/>
              <a:ext cx="1578027" cy="879508"/>
            </a:xfrm>
            <a:prstGeom prst="rect">
              <a:avLst/>
            </a:prstGeom>
            <a:noFill/>
            <a:ln w="19050">
              <a:solidFill>
                <a:schemeClr val="tx1"/>
              </a:solidFill>
            </a:ln>
          </p:spPr>
          <p:txBody>
            <a:bodyPr wrap="square" rtlCol="0">
              <a:spAutoFit/>
            </a:bodyPr>
            <a:lstStyle/>
            <a:p>
              <a:r>
                <a:rPr lang="en-US" sz="1400" dirty="0">
                  <a:solidFill>
                    <a:srgbClr val="9BBB59">
                      <a:lumMod val="50000"/>
                    </a:srgbClr>
                  </a:solidFill>
                  <a:latin typeface="Gill Sans"/>
                  <a:cs typeface="Gill Sans"/>
                </a:rPr>
                <a:t>forward region with compact calorimeters</a:t>
              </a:r>
            </a:p>
          </p:txBody>
        </p:sp>
        <p:cxnSp>
          <p:nvCxnSpPr>
            <p:cNvPr id="38" name="Straight Arrow Connector 37"/>
            <p:cNvCxnSpPr/>
            <p:nvPr/>
          </p:nvCxnSpPr>
          <p:spPr>
            <a:xfrm flipH="1" flipV="1">
              <a:off x="5164667" y="3543619"/>
              <a:ext cx="2439105" cy="2070982"/>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flipV="1">
              <a:off x="2830108" y="3699549"/>
              <a:ext cx="2109190" cy="1826152"/>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a:stCxn id="34" idx="3"/>
            </p:cNvCxnSpPr>
            <p:nvPr/>
          </p:nvCxnSpPr>
          <p:spPr>
            <a:xfrm flipV="1">
              <a:off x="2933700" y="3822703"/>
              <a:ext cx="1473198" cy="993170"/>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H="1">
              <a:off x="6032501" y="2099747"/>
              <a:ext cx="1143260" cy="1126053"/>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V="1">
              <a:off x="2657591" y="2484422"/>
              <a:ext cx="2140312" cy="449278"/>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V="1">
              <a:off x="5930639" y="5831191"/>
              <a:ext cx="1245122" cy="379109"/>
            </a:xfrm>
            <a:prstGeom prst="straightConnector1">
              <a:avLst/>
            </a:prstGeom>
            <a:ln>
              <a:solidFill>
                <a:srgbClr val="00065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6368821" y="6007848"/>
              <a:ext cx="708209" cy="369332"/>
            </a:xfrm>
            <a:prstGeom prst="rect">
              <a:avLst/>
            </a:prstGeom>
            <a:noFill/>
          </p:spPr>
          <p:txBody>
            <a:bodyPr wrap="none" rtlCol="0">
              <a:spAutoFit/>
            </a:bodyPr>
            <a:lstStyle/>
            <a:p>
              <a:r>
                <a:rPr lang="en-US" dirty="0">
                  <a:solidFill>
                    <a:srgbClr val="000650"/>
                  </a:solidFill>
                  <a:latin typeface="Gill Sans"/>
                  <a:cs typeface="Gill Sans"/>
                </a:rPr>
                <a:t>5.7 m</a:t>
              </a:r>
            </a:p>
          </p:txBody>
        </p:sp>
        <p:cxnSp>
          <p:nvCxnSpPr>
            <p:cNvPr id="45" name="Straight Arrow Connector 44"/>
            <p:cNvCxnSpPr/>
            <p:nvPr/>
          </p:nvCxnSpPr>
          <p:spPr>
            <a:xfrm>
              <a:off x="2090942" y="1675487"/>
              <a:ext cx="1665870" cy="495074"/>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H="1">
              <a:off x="6776375" y="2946400"/>
              <a:ext cx="606481" cy="147941"/>
            </a:xfrm>
            <a:prstGeom prst="straightConnector1">
              <a:avLst/>
            </a:prstGeom>
            <a:ln w="381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7386802" y="2602361"/>
              <a:ext cx="516095" cy="523220"/>
            </a:xfrm>
            <a:prstGeom prst="rect">
              <a:avLst/>
            </a:prstGeom>
            <a:noFill/>
          </p:spPr>
          <p:txBody>
            <a:bodyPr wrap="none" rtlCol="0">
              <a:spAutoFit/>
            </a:bodyPr>
            <a:lstStyle/>
            <a:p>
              <a:r>
                <a:rPr lang="en-US" sz="2800" b="1" dirty="0">
                  <a:solidFill>
                    <a:srgbClr val="000000"/>
                  </a:solidFill>
                  <a:latin typeface="Gill Sans"/>
                  <a:cs typeface="Gill Sans"/>
                </a:rPr>
                <a:t>e</a:t>
              </a:r>
              <a:r>
                <a:rPr lang="en-US" sz="2800" b="1" baseline="30000" dirty="0">
                  <a:solidFill>
                    <a:srgbClr val="000000"/>
                  </a:solidFill>
                  <a:latin typeface="Gill Sans"/>
                  <a:cs typeface="Gill Sans"/>
                </a:rPr>
                <a:t>-</a:t>
              </a:r>
            </a:p>
          </p:txBody>
        </p:sp>
        <p:cxnSp>
          <p:nvCxnSpPr>
            <p:cNvPr id="48" name="Straight Arrow Connector 47"/>
            <p:cNvCxnSpPr/>
            <p:nvPr/>
          </p:nvCxnSpPr>
          <p:spPr>
            <a:xfrm flipV="1">
              <a:off x="2527841" y="3937332"/>
              <a:ext cx="630683" cy="139368"/>
            </a:xfrm>
            <a:prstGeom prst="straightConnector1">
              <a:avLst/>
            </a:prstGeom>
            <a:ln w="38100" cmpd="sng">
              <a:solidFill>
                <a:srgbClr val="000650"/>
              </a:solidFill>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2185638" y="3725456"/>
              <a:ext cx="558407" cy="523220"/>
            </a:xfrm>
            <a:prstGeom prst="rect">
              <a:avLst/>
            </a:prstGeom>
            <a:noFill/>
            <a:ln>
              <a:noFill/>
            </a:ln>
          </p:spPr>
          <p:txBody>
            <a:bodyPr wrap="none" rtlCol="0">
              <a:spAutoFit/>
            </a:bodyPr>
            <a:lstStyle/>
            <a:p>
              <a:r>
                <a:rPr lang="en-US" sz="2800" b="1" dirty="0">
                  <a:solidFill>
                    <a:srgbClr val="000650"/>
                  </a:solidFill>
                  <a:latin typeface="Gill Sans"/>
                  <a:cs typeface="Gill Sans"/>
                </a:rPr>
                <a:t>e</a:t>
              </a:r>
              <a:r>
                <a:rPr lang="en-US" sz="2800" b="1" baseline="30000" dirty="0">
                  <a:solidFill>
                    <a:srgbClr val="000650"/>
                  </a:solidFill>
                  <a:latin typeface="Gill Sans"/>
                  <a:cs typeface="Gill Sans"/>
                </a:rPr>
                <a:t>+</a:t>
              </a:r>
            </a:p>
          </p:txBody>
        </p:sp>
      </p:grpSp>
      <p:sp>
        <p:nvSpPr>
          <p:cNvPr id="8" name="TextBox 7"/>
          <p:cNvSpPr txBox="1"/>
          <p:nvPr/>
        </p:nvSpPr>
        <p:spPr>
          <a:xfrm>
            <a:off x="7125292" y="4028894"/>
            <a:ext cx="2081369" cy="369332"/>
          </a:xfrm>
          <a:prstGeom prst="rect">
            <a:avLst/>
          </a:prstGeom>
          <a:noFill/>
        </p:spPr>
        <p:txBody>
          <a:bodyPr wrap="none" rtlCol="0">
            <a:spAutoFit/>
          </a:bodyPr>
          <a:lstStyle/>
          <a:p>
            <a:r>
              <a:rPr lang="en-US" b="1" dirty="0">
                <a:solidFill>
                  <a:srgbClr val="FF0000"/>
                </a:solidFill>
              </a:rPr>
              <a:t>And other designs</a:t>
            </a:r>
            <a:r>
              <a:rPr lang="is-IS" b="1" dirty="0">
                <a:solidFill>
                  <a:srgbClr val="FF0000"/>
                </a:solidFill>
              </a:rPr>
              <a:t>…</a:t>
            </a:r>
            <a:endParaRPr lang="en-US" b="1" dirty="0">
              <a:solidFill>
                <a:srgbClr val="FF0000"/>
              </a:solidFill>
            </a:endParaRPr>
          </a:p>
        </p:txBody>
      </p:sp>
    </p:spTree>
    <p:extLst>
      <p:ext uri="{BB962C8B-B14F-4D97-AF65-F5344CB8AC3E}">
        <p14:creationId xmlns:p14="http://schemas.microsoft.com/office/powerpoint/2010/main" val="18091597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US" dirty="0">
                <a:solidFill>
                  <a:schemeClr val="accent2"/>
                </a:solidFill>
                <a:latin typeface="AmericanTypewriter"/>
              </a:rPr>
              <a:t>• </a:t>
            </a:r>
            <a:r>
              <a:rPr lang="en-US" dirty="0"/>
              <a:t>Neutrino Detectors</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52</a:t>
            </a:fld>
            <a:endParaRPr lang="en-US" sz="1400">
              <a:solidFill>
                <a:prstClr val="black"/>
              </a:solidFill>
            </a:endParaRPr>
          </a:p>
        </p:txBody>
      </p:sp>
      <p:pic>
        <p:nvPicPr>
          <p:cNvPr id="7" name="Picture 6" descr="Screen Shot 2016-09-06 at 15.12.16.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790" y="1196752"/>
            <a:ext cx="8322674" cy="5194138"/>
          </a:xfrm>
          <a:prstGeom prst="rect">
            <a:avLst/>
          </a:prstGeom>
        </p:spPr>
      </p:pic>
      <p:sp>
        <p:nvSpPr>
          <p:cNvPr id="3" name="TextBox 2"/>
          <p:cNvSpPr txBox="1"/>
          <p:nvPr/>
        </p:nvSpPr>
        <p:spPr>
          <a:xfrm>
            <a:off x="489165" y="1340768"/>
            <a:ext cx="2042625" cy="369332"/>
          </a:xfrm>
          <a:prstGeom prst="rect">
            <a:avLst/>
          </a:prstGeom>
          <a:noFill/>
        </p:spPr>
        <p:txBody>
          <a:bodyPr wrap="square" rtlCol="0">
            <a:spAutoFit/>
          </a:bodyPr>
          <a:lstStyle/>
          <a:p>
            <a:r>
              <a:rPr lang="en-US" b="1" dirty="0">
                <a:latin typeface="Gill Sans MT"/>
                <a:cs typeface="Gill Sans MT"/>
              </a:rPr>
              <a:t>DUNE Overview</a:t>
            </a:r>
            <a:endParaRPr lang="en-US" dirty="0">
              <a:latin typeface="Gill Sans MT"/>
              <a:cs typeface="Gill Sans MT"/>
            </a:endParaRPr>
          </a:p>
        </p:txBody>
      </p:sp>
    </p:spTree>
    <p:extLst>
      <p:ext uri="{BB962C8B-B14F-4D97-AF65-F5344CB8AC3E}">
        <p14:creationId xmlns:p14="http://schemas.microsoft.com/office/powerpoint/2010/main" val="3269267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4485EEA-5343-0E46-94FC-622F5CB97435}"/>
              </a:ext>
            </a:extLst>
          </p:cNvPr>
          <p:cNvPicPr>
            <a:picLocks noChangeAspect="1"/>
          </p:cNvPicPr>
          <p:nvPr/>
        </p:nvPicPr>
        <p:blipFill>
          <a:blip r:embed="rId2"/>
          <a:stretch>
            <a:fillRect/>
          </a:stretch>
        </p:blipFill>
        <p:spPr>
          <a:xfrm>
            <a:off x="827584" y="1285754"/>
            <a:ext cx="5930231" cy="4983388"/>
          </a:xfrm>
          <a:prstGeom prst="rect">
            <a:avLst/>
          </a:prstGeom>
        </p:spPr>
      </p:pic>
      <p:sp>
        <p:nvSpPr>
          <p:cNvPr id="2" name="Title 1">
            <a:extLst>
              <a:ext uri="{FF2B5EF4-FFF2-40B4-BE49-F238E27FC236}">
                <a16:creationId xmlns:a16="http://schemas.microsoft.com/office/drawing/2014/main" id="{88D9791D-18C5-E34F-9EE2-6C6E52F9F756}"/>
              </a:ext>
            </a:extLst>
          </p:cNvPr>
          <p:cNvSpPr>
            <a:spLocks noGrp="1"/>
          </p:cNvSpPr>
          <p:nvPr>
            <p:ph type="title"/>
          </p:nvPr>
        </p:nvSpPr>
        <p:spPr>
          <a:xfrm>
            <a:off x="628650" y="176590"/>
            <a:ext cx="7886700" cy="1325563"/>
          </a:xfrm>
        </p:spPr>
        <p:txBody>
          <a:bodyPr/>
          <a:lstStyle/>
          <a:p>
            <a:r>
              <a:rPr lang="es-ES_tradnl" dirty="0"/>
              <a:t>Transferencia de conocimiento y tecnología</a:t>
            </a:r>
          </a:p>
        </p:txBody>
      </p:sp>
      <p:sp>
        <p:nvSpPr>
          <p:cNvPr id="5" name="Footer Placeholder 4">
            <a:extLst>
              <a:ext uri="{FF2B5EF4-FFF2-40B4-BE49-F238E27FC236}">
                <a16:creationId xmlns:a16="http://schemas.microsoft.com/office/drawing/2014/main" id="{2C1352FB-6345-A541-9DE7-9C2DEB53C6CE}"/>
              </a:ext>
            </a:extLst>
          </p:cNvPr>
          <p:cNvSpPr>
            <a:spLocks noGrp="1"/>
          </p:cNvSpPr>
          <p:nvPr>
            <p:ph type="ftr" sz="quarter" idx="11"/>
          </p:nvPr>
        </p:nvSpPr>
        <p:spPr/>
        <p:txBody>
          <a:bodyPr/>
          <a:lstStyle/>
          <a:p>
            <a:pPr defTabSz="685800"/>
            <a:r>
              <a:rPr lang="en-US">
                <a:solidFill>
                  <a:prstClr val="black">
                    <a:tint val="75000"/>
                  </a:prstClr>
                </a:solidFill>
                <a:latin typeface="Calibri" panose="020F0502020204030204"/>
              </a:rPr>
              <a:t>25/6/2019</a:t>
            </a:r>
          </a:p>
        </p:txBody>
      </p:sp>
      <p:sp>
        <p:nvSpPr>
          <p:cNvPr id="6" name="Slide Number Placeholder 5">
            <a:extLst>
              <a:ext uri="{FF2B5EF4-FFF2-40B4-BE49-F238E27FC236}">
                <a16:creationId xmlns:a16="http://schemas.microsoft.com/office/drawing/2014/main" id="{35686873-6D79-EB42-8070-2DDF45CD857C}"/>
              </a:ext>
            </a:extLst>
          </p:cNvPr>
          <p:cNvSpPr>
            <a:spLocks noGrp="1"/>
          </p:cNvSpPr>
          <p:nvPr>
            <p:ph type="sldNum" sz="quarter" idx="12"/>
          </p:nvPr>
        </p:nvSpPr>
        <p:spPr/>
        <p:txBody>
          <a:bodyPr/>
          <a:lstStyle/>
          <a:p>
            <a:pPr defTabSz="685800"/>
            <a:fld id="{F5B0C950-AA35-F54D-B3A8-A31F333D42B2}" type="slidenum">
              <a:rPr lang="en-US">
                <a:solidFill>
                  <a:prstClr val="black">
                    <a:tint val="75000"/>
                  </a:prstClr>
                </a:solidFill>
                <a:latin typeface="Calibri" panose="020F0502020204030204"/>
              </a:rPr>
              <a:pPr defTabSz="685800"/>
              <a:t>53</a:t>
            </a:fld>
            <a:endParaRPr lang="en-US" dirty="0">
              <a:solidFill>
                <a:prstClr val="black">
                  <a:tint val="75000"/>
                </a:prstClr>
              </a:solidFill>
              <a:latin typeface="Calibri" panose="020F0502020204030204"/>
            </a:endParaRPr>
          </a:p>
        </p:txBody>
      </p:sp>
      <p:pic>
        <p:nvPicPr>
          <p:cNvPr id="7" name="Picture 6">
            <a:extLst>
              <a:ext uri="{FF2B5EF4-FFF2-40B4-BE49-F238E27FC236}">
                <a16:creationId xmlns:a16="http://schemas.microsoft.com/office/drawing/2014/main" id="{55AC759D-DFC1-B64B-9EA7-60018853BC74}"/>
              </a:ext>
            </a:extLst>
          </p:cNvPr>
          <p:cNvPicPr>
            <a:picLocks noChangeAspect="1"/>
          </p:cNvPicPr>
          <p:nvPr/>
        </p:nvPicPr>
        <p:blipFill>
          <a:blip r:embed="rId3"/>
          <a:stretch>
            <a:fillRect/>
          </a:stretch>
        </p:blipFill>
        <p:spPr>
          <a:xfrm>
            <a:off x="6740348" y="4725144"/>
            <a:ext cx="1492604" cy="995069"/>
          </a:xfrm>
          <a:prstGeom prst="rect">
            <a:avLst/>
          </a:prstGeom>
        </p:spPr>
      </p:pic>
      <p:pic>
        <p:nvPicPr>
          <p:cNvPr id="12" name="Picture 11">
            <a:extLst>
              <a:ext uri="{FF2B5EF4-FFF2-40B4-BE49-F238E27FC236}">
                <a16:creationId xmlns:a16="http://schemas.microsoft.com/office/drawing/2014/main" id="{689F11B5-9F81-3147-95D0-5F9E43EE31AA}"/>
              </a:ext>
            </a:extLst>
          </p:cNvPr>
          <p:cNvPicPr>
            <a:picLocks noChangeAspect="1"/>
          </p:cNvPicPr>
          <p:nvPr/>
        </p:nvPicPr>
        <p:blipFill>
          <a:blip r:embed="rId4"/>
          <a:stretch>
            <a:fillRect/>
          </a:stretch>
        </p:blipFill>
        <p:spPr>
          <a:xfrm>
            <a:off x="6757815" y="2546804"/>
            <a:ext cx="1466385" cy="1099789"/>
          </a:xfrm>
          <a:prstGeom prst="rect">
            <a:avLst/>
          </a:prstGeom>
        </p:spPr>
      </p:pic>
      <p:pic>
        <p:nvPicPr>
          <p:cNvPr id="10" name="Picture 9">
            <a:extLst>
              <a:ext uri="{FF2B5EF4-FFF2-40B4-BE49-F238E27FC236}">
                <a16:creationId xmlns:a16="http://schemas.microsoft.com/office/drawing/2014/main" id="{50109412-2325-7E4D-8A70-C3154B89094A}"/>
              </a:ext>
            </a:extLst>
          </p:cNvPr>
          <p:cNvPicPr>
            <a:picLocks noChangeAspect="1"/>
          </p:cNvPicPr>
          <p:nvPr/>
        </p:nvPicPr>
        <p:blipFill rotWithShape="1">
          <a:blip r:embed="rId5"/>
          <a:srcRect t="29726"/>
          <a:stretch/>
        </p:blipFill>
        <p:spPr>
          <a:xfrm>
            <a:off x="6712701" y="1829268"/>
            <a:ext cx="1428170" cy="755872"/>
          </a:xfrm>
          <a:prstGeom prst="rect">
            <a:avLst/>
          </a:prstGeom>
        </p:spPr>
      </p:pic>
      <p:pic>
        <p:nvPicPr>
          <p:cNvPr id="14" name="Picture 13">
            <a:extLst>
              <a:ext uri="{FF2B5EF4-FFF2-40B4-BE49-F238E27FC236}">
                <a16:creationId xmlns:a16="http://schemas.microsoft.com/office/drawing/2014/main" id="{2A3254B7-237A-4F4E-BD42-219C0D056D33}"/>
              </a:ext>
            </a:extLst>
          </p:cNvPr>
          <p:cNvPicPr>
            <a:picLocks noChangeAspect="1"/>
          </p:cNvPicPr>
          <p:nvPr/>
        </p:nvPicPr>
        <p:blipFill>
          <a:blip r:embed="rId6"/>
          <a:stretch>
            <a:fillRect/>
          </a:stretch>
        </p:blipFill>
        <p:spPr>
          <a:xfrm>
            <a:off x="6744573" y="3663692"/>
            <a:ext cx="1492870" cy="995246"/>
          </a:xfrm>
          <a:prstGeom prst="rect">
            <a:avLst/>
          </a:prstGeom>
        </p:spPr>
      </p:pic>
      <p:sp>
        <p:nvSpPr>
          <p:cNvPr id="3" name="Date Placeholder 2">
            <a:extLst>
              <a:ext uri="{FF2B5EF4-FFF2-40B4-BE49-F238E27FC236}">
                <a16:creationId xmlns:a16="http://schemas.microsoft.com/office/drawing/2014/main" id="{14F8B211-3976-D649-8C4D-0BCFF579B928}"/>
              </a:ext>
            </a:extLst>
          </p:cNvPr>
          <p:cNvSpPr>
            <a:spLocks noGrp="1"/>
          </p:cNvSpPr>
          <p:nvPr>
            <p:ph type="dt" sz="half" idx="10"/>
          </p:nvPr>
        </p:nvSpPr>
        <p:spPr/>
        <p:txBody>
          <a:bodyPr/>
          <a:lstStyle/>
          <a:p>
            <a:r>
              <a:rPr lang="en-US"/>
              <a:t>mar.capeans@cern.ch</a:t>
            </a:r>
            <a:endParaRPr lang="en-US" dirty="0"/>
          </a:p>
        </p:txBody>
      </p:sp>
    </p:spTree>
    <p:extLst>
      <p:ext uri="{BB962C8B-B14F-4D97-AF65-F5344CB8AC3E}">
        <p14:creationId xmlns:p14="http://schemas.microsoft.com/office/powerpoint/2010/main" val="15595802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3797"/>
            <a:ext cx="8229600" cy="1143000"/>
          </a:xfrm>
        </p:spPr>
        <p:txBody>
          <a:bodyPr>
            <a:normAutofit/>
          </a:bodyPr>
          <a:lstStyle/>
          <a:p>
            <a:r>
              <a:rPr lang="en-US" dirty="0">
                <a:solidFill>
                  <a:schemeClr val="accent2"/>
                </a:solidFill>
                <a:latin typeface="AmericanTypewriter"/>
              </a:rPr>
              <a:t>• </a:t>
            </a:r>
            <a:r>
              <a:rPr lang="en-US" dirty="0"/>
              <a:t>Nota Final </a:t>
            </a:r>
            <a:r>
              <a:rPr lang="en-US" dirty="0">
                <a:solidFill>
                  <a:schemeClr val="accent2"/>
                </a:solidFill>
                <a:latin typeface="AmericanTypewriter"/>
              </a:rPr>
              <a:t>•</a:t>
            </a:r>
            <a:endParaRPr lang="en-US" dirty="0"/>
          </a:p>
        </p:txBody>
      </p:sp>
      <p:sp>
        <p:nvSpPr>
          <p:cNvPr id="3" name="Content Placeholder 2"/>
          <p:cNvSpPr>
            <a:spLocks noGrp="1"/>
          </p:cNvSpPr>
          <p:nvPr>
            <p:ph idx="1"/>
          </p:nvPr>
        </p:nvSpPr>
        <p:spPr>
          <a:xfrm>
            <a:off x="179512" y="1323870"/>
            <a:ext cx="4285599" cy="5129466"/>
          </a:xfrm>
        </p:spPr>
        <p:txBody>
          <a:bodyPr>
            <a:noAutofit/>
          </a:bodyPr>
          <a:lstStyle/>
          <a:p>
            <a:pPr>
              <a:spcBef>
                <a:spcPts val="600"/>
              </a:spcBef>
              <a:spcAft>
                <a:spcPts val="300"/>
              </a:spcAft>
            </a:pPr>
            <a:r>
              <a:rPr lang="es-ES_tradnl" sz="1600" dirty="0"/>
              <a:t>La comprobación experimental es la clave para los descubrimientos y el avance del conocimiento. </a:t>
            </a:r>
          </a:p>
          <a:p>
            <a:pPr>
              <a:spcBef>
                <a:spcPts val="600"/>
              </a:spcBef>
              <a:spcAft>
                <a:spcPts val="300"/>
              </a:spcAft>
            </a:pPr>
            <a:r>
              <a:rPr lang="es-ES_tradnl" sz="1600" dirty="0"/>
              <a:t>Los detectores se diseñan y construyen para realizar medidas especificas para cada caso de física. Tenemos que inventar y desarrollar nuevas tecnologías para los experimentos.</a:t>
            </a:r>
          </a:p>
          <a:p>
            <a:pPr>
              <a:spcBef>
                <a:spcPts val="600"/>
              </a:spcBef>
              <a:spcAft>
                <a:spcPts val="300"/>
              </a:spcAft>
            </a:pPr>
            <a:r>
              <a:rPr lang="es-ES_tradnl" sz="1600" dirty="0"/>
              <a:t>Las técnicas de detección están basadas en los principios básicos de la interacción de partículas con la materia. </a:t>
            </a:r>
          </a:p>
          <a:p>
            <a:r>
              <a:rPr lang="es-ES_tradnl" sz="1600" dirty="0"/>
              <a:t>El éxito de un experimento esta íntimamente ligado al diseño y rendimiento de los detectores. </a:t>
            </a:r>
          </a:p>
          <a:p>
            <a:r>
              <a:rPr lang="es-ES_tradnl" sz="1600" dirty="0"/>
              <a:t>Cada generación de detectores ha mejorado el rendimiento con respecto a la generación anterior.</a:t>
            </a:r>
          </a:p>
        </p:txBody>
      </p:sp>
      <p:sp>
        <p:nvSpPr>
          <p:cNvPr id="4" name="Date Placeholder 3"/>
          <p:cNvSpPr>
            <a:spLocks noGrp="1"/>
          </p:cNvSpPr>
          <p:nvPr>
            <p:ph type="dt" sz="half" idx="10"/>
          </p:nvPr>
        </p:nvSpPr>
        <p:spPr/>
        <p:txBody>
          <a:bodyPr/>
          <a:lstStyle/>
          <a:p>
            <a:pPr>
              <a:defRPr/>
            </a:pPr>
            <a:r>
              <a:rPr lang="en-US" dirty="0" err="1">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54</a:t>
            </a:fld>
            <a:endParaRPr lang="en-US" sz="1400">
              <a:solidFill>
                <a:prstClr val="black"/>
              </a:solidFill>
            </a:endParaRPr>
          </a:p>
        </p:txBody>
      </p:sp>
      <p:graphicFrame>
        <p:nvGraphicFramePr>
          <p:cNvPr id="20" name="Diagram 19"/>
          <p:cNvGraphicFramePr/>
          <p:nvPr>
            <p:extLst>
              <p:ext uri="{D42A27DB-BD31-4B8C-83A1-F6EECF244321}">
                <p14:modId xmlns:p14="http://schemas.microsoft.com/office/powerpoint/2010/main" val="945870160"/>
              </p:ext>
            </p:extLst>
          </p:nvPr>
        </p:nvGraphicFramePr>
        <p:xfrm>
          <a:off x="3547263" y="1864363"/>
          <a:ext cx="6192688"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TextBox 20"/>
          <p:cNvSpPr txBox="1"/>
          <p:nvPr/>
        </p:nvSpPr>
        <p:spPr>
          <a:xfrm>
            <a:off x="4572000" y="1336192"/>
            <a:ext cx="4392488" cy="307777"/>
          </a:xfrm>
          <a:prstGeom prst="rect">
            <a:avLst/>
          </a:prstGeom>
          <a:noFill/>
        </p:spPr>
        <p:txBody>
          <a:bodyPr wrap="square" rtlCol="0">
            <a:spAutoFit/>
          </a:bodyPr>
          <a:lstStyle/>
          <a:p>
            <a:r>
              <a:rPr lang="es-ES_tradnl" sz="1400" dirty="0">
                <a:solidFill>
                  <a:srgbClr val="C00000"/>
                </a:solidFill>
                <a:latin typeface="Gill Sans" charset="0"/>
                <a:ea typeface="Gill Sans" charset="0"/>
                <a:cs typeface="Gill Sans" charset="0"/>
              </a:rPr>
              <a:t>Los físicos experimentales contribuyen al ciclo completo:</a:t>
            </a:r>
          </a:p>
        </p:txBody>
      </p:sp>
    </p:spTree>
    <p:extLst>
      <p:ext uri="{BB962C8B-B14F-4D97-AF65-F5344CB8AC3E}">
        <p14:creationId xmlns:p14="http://schemas.microsoft.com/office/powerpoint/2010/main" val="7562273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39772"/>
          </a:xfrm>
        </p:spPr>
        <p:txBody>
          <a:bodyPr>
            <a:normAutofit fontScale="90000"/>
          </a:bodyPr>
          <a:lstStyle/>
          <a:p>
            <a:r>
              <a:rPr lang="en-US" dirty="0"/>
              <a:t>+</a:t>
            </a:r>
          </a:p>
        </p:txBody>
      </p:sp>
      <p:sp>
        <p:nvSpPr>
          <p:cNvPr id="3" name="Content Placeholder 2"/>
          <p:cNvSpPr>
            <a:spLocks noGrp="1"/>
          </p:cNvSpPr>
          <p:nvPr>
            <p:ph idx="1"/>
          </p:nvPr>
        </p:nvSpPr>
        <p:spPr>
          <a:xfrm>
            <a:off x="323528" y="1268760"/>
            <a:ext cx="8640960" cy="4709120"/>
          </a:xfrm>
        </p:spPr>
        <p:txBody>
          <a:bodyPr>
            <a:noAutofit/>
          </a:bodyPr>
          <a:lstStyle/>
          <a:p>
            <a:pPr lvl="0" fontAlgn="base">
              <a:spcAft>
                <a:spcPct val="0"/>
              </a:spcAft>
              <a:buFontTx/>
              <a:buChar char="•"/>
              <a:defRPr/>
            </a:pPr>
            <a:r>
              <a:rPr lang="en-US" sz="1600" i="1" kern="0" dirty="0">
                <a:solidFill>
                  <a:srgbClr val="330000"/>
                </a:solidFill>
              </a:rPr>
              <a:t>The Particle Detector </a:t>
            </a:r>
            <a:r>
              <a:rPr lang="en-US" sz="1600" i="1" kern="0" dirty="0" err="1">
                <a:solidFill>
                  <a:srgbClr val="330000"/>
                </a:solidFill>
              </a:rPr>
              <a:t>BriefBook</a:t>
            </a:r>
            <a:r>
              <a:rPr lang="en-US" sz="1600" i="1" kern="0" dirty="0">
                <a:solidFill>
                  <a:srgbClr val="330000"/>
                </a:solidFill>
              </a:rPr>
              <a:t> </a:t>
            </a:r>
            <a:r>
              <a:rPr lang="en-US" sz="1400" kern="0" dirty="0">
                <a:solidFill>
                  <a:schemeClr val="hlink"/>
                </a:solidFill>
                <a:hlinkClick r:id="rId3"/>
              </a:rPr>
              <a:t>http://www.cern.ch/Physics/ParticleDetector/BriefBook/</a:t>
            </a:r>
            <a:endParaRPr lang="en-US" sz="1400" kern="0" dirty="0">
              <a:solidFill>
                <a:schemeClr val="hlink"/>
              </a:solidFill>
            </a:endParaRPr>
          </a:p>
          <a:p>
            <a:pPr lvl="0" fontAlgn="base">
              <a:spcAft>
                <a:spcPct val="0"/>
              </a:spcAft>
              <a:buFontTx/>
              <a:buChar char="•"/>
              <a:defRPr/>
            </a:pPr>
            <a:r>
              <a:rPr lang="en-US" sz="1600" kern="0" dirty="0"/>
              <a:t>CERN summer student lectures </a:t>
            </a:r>
            <a:r>
              <a:rPr lang="es-ES_tradnl" sz="1400" dirty="0"/>
              <a:t>(5 horas sobre detectores): </a:t>
            </a:r>
            <a:r>
              <a:rPr lang="es-ES_tradnl" sz="1400" dirty="0">
                <a:hlinkClick r:id="rId4"/>
              </a:rPr>
              <a:t>https://indico.cern.ch/event/632096/</a:t>
            </a:r>
            <a:endParaRPr lang="en-US" sz="1400" dirty="0">
              <a:solidFill>
                <a:srgbClr val="800000"/>
              </a:solidFill>
            </a:endParaRPr>
          </a:p>
          <a:p>
            <a:pPr lvl="0" fontAlgn="base">
              <a:spcAft>
                <a:spcPct val="0"/>
              </a:spcAft>
              <a:buFontTx/>
              <a:buChar char="•"/>
              <a:defRPr/>
            </a:pPr>
            <a:r>
              <a:rPr lang="en-US" sz="1600" dirty="0">
                <a:solidFill>
                  <a:srgbClr val="000000"/>
                </a:solidFill>
              </a:rPr>
              <a:t>ICFA Schools on Instrumentation</a:t>
            </a:r>
            <a:endParaRPr lang="en-US" sz="1400" dirty="0">
              <a:solidFill>
                <a:srgbClr val="800000"/>
              </a:solidFill>
            </a:endParaRPr>
          </a:p>
          <a:p>
            <a:pPr marL="0" indent="0">
              <a:buNone/>
            </a:pPr>
            <a:endParaRPr lang="es-ES_tradnl" sz="1600" dirty="0"/>
          </a:p>
          <a:p>
            <a:pPr lvl="1">
              <a:spcBef>
                <a:spcPts val="1000"/>
              </a:spcBef>
            </a:pPr>
            <a:r>
              <a:rPr lang="es-ES_tradnl" sz="1600" b="1" dirty="0"/>
              <a:t>Semiconductor </a:t>
            </a:r>
            <a:r>
              <a:rPr lang="es-ES_tradnl" sz="1600" b="1" dirty="0" err="1"/>
              <a:t>Radiation</a:t>
            </a:r>
            <a:r>
              <a:rPr lang="es-ES_tradnl" sz="1600" b="1" dirty="0"/>
              <a:t> </a:t>
            </a:r>
            <a:r>
              <a:rPr lang="es-ES_tradnl" sz="1600" b="1" dirty="0" err="1"/>
              <a:t>Detectors</a:t>
            </a:r>
            <a:r>
              <a:rPr lang="es-ES_tradnl" sz="1600" b="1" dirty="0"/>
              <a:t> </a:t>
            </a:r>
            <a:r>
              <a:rPr lang="es-ES_tradnl" sz="1600" dirty="0"/>
              <a:t>- </a:t>
            </a:r>
            <a:r>
              <a:rPr lang="es-ES_tradnl" sz="1600" dirty="0" err="1"/>
              <a:t>Device</a:t>
            </a:r>
            <a:r>
              <a:rPr lang="es-ES_tradnl" sz="1600" dirty="0"/>
              <a:t> </a:t>
            </a:r>
            <a:r>
              <a:rPr lang="es-ES_tradnl" sz="1600" dirty="0" err="1"/>
              <a:t>Physics</a:t>
            </a:r>
            <a:r>
              <a:rPr lang="es-ES_tradnl" sz="1600" dirty="0"/>
              <a:t>, </a:t>
            </a:r>
            <a:r>
              <a:rPr lang="es-ES_tradnl" sz="1600" dirty="0" err="1"/>
              <a:t>G.Lutz</a:t>
            </a:r>
            <a:r>
              <a:rPr lang="es-ES_tradnl" sz="1600" dirty="0"/>
              <a:t>, </a:t>
            </a:r>
            <a:r>
              <a:rPr lang="es-ES_tradnl" sz="1600" dirty="0" err="1"/>
              <a:t>Springer</a:t>
            </a:r>
            <a:endParaRPr lang="es-ES_tradnl" sz="1600" dirty="0"/>
          </a:p>
          <a:p>
            <a:pPr lvl="1">
              <a:spcBef>
                <a:spcPts val="1000"/>
              </a:spcBef>
            </a:pPr>
            <a:r>
              <a:rPr lang="es-ES_tradnl" sz="1600" b="1" dirty="0" err="1"/>
              <a:t>Gaseous</a:t>
            </a:r>
            <a:r>
              <a:rPr lang="es-ES_tradnl" sz="1600" b="1" dirty="0"/>
              <a:t> </a:t>
            </a:r>
            <a:r>
              <a:rPr lang="es-ES_tradnl" sz="1600" b="1" dirty="0" err="1"/>
              <a:t>Radiation</a:t>
            </a:r>
            <a:r>
              <a:rPr lang="es-ES_tradnl" sz="1600" b="1" dirty="0"/>
              <a:t> </a:t>
            </a:r>
            <a:r>
              <a:rPr lang="es-ES_tradnl" sz="1600" b="1" dirty="0" err="1"/>
              <a:t>Detectors</a:t>
            </a:r>
            <a:r>
              <a:rPr lang="es-ES_tradnl" sz="1600" dirty="0"/>
              <a:t>, </a:t>
            </a:r>
            <a:r>
              <a:rPr lang="es-ES_tradnl" sz="1600" dirty="0" err="1"/>
              <a:t>F.Sauli</a:t>
            </a:r>
            <a:r>
              <a:rPr lang="es-ES_tradnl" sz="1600" dirty="0"/>
              <a:t>, Cambridge </a:t>
            </a:r>
            <a:r>
              <a:rPr lang="es-ES_tradnl" sz="1600" dirty="0" err="1"/>
              <a:t>University</a:t>
            </a:r>
            <a:r>
              <a:rPr lang="es-ES_tradnl" sz="1600" dirty="0"/>
              <a:t> </a:t>
            </a:r>
            <a:r>
              <a:rPr lang="es-ES_tradnl" sz="1600" dirty="0" err="1"/>
              <a:t>Press</a:t>
            </a:r>
            <a:r>
              <a:rPr lang="es-ES_tradnl" sz="1600" dirty="0"/>
              <a:t>, 2014</a:t>
            </a:r>
          </a:p>
          <a:p>
            <a:pPr lvl="1">
              <a:spcBef>
                <a:spcPts val="1000"/>
              </a:spcBef>
            </a:pPr>
            <a:r>
              <a:rPr lang="es-ES_tradnl" sz="1600" b="1" dirty="0" err="1"/>
              <a:t>Calorimetry</a:t>
            </a:r>
            <a:r>
              <a:rPr lang="es-ES_tradnl" sz="1600" dirty="0"/>
              <a:t>, R. </a:t>
            </a:r>
            <a:r>
              <a:rPr lang="es-ES_tradnl" sz="1600" dirty="0" err="1"/>
              <a:t>Wigmans</a:t>
            </a:r>
            <a:r>
              <a:rPr lang="es-ES_tradnl" sz="1600" dirty="0"/>
              <a:t>, Oxford </a:t>
            </a:r>
            <a:r>
              <a:rPr lang="es-ES_tradnl" sz="1600" dirty="0" err="1"/>
              <a:t>Science</a:t>
            </a:r>
            <a:r>
              <a:rPr lang="es-ES_tradnl" sz="1600" dirty="0"/>
              <a:t> </a:t>
            </a:r>
            <a:r>
              <a:rPr lang="es-ES_tradnl" sz="1600" dirty="0" err="1"/>
              <a:t>Publications</a:t>
            </a:r>
            <a:r>
              <a:rPr lang="es-ES_tradnl" sz="1600" dirty="0"/>
              <a:t>, 2000</a:t>
            </a:r>
            <a:endParaRPr lang="en-US" sz="1600" b="1" kern="0" dirty="0">
              <a:solidFill>
                <a:srgbClr val="330000"/>
              </a:solidFill>
            </a:endParaRPr>
          </a:p>
          <a:p>
            <a:pPr marL="0" indent="0" defTabSz="914316" fontAlgn="base">
              <a:spcAft>
                <a:spcPct val="0"/>
              </a:spcAft>
              <a:buNone/>
              <a:defRPr/>
            </a:pPr>
            <a:endParaRPr lang="en-US" sz="1600" b="1" kern="0" dirty="0">
              <a:solidFill>
                <a:srgbClr val="330000"/>
              </a:solidFill>
            </a:endParaRPr>
          </a:p>
          <a:p>
            <a:pPr defTabSz="914316" fontAlgn="base">
              <a:spcAft>
                <a:spcPct val="0"/>
              </a:spcAft>
              <a:buFontTx/>
              <a:buChar char="•"/>
              <a:defRPr/>
            </a:pPr>
            <a:r>
              <a:rPr lang="en-US" sz="1600" b="1" kern="0" dirty="0">
                <a:solidFill>
                  <a:srgbClr val="330000"/>
                </a:solidFill>
              </a:rPr>
              <a:t>BOOKS:</a:t>
            </a:r>
          </a:p>
          <a:p>
            <a:pPr defTabSz="914316" fontAlgn="base">
              <a:spcAft>
                <a:spcPct val="0"/>
              </a:spcAft>
              <a:buFontTx/>
              <a:buChar char="•"/>
              <a:defRPr/>
            </a:pPr>
            <a:r>
              <a:rPr lang="en-US" sz="1600" kern="0" dirty="0">
                <a:solidFill>
                  <a:srgbClr val="330000"/>
                </a:solidFill>
              </a:rPr>
              <a:t>K. </a:t>
            </a:r>
            <a:r>
              <a:rPr lang="en-US" sz="1600" kern="0" dirty="0" err="1">
                <a:solidFill>
                  <a:srgbClr val="330000"/>
                </a:solidFill>
              </a:rPr>
              <a:t>Kleinknecht</a:t>
            </a:r>
            <a:r>
              <a:rPr lang="en-US" sz="1600" kern="0" dirty="0">
                <a:solidFill>
                  <a:srgbClr val="330000"/>
                </a:solidFill>
              </a:rPr>
              <a:t> - Detectors for Particle Radiation, C.U.P. 1990</a:t>
            </a:r>
          </a:p>
          <a:p>
            <a:pPr defTabSz="914316" fontAlgn="base">
              <a:spcAft>
                <a:spcPct val="0"/>
              </a:spcAft>
              <a:buFontTx/>
              <a:buChar char="•"/>
              <a:defRPr/>
            </a:pPr>
            <a:r>
              <a:rPr lang="en-US" sz="1600" kern="0" dirty="0">
                <a:solidFill>
                  <a:srgbClr val="330000"/>
                </a:solidFill>
              </a:rPr>
              <a:t>R.K. Bock &amp; A. </a:t>
            </a:r>
            <a:r>
              <a:rPr lang="en-US" sz="1600" kern="0" dirty="0" err="1">
                <a:solidFill>
                  <a:srgbClr val="330000"/>
                </a:solidFill>
              </a:rPr>
              <a:t>Vasilescu</a:t>
            </a:r>
            <a:r>
              <a:rPr lang="en-US" sz="1600" kern="0" dirty="0">
                <a:solidFill>
                  <a:srgbClr val="330000"/>
                </a:solidFill>
              </a:rPr>
              <a:t> - The Particle Detector </a:t>
            </a:r>
            <a:r>
              <a:rPr lang="en-US" sz="1600" kern="0" dirty="0" err="1">
                <a:solidFill>
                  <a:srgbClr val="330000"/>
                </a:solidFill>
              </a:rPr>
              <a:t>BriefBook</a:t>
            </a:r>
            <a:r>
              <a:rPr lang="en-US" sz="1600" kern="0" dirty="0">
                <a:solidFill>
                  <a:srgbClr val="330000"/>
                </a:solidFill>
              </a:rPr>
              <a:t>, Springer 1998</a:t>
            </a:r>
          </a:p>
          <a:p>
            <a:pPr defTabSz="914316" fontAlgn="base">
              <a:spcAft>
                <a:spcPct val="0"/>
              </a:spcAft>
              <a:buFontTx/>
              <a:buChar char="•"/>
              <a:defRPr/>
            </a:pPr>
            <a:r>
              <a:rPr lang="en-US" sz="1600" kern="0" dirty="0">
                <a:solidFill>
                  <a:srgbClr val="330000"/>
                </a:solidFill>
              </a:rPr>
              <a:t>R. </a:t>
            </a:r>
            <a:r>
              <a:rPr lang="en-US" sz="1600" kern="0" dirty="0" err="1">
                <a:solidFill>
                  <a:srgbClr val="330000"/>
                </a:solidFill>
              </a:rPr>
              <a:t>Fernow</a:t>
            </a:r>
            <a:r>
              <a:rPr lang="en-US" sz="1600" kern="0" dirty="0">
                <a:solidFill>
                  <a:srgbClr val="330000"/>
                </a:solidFill>
              </a:rPr>
              <a:t> - Introduction to Experimental Particle Physics, C.U.P. 1986</a:t>
            </a:r>
          </a:p>
          <a:p>
            <a:pPr defTabSz="914316" fontAlgn="base">
              <a:spcAft>
                <a:spcPct val="0"/>
              </a:spcAft>
              <a:buFontTx/>
              <a:buChar char="•"/>
              <a:defRPr/>
            </a:pPr>
            <a:r>
              <a:rPr lang="en-US" sz="1600" b="1" kern="0" dirty="0">
                <a:solidFill>
                  <a:srgbClr val="AC3727"/>
                </a:solidFill>
              </a:rPr>
              <a:t>W.R. Leo - Techniques for Nuclear and Particle Physics Experiments, Springer-</a:t>
            </a:r>
            <a:r>
              <a:rPr lang="en-US" sz="1600" b="1" kern="0" dirty="0" err="1">
                <a:solidFill>
                  <a:srgbClr val="AC3727"/>
                </a:solidFill>
              </a:rPr>
              <a:t>Verlag</a:t>
            </a:r>
            <a:r>
              <a:rPr lang="en-US" sz="1600" b="1" kern="0" dirty="0">
                <a:solidFill>
                  <a:srgbClr val="AC3727"/>
                </a:solidFill>
              </a:rPr>
              <a:t> 1987</a:t>
            </a:r>
            <a:endParaRPr lang="en-US" sz="1600" b="1" kern="0" dirty="0">
              <a:solidFill>
                <a:srgbClr val="330000"/>
              </a:solidFill>
            </a:endParaRPr>
          </a:p>
          <a:p>
            <a:pPr defTabSz="914316" fontAlgn="base">
              <a:spcAft>
                <a:spcPct val="0"/>
              </a:spcAft>
              <a:buFontTx/>
              <a:buChar char="•"/>
              <a:defRPr/>
            </a:pPr>
            <a:r>
              <a:rPr lang="en-US" sz="1600" kern="0" dirty="0">
                <a:solidFill>
                  <a:srgbClr val="330000"/>
                </a:solidFill>
              </a:rPr>
              <a:t>G.F. Knoll - Radiation Detection and Measurement, Wiley 1989</a:t>
            </a:r>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55</a:t>
            </a:fld>
            <a:endParaRPr lang="en-US" sz="1400">
              <a:solidFill>
                <a:prstClr val="black"/>
              </a:solidFill>
            </a:endParaRPr>
          </a:p>
        </p:txBody>
      </p:sp>
    </p:spTree>
    <p:extLst>
      <p:ext uri="{BB962C8B-B14F-4D97-AF65-F5344CB8AC3E}">
        <p14:creationId xmlns:p14="http://schemas.microsoft.com/office/powerpoint/2010/main" val="117251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Spare Slides</a:t>
            </a:r>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56</a:t>
            </a:fld>
            <a:endParaRPr lang="en-US" sz="1400">
              <a:solidFill>
                <a:prstClr val="black"/>
              </a:solidFill>
            </a:endParaRPr>
          </a:p>
        </p:txBody>
      </p:sp>
    </p:spTree>
    <p:extLst>
      <p:ext uri="{BB962C8B-B14F-4D97-AF65-F5344CB8AC3E}">
        <p14:creationId xmlns:p14="http://schemas.microsoft.com/office/powerpoint/2010/main" val="13372481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US" dirty="0">
                <a:solidFill>
                  <a:schemeClr val="accent2"/>
                </a:solidFill>
                <a:latin typeface="AmericanTypewriter"/>
              </a:rPr>
              <a:t>• </a:t>
            </a:r>
            <a:r>
              <a:rPr lang="en-US" dirty="0" err="1"/>
              <a:t>LAr</a:t>
            </a:r>
            <a:r>
              <a:rPr lang="en-US" dirty="0"/>
              <a:t> TPC Technologies</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57</a:t>
            </a:fld>
            <a:endParaRPr lang="en-US" sz="1400">
              <a:solidFill>
                <a:prstClr val="black"/>
              </a:solidFill>
            </a:endParaRPr>
          </a:p>
        </p:txBody>
      </p:sp>
      <p:pic>
        <p:nvPicPr>
          <p:cNvPr id="8" name="Picture 7" descr="Screen Shot 2016-09-06 at 15.14.40.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412840"/>
            <a:ext cx="8244408" cy="4896480"/>
          </a:xfrm>
          <a:prstGeom prst="rect">
            <a:avLst/>
          </a:prstGeom>
        </p:spPr>
      </p:pic>
      <p:sp>
        <p:nvSpPr>
          <p:cNvPr id="9" name="TextBox 8"/>
          <p:cNvSpPr txBox="1"/>
          <p:nvPr/>
        </p:nvSpPr>
        <p:spPr>
          <a:xfrm>
            <a:off x="6300192" y="1076543"/>
            <a:ext cx="2843808" cy="1200329"/>
          </a:xfrm>
          <a:prstGeom prst="rect">
            <a:avLst/>
          </a:prstGeom>
          <a:noFill/>
        </p:spPr>
        <p:txBody>
          <a:bodyPr wrap="square" rtlCol="0">
            <a:spAutoFit/>
          </a:bodyPr>
          <a:lstStyle/>
          <a:p>
            <a:r>
              <a:rPr lang="en-US" sz="1200" dirty="0">
                <a:latin typeface="Gill Sans"/>
                <a:cs typeface="Gill Sans"/>
              </a:rPr>
              <a:t>Ionization charge extracted into </a:t>
            </a:r>
            <a:r>
              <a:rPr lang="en-US" sz="1200" dirty="0" err="1">
                <a:latin typeface="Gill Sans"/>
                <a:cs typeface="Gill Sans"/>
              </a:rPr>
              <a:t>Ar</a:t>
            </a:r>
            <a:r>
              <a:rPr lang="en-US" sz="1200" dirty="0">
                <a:latin typeface="Gill Sans"/>
                <a:cs typeface="Gill Sans"/>
              </a:rPr>
              <a:t>-gas phase, charge amplification via large electron multipliers (LEM) before readout,  2 dimensional charge collection</a:t>
            </a:r>
            <a:br>
              <a:rPr lang="en-US" sz="1200" dirty="0">
                <a:latin typeface="Gill Sans"/>
                <a:cs typeface="Gill Sans"/>
              </a:rPr>
            </a:br>
            <a:endParaRPr lang="en-US" sz="1200" dirty="0">
              <a:latin typeface="Gill Sans"/>
              <a:cs typeface="Gill Sans"/>
            </a:endParaRPr>
          </a:p>
          <a:p>
            <a:endParaRPr lang="en-US" sz="1200" dirty="0">
              <a:latin typeface="Gill Sans"/>
              <a:cs typeface="Gill Sans"/>
            </a:endParaRPr>
          </a:p>
        </p:txBody>
      </p:sp>
      <p:sp>
        <p:nvSpPr>
          <p:cNvPr id="3" name="Footer Placeholder 2">
            <a:extLst>
              <a:ext uri="{FF2B5EF4-FFF2-40B4-BE49-F238E27FC236}">
                <a16:creationId xmlns:a16="http://schemas.microsoft.com/office/drawing/2014/main" id="{38C9559C-3040-7B43-83F9-1B9B0920EB3C}"/>
              </a:ext>
            </a:extLst>
          </p:cNvPr>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Tree>
    <p:extLst>
      <p:ext uri="{BB962C8B-B14F-4D97-AF65-F5344CB8AC3E}">
        <p14:creationId xmlns:p14="http://schemas.microsoft.com/office/powerpoint/2010/main" val="671138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85FDB82-7326-134F-967D-54CBCE9BA84E}"/>
              </a:ext>
            </a:extLst>
          </p:cNvPr>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a:extLst>
              <a:ext uri="{FF2B5EF4-FFF2-40B4-BE49-F238E27FC236}">
                <a16:creationId xmlns:a16="http://schemas.microsoft.com/office/drawing/2014/main" id="{51EC2F52-32C6-C445-A8C7-A075578434B1}"/>
              </a:ext>
            </a:extLst>
          </p:cNvPr>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a:extLst>
              <a:ext uri="{FF2B5EF4-FFF2-40B4-BE49-F238E27FC236}">
                <a16:creationId xmlns:a16="http://schemas.microsoft.com/office/drawing/2014/main" id="{1A363469-A0A7-D244-B329-5F026E28EBCC}"/>
              </a:ext>
            </a:extLst>
          </p:cNvPr>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58</a:t>
            </a:fld>
            <a:endParaRPr lang="en-US" sz="1400">
              <a:solidFill>
                <a:prstClr val="black"/>
              </a:solidFill>
            </a:endParaRPr>
          </a:p>
        </p:txBody>
      </p:sp>
      <p:pic>
        <p:nvPicPr>
          <p:cNvPr id="8" name="Picture 7">
            <a:extLst>
              <a:ext uri="{FF2B5EF4-FFF2-40B4-BE49-F238E27FC236}">
                <a16:creationId xmlns:a16="http://schemas.microsoft.com/office/drawing/2014/main" id="{E0839365-758D-F34D-AB1C-E587EA26BB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37439846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descr="PictureforPoint5_oct04_nopa.g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114301"/>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2">
            <a:hlinkClick r:id="" action="ppaction://noaction"/>
          </p:cNvPr>
          <p:cNvSpPr>
            <a:spLocks noChangeArrowheads="1"/>
          </p:cNvSpPr>
          <p:nvPr/>
        </p:nvSpPr>
        <p:spPr bwMode="auto">
          <a:xfrm>
            <a:off x="2481266" y="5788026"/>
            <a:ext cx="1519237" cy="350838"/>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4" name="Rectangle 3">
            <a:hlinkClick r:id="rId4" action="ppaction://hlinksldjump"/>
          </p:cNvPr>
          <p:cNvSpPr>
            <a:spLocks noChangeArrowheads="1"/>
          </p:cNvSpPr>
          <p:nvPr/>
        </p:nvSpPr>
        <p:spPr bwMode="auto">
          <a:xfrm>
            <a:off x="371475" y="5794375"/>
            <a:ext cx="1270000" cy="342900"/>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5" name="Rectangle 4">
            <a:hlinkClick r:id="rId5" action="ppaction://hlinksldjump"/>
          </p:cNvPr>
          <p:cNvSpPr>
            <a:spLocks noChangeArrowheads="1"/>
          </p:cNvSpPr>
          <p:nvPr/>
        </p:nvSpPr>
        <p:spPr bwMode="auto">
          <a:xfrm>
            <a:off x="4579940" y="5781680"/>
            <a:ext cx="3270250" cy="392113"/>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6" name="Rectangle 5">
            <a:hlinkClick r:id="rId6" action="ppaction://hlinksldjump"/>
          </p:cNvPr>
          <p:cNvSpPr>
            <a:spLocks noChangeArrowheads="1"/>
          </p:cNvSpPr>
          <p:nvPr/>
        </p:nvSpPr>
        <p:spPr bwMode="auto">
          <a:xfrm>
            <a:off x="365125" y="6215068"/>
            <a:ext cx="3513138" cy="350837"/>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7" name="Rectangle 6">
            <a:hlinkClick r:id="rId4" action="ppaction://hlinksldjump"/>
          </p:cNvPr>
          <p:cNvSpPr>
            <a:spLocks noChangeArrowheads="1"/>
          </p:cNvSpPr>
          <p:nvPr/>
        </p:nvSpPr>
        <p:spPr bwMode="auto">
          <a:xfrm>
            <a:off x="4594227" y="6227768"/>
            <a:ext cx="1446213" cy="365125"/>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8" name="Footer Placeholder 7"/>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10" name="Date Placeholder 9"/>
          <p:cNvSpPr>
            <a:spLocks noGrp="1"/>
          </p:cNvSpPr>
          <p:nvPr>
            <p:ph type="dt" sz="half" idx="10"/>
          </p:nvPr>
        </p:nvSpPr>
        <p:spPr/>
        <p:txBody>
          <a:bodyPr/>
          <a:lstStyle/>
          <a:p>
            <a:pPr>
              <a:defRPr/>
            </a:pPr>
            <a:r>
              <a:rPr lang="en-US">
                <a:solidFill>
                  <a:prstClr val="black"/>
                </a:solidFill>
              </a:rPr>
              <a:t>mar.capeans@cern.ch</a:t>
            </a:r>
          </a:p>
        </p:txBody>
      </p:sp>
      <p:sp>
        <p:nvSpPr>
          <p:cNvPr id="11" name="Slide Number Placeholder 10"/>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59</a:t>
            </a:fld>
            <a:endParaRPr lang="en-US" sz="1400">
              <a:solidFill>
                <a:prstClr val="black"/>
              </a:solidFill>
            </a:endParaRPr>
          </a:p>
        </p:txBody>
      </p:sp>
    </p:spTree>
    <p:extLst>
      <p:ext uri="{BB962C8B-B14F-4D97-AF65-F5344CB8AC3E}">
        <p14:creationId xmlns:p14="http://schemas.microsoft.com/office/powerpoint/2010/main" val="96151470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10" name="Rectangle 2"/>
          <p:cNvSpPr>
            <a:spLocks noGrp="1" noChangeArrowheads="1"/>
          </p:cNvSpPr>
          <p:nvPr>
            <p:ph type="title"/>
          </p:nvPr>
        </p:nvSpPr>
        <p:spPr>
          <a:xfrm>
            <a:off x="683568" y="3076"/>
            <a:ext cx="7776864" cy="1143000"/>
          </a:xfrm>
        </p:spPr>
        <p:txBody>
          <a:bodyPr>
            <a:normAutofit/>
          </a:bodyPr>
          <a:lstStyle/>
          <a:p>
            <a:r>
              <a:rPr lang="en-US" dirty="0">
                <a:solidFill>
                  <a:schemeClr val="accent2"/>
                </a:solidFill>
                <a:latin typeface="AmericanTypewriter"/>
              </a:rPr>
              <a:t>• </a:t>
            </a:r>
            <a:r>
              <a:rPr lang="en-US" dirty="0" err="1"/>
              <a:t>Suceso</a:t>
            </a:r>
            <a:r>
              <a:rPr lang="en-US" dirty="0"/>
              <a:t> </a:t>
            </a:r>
            <a:r>
              <a:rPr lang="en-US" dirty="0" err="1"/>
              <a:t>artístico</a:t>
            </a:r>
            <a:r>
              <a:rPr lang="en-US" dirty="0">
                <a:solidFill>
                  <a:schemeClr val="accent2"/>
                </a:solidFill>
                <a:latin typeface="AmericanTypewriter"/>
              </a:rPr>
              <a:t>•</a:t>
            </a:r>
            <a:endParaRPr lang="en-US" dirty="0"/>
          </a:p>
        </p:txBody>
      </p:sp>
      <p:grpSp>
        <p:nvGrpSpPr>
          <p:cNvPr id="51" name="Group 57"/>
          <p:cNvGrpSpPr>
            <a:grpSpLocks/>
          </p:cNvGrpSpPr>
          <p:nvPr/>
        </p:nvGrpSpPr>
        <p:grpSpPr bwMode="auto">
          <a:xfrm>
            <a:off x="4414841" y="2082800"/>
            <a:ext cx="739775" cy="4295776"/>
            <a:chOff x="2592" y="1072"/>
            <a:chExt cx="466" cy="2706"/>
          </a:xfrm>
        </p:grpSpPr>
        <p:grpSp>
          <p:nvGrpSpPr>
            <p:cNvPr id="52" name="Group 33"/>
            <p:cNvGrpSpPr>
              <a:grpSpLocks/>
            </p:cNvGrpSpPr>
            <p:nvPr/>
          </p:nvGrpSpPr>
          <p:grpSpPr bwMode="auto">
            <a:xfrm>
              <a:off x="2592" y="1072"/>
              <a:ext cx="274" cy="1232"/>
              <a:chOff x="2630" y="1072"/>
              <a:chExt cx="274" cy="1232"/>
            </a:xfrm>
          </p:grpSpPr>
          <p:sp>
            <p:nvSpPr>
              <p:cNvPr id="57" name="Line 29"/>
              <p:cNvSpPr>
                <a:spLocks noChangeShapeType="1"/>
              </p:cNvSpPr>
              <p:nvPr/>
            </p:nvSpPr>
            <p:spPr bwMode="auto">
              <a:xfrm flipH="1" flipV="1">
                <a:off x="2736" y="1488"/>
                <a:ext cx="96" cy="816"/>
              </a:xfrm>
              <a:prstGeom prst="line">
                <a:avLst/>
              </a:prstGeom>
              <a:noFill/>
              <a:ln w="76200">
                <a:solidFill>
                  <a:srgbClr val="FFB228"/>
                </a:solidFill>
                <a:round/>
                <a:headEnd/>
                <a:tailEnd type="triangle" w="med" len="med"/>
              </a:ln>
              <a:effectLst/>
            </p:spPr>
            <p:txBody>
              <a:bodyPr wrap="none" anchor="ctr">
                <a:prstTxWarp prst="textNoShape">
                  <a:avLst/>
                </a:prstTxWarp>
              </a:bodyPr>
              <a:lstStyle/>
              <a:p>
                <a:pPr>
                  <a:defRPr/>
                </a:pPr>
                <a:endParaRPr lang="en-US" kern="0">
                  <a:solidFill>
                    <a:sysClr val="windowText" lastClr="000000"/>
                  </a:solidFill>
                </a:endParaRPr>
              </a:p>
            </p:txBody>
          </p:sp>
          <p:sp>
            <p:nvSpPr>
              <p:cNvPr id="58" name="Freeform 31"/>
              <p:cNvSpPr>
                <a:spLocks/>
              </p:cNvSpPr>
              <p:nvPr/>
            </p:nvSpPr>
            <p:spPr bwMode="auto">
              <a:xfrm>
                <a:off x="2688" y="1776"/>
                <a:ext cx="216" cy="432"/>
              </a:xfrm>
              <a:custGeom>
                <a:avLst/>
                <a:gdLst/>
                <a:ahLst/>
                <a:cxnLst>
                  <a:cxn ang="0">
                    <a:pos x="192" y="432"/>
                  </a:cxn>
                  <a:cxn ang="0">
                    <a:pos x="192" y="336"/>
                  </a:cxn>
                  <a:cxn ang="0">
                    <a:pos x="48" y="288"/>
                  </a:cxn>
                  <a:cxn ang="0">
                    <a:pos x="48" y="192"/>
                  </a:cxn>
                  <a:cxn ang="0">
                    <a:pos x="144" y="144"/>
                  </a:cxn>
                  <a:cxn ang="0">
                    <a:pos x="144" y="48"/>
                  </a:cxn>
                  <a:cxn ang="0">
                    <a:pos x="0" y="0"/>
                  </a:cxn>
                </a:cxnLst>
                <a:rect l="0" t="0" r="r" b="b"/>
                <a:pathLst>
                  <a:path w="216" h="432">
                    <a:moveTo>
                      <a:pt x="192" y="432"/>
                    </a:moveTo>
                    <a:cubicBezTo>
                      <a:pt x="204" y="396"/>
                      <a:pt x="216" y="360"/>
                      <a:pt x="192" y="336"/>
                    </a:cubicBezTo>
                    <a:cubicBezTo>
                      <a:pt x="168" y="312"/>
                      <a:pt x="72" y="312"/>
                      <a:pt x="48" y="288"/>
                    </a:cubicBezTo>
                    <a:cubicBezTo>
                      <a:pt x="24" y="264"/>
                      <a:pt x="32" y="216"/>
                      <a:pt x="48" y="192"/>
                    </a:cubicBezTo>
                    <a:cubicBezTo>
                      <a:pt x="64" y="168"/>
                      <a:pt x="128" y="168"/>
                      <a:pt x="144" y="144"/>
                    </a:cubicBezTo>
                    <a:cubicBezTo>
                      <a:pt x="160" y="120"/>
                      <a:pt x="168" y="72"/>
                      <a:pt x="144" y="48"/>
                    </a:cubicBezTo>
                    <a:cubicBezTo>
                      <a:pt x="120" y="24"/>
                      <a:pt x="24" y="16"/>
                      <a:pt x="0" y="0"/>
                    </a:cubicBezTo>
                  </a:path>
                </a:pathLst>
              </a:custGeom>
              <a:noFill/>
              <a:ln w="28575" cmpd="sng">
                <a:solidFill>
                  <a:srgbClr val="FFB228"/>
                </a:solid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59" name="Text Box 32"/>
              <p:cNvSpPr txBox="1">
                <a:spLocks noChangeArrowheads="1"/>
              </p:cNvSpPr>
              <p:nvPr/>
            </p:nvSpPr>
            <p:spPr bwMode="auto">
              <a:xfrm>
                <a:off x="2630" y="1072"/>
                <a:ext cx="237" cy="407"/>
              </a:xfrm>
              <a:prstGeom prst="rect">
                <a:avLst/>
              </a:prstGeom>
              <a:noFill/>
              <a:ln w="9525">
                <a:noFill/>
                <a:miter lim="800000"/>
                <a:headEnd/>
                <a:tailEnd/>
              </a:ln>
              <a:effectLst/>
            </p:spPr>
            <p:txBody>
              <a:bodyPr wrap="none">
                <a:prstTxWarp prst="textNoShape">
                  <a:avLst/>
                </a:prstTxWarp>
                <a:spAutoFit/>
              </a:bodyPr>
              <a:lstStyle/>
              <a:p>
                <a:pPr>
                  <a:defRPr/>
                </a:pPr>
                <a:r>
                  <a:rPr lang="es-ES_tradnl" sz="3600" b="1" kern="0">
                    <a:solidFill>
                      <a:srgbClr val="EA6A19"/>
                    </a:solidFill>
                    <a:latin typeface="Symbol" pitchFamily="-110" charset="2"/>
                    <a:sym typeface="Symbol" pitchFamily="-110" charset="2"/>
                  </a:rPr>
                  <a:t></a:t>
                </a:r>
                <a:endParaRPr lang="es-ES_tradnl" kern="0">
                  <a:solidFill>
                    <a:sysClr val="windowText" lastClr="000000"/>
                  </a:solidFill>
                </a:endParaRPr>
              </a:p>
            </p:txBody>
          </p:sp>
        </p:grpSp>
        <p:grpSp>
          <p:nvGrpSpPr>
            <p:cNvPr id="53" name="Group 35"/>
            <p:cNvGrpSpPr>
              <a:grpSpLocks/>
            </p:cNvGrpSpPr>
            <p:nvPr/>
          </p:nvGrpSpPr>
          <p:grpSpPr bwMode="auto">
            <a:xfrm rot="20712721" flipV="1">
              <a:off x="2782" y="2544"/>
              <a:ext cx="276" cy="1234"/>
              <a:chOff x="2628" y="1070"/>
              <a:chExt cx="276" cy="1234"/>
            </a:xfrm>
          </p:grpSpPr>
          <p:sp>
            <p:nvSpPr>
              <p:cNvPr id="54" name="Line 36"/>
              <p:cNvSpPr>
                <a:spLocks noChangeShapeType="1"/>
              </p:cNvSpPr>
              <p:nvPr/>
            </p:nvSpPr>
            <p:spPr bwMode="auto">
              <a:xfrm flipH="1" flipV="1">
                <a:off x="2736" y="1488"/>
                <a:ext cx="96" cy="816"/>
              </a:xfrm>
              <a:prstGeom prst="line">
                <a:avLst/>
              </a:prstGeom>
              <a:noFill/>
              <a:ln w="76200">
                <a:solidFill>
                  <a:srgbClr val="FFB228"/>
                </a:solidFill>
                <a:round/>
                <a:headEnd/>
                <a:tailEnd type="triangle" w="med" len="med"/>
              </a:ln>
              <a:effectLst/>
            </p:spPr>
            <p:txBody>
              <a:bodyPr wrap="none" anchor="ctr">
                <a:prstTxWarp prst="textNoShape">
                  <a:avLst/>
                </a:prstTxWarp>
              </a:bodyPr>
              <a:lstStyle/>
              <a:p>
                <a:pPr>
                  <a:defRPr/>
                </a:pPr>
                <a:endParaRPr lang="en-US" kern="0">
                  <a:solidFill>
                    <a:sysClr val="windowText" lastClr="000000"/>
                  </a:solidFill>
                </a:endParaRPr>
              </a:p>
            </p:txBody>
          </p:sp>
          <p:sp>
            <p:nvSpPr>
              <p:cNvPr id="55" name="Freeform 37"/>
              <p:cNvSpPr>
                <a:spLocks/>
              </p:cNvSpPr>
              <p:nvPr/>
            </p:nvSpPr>
            <p:spPr bwMode="auto">
              <a:xfrm>
                <a:off x="2688" y="1776"/>
                <a:ext cx="216" cy="432"/>
              </a:xfrm>
              <a:custGeom>
                <a:avLst/>
                <a:gdLst/>
                <a:ahLst/>
                <a:cxnLst>
                  <a:cxn ang="0">
                    <a:pos x="192" y="432"/>
                  </a:cxn>
                  <a:cxn ang="0">
                    <a:pos x="192" y="336"/>
                  </a:cxn>
                  <a:cxn ang="0">
                    <a:pos x="48" y="288"/>
                  </a:cxn>
                  <a:cxn ang="0">
                    <a:pos x="48" y="192"/>
                  </a:cxn>
                  <a:cxn ang="0">
                    <a:pos x="144" y="144"/>
                  </a:cxn>
                  <a:cxn ang="0">
                    <a:pos x="144" y="48"/>
                  </a:cxn>
                  <a:cxn ang="0">
                    <a:pos x="0" y="0"/>
                  </a:cxn>
                </a:cxnLst>
                <a:rect l="0" t="0" r="r" b="b"/>
                <a:pathLst>
                  <a:path w="216" h="432">
                    <a:moveTo>
                      <a:pt x="192" y="432"/>
                    </a:moveTo>
                    <a:cubicBezTo>
                      <a:pt x="204" y="396"/>
                      <a:pt x="216" y="360"/>
                      <a:pt x="192" y="336"/>
                    </a:cubicBezTo>
                    <a:cubicBezTo>
                      <a:pt x="168" y="312"/>
                      <a:pt x="72" y="312"/>
                      <a:pt x="48" y="288"/>
                    </a:cubicBezTo>
                    <a:cubicBezTo>
                      <a:pt x="24" y="264"/>
                      <a:pt x="32" y="216"/>
                      <a:pt x="48" y="192"/>
                    </a:cubicBezTo>
                    <a:cubicBezTo>
                      <a:pt x="64" y="168"/>
                      <a:pt x="128" y="168"/>
                      <a:pt x="144" y="144"/>
                    </a:cubicBezTo>
                    <a:cubicBezTo>
                      <a:pt x="160" y="120"/>
                      <a:pt x="168" y="72"/>
                      <a:pt x="144" y="48"/>
                    </a:cubicBezTo>
                    <a:cubicBezTo>
                      <a:pt x="120" y="24"/>
                      <a:pt x="24" y="16"/>
                      <a:pt x="0" y="0"/>
                    </a:cubicBezTo>
                  </a:path>
                </a:pathLst>
              </a:custGeom>
              <a:noFill/>
              <a:ln w="28575" cmpd="sng">
                <a:solidFill>
                  <a:srgbClr val="FFB228"/>
                </a:solid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56" name="Text Box 38"/>
              <p:cNvSpPr txBox="1">
                <a:spLocks noChangeArrowheads="1"/>
              </p:cNvSpPr>
              <p:nvPr/>
            </p:nvSpPr>
            <p:spPr bwMode="auto">
              <a:xfrm>
                <a:off x="2628" y="1070"/>
                <a:ext cx="237" cy="407"/>
              </a:xfrm>
              <a:prstGeom prst="rect">
                <a:avLst/>
              </a:prstGeom>
              <a:noFill/>
              <a:ln w="9525">
                <a:noFill/>
                <a:miter lim="800000"/>
                <a:headEnd/>
                <a:tailEnd/>
              </a:ln>
              <a:effectLst/>
            </p:spPr>
            <p:txBody>
              <a:bodyPr wrap="none">
                <a:prstTxWarp prst="textNoShape">
                  <a:avLst/>
                </a:prstTxWarp>
                <a:spAutoFit/>
              </a:bodyPr>
              <a:lstStyle/>
              <a:p>
                <a:pPr>
                  <a:defRPr/>
                </a:pPr>
                <a:r>
                  <a:rPr lang="es-ES_tradnl" sz="3600" b="1" kern="0">
                    <a:solidFill>
                      <a:srgbClr val="EA6A19"/>
                    </a:solidFill>
                    <a:latin typeface="Symbol" pitchFamily="-110" charset="2"/>
                    <a:sym typeface="Symbol" pitchFamily="-110" charset="2"/>
                  </a:rPr>
                  <a:t></a:t>
                </a:r>
                <a:endParaRPr lang="es-ES_tradnl" kern="0">
                  <a:solidFill>
                    <a:sysClr val="windowText" lastClr="000000"/>
                  </a:solidFill>
                </a:endParaRPr>
              </a:p>
            </p:txBody>
          </p:sp>
        </p:grpSp>
      </p:grpSp>
      <p:grpSp>
        <p:nvGrpSpPr>
          <p:cNvPr id="60" name="Group 63"/>
          <p:cNvGrpSpPr>
            <a:grpSpLocks/>
          </p:cNvGrpSpPr>
          <p:nvPr/>
        </p:nvGrpSpPr>
        <p:grpSpPr bwMode="auto">
          <a:xfrm>
            <a:off x="3729037" y="3352801"/>
            <a:ext cx="1752600" cy="1447800"/>
            <a:chOff x="2160" y="1680"/>
            <a:chExt cx="1104" cy="912"/>
          </a:xfrm>
        </p:grpSpPr>
        <p:grpSp>
          <p:nvGrpSpPr>
            <p:cNvPr id="61" name="Group 27"/>
            <p:cNvGrpSpPr>
              <a:grpSpLocks/>
            </p:cNvGrpSpPr>
            <p:nvPr/>
          </p:nvGrpSpPr>
          <p:grpSpPr bwMode="auto">
            <a:xfrm>
              <a:off x="2352" y="1776"/>
              <a:ext cx="864" cy="816"/>
              <a:chOff x="2352" y="1728"/>
              <a:chExt cx="864" cy="816"/>
            </a:xfrm>
          </p:grpSpPr>
          <p:sp>
            <p:nvSpPr>
              <p:cNvPr id="66" name="Oval 22"/>
              <p:cNvSpPr>
                <a:spLocks noChangeArrowheads="1"/>
              </p:cNvSpPr>
              <p:nvPr/>
            </p:nvSpPr>
            <p:spPr bwMode="auto">
              <a:xfrm>
                <a:off x="2352" y="1728"/>
                <a:ext cx="864" cy="816"/>
              </a:xfrm>
              <a:prstGeom prst="ellipse">
                <a:avLst/>
              </a:prstGeom>
              <a:gradFill rotWithShape="0">
                <a:gsLst>
                  <a:gs pos="0">
                    <a:srgbClr val="F41BAF">
                      <a:alpha val="16000"/>
                    </a:srgbClr>
                  </a:gs>
                  <a:gs pos="100000">
                    <a:srgbClr val="F41BAF">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lgn="ctr">
                  <a:defRPr/>
                </a:pPr>
                <a:endParaRPr lang="es-ES_tradnl" kern="0">
                  <a:solidFill>
                    <a:sysClr val="windowText" lastClr="000000"/>
                  </a:solidFill>
                </a:endParaRPr>
              </a:p>
            </p:txBody>
          </p:sp>
          <p:sp>
            <p:nvSpPr>
              <p:cNvPr id="67" name="Text Box 23"/>
              <p:cNvSpPr txBox="1">
                <a:spLocks noChangeArrowheads="1"/>
              </p:cNvSpPr>
              <p:nvPr/>
            </p:nvSpPr>
            <p:spPr bwMode="auto">
              <a:xfrm>
                <a:off x="2448" y="2026"/>
                <a:ext cx="434" cy="233"/>
              </a:xfrm>
              <a:prstGeom prst="rect">
                <a:avLst/>
              </a:prstGeom>
              <a:noFill/>
              <a:ln w="9525">
                <a:noFill/>
                <a:miter lim="800000"/>
                <a:headEnd/>
                <a:tailEnd/>
              </a:ln>
              <a:effectLst/>
            </p:spPr>
            <p:txBody>
              <a:bodyPr wrap="none">
                <a:prstTxWarp prst="textNoShape">
                  <a:avLst/>
                </a:prstTxWarp>
                <a:spAutoFit/>
              </a:bodyPr>
              <a:lstStyle/>
              <a:p>
                <a:pPr>
                  <a:defRPr/>
                </a:pPr>
                <a:r>
                  <a:rPr lang="es-ES_tradnl" kern="0">
                    <a:solidFill>
                      <a:sysClr val="windowText" lastClr="000000"/>
                    </a:solidFill>
                  </a:rPr>
                  <a:t>Higgs</a:t>
                </a:r>
              </a:p>
            </p:txBody>
          </p:sp>
        </p:grpSp>
        <p:sp>
          <p:nvSpPr>
            <p:cNvPr id="62" name="Oval 18"/>
            <p:cNvSpPr>
              <a:spLocks noChangeArrowheads="1"/>
            </p:cNvSpPr>
            <p:nvPr/>
          </p:nvSpPr>
          <p:spPr bwMode="auto">
            <a:xfrm>
              <a:off x="3072" y="1680"/>
              <a:ext cx="144" cy="144"/>
            </a:xfrm>
            <a:prstGeom prst="ellipse">
              <a:avLst/>
            </a:prstGeom>
            <a:gradFill rotWithShape="0">
              <a:gsLst>
                <a:gs pos="0">
                  <a:srgbClr val="0095D1"/>
                </a:gs>
                <a:gs pos="100000">
                  <a:srgbClr val="0095D1">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63" name="Oval 20"/>
            <p:cNvSpPr>
              <a:spLocks noChangeArrowheads="1"/>
            </p:cNvSpPr>
            <p:nvPr/>
          </p:nvSpPr>
          <p:spPr bwMode="auto">
            <a:xfrm>
              <a:off x="2160" y="2448"/>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64" name="Oval 21"/>
            <p:cNvSpPr>
              <a:spLocks noChangeArrowheads="1"/>
            </p:cNvSpPr>
            <p:nvPr/>
          </p:nvSpPr>
          <p:spPr bwMode="auto">
            <a:xfrm>
              <a:off x="3120" y="2400"/>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65" name="Oval 19"/>
            <p:cNvSpPr>
              <a:spLocks noChangeArrowheads="1"/>
            </p:cNvSpPr>
            <p:nvPr/>
          </p:nvSpPr>
          <p:spPr bwMode="auto">
            <a:xfrm>
              <a:off x="2352" y="1680"/>
              <a:ext cx="144" cy="144"/>
            </a:xfrm>
            <a:prstGeom prst="ellipse">
              <a:avLst/>
            </a:prstGeom>
            <a:gradFill rotWithShape="0">
              <a:gsLst>
                <a:gs pos="0">
                  <a:srgbClr val="8DA440"/>
                </a:gs>
                <a:gs pos="100000">
                  <a:srgbClr val="8DA440">
                    <a:gamma/>
                    <a:tint val="54902"/>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grpSp>
      <p:grpSp>
        <p:nvGrpSpPr>
          <p:cNvPr id="68" name="Group 64"/>
          <p:cNvGrpSpPr>
            <a:grpSpLocks/>
          </p:cNvGrpSpPr>
          <p:nvPr/>
        </p:nvGrpSpPr>
        <p:grpSpPr bwMode="auto">
          <a:xfrm>
            <a:off x="985837" y="1295401"/>
            <a:ext cx="6629400" cy="5105400"/>
            <a:chOff x="432" y="384"/>
            <a:chExt cx="4176" cy="3216"/>
          </a:xfrm>
        </p:grpSpPr>
        <p:sp>
          <p:nvSpPr>
            <p:cNvPr id="69" name="Oval 41"/>
            <p:cNvSpPr>
              <a:spLocks noChangeArrowheads="1"/>
            </p:cNvSpPr>
            <p:nvPr/>
          </p:nvSpPr>
          <p:spPr bwMode="auto">
            <a:xfrm>
              <a:off x="1200" y="3072"/>
              <a:ext cx="432" cy="528"/>
            </a:xfrm>
            <a:prstGeom prst="ellipse">
              <a:avLst/>
            </a:prstGeom>
            <a:solidFill>
              <a:srgbClr val="A3FF62">
                <a:alpha val="73000"/>
              </a:srgbClr>
            </a:solidFill>
            <a:ln w="9525">
              <a:round/>
              <a:headEnd/>
              <a:tailEnd/>
            </a:ln>
            <a:effectLst/>
            <a:scene3d>
              <a:camera prst="legacyPerspectiveTopRight">
                <a:rot lat="21449998" lon="21487499" rev="0"/>
              </a:camera>
              <a:lightRig rig="legacyFlat3" dir="b"/>
            </a:scene3d>
            <a:sp3d extrusionH="121893000" prstMaterial="legacyMatte">
              <a:bevelT w="13500" h="13500" prst="angle"/>
              <a:bevelB w="13500" h="13500" prst="angle"/>
              <a:extrusionClr>
                <a:srgbClr val="A3FF62"/>
              </a:extrusionClr>
            </a:sp3d>
          </p:spPr>
          <p:txBody>
            <a:bodyPr wrap="none" anchor="ctr">
              <a:prstTxWarp prst="textNoShape">
                <a:avLst/>
              </a:prstTxWarp>
              <a:flatTx/>
            </a:bodyPr>
            <a:lstStyle/>
            <a:p>
              <a:pPr>
                <a:defRPr/>
              </a:pPr>
              <a:endParaRPr lang="en-US" kern="0">
                <a:solidFill>
                  <a:sysClr val="windowText" lastClr="000000"/>
                </a:solidFill>
              </a:endParaRPr>
            </a:p>
          </p:txBody>
        </p:sp>
        <p:sp>
          <p:nvSpPr>
            <p:cNvPr id="70" name="Oval 43"/>
            <p:cNvSpPr>
              <a:spLocks noChangeArrowheads="1"/>
            </p:cNvSpPr>
            <p:nvPr/>
          </p:nvSpPr>
          <p:spPr bwMode="auto">
            <a:xfrm>
              <a:off x="3840" y="384"/>
              <a:ext cx="432" cy="480"/>
            </a:xfrm>
            <a:prstGeom prst="ellipse">
              <a:avLst/>
            </a:prstGeom>
            <a:solidFill>
              <a:srgbClr val="333333">
                <a:alpha val="73000"/>
              </a:srgbClr>
            </a:solidFill>
            <a:ln w="9525">
              <a:round/>
              <a:headEnd/>
              <a:tailEnd/>
            </a:ln>
            <a:effectLst/>
            <a:scene3d>
              <a:camera prst="legacyPerspectiveTopRight">
                <a:rot lat="20362500" lon="20549998" rev="0"/>
              </a:camera>
              <a:lightRig rig="legacyFlat3" dir="b"/>
            </a:scene3d>
            <a:sp3d extrusionH="121893000" prstMaterial="legacyMatte">
              <a:bevelT w="13500" h="13500" prst="angle"/>
              <a:bevelB w="13500" h="13500" prst="angle"/>
              <a:extrusionClr>
                <a:srgbClr val="333333"/>
              </a:extrusionClr>
            </a:sp3d>
          </p:spPr>
          <p:txBody>
            <a:bodyPr wrap="none" anchor="ctr">
              <a:prstTxWarp prst="textNoShape">
                <a:avLst/>
              </a:prstTxWarp>
              <a:flatTx/>
            </a:bodyPr>
            <a:lstStyle/>
            <a:p>
              <a:pPr>
                <a:defRPr/>
              </a:pPr>
              <a:endParaRPr lang="en-US" kern="0">
                <a:solidFill>
                  <a:sysClr val="windowText" lastClr="000000"/>
                </a:solidFill>
              </a:endParaRPr>
            </a:p>
          </p:txBody>
        </p:sp>
        <p:sp>
          <p:nvSpPr>
            <p:cNvPr id="71" name="Oval 44"/>
            <p:cNvSpPr>
              <a:spLocks noChangeArrowheads="1"/>
            </p:cNvSpPr>
            <p:nvPr/>
          </p:nvSpPr>
          <p:spPr bwMode="auto">
            <a:xfrm>
              <a:off x="4176" y="2832"/>
              <a:ext cx="432" cy="480"/>
            </a:xfrm>
            <a:prstGeom prst="ellipse">
              <a:avLst/>
            </a:prstGeom>
            <a:solidFill>
              <a:srgbClr val="FFD06F">
                <a:alpha val="73000"/>
              </a:srgbClr>
            </a:solidFill>
            <a:ln w="9525">
              <a:round/>
              <a:headEnd/>
              <a:tailEnd/>
            </a:ln>
            <a:effectLst/>
            <a:scene3d>
              <a:camera prst="legacyPerspectiveTopRight">
                <a:rot lat="21337498" lon="20362500" rev="0"/>
              </a:camera>
              <a:lightRig rig="legacyFlat3" dir="b"/>
            </a:scene3d>
            <a:sp3d extrusionH="121893000" prstMaterial="legacyMatte">
              <a:bevelT w="13500" h="13500" prst="angle"/>
              <a:bevelB w="13500" h="13500" prst="angle"/>
              <a:extrusionClr>
                <a:srgbClr val="FFD06F"/>
              </a:extrusionClr>
            </a:sp3d>
          </p:spPr>
          <p:txBody>
            <a:bodyPr wrap="none" anchor="ctr">
              <a:prstTxWarp prst="textNoShape">
                <a:avLst/>
              </a:prstTxWarp>
              <a:flatTx/>
            </a:bodyPr>
            <a:lstStyle/>
            <a:p>
              <a:pPr>
                <a:defRPr/>
              </a:pPr>
              <a:endParaRPr lang="en-US" kern="0">
                <a:solidFill>
                  <a:sysClr val="windowText" lastClr="000000"/>
                </a:solidFill>
              </a:endParaRPr>
            </a:p>
          </p:txBody>
        </p:sp>
        <p:sp>
          <p:nvSpPr>
            <p:cNvPr id="72" name="Oval 42"/>
            <p:cNvSpPr>
              <a:spLocks noChangeArrowheads="1"/>
            </p:cNvSpPr>
            <p:nvPr/>
          </p:nvSpPr>
          <p:spPr bwMode="auto">
            <a:xfrm>
              <a:off x="432" y="960"/>
              <a:ext cx="432" cy="480"/>
            </a:xfrm>
            <a:prstGeom prst="ellipse">
              <a:avLst/>
            </a:prstGeom>
            <a:solidFill>
              <a:srgbClr val="D16796">
                <a:alpha val="49001"/>
              </a:srgbClr>
            </a:solidFill>
            <a:ln w="9525">
              <a:round/>
              <a:headEnd/>
              <a:tailEnd/>
            </a:ln>
            <a:effectLst/>
            <a:scene3d>
              <a:camera prst="legacyPerspectiveTopRight">
                <a:rot lat="20662498" lon="412500" rev="0"/>
              </a:camera>
              <a:lightRig rig="legacyFlat3" dir="b"/>
            </a:scene3d>
            <a:sp3d extrusionH="121893000" prstMaterial="legacyMatte">
              <a:bevelT w="13500" h="13500" prst="angle"/>
              <a:bevelB w="13500" h="13500" prst="angle"/>
              <a:extrusionClr>
                <a:srgbClr val="D16796"/>
              </a:extrusionClr>
            </a:sp3d>
          </p:spPr>
          <p:txBody>
            <a:bodyPr wrap="none" anchor="ctr">
              <a:prstTxWarp prst="textNoShape">
                <a:avLst/>
              </a:prstTxWarp>
              <a:flatTx/>
            </a:bodyPr>
            <a:lstStyle/>
            <a:p>
              <a:pPr>
                <a:defRPr/>
              </a:pPr>
              <a:endParaRPr lang="en-US" kern="0">
                <a:solidFill>
                  <a:sysClr val="windowText" lastClr="000000"/>
                </a:solidFill>
              </a:endParaRPr>
            </a:p>
          </p:txBody>
        </p:sp>
      </p:grpSp>
      <p:grpSp>
        <p:nvGrpSpPr>
          <p:cNvPr id="73" name="Group 80"/>
          <p:cNvGrpSpPr>
            <a:grpSpLocks/>
          </p:cNvGrpSpPr>
          <p:nvPr/>
        </p:nvGrpSpPr>
        <p:grpSpPr bwMode="auto">
          <a:xfrm>
            <a:off x="604841" y="1106761"/>
            <a:ext cx="7924801" cy="5475288"/>
            <a:chOff x="192" y="192"/>
            <a:chExt cx="4992" cy="3449"/>
          </a:xfrm>
        </p:grpSpPr>
        <p:grpSp>
          <p:nvGrpSpPr>
            <p:cNvPr id="74" name="Group 62"/>
            <p:cNvGrpSpPr>
              <a:grpSpLocks/>
            </p:cNvGrpSpPr>
            <p:nvPr/>
          </p:nvGrpSpPr>
          <p:grpSpPr bwMode="auto">
            <a:xfrm>
              <a:off x="4320" y="2928"/>
              <a:ext cx="864" cy="425"/>
              <a:chOff x="4416" y="192"/>
              <a:chExt cx="864" cy="425"/>
            </a:xfrm>
          </p:grpSpPr>
          <p:sp>
            <p:nvSpPr>
              <p:cNvPr id="90" name="Text Box 45"/>
              <p:cNvSpPr txBox="1">
                <a:spLocks noChangeArrowheads="1"/>
              </p:cNvSpPr>
              <p:nvPr/>
            </p:nvSpPr>
            <p:spPr bwMode="auto">
              <a:xfrm>
                <a:off x="4416" y="384"/>
                <a:ext cx="623" cy="233"/>
              </a:xfrm>
              <a:prstGeom prst="rect">
                <a:avLst/>
              </a:prstGeom>
              <a:noFill/>
              <a:ln w="9525">
                <a:noFill/>
                <a:miter lim="800000"/>
                <a:headEnd/>
                <a:tailEnd/>
              </a:ln>
              <a:effectLst/>
            </p:spPr>
            <p:txBody>
              <a:bodyPr wrap="none">
                <a:prstTxWarp prst="textNoShape">
                  <a:avLst/>
                </a:prstTxWarp>
                <a:spAutoFit/>
              </a:bodyPr>
              <a:lstStyle/>
              <a:p>
                <a:pPr>
                  <a:defRPr/>
                </a:pPr>
                <a:r>
                  <a:rPr lang="es-ES_tradnl" kern="0">
                    <a:solidFill>
                      <a:sysClr val="windowText" lastClr="000000"/>
                    </a:solidFill>
                    <a:latin typeface="Symbol" pitchFamily="-110" charset="2"/>
                    <a:sym typeface="Symbol" pitchFamily="-110" charset="2"/>
                  </a:rPr>
                  <a:t></a:t>
                </a:r>
                <a:r>
                  <a:rPr lang="es-ES_tradnl" kern="0">
                    <a:solidFill>
                      <a:sysClr val="windowText" lastClr="000000"/>
                    </a:solidFill>
                  </a:rPr>
                  <a:t>, p, K,…</a:t>
                </a:r>
              </a:p>
            </p:txBody>
          </p:sp>
          <p:sp>
            <p:nvSpPr>
              <p:cNvPr id="91" name="Oval 53"/>
              <p:cNvSpPr>
                <a:spLocks noChangeArrowheads="1"/>
              </p:cNvSpPr>
              <p:nvPr/>
            </p:nvSpPr>
            <p:spPr bwMode="auto">
              <a:xfrm>
                <a:off x="4560" y="288"/>
                <a:ext cx="144" cy="144"/>
              </a:xfrm>
              <a:prstGeom prst="ellipse">
                <a:avLst/>
              </a:prstGeom>
              <a:gradFill rotWithShape="0">
                <a:gsLst>
                  <a:gs pos="0">
                    <a:srgbClr val="A2C816"/>
                  </a:gs>
                  <a:gs pos="100000">
                    <a:srgbClr val="A2C816">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92" name="Oval 54"/>
              <p:cNvSpPr>
                <a:spLocks noChangeArrowheads="1"/>
              </p:cNvSpPr>
              <p:nvPr/>
            </p:nvSpPr>
            <p:spPr bwMode="auto">
              <a:xfrm>
                <a:off x="4800" y="192"/>
                <a:ext cx="144" cy="144"/>
              </a:xfrm>
              <a:prstGeom prst="ellipse">
                <a:avLst/>
              </a:prstGeom>
              <a:gradFill rotWithShape="0">
                <a:gsLst>
                  <a:gs pos="0">
                    <a:srgbClr val="4C4F3F"/>
                  </a:gs>
                  <a:gs pos="100000">
                    <a:srgbClr val="4C4F3F">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93" name="Oval 55"/>
              <p:cNvSpPr>
                <a:spLocks noChangeArrowheads="1"/>
              </p:cNvSpPr>
              <p:nvPr/>
            </p:nvSpPr>
            <p:spPr bwMode="auto">
              <a:xfrm>
                <a:off x="5040" y="240"/>
                <a:ext cx="240" cy="240"/>
              </a:xfrm>
              <a:prstGeom prst="ellipse">
                <a:avLst/>
              </a:prstGeom>
              <a:gradFill rotWithShape="0">
                <a:gsLst>
                  <a:gs pos="0">
                    <a:srgbClr val="FFB228"/>
                  </a:gs>
                  <a:gs pos="100000">
                    <a:srgbClr val="FFB228">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grpSp>
        <p:grpSp>
          <p:nvGrpSpPr>
            <p:cNvPr id="75" name="Group 65"/>
            <p:cNvGrpSpPr>
              <a:grpSpLocks/>
            </p:cNvGrpSpPr>
            <p:nvPr/>
          </p:nvGrpSpPr>
          <p:grpSpPr bwMode="auto">
            <a:xfrm>
              <a:off x="3744" y="192"/>
              <a:ext cx="864" cy="425"/>
              <a:chOff x="4416" y="192"/>
              <a:chExt cx="864" cy="425"/>
            </a:xfrm>
          </p:grpSpPr>
          <p:sp>
            <p:nvSpPr>
              <p:cNvPr id="86" name="Text Box 66"/>
              <p:cNvSpPr txBox="1">
                <a:spLocks noChangeArrowheads="1"/>
              </p:cNvSpPr>
              <p:nvPr/>
            </p:nvSpPr>
            <p:spPr bwMode="auto">
              <a:xfrm>
                <a:off x="4416" y="384"/>
                <a:ext cx="623" cy="233"/>
              </a:xfrm>
              <a:prstGeom prst="rect">
                <a:avLst/>
              </a:prstGeom>
              <a:noFill/>
              <a:ln w="9525">
                <a:noFill/>
                <a:miter lim="800000"/>
                <a:headEnd/>
                <a:tailEnd/>
              </a:ln>
              <a:effectLst/>
            </p:spPr>
            <p:txBody>
              <a:bodyPr wrap="none">
                <a:prstTxWarp prst="textNoShape">
                  <a:avLst/>
                </a:prstTxWarp>
                <a:spAutoFit/>
              </a:bodyPr>
              <a:lstStyle/>
              <a:p>
                <a:pPr>
                  <a:defRPr/>
                </a:pPr>
                <a:r>
                  <a:rPr lang="es-ES_tradnl" kern="0">
                    <a:solidFill>
                      <a:sysClr val="windowText" lastClr="000000"/>
                    </a:solidFill>
                    <a:latin typeface="Symbol" pitchFamily="-110" charset="2"/>
                    <a:sym typeface="Symbol" pitchFamily="-110" charset="2"/>
                  </a:rPr>
                  <a:t></a:t>
                </a:r>
                <a:r>
                  <a:rPr lang="es-ES_tradnl" kern="0">
                    <a:solidFill>
                      <a:sysClr val="windowText" lastClr="000000"/>
                    </a:solidFill>
                  </a:rPr>
                  <a:t>, p, K,…</a:t>
                </a:r>
              </a:p>
            </p:txBody>
          </p:sp>
          <p:sp>
            <p:nvSpPr>
              <p:cNvPr id="87" name="Oval 67"/>
              <p:cNvSpPr>
                <a:spLocks noChangeArrowheads="1"/>
              </p:cNvSpPr>
              <p:nvPr/>
            </p:nvSpPr>
            <p:spPr bwMode="auto">
              <a:xfrm>
                <a:off x="4560" y="288"/>
                <a:ext cx="144" cy="144"/>
              </a:xfrm>
              <a:prstGeom prst="ellipse">
                <a:avLst/>
              </a:prstGeom>
              <a:gradFill rotWithShape="0">
                <a:gsLst>
                  <a:gs pos="0">
                    <a:srgbClr val="A2C816"/>
                  </a:gs>
                  <a:gs pos="100000">
                    <a:srgbClr val="A2C816">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88" name="Oval 68"/>
              <p:cNvSpPr>
                <a:spLocks noChangeArrowheads="1"/>
              </p:cNvSpPr>
              <p:nvPr/>
            </p:nvSpPr>
            <p:spPr bwMode="auto">
              <a:xfrm>
                <a:off x="4800" y="192"/>
                <a:ext cx="144" cy="144"/>
              </a:xfrm>
              <a:prstGeom prst="ellipse">
                <a:avLst/>
              </a:prstGeom>
              <a:gradFill rotWithShape="0">
                <a:gsLst>
                  <a:gs pos="0">
                    <a:srgbClr val="4C4F3F"/>
                  </a:gs>
                  <a:gs pos="100000">
                    <a:srgbClr val="4C4F3F">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89" name="Oval 69"/>
              <p:cNvSpPr>
                <a:spLocks noChangeArrowheads="1"/>
              </p:cNvSpPr>
              <p:nvPr/>
            </p:nvSpPr>
            <p:spPr bwMode="auto">
              <a:xfrm>
                <a:off x="5040" y="240"/>
                <a:ext cx="240" cy="240"/>
              </a:xfrm>
              <a:prstGeom prst="ellipse">
                <a:avLst/>
              </a:prstGeom>
              <a:gradFill rotWithShape="0">
                <a:gsLst>
                  <a:gs pos="0">
                    <a:srgbClr val="FFB228"/>
                  </a:gs>
                  <a:gs pos="100000">
                    <a:srgbClr val="FFB228">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grpSp>
        <p:grpSp>
          <p:nvGrpSpPr>
            <p:cNvPr id="76" name="Group 70"/>
            <p:cNvGrpSpPr>
              <a:grpSpLocks/>
            </p:cNvGrpSpPr>
            <p:nvPr/>
          </p:nvGrpSpPr>
          <p:grpSpPr bwMode="auto">
            <a:xfrm>
              <a:off x="816" y="3216"/>
              <a:ext cx="864" cy="425"/>
              <a:chOff x="4416" y="192"/>
              <a:chExt cx="864" cy="425"/>
            </a:xfrm>
          </p:grpSpPr>
          <p:sp>
            <p:nvSpPr>
              <p:cNvPr id="82" name="Text Box 71"/>
              <p:cNvSpPr txBox="1">
                <a:spLocks noChangeArrowheads="1"/>
              </p:cNvSpPr>
              <p:nvPr/>
            </p:nvSpPr>
            <p:spPr bwMode="auto">
              <a:xfrm>
                <a:off x="4416" y="384"/>
                <a:ext cx="623" cy="233"/>
              </a:xfrm>
              <a:prstGeom prst="rect">
                <a:avLst/>
              </a:prstGeom>
              <a:noFill/>
              <a:ln w="9525">
                <a:noFill/>
                <a:miter lim="800000"/>
                <a:headEnd/>
                <a:tailEnd/>
              </a:ln>
              <a:effectLst/>
            </p:spPr>
            <p:txBody>
              <a:bodyPr wrap="none">
                <a:prstTxWarp prst="textNoShape">
                  <a:avLst/>
                </a:prstTxWarp>
                <a:spAutoFit/>
              </a:bodyPr>
              <a:lstStyle/>
              <a:p>
                <a:pPr>
                  <a:defRPr/>
                </a:pPr>
                <a:r>
                  <a:rPr lang="es-ES_tradnl" kern="0">
                    <a:solidFill>
                      <a:sysClr val="windowText" lastClr="000000"/>
                    </a:solidFill>
                    <a:latin typeface="Symbol" pitchFamily="-110" charset="2"/>
                    <a:sym typeface="Symbol" pitchFamily="-110" charset="2"/>
                  </a:rPr>
                  <a:t></a:t>
                </a:r>
                <a:r>
                  <a:rPr lang="es-ES_tradnl" kern="0">
                    <a:solidFill>
                      <a:sysClr val="windowText" lastClr="000000"/>
                    </a:solidFill>
                  </a:rPr>
                  <a:t>, p, K,…</a:t>
                </a:r>
              </a:p>
            </p:txBody>
          </p:sp>
          <p:sp>
            <p:nvSpPr>
              <p:cNvPr id="83" name="Oval 72"/>
              <p:cNvSpPr>
                <a:spLocks noChangeArrowheads="1"/>
              </p:cNvSpPr>
              <p:nvPr/>
            </p:nvSpPr>
            <p:spPr bwMode="auto">
              <a:xfrm>
                <a:off x="4560" y="288"/>
                <a:ext cx="144" cy="144"/>
              </a:xfrm>
              <a:prstGeom prst="ellipse">
                <a:avLst/>
              </a:prstGeom>
              <a:gradFill rotWithShape="0">
                <a:gsLst>
                  <a:gs pos="0">
                    <a:srgbClr val="A2C816"/>
                  </a:gs>
                  <a:gs pos="100000">
                    <a:srgbClr val="A2C816">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84" name="Oval 73"/>
              <p:cNvSpPr>
                <a:spLocks noChangeArrowheads="1"/>
              </p:cNvSpPr>
              <p:nvPr/>
            </p:nvSpPr>
            <p:spPr bwMode="auto">
              <a:xfrm>
                <a:off x="4800" y="192"/>
                <a:ext cx="144" cy="144"/>
              </a:xfrm>
              <a:prstGeom prst="ellipse">
                <a:avLst/>
              </a:prstGeom>
              <a:gradFill rotWithShape="0">
                <a:gsLst>
                  <a:gs pos="0">
                    <a:srgbClr val="4C4F3F"/>
                  </a:gs>
                  <a:gs pos="100000">
                    <a:srgbClr val="4C4F3F">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85" name="Oval 74"/>
              <p:cNvSpPr>
                <a:spLocks noChangeArrowheads="1"/>
              </p:cNvSpPr>
              <p:nvPr/>
            </p:nvSpPr>
            <p:spPr bwMode="auto">
              <a:xfrm>
                <a:off x="5040" y="240"/>
                <a:ext cx="240" cy="240"/>
              </a:xfrm>
              <a:prstGeom prst="ellipse">
                <a:avLst/>
              </a:prstGeom>
              <a:gradFill rotWithShape="0">
                <a:gsLst>
                  <a:gs pos="0">
                    <a:srgbClr val="FFB228"/>
                  </a:gs>
                  <a:gs pos="100000">
                    <a:srgbClr val="FFB228">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grpSp>
        <p:grpSp>
          <p:nvGrpSpPr>
            <p:cNvPr id="77" name="Group 75"/>
            <p:cNvGrpSpPr>
              <a:grpSpLocks/>
            </p:cNvGrpSpPr>
            <p:nvPr/>
          </p:nvGrpSpPr>
          <p:grpSpPr bwMode="auto">
            <a:xfrm>
              <a:off x="192" y="912"/>
              <a:ext cx="864" cy="425"/>
              <a:chOff x="4416" y="192"/>
              <a:chExt cx="864" cy="425"/>
            </a:xfrm>
          </p:grpSpPr>
          <p:sp>
            <p:nvSpPr>
              <p:cNvPr id="78" name="Text Box 76"/>
              <p:cNvSpPr txBox="1">
                <a:spLocks noChangeArrowheads="1"/>
              </p:cNvSpPr>
              <p:nvPr/>
            </p:nvSpPr>
            <p:spPr bwMode="auto">
              <a:xfrm>
                <a:off x="4416" y="384"/>
                <a:ext cx="623" cy="233"/>
              </a:xfrm>
              <a:prstGeom prst="rect">
                <a:avLst/>
              </a:prstGeom>
              <a:noFill/>
              <a:ln w="9525">
                <a:noFill/>
                <a:miter lim="800000"/>
                <a:headEnd/>
                <a:tailEnd/>
              </a:ln>
              <a:effectLst/>
            </p:spPr>
            <p:txBody>
              <a:bodyPr wrap="none">
                <a:prstTxWarp prst="textNoShape">
                  <a:avLst/>
                </a:prstTxWarp>
                <a:spAutoFit/>
              </a:bodyPr>
              <a:lstStyle/>
              <a:p>
                <a:pPr>
                  <a:defRPr/>
                </a:pPr>
                <a:r>
                  <a:rPr lang="es-ES_tradnl" kern="0">
                    <a:solidFill>
                      <a:sysClr val="windowText" lastClr="000000"/>
                    </a:solidFill>
                    <a:latin typeface="Symbol" pitchFamily="-110" charset="2"/>
                    <a:sym typeface="Symbol" pitchFamily="-110" charset="2"/>
                  </a:rPr>
                  <a:t></a:t>
                </a:r>
                <a:r>
                  <a:rPr lang="es-ES_tradnl" kern="0">
                    <a:solidFill>
                      <a:sysClr val="windowText" lastClr="000000"/>
                    </a:solidFill>
                  </a:rPr>
                  <a:t>, p, K,…</a:t>
                </a:r>
              </a:p>
            </p:txBody>
          </p:sp>
          <p:sp>
            <p:nvSpPr>
              <p:cNvPr id="79" name="Oval 77"/>
              <p:cNvSpPr>
                <a:spLocks noChangeArrowheads="1"/>
              </p:cNvSpPr>
              <p:nvPr/>
            </p:nvSpPr>
            <p:spPr bwMode="auto">
              <a:xfrm>
                <a:off x="4560" y="288"/>
                <a:ext cx="144" cy="144"/>
              </a:xfrm>
              <a:prstGeom prst="ellipse">
                <a:avLst/>
              </a:prstGeom>
              <a:gradFill rotWithShape="0">
                <a:gsLst>
                  <a:gs pos="0">
                    <a:srgbClr val="A2C816"/>
                  </a:gs>
                  <a:gs pos="100000">
                    <a:srgbClr val="A2C816">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80" name="Oval 78"/>
              <p:cNvSpPr>
                <a:spLocks noChangeArrowheads="1"/>
              </p:cNvSpPr>
              <p:nvPr/>
            </p:nvSpPr>
            <p:spPr bwMode="auto">
              <a:xfrm>
                <a:off x="4800" y="192"/>
                <a:ext cx="144" cy="144"/>
              </a:xfrm>
              <a:prstGeom prst="ellipse">
                <a:avLst/>
              </a:prstGeom>
              <a:gradFill rotWithShape="0">
                <a:gsLst>
                  <a:gs pos="0">
                    <a:srgbClr val="4C4F3F"/>
                  </a:gs>
                  <a:gs pos="100000">
                    <a:srgbClr val="4C4F3F">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sp>
            <p:nvSpPr>
              <p:cNvPr id="81" name="Oval 79"/>
              <p:cNvSpPr>
                <a:spLocks noChangeArrowheads="1"/>
              </p:cNvSpPr>
              <p:nvPr/>
            </p:nvSpPr>
            <p:spPr bwMode="auto">
              <a:xfrm>
                <a:off x="5040" y="240"/>
                <a:ext cx="240" cy="240"/>
              </a:xfrm>
              <a:prstGeom prst="ellipse">
                <a:avLst/>
              </a:prstGeom>
              <a:gradFill rotWithShape="0">
                <a:gsLst>
                  <a:gs pos="0">
                    <a:srgbClr val="FFB228"/>
                  </a:gs>
                  <a:gs pos="100000">
                    <a:srgbClr val="FFB228">
                      <a:gamma/>
                      <a:shade val="46275"/>
                      <a:invGamma/>
                    </a:srgbClr>
                  </a:gs>
                </a:gsLst>
                <a:path path="rect">
                  <a:fillToRect r="100000" b="100000"/>
                </a:path>
              </a:gradFill>
              <a:ln w="9525">
                <a:noFill/>
                <a:round/>
                <a:headEnd/>
                <a:tailEnd/>
              </a:ln>
              <a:effectLst/>
            </p:spPr>
            <p:txBody>
              <a:bodyPr wrap="none" anchor="ctr">
                <a:prstTxWarp prst="textNoShape">
                  <a:avLst/>
                </a:prstTxWarp>
              </a:bodyPr>
              <a:lstStyle/>
              <a:p>
                <a:pPr>
                  <a:defRPr/>
                </a:pPr>
                <a:endParaRPr lang="en-US" kern="0">
                  <a:solidFill>
                    <a:sysClr val="windowText" lastClr="000000"/>
                  </a:solidFill>
                </a:endParaRPr>
              </a:p>
            </p:txBody>
          </p:sp>
        </p:grpSp>
      </p:grpSp>
      <p:sp>
        <p:nvSpPr>
          <p:cNvPr id="2" name="Slide Number Placeholder 1"/>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6</a:t>
            </a:fld>
            <a:endParaRPr lang="en-US" sz="1400">
              <a:solidFill>
                <a:prstClr val="black"/>
              </a:solidFill>
            </a:endParaRPr>
          </a:p>
        </p:txBody>
      </p:sp>
    </p:spTree>
    <p:extLst>
      <p:ext uri="{BB962C8B-B14F-4D97-AF65-F5344CB8AC3E}">
        <p14:creationId xmlns:p14="http://schemas.microsoft.com/office/powerpoint/2010/main" val="1574137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plus(out)">
                                      <p:cBhvr>
                                        <p:cTn id="7" dur="3000"/>
                                        <p:tgtEl>
                                          <p:spTgt spid="51"/>
                                        </p:tgtEl>
                                      </p:cBhvr>
                                    </p:animEffect>
                                  </p:childTnLst>
                                </p:cTn>
                              </p:par>
                              <p:par>
                                <p:cTn id="8" presetID="9" presetClass="exit" presetSubtype="0" fill="hold" nodeType="withEffect">
                                  <p:stCondLst>
                                    <p:cond delay="0"/>
                                  </p:stCondLst>
                                  <p:childTnLst>
                                    <p:animEffect transition="out" filter="dissolve">
                                      <p:cBhvr>
                                        <p:cTn id="9" dur="2000"/>
                                        <p:tgtEl>
                                          <p:spTgt spid="60"/>
                                        </p:tgtEl>
                                      </p:cBhvr>
                                    </p:animEffect>
                                    <p:set>
                                      <p:cBhvr>
                                        <p:cTn id="10" dur="1" fill="hold">
                                          <p:stCondLst>
                                            <p:cond delay="1999"/>
                                          </p:stCondLst>
                                        </p:cTn>
                                        <p:tgtEl>
                                          <p:spTgt spid="60"/>
                                        </p:tgtEl>
                                        <p:attrNameLst>
                                          <p:attrName>style.visibility</p:attrName>
                                        </p:attrNameLst>
                                      </p:cBhvr>
                                      <p:to>
                                        <p:strVal val="hidden"/>
                                      </p:to>
                                    </p:set>
                                  </p:childTnLst>
                                </p:cTn>
                              </p:par>
                            </p:childTnLst>
                          </p:cTn>
                        </p:par>
                        <p:par>
                          <p:cTn id="11" fill="hold">
                            <p:stCondLst>
                              <p:cond delay="3000"/>
                            </p:stCondLst>
                            <p:childTnLst>
                              <p:par>
                                <p:cTn id="12" presetID="13" presetClass="entr" presetSubtype="32" fill="hold" nodeType="afterEffect">
                                  <p:stCondLst>
                                    <p:cond delay="0"/>
                                  </p:stCondLst>
                                  <p:childTnLst>
                                    <p:set>
                                      <p:cBhvr>
                                        <p:cTn id="13" dur="1" fill="hold">
                                          <p:stCondLst>
                                            <p:cond delay="0"/>
                                          </p:stCondLst>
                                        </p:cTn>
                                        <p:tgtEl>
                                          <p:spTgt spid="68"/>
                                        </p:tgtEl>
                                        <p:attrNameLst>
                                          <p:attrName>style.visibility</p:attrName>
                                        </p:attrNameLst>
                                      </p:cBhvr>
                                      <p:to>
                                        <p:strVal val="visible"/>
                                      </p:to>
                                    </p:set>
                                    <p:animEffect transition="in" filter="plus(out)">
                                      <p:cBhvr>
                                        <p:cTn id="14" dur="3000"/>
                                        <p:tgtEl>
                                          <p:spTgt spid="68"/>
                                        </p:tgtEl>
                                      </p:cBhvr>
                                    </p:animEffect>
                                  </p:childTnLst>
                                </p:cTn>
                              </p:par>
                            </p:childTnLst>
                          </p:cTn>
                        </p:par>
                        <p:par>
                          <p:cTn id="15" fill="hold">
                            <p:stCondLst>
                              <p:cond delay="6000"/>
                            </p:stCondLst>
                            <p:childTnLst>
                              <p:par>
                                <p:cTn id="16" presetID="9" presetClass="exit" presetSubtype="0" fill="hold" nodeType="afterEffect">
                                  <p:stCondLst>
                                    <p:cond delay="0"/>
                                  </p:stCondLst>
                                  <p:childTnLst>
                                    <p:animEffect transition="out" filter="dissolve">
                                      <p:cBhvr>
                                        <p:cTn id="17" dur="3000"/>
                                        <p:tgtEl>
                                          <p:spTgt spid="68"/>
                                        </p:tgtEl>
                                      </p:cBhvr>
                                    </p:animEffect>
                                    <p:set>
                                      <p:cBhvr>
                                        <p:cTn id="18" dur="1" fill="hold">
                                          <p:stCondLst>
                                            <p:cond delay="2999"/>
                                          </p:stCondLst>
                                        </p:cTn>
                                        <p:tgtEl>
                                          <p:spTgt spid="68"/>
                                        </p:tgtEl>
                                        <p:attrNameLst>
                                          <p:attrName>style.visibility</p:attrName>
                                        </p:attrNameLst>
                                      </p:cBhvr>
                                      <p:to>
                                        <p:strVal val="hidden"/>
                                      </p:to>
                                    </p:set>
                                  </p:childTnLst>
                                </p:cTn>
                              </p:par>
                            </p:childTnLst>
                          </p:cTn>
                        </p:par>
                        <p:par>
                          <p:cTn id="19" fill="hold">
                            <p:stCondLst>
                              <p:cond delay="9000"/>
                            </p:stCondLst>
                            <p:childTnLst>
                              <p:par>
                                <p:cTn id="20" presetID="9" presetClass="entr" presetSubtype="0"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dissolve">
                                      <p:cBhvr>
                                        <p:cTn id="22" dur="2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PictureforPoint5_oct04_nopa.g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114301"/>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665666" y="1570043"/>
            <a:ext cx="4257675" cy="178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549276" y="2092330"/>
            <a:ext cx="8461375" cy="873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385766" y="2051051"/>
            <a:ext cx="1665287"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MuonKey.gif"/>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1163" y="5838825"/>
            <a:ext cx="1395412" cy="241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a:hlinkClick r:id="rId8" action="ppaction://hlinksldjump"/>
          </p:cNvPr>
          <p:cNvSpPr>
            <a:spLocks noChangeArrowheads="1"/>
          </p:cNvSpPr>
          <p:nvPr/>
        </p:nvSpPr>
        <p:spPr bwMode="auto">
          <a:xfrm>
            <a:off x="0" y="120655"/>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3" name="Footer Placeholder 2"/>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9" name="Date Placeholder 8"/>
          <p:cNvSpPr>
            <a:spLocks noGrp="1"/>
          </p:cNvSpPr>
          <p:nvPr>
            <p:ph type="dt" sz="half" idx="10"/>
          </p:nvPr>
        </p:nvSpPr>
        <p:spPr/>
        <p:txBody>
          <a:bodyPr/>
          <a:lstStyle/>
          <a:p>
            <a:pPr>
              <a:defRPr/>
            </a:pPr>
            <a:r>
              <a:rPr lang="en-US">
                <a:solidFill>
                  <a:prstClr val="black"/>
                </a:solidFill>
              </a:rPr>
              <a:t>mar.capeans@cern.ch</a:t>
            </a:r>
          </a:p>
        </p:txBody>
      </p:sp>
      <p:sp>
        <p:nvSpPr>
          <p:cNvPr id="10" name="Slide Number Placeholder 9"/>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60</a:t>
            </a:fld>
            <a:endParaRPr lang="en-US" sz="1400">
              <a:solidFill>
                <a:prstClr val="black"/>
              </a:solidFill>
            </a:endParaRPr>
          </a:p>
        </p:txBody>
      </p:sp>
    </p:spTree>
    <p:extLst>
      <p:ext uri="{BB962C8B-B14F-4D97-AF65-F5344CB8AC3E}">
        <p14:creationId xmlns:p14="http://schemas.microsoft.com/office/powerpoint/2010/main" val="26773611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descr="PictureforPoint5_oct04_nopa.g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114301"/>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Electron.gi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4990" y="2370139"/>
            <a:ext cx="13239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ElectronHits.gif"/>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57213" y="2359026"/>
            <a:ext cx="1522412" cy="63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ElectronKey.gif"/>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92378" y="5824539"/>
            <a:ext cx="1414463"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5"/>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7" name="Footer Placeholder 6"/>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9" name="Date Placeholder 8"/>
          <p:cNvSpPr>
            <a:spLocks noGrp="1"/>
          </p:cNvSpPr>
          <p:nvPr>
            <p:ph type="dt" sz="half" idx="10"/>
          </p:nvPr>
        </p:nvSpPr>
        <p:spPr/>
        <p:txBody>
          <a:bodyPr/>
          <a:lstStyle/>
          <a:p>
            <a:pPr>
              <a:defRPr/>
            </a:pPr>
            <a:r>
              <a:rPr lang="en-US">
                <a:solidFill>
                  <a:prstClr val="black"/>
                </a:solidFill>
              </a:rPr>
              <a:t>mar.capeans@cern.ch</a:t>
            </a:r>
          </a:p>
        </p:txBody>
      </p:sp>
      <p:sp>
        <p:nvSpPr>
          <p:cNvPr id="10" name="Slide Number Placeholder 9"/>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61</a:t>
            </a:fld>
            <a:endParaRPr lang="en-US" sz="1400">
              <a:solidFill>
                <a:prstClr val="black"/>
              </a:solidFill>
            </a:endParaRPr>
          </a:p>
        </p:txBody>
      </p:sp>
    </p:spTree>
    <p:extLst>
      <p:ext uri="{BB962C8B-B14F-4D97-AF65-F5344CB8AC3E}">
        <p14:creationId xmlns:p14="http://schemas.microsoft.com/office/powerpoint/2010/main" val="28123644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PictureforPoint5_oct04_nopa.g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114301"/>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63563" y="2400305"/>
            <a:ext cx="1858962" cy="862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708025" y="2362204"/>
            <a:ext cx="2706688" cy="1522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4548188" y="5757868"/>
            <a:ext cx="3260725" cy="40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a:hlinkClick r:id="rId7" action="ppaction://hlinksldjump"/>
          </p:cNvPr>
          <p:cNvSpPr>
            <a:spLocks noChangeArrowheads="1"/>
          </p:cNvSpPr>
          <p:nvPr/>
        </p:nvSpPr>
        <p:spPr bwMode="auto">
          <a:xfrm>
            <a:off x="0" y="120655"/>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5" name="Footer Placeholder 4"/>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9" name="Date Placeholder 8"/>
          <p:cNvSpPr>
            <a:spLocks noGrp="1"/>
          </p:cNvSpPr>
          <p:nvPr>
            <p:ph type="dt" sz="half" idx="10"/>
          </p:nvPr>
        </p:nvSpPr>
        <p:spPr/>
        <p:txBody>
          <a:bodyPr/>
          <a:lstStyle/>
          <a:p>
            <a:pPr>
              <a:defRPr/>
            </a:pPr>
            <a:r>
              <a:rPr lang="en-US">
                <a:solidFill>
                  <a:prstClr val="black"/>
                </a:solidFill>
              </a:rPr>
              <a:t>mar.capeans@cern.ch</a:t>
            </a:r>
          </a:p>
        </p:txBody>
      </p:sp>
      <p:sp>
        <p:nvSpPr>
          <p:cNvPr id="10" name="Slide Number Placeholder 9"/>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62</a:t>
            </a:fld>
            <a:endParaRPr lang="en-US" sz="1400">
              <a:solidFill>
                <a:prstClr val="black"/>
              </a:solidFill>
            </a:endParaRPr>
          </a:p>
        </p:txBody>
      </p:sp>
    </p:spTree>
    <p:extLst>
      <p:ext uri="{BB962C8B-B14F-4D97-AF65-F5344CB8AC3E}">
        <p14:creationId xmlns:p14="http://schemas.microsoft.com/office/powerpoint/2010/main" val="1888218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PictureforPoint5_oct04_nopa.g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114301"/>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377828" y="6246818"/>
            <a:ext cx="3392488" cy="287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558802" y="1903418"/>
            <a:ext cx="1995488" cy="598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2184403" y="1377954"/>
            <a:ext cx="1211263" cy="887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5"/>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7" name="Footer Placeholder 6"/>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9" name="Date Placeholder 8"/>
          <p:cNvSpPr>
            <a:spLocks noGrp="1"/>
          </p:cNvSpPr>
          <p:nvPr>
            <p:ph type="dt" sz="half" idx="10"/>
          </p:nvPr>
        </p:nvSpPr>
        <p:spPr/>
        <p:txBody>
          <a:bodyPr/>
          <a:lstStyle/>
          <a:p>
            <a:pPr>
              <a:defRPr/>
            </a:pPr>
            <a:r>
              <a:rPr lang="en-US">
                <a:solidFill>
                  <a:prstClr val="black"/>
                </a:solidFill>
              </a:rPr>
              <a:t>mar.capeans@cern.ch</a:t>
            </a:r>
          </a:p>
        </p:txBody>
      </p:sp>
      <p:sp>
        <p:nvSpPr>
          <p:cNvPr id="10" name="Slide Number Placeholder 9"/>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63</a:t>
            </a:fld>
            <a:endParaRPr lang="en-US" sz="1400">
              <a:solidFill>
                <a:prstClr val="black"/>
              </a:solidFill>
            </a:endParaRPr>
          </a:p>
        </p:txBody>
      </p:sp>
    </p:spTree>
    <p:extLst>
      <p:ext uri="{BB962C8B-B14F-4D97-AF65-F5344CB8AC3E}">
        <p14:creationId xmlns:p14="http://schemas.microsoft.com/office/powerpoint/2010/main" val="20295091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descr="PictureforPoint5_oct04_nopa.gi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114301"/>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PhotonKey.gi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9938" y="6262688"/>
            <a:ext cx="1350962" cy="233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90541" y="1812926"/>
            <a:ext cx="1184275" cy="736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PhotonHits.gif"/>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609726" y="1622426"/>
            <a:ext cx="349250" cy="319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5"/>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lIns="91432" tIns="45716" rIns="91432" bIns="45716" anchor="ctr"/>
          <a:lstStyle/>
          <a:p>
            <a:pPr algn="ctr">
              <a:defRPr/>
            </a:pPr>
            <a:endParaRPr lang="en-US">
              <a:solidFill>
                <a:schemeClr val="lt1"/>
              </a:solidFill>
              <a:latin typeface="+mn-lt"/>
            </a:endParaRPr>
          </a:p>
        </p:txBody>
      </p:sp>
      <p:sp>
        <p:nvSpPr>
          <p:cNvPr id="7" name="Footer Placeholder 6"/>
          <p:cNvSpPr>
            <a:spLocks noGrp="1"/>
          </p:cNvSpPr>
          <p:nvPr>
            <p:ph type="ftr" sz="quarter" idx="11"/>
          </p:nvPr>
        </p:nvSpPr>
        <p:spPr/>
        <p:txBody>
          <a:bodyPr/>
          <a:lstStyle/>
          <a:p>
            <a:pPr>
              <a:defRPr/>
            </a:pPr>
            <a:r>
              <a:rPr lang="en-US">
                <a:solidFill>
                  <a:prstClr val="black"/>
                </a:solidFill>
              </a:rPr>
              <a:t>25/6/2019</a:t>
            </a:r>
            <a:endParaRPr lang="en-US" sz="1400">
              <a:solidFill>
                <a:prstClr val="black"/>
              </a:solidFill>
            </a:endParaRPr>
          </a:p>
        </p:txBody>
      </p:sp>
      <p:sp>
        <p:nvSpPr>
          <p:cNvPr id="9" name="Date Placeholder 8"/>
          <p:cNvSpPr>
            <a:spLocks noGrp="1"/>
          </p:cNvSpPr>
          <p:nvPr>
            <p:ph type="dt" sz="half" idx="10"/>
          </p:nvPr>
        </p:nvSpPr>
        <p:spPr/>
        <p:txBody>
          <a:bodyPr/>
          <a:lstStyle/>
          <a:p>
            <a:pPr>
              <a:defRPr/>
            </a:pPr>
            <a:r>
              <a:rPr lang="en-US">
                <a:solidFill>
                  <a:prstClr val="black"/>
                </a:solidFill>
              </a:rPr>
              <a:t>mar.capeans@cern.ch</a:t>
            </a:r>
          </a:p>
        </p:txBody>
      </p:sp>
      <p:sp>
        <p:nvSpPr>
          <p:cNvPr id="10" name="Slide Number Placeholder 9"/>
          <p:cNvSpPr>
            <a:spLocks noGrp="1"/>
          </p:cNvSpPr>
          <p:nvPr>
            <p:ph type="sldNum" sz="quarter" idx="12"/>
          </p:nvPr>
        </p:nvSpPr>
        <p:spPr/>
        <p:txBody>
          <a:bodyPr/>
          <a:lstStyle/>
          <a:p>
            <a:pPr>
              <a:defRPr/>
            </a:pPr>
            <a:fld id="{9B48B5B8-FC30-5843-8D75-4F025CD9D44A}" type="slidenum">
              <a:rPr lang="en-US" smtClean="0">
                <a:solidFill>
                  <a:prstClr val="black"/>
                </a:solidFill>
              </a:rPr>
              <a:pPr>
                <a:defRPr/>
              </a:pPr>
              <a:t>64</a:t>
            </a:fld>
            <a:endParaRPr lang="en-US" sz="1400">
              <a:solidFill>
                <a:prstClr val="black"/>
              </a:solidFill>
            </a:endParaRPr>
          </a:p>
        </p:txBody>
      </p:sp>
    </p:spTree>
    <p:extLst>
      <p:ext uri="{BB962C8B-B14F-4D97-AF65-F5344CB8AC3E}">
        <p14:creationId xmlns:p14="http://schemas.microsoft.com/office/powerpoint/2010/main" val="11357235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US" dirty="0">
                <a:solidFill>
                  <a:schemeClr val="accent2"/>
                </a:solidFill>
                <a:latin typeface="AmericanTypewriter"/>
              </a:rPr>
              <a:t>• </a:t>
            </a:r>
            <a:r>
              <a:rPr lang="en-US" dirty="0" err="1"/>
              <a:t>Regiones</a:t>
            </a:r>
            <a:r>
              <a:rPr lang="en-US" dirty="0"/>
              <a:t> de </a:t>
            </a:r>
            <a:r>
              <a:rPr lang="en-US" dirty="0" err="1"/>
              <a:t>Operación</a:t>
            </a:r>
            <a:r>
              <a:rPr lang="en-US" dirty="0"/>
              <a:t> </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endParaRPr lang="en-US" dirty="0">
              <a:solidFill>
                <a:prstClr val="black"/>
              </a:solidFill>
            </a:endParaRPr>
          </a:p>
        </p:txBody>
      </p:sp>
      <p:pic>
        <p:nvPicPr>
          <p:cNvPr id="8" name="Picture 2" descr="http://upload.wikimedia.org/wikipedia/commons/thumb/f/f7/Detector_regions.gif/800px-Detector_regions.gif"/>
          <p:cNvPicPr>
            <a:picLocks noChangeAspect="1" noChangeArrowheads="1"/>
          </p:cNvPicPr>
          <p:nvPr/>
        </p:nvPicPr>
        <p:blipFill>
          <a:blip r:embed="rId2" cstate="print"/>
          <a:srcRect/>
          <a:stretch>
            <a:fillRect/>
          </a:stretch>
        </p:blipFill>
        <p:spPr bwMode="auto">
          <a:xfrm>
            <a:off x="1404232" y="1124744"/>
            <a:ext cx="6314307" cy="4733523"/>
          </a:xfrm>
          <a:prstGeom prst="rect">
            <a:avLst/>
          </a:prstGeom>
          <a:noFill/>
        </p:spPr>
      </p:pic>
      <p:sp>
        <p:nvSpPr>
          <p:cNvPr id="7" name="TextBox 6"/>
          <p:cNvSpPr txBox="1"/>
          <p:nvPr/>
        </p:nvSpPr>
        <p:spPr>
          <a:xfrm rot="19384688">
            <a:off x="1655917" y="5876111"/>
            <a:ext cx="1297563" cy="307777"/>
          </a:xfrm>
          <a:prstGeom prst="rect">
            <a:avLst/>
          </a:prstGeom>
          <a:noFill/>
        </p:spPr>
        <p:txBody>
          <a:bodyPr wrap="none" rtlCol="0">
            <a:spAutoFit/>
          </a:bodyPr>
          <a:lstStyle/>
          <a:p>
            <a:r>
              <a:rPr lang="es-ES" sz="1400" dirty="0">
                <a:solidFill>
                  <a:schemeClr val="accent2"/>
                </a:solidFill>
                <a:latin typeface="Gill Sans MT"/>
                <a:cs typeface="Gill Sans MT"/>
              </a:rPr>
              <a:t>Recombinación</a:t>
            </a:r>
          </a:p>
        </p:txBody>
      </p:sp>
      <p:cxnSp>
        <p:nvCxnSpPr>
          <p:cNvPr id="10" name="Straight Connector 9"/>
          <p:cNvCxnSpPr/>
          <p:nvPr/>
        </p:nvCxnSpPr>
        <p:spPr>
          <a:xfrm>
            <a:off x="2987824" y="5625480"/>
            <a:ext cx="0" cy="3238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347864" y="5625480"/>
            <a:ext cx="0" cy="3238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932040" y="5637560"/>
            <a:ext cx="0" cy="3238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5220072" y="5625480"/>
            <a:ext cx="0" cy="3238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6156176" y="5625480"/>
            <a:ext cx="0" cy="3238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rot="19374406">
            <a:off x="1836219" y="6109905"/>
            <a:ext cx="1623937" cy="307777"/>
          </a:xfrm>
          <a:prstGeom prst="rect">
            <a:avLst/>
          </a:prstGeom>
          <a:noFill/>
        </p:spPr>
        <p:txBody>
          <a:bodyPr wrap="none" rtlCol="0">
            <a:spAutoFit/>
          </a:bodyPr>
          <a:lstStyle/>
          <a:p>
            <a:r>
              <a:rPr lang="es-ES" sz="1400" dirty="0">
                <a:solidFill>
                  <a:schemeClr val="accent2"/>
                </a:solidFill>
                <a:latin typeface="Gill Sans MT"/>
                <a:cs typeface="Gill Sans MT"/>
              </a:rPr>
              <a:t>Ionización (</a:t>
            </a:r>
            <a:r>
              <a:rPr lang="es-ES" sz="1400" dirty="0" err="1">
                <a:solidFill>
                  <a:schemeClr val="accent2"/>
                </a:solidFill>
                <a:latin typeface="Gill Sans MT"/>
                <a:cs typeface="Gill Sans MT"/>
              </a:rPr>
              <a:t>plateau</a:t>
            </a:r>
            <a:r>
              <a:rPr lang="es-ES" sz="1400" dirty="0">
                <a:solidFill>
                  <a:schemeClr val="accent2"/>
                </a:solidFill>
                <a:latin typeface="Gill Sans MT"/>
                <a:cs typeface="Gill Sans MT"/>
              </a:rPr>
              <a:t>)</a:t>
            </a:r>
          </a:p>
        </p:txBody>
      </p:sp>
      <p:sp>
        <p:nvSpPr>
          <p:cNvPr id="16" name="TextBox 15"/>
          <p:cNvSpPr txBox="1"/>
          <p:nvPr/>
        </p:nvSpPr>
        <p:spPr>
          <a:xfrm rot="19453244">
            <a:off x="2979840" y="5677406"/>
            <a:ext cx="2005796" cy="738664"/>
          </a:xfrm>
          <a:prstGeom prst="rect">
            <a:avLst/>
          </a:prstGeom>
          <a:noFill/>
        </p:spPr>
        <p:txBody>
          <a:bodyPr wrap="square" rtlCol="0">
            <a:spAutoFit/>
          </a:bodyPr>
          <a:lstStyle/>
          <a:p>
            <a:r>
              <a:rPr lang="es-ES" sz="1400" dirty="0">
                <a:solidFill>
                  <a:schemeClr val="accent2"/>
                </a:solidFill>
                <a:latin typeface="Gill Sans MT"/>
                <a:cs typeface="Gill Sans MT"/>
              </a:rPr>
              <a:t>Ganancia hasta 10</a:t>
            </a:r>
            <a:r>
              <a:rPr lang="es-ES" sz="1400" baseline="30000" dirty="0">
                <a:solidFill>
                  <a:schemeClr val="accent2"/>
                </a:solidFill>
                <a:latin typeface="Gill Sans MT"/>
                <a:cs typeface="Gill Sans MT"/>
              </a:rPr>
              <a:t>6</a:t>
            </a:r>
            <a:r>
              <a:rPr lang="es-ES" sz="1400" dirty="0">
                <a:solidFill>
                  <a:schemeClr val="accent2"/>
                </a:solidFill>
                <a:latin typeface="Gill Sans MT"/>
                <a:cs typeface="Gill Sans MT"/>
              </a:rPr>
              <a:t>; se necesita amortiguar las avalanchas secundarias</a:t>
            </a:r>
          </a:p>
        </p:txBody>
      </p:sp>
      <p:sp>
        <p:nvSpPr>
          <p:cNvPr id="17" name="TextBox 16"/>
          <p:cNvSpPr txBox="1"/>
          <p:nvPr/>
        </p:nvSpPr>
        <p:spPr>
          <a:xfrm rot="19437446">
            <a:off x="3816324" y="5941534"/>
            <a:ext cx="1980190" cy="523220"/>
          </a:xfrm>
          <a:prstGeom prst="rect">
            <a:avLst/>
          </a:prstGeom>
          <a:noFill/>
        </p:spPr>
        <p:txBody>
          <a:bodyPr wrap="square" rtlCol="0">
            <a:spAutoFit/>
          </a:bodyPr>
          <a:lstStyle/>
          <a:p>
            <a:r>
              <a:rPr lang="es-ES" sz="1400" dirty="0">
                <a:solidFill>
                  <a:schemeClr val="accent2"/>
                </a:solidFill>
                <a:latin typeface="Gill Sans MT"/>
                <a:cs typeface="Gill Sans MT"/>
              </a:rPr>
              <a:t>avalanchas secundarias distorsionan el campo E </a:t>
            </a:r>
          </a:p>
        </p:txBody>
      </p:sp>
      <p:sp>
        <p:nvSpPr>
          <p:cNvPr id="18" name="TextBox 17"/>
          <p:cNvSpPr txBox="1"/>
          <p:nvPr/>
        </p:nvSpPr>
        <p:spPr>
          <a:xfrm rot="19376783">
            <a:off x="4682802" y="5799740"/>
            <a:ext cx="2376264" cy="523220"/>
          </a:xfrm>
          <a:prstGeom prst="rect">
            <a:avLst/>
          </a:prstGeom>
          <a:noFill/>
        </p:spPr>
        <p:txBody>
          <a:bodyPr wrap="square" rtlCol="0">
            <a:spAutoFit/>
          </a:bodyPr>
          <a:lstStyle/>
          <a:p>
            <a:r>
              <a:rPr lang="es-ES" sz="1400" dirty="0">
                <a:solidFill>
                  <a:schemeClr val="accent2"/>
                </a:solidFill>
                <a:latin typeface="Gill Sans MT"/>
                <a:cs typeface="Gill Sans MT"/>
              </a:rPr>
              <a:t>avalanchas, alta emisión de fotones, </a:t>
            </a:r>
            <a:r>
              <a:rPr lang="es-ES" sz="1400" dirty="0" err="1">
                <a:solidFill>
                  <a:schemeClr val="accent2"/>
                </a:solidFill>
                <a:latin typeface="Gill Sans MT"/>
                <a:cs typeface="Gill Sans MT"/>
              </a:rPr>
              <a:t>breakdown</a:t>
            </a:r>
            <a:endParaRPr lang="es-ES" sz="1400" dirty="0">
              <a:solidFill>
                <a:schemeClr val="accent2"/>
              </a:solidFill>
              <a:latin typeface="Gill Sans MT"/>
              <a:cs typeface="Gill Sans MT"/>
            </a:endParaRPr>
          </a:p>
        </p:txBody>
      </p:sp>
      <p:sp>
        <p:nvSpPr>
          <p:cNvPr id="3" name="Footer Placeholder 2"/>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5" name="Slide Number Placeholder 4"/>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65</a:t>
            </a:fld>
            <a:endParaRPr lang="en-US" sz="1400">
              <a:solidFill>
                <a:prstClr val="black"/>
              </a:solidFill>
            </a:endParaRPr>
          </a:p>
        </p:txBody>
      </p:sp>
    </p:spTree>
    <p:extLst>
      <p:ext uri="{BB962C8B-B14F-4D97-AF65-F5344CB8AC3E}">
        <p14:creationId xmlns:p14="http://schemas.microsoft.com/office/powerpoint/2010/main" val="30875116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393" y="816676"/>
            <a:ext cx="7230009" cy="41493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 name="Title 1"/>
          <p:cNvSpPr>
            <a:spLocks noGrp="1"/>
          </p:cNvSpPr>
          <p:nvPr>
            <p:ph type="title"/>
          </p:nvPr>
        </p:nvSpPr>
        <p:spPr>
          <a:xfrm>
            <a:off x="457200" y="44624"/>
            <a:ext cx="8229600" cy="1325562"/>
          </a:xfrm>
          <a:solidFill>
            <a:srgbClr val="FFFFFF"/>
          </a:solidFill>
        </p:spPr>
        <p:txBody>
          <a:bodyPr>
            <a:normAutofit/>
          </a:bodyPr>
          <a:lstStyle/>
          <a:p>
            <a:r>
              <a:rPr lang="en-US" dirty="0">
                <a:solidFill>
                  <a:schemeClr val="accent2"/>
                </a:solidFill>
                <a:latin typeface="AmericanTypewriter"/>
              </a:rPr>
              <a:t>• </a:t>
            </a:r>
            <a:r>
              <a:rPr lang="en-US" dirty="0"/>
              <a:t>Campos </a:t>
            </a:r>
            <a:r>
              <a:rPr lang="en-US" dirty="0" err="1"/>
              <a:t>magnéticos</a:t>
            </a:r>
            <a:r>
              <a:rPr lang="en-US" dirty="0">
                <a:solidFill>
                  <a:schemeClr val="accent2"/>
                </a:solidFill>
                <a:latin typeface="AmericanTypewriter"/>
              </a:rPr>
              <a:t>•</a:t>
            </a:r>
            <a:endParaRPr lang="en-US" dirty="0"/>
          </a:p>
        </p:txBody>
      </p:sp>
      <p:sp>
        <p:nvSpPr>
          <p:cNvPr id="3" name="Rectangle 2"/>
          <p:cNvSpPr/>
          <p:nvPr/>
        </p:nvSpPr>
        <p:spPr>
          <a:xfrm>
            <a:off x="1115616" y="4941168"/>
            <a:ext cx="3384376" cy="1093165"/>
          </a:xfrm>
          <a:prstGeom prst="rect">
            <a:avLst/>
          </a:prstGeom>
        </p:spPr>
        <p:txBody>
          <a:bodyPr wrap="square" lIns="91432" tIns="45716" rIns="91432" bIns="45716">
            <a:spAutoFit/>
          </a:bodyPr>
          <a:lstStyle/>
          <a:p>
            <a:pPr>
              <a:spcBef>
                <a:spcPct val="0"/>
              </a:spcBef>
            </a:pPr>
            <a:r>
              <a:rPr lang="en-GB" altLang="fr-FR" sz="1600" dirty="0">
                <a:solidFill>
                  <a:srgbClr val="333399"/>
                </a:solidFill>
                <a:latin typeface="Gill Sans"/>
                <a:cs typeface="Gill Sans"/>
              </a:rPr>
              <a:t>+ Large homogenous field inside coil</a:t>
            </a:r>
          </a:p>
          <a:p>
            <a:pPr>
              <a:spcBef>
                <a:spcPct val="0"/>
              </a:spcBef>
            </a:pPr>
            <a:r>
              <a:rPr lang="en-GB" altLang="fr-FR" sz="1600" dirty="0">
                <a:solidFill>
                  <a:srgbClr val="333399"/>
                </a:solidFill>
                <a:latin typeface="Gill Sans"/>
                <a:cs typeface="Gill Sans"/>
              </a:rPr>
              <a:t>- Weak opposite field in return yoke </a:t>
            </a:r>
          </a:p>
          <a:p>
            <a:pPr>
              <a:spcBef>
                <a:spcPct val="0"/>
              </a:spcBef>
            </a:pPr>
            <a:r>
              <a:rPr lang="en-GB" altLang="fr-FR" sz="1600" dirty="0">
                <a:solidFill>
                  <a:srgbClr val="333399"/>
                </a:solidFill>
                <a:latin typeface="Gill Sans"/>
                <a:cs typeface="Gill Sans"/>
              </a:rPr>
              <a:t>- Size limited (cost)</a:t>
            </a:r>
          </a:p>
          <a:p>
            <a:pPr>
              <a:spcBef>
                <a:spcPct val="0"/>
              </a:spcBef>
            </a:pPr>
            <a:r>
              <a:rPr lang="en-GB" altLang="fr-FR" sz="1600" dirty="0">
                <a:solidFill>
                  <a:srgbClr val="333399"/>
                </a:solidFill>
                <a:latin typeface="Gill Sans"/>
                <a:cs typeface="Gill Sans"/>
              </a:rPr>
              <a:t>- Rel. high material budget </a:t>
            </a:r>
          </a:p>
        </p:txBody>
      </p:sp>
      <p:sp>
        <p:nvSpPr>
          <p:cNvPr id="11" name="Rectangle 10"/>
          <p:cNvSpPr/>
          <p:nvPr/>
        </p:nvSpPr>
        <p:spPr>
          <a:xfrm>
            <a:off x="5132548" y="4941168"/>
            <a:ext cx="3543909" cy="1593745"/>
          </a:xfrm>
          <a:prstGeom prst="rect">
            <a:avLst/>
          </a:prstGeom>
        </p:spPr>
        <p:txBody>
          <a:bodyPr wrap="square" lIns="91432" tIns="45716" rIns="91432" bIns="45716">
            <a:spAutoFit/>
          </a:bodyPr>
          <a:lstStyle/>
          <a:p>
            <a:pPr>
              <a:spcBef>
                <a:spcPct val="0"/>
              </a:spcBef>
            </a:pPr>
            <a:r>
              <a:rPr lang="en-GB" altLang="fr-FR" sz="1600" dirty="0">
                <a:solidFill>
                  <a:srgbClr val="333399"/>
                </a:solidFill>
                <a:latin typeface="Gill Sans"/>
                <a:cs typeface="Gill Sans"/>
              </a:rPr>
              <a:t>+ Field always perpendicular to p</a:t>
            </a:r>
          </a:p>
          <a:p>
            <a:pPr>
              <a:spcBef>
                <a:spcPct val="0"/>
              </a:spcBef>
            </a:pPr>
            <a:r>
              <a:rPr lang="en-GB" altLang="fr-FR" sz="1600" dirty="0">
                <a:solidFill>
                  <a:srgbClr val="333399"/>
                </a:solidFill>
                <a:latin typeface="Gill Sans"/>
                <a:cs typeface="Gill Sans"/>
              </a:rPr>
              <a:t>+ Rel. large fields over large volume</a:t>
            </a:r>
          </a:p>
          <a:p>
            <a:pPr>
              <a:spcBef>
                <a:spcPct val="0"/>
              </a:spcBef>
            </a:pPr>
            <a:r>
              <a:rPr lang="en-GB" altLang="fr-FR" sz="1600" dirty="0">
                <a:solidFill>
                  <a:srgbClr val="333399"/>
                </a:solidFill>
                <a:latin typeface="Gill Sans"/>
                <a:cs typeface="Gill Sans"/>
              </a:rPr>
              <a:t>+ No return yoke needed</a:t>
            </a:r>
          </a:p>
          <a:p>
            <a:pPr>
              <a:spcBef>
                <a:spcPct val="0"/>
              </a:spcBef>
            </a:pPr>
            <a:r>
              <a:rPr lang="en-GB" altLang="fr-FR" sz="1600" dirty="0">
                <a:solidFill>
                  <a:srgbClr val="333399"/>
                </a:solidFill>
                <a:latin typeface="Gill Sans"/>
                <a:cs typeface="Gill Sans"/>
              </a:rPr>
              <a:t>+ Rel. low material budget</a:t>
            </a:r>
          </a:p>
          <a:p>
            <a:pPr>
              <a:spcBef>
                <a:spcPct val="0"/>
              </a:spcBef>
            </a:pPr>
            <a:r>
              <a:rPr lang="en-GB" altLang="fr-FR" sz="1600" dirty="0">
                <a:solidFill>
                  <a:srgbClr val="333399"/>
                </a:solidFill>
                <a:latin typeface="Gill Sans"/>
                <a:cs typeface="Gill Sans"/>
              </a:rPr>
              <a:t>- Non-uniform field</a:t>
            </a:r>
          </a:p>
          <a:p>
            <a:pPr>
              <a:spcBef>
                <a:spcPct val="0"/>
              </a:spcBef>
            </a:pPr>
            <a:r>
              <a:rPr lang="en-GB" altLang="fr-FR" sz="1600" dirty="0">
                <a:solidFill>
                  <a:srgbClr val="333399"/>
                </a:solidFill>
                <a:latin typeface="Gill Sans"/>
                <a:cs typeface="Gill Sans"/>
              </a:rPr>
              <a:t>- Complex structure</a:t>
            </a: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66</a:t>
            </a:fld>
            <a:endParaRPr lang="en-US" sz="1400">
              <a:solidFill>
                <a:prstClr val="black"/>
              </a:solidFill>
            </a:endParaRPr>
          </a:p>
        </p:txBody>
      </p:sp>
    </p:spTree>
    <p:extLst>
      <p:ext uri="{BB962C8B-B14F-4D97-AF65-F5344CB8AC3E}">
        <p14:creationId xmlns:p14="http://schemas.microsoft.com/office/powerpoint/2010/main" val="220571036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a:solidFill>
                  <a:schemeClr val="accent2"/>
                </a:solidFill>
                <a:latin typeface="AmericanTypewriter"/>
              </a:rPr>
              <a:t>• </a:t>
            </a:r>
            <a:r>
              <a:rPr lang="en-US" dirty="0"/>
              <a:t>ATAS </a:t>
            </a:r>
            <a:r>
              <a:rPr lang="en-US" dirty="0" err="1"/>
              <a:t>Toroidal</a:t>
            </a:r>
            <a:r>
              <a:rPr lang="en-US" dirty="0"/>
              <a:t> Magnet </a:t>
            </a:r>
            <a:r>
              <a:rPr lang="en-US" dirty="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7" name="Content Placeholder 6"/>
          <p:cNvSpPr>
            <a:spLocks noGrp="1"/>
          </p:cNvSpPr>
          <p:nvPr>
            <p:ph idx="1"/>
          </p:nvPr>
        </p:nvSpPr>
        <p:spPr/>
        <p:txBody>
          <a:bodyPr/>
          <a:lstStyle/>
          <a:p>
            <a:endParaRPr lang="en-US"/>
          </a:p>
        </p:txBody>
      </p:sp>
      <p:pic>
        <p:nvPicPr>
          <p:cNvPr id="9" name="Picture 8" descr="Magnet2.jpg"/>
          <p:cNvPicPr>
            <a:picLocks noChangeAspect="1"/>
          </p:cNvPicPr>
          <p:nvPr/>
        </p:nvPicPr>
        <p:blipFill>
          <a:blip r:embed="rId2"/>
          <a:stretch>
            <a:fillRect/>
          </a:stretch>
        </p:blipFill>
        <p:spPr>
          <a:xfrm>
            <a:off x="323529" y="1052736"/>
            <a:ext cx="8450589" cy="5504656"/>
          </a:xfrm>
          <a:prstGeom prst="rect">
            <a:avLst/>
          </a:prstGeom>
        </p:spPr>
      </p:pic>
      <p:sp>
        <p:nvSpPr>
          <p:cNvPr id="10" name="Rectangle 1028"/>
          <p:cNvSpPr>
            <a:spLocks noChangeArrowheads="1"/>
          </p:cNvSpPr>
          <p:nvPr/>
        </p:nvSpPr>
        <p:spPr bwMode="auto">
          <a:xfrm>
            <a:off x="333775" y="4497151"/>
            <a:ext cx="3124199" cy="2094324"/>
          </a:xfrm>
          <a:prstGeom prst="rect">
            <a:avLst/>
          </a:prstGeom>
          <a:solidFill>
            <a:schemeClr val="accent2">
              <a:lumMod val="20000"/>
              <a:lumOff val="80000"/>
              <a:alpha val="56000"/>
            </a:schemeClr>
          </a:solidFill>
          <a:ln w="9525">
            <a:noFill/>
            <a:miter lim="800000"/>
            <a:headEnd/>
            <a:tailEnd/>
          </a:ln>
          <a:effectLst/>
        </p:spPr>
        <p:txBody>
          <a:bodyPr wrap="square" lIns="91432" tIns="45716" rIns="91432" bIns="45716">
            <a:spAutoFit/>
          </a:bodyPr>
          <a:lstStyle/>
          <a:p>
            <a:pPr eaLnBrk="0" hangingPunct="0">
              <a:buClr>
                <a:schemeClr val="bg1"/>
              </a:buClr>
              <a:buSzPct val="130000"/>
              <a:buFont typeface="Wingdings" charset="0"/>
              <a:buChar char="§"/>
            </a:pPr>
            <a:r>
              <a:rPr kumimoji="1" lang="en-US" sz="1600" i="1" dirty="0">
                <a:solidFill>
                  <a:srgbClr val="000090"/>
                </a:solidFill>
                <a:latin typeface="Tahoma" charset="0"/>
              </a:rPr>
              <a:t> 20.1 m diam. x 25.3 m length</a:t>
            </a:r>
          </a:p>
          <a:p>
            <a:pPr eaLnBrk="0" hangingPunct="0">
              <a:buClr>
                <a:schemeClr val="bg1"/>
              </a:buClr>
              <a:buSzPct val="130000"/>
              <a:buFont typeface="Wingdings" charset="0"/>
              <a:buChar char="§"/>
            </a:pPr>
            <a:r>
              <a:rPr kumimoji="1" lang="en-US" sz="1600" i="1" dirty="0">
                <a:solidFill>
                  <a:srgbClr val="000090"/>
                </a:solidFill>
                <a:latin typeface="Tahoma" charset="0"/>
              </a:rPr>
              <a:t> ~12000 m</a:t>
            </a:r>
            <a:r>
              <a:rPr kumimoji="1" lang="en-US" sz="1600" i="1" baseline="30000" dirty="0">
                <a:solidFill>
                  <a:srgbClr val="000090"/>
                </a:solidFill>
                <a:latin typeface="Tahoma" charset="0"/>
              </a:rPr>
              <a:t>3</a:t>
            </a:r>
            <a:r>
              <a:rPr kumimoji="1" lang="en-US" sz="1600" i="1" dirty="0">
                <a:solidFill>
                  <a:srgbClr val="000090"/>
                </a:solidFill>
                <a:latin typeface="Tahoma" charset="0"/>
              </a:rPr>
              <a:t> volume</a:t>
            </a:r>
          </a:p>
          <a:p>
            <a:pPr eaLnBrk="0" hangingPunct="0">
              <a:buClr>
                <a:schemeClr val="bg1"/>
              </a:buClr>
              <a:buSzPct val="130000"/>
              <a:buFont typeface="Wingdings" charset="0"/>
              <a:buChar char="§"/>
            </a:pPr>
            <a:r>
              <a:rPr kumimoji="1" lang="en-US" sz="1600" i="1" dirty="0">
                <a:solidFill>
                  <a:srgbClr val="000090"/>
                </a:solidFill>
                <a:latin typeface="Tahoma" charset="0"/>
              </a:rPr>
              <a:t> 118 t superconductor</a:t>
            </a:r>
          </a:p>
          <a:p>
            <a:pPr eaLnBrk="0" hangingPunct="0">
              <a:buClr>
                <a:schemeClr val="bg1"/>
              </a:buClr>
              <a:buSzPct val="130000"/>
              <a:buFont typeface="Wingdings" charset="0"/>
              <a:buChar char="§"/>
            </a:pPr>
            <a:r>
              <a:rPr kumimoji="1" lang="en-US" sz="1600" i="1" dirty="0">
                <a:solidFill>
                  <a:srgbClr val="000090"/>
                </a:solidFill>
                <a:latin typeface="Tahoma" charset="0"/>
              </a:rPr>
              <a:t> 370 t cold mass</a:t>
            </a:r>
          </a:p>
          <a:p>
            <a:pPr eaLnBrk="0" hangingPunct="0">
              <a:buClr>
                <a:schemeClr val="bg1"/>
              </a:buClr>
              <a:buSzPct val="130000"/>
              <a:buFont typeface="Wingdings" charset="0"/>
              <a:buChar char="§"/>
            </a:pPr>
            <a:r>
              <a:rPr kumimoji="1" lang="en-US" sz="1600" i="1" dirty="0">
                <a:solidFill>
                  <a:srgbClr val="000090"/>
                </a:solidFill>
                <a:latin typeface="Tahoma" charset="0"/>
              </a:rPr>
              <a:t> 830 t total weight</a:t>
            </a:r>
          </a:p>
          <a:p>
            <a:pPr eaLnBrk="0" hangingPunct="0">
              <a:buClr>
                <a:schemeClr val="bg1"/>
              </a:buClr>
              <a:buSzPct val="130000"/>
              <a:buFont typeface="Wingdings" charset="0"/>
              <a:buChar char="§"/>
            </a:pPr>
            <a:r>
              <a:rPr kumimoji="1" lang="en-US" sz="1600" i="1" dirty="0">
                <a:solidFill>
                  <a:srgbClr val="000090"/>
                </a:solidFill>
                <a:latin typeface="Tahoma" charset="0"/>
              </a:rPr>
              <a:t> 56 km superconductor</a:t>
            </a:r>
          </a:p>
          <a:p>
            <a:pPr eaLnBrk="0" hangingPunct="0">
              <a:buClr>
                <a:schemeClr val="bg1"/>
              </a:buClr>
              <a:buSzPct val="130000"/>
              <a:buFont typeface="Wingdings" charset="0"/>
              <a:buChar char="§"/>
            </a:pPr>
            <a:r>
              <a:rPr kumimoji="1" lang="en-US" sz="1600" i="1" dirty="0">
                <a:solidFill>
                  <a:srgbClr val="000090"/>
                </a:solidFill>
                <a:latin typeface="Tahoma" charset="0"/>
              </a:rPr>
              <a:t> 20.5 kA at 4.6 T</a:t>
            </a:r>
          </a:p>
          <a:p>
            <a:pPr eaLnBrk="0" hangingPunct="0">
              <a:buClr>
                <a:schemeClr val="bg1"/>
              </a:buClr>
              <a:buSzPct val="130000"/>
              <a:buFont typeface="Wingdings" charset="0"/>
              <a:buChar char="§"/>
            </a:pPr>
            <a:r>
              <a:rPr kumimoji="1" lang="en-US" sz="1600" i="1" dirty="0">
                <a:solidFill>
                  <a:srgbClr val="000090"/>
                </a:solidFill>
                <a:latin typeface="Tahoma" charset="0"/>
              </a:rPr>
              <a:t> 1.05 GJ stored Energy</a:t>
            </a:r>
            <a:endParaRPr kumimoji="1" lang="en-US" sz="1400" b="1" i="1" dirty="0">
              <a:solidFill>
                <a:srgbClr val="000090"/>
              </a:solidFill>
              <a:latin typeface="Tahoma" charset="0"/>
            </a:endParaRPr>
          </a:p>
        </p:txBody>
      </p:sp>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67</a:t>
            </a:fld>
            <a:endParaRPr lang="en-US" sz="1400">
              <a:solidFill>
                <a:prstClr val="black"/>
              </a:solidFill>
            </a:endParaRPr>
          </a:p>
        </p:txBody>
      </p:sp>
    </p:spTree>
    <p:extLst>
      <p:ext uri="{BB962C8B-B14F-4D97-AF65-F5344CB8AC3E}">
        <p14:creationId xmlns:p14="http://schemas.microsoft.com/office/powerpoint/2010/main" val="169325941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3" y="274638"/>
            <a:ext cx="8784976" cy="1143000"/>
          </a:xfrm>
        </p:spPr>
        <p:txBody>
          <a:bodyPr>
            <a:normAutofit/>
          </a:bodyPr>
          <a:lstStyle/>
          <a:p>
            <a:r>
              <a:rPr lang="en-US" dirty="0">
                <a:solidFill>
                  <a:schemeClr val="accent2"/>
                </a:solidFill>
                <a:latin typeface="AmericanTypewriter"/>
              </a:rPr>
              <a:t>• </a:t>
            </a:r>
            <a:r>
              <a:rPr lang="en-US" dirty="0"/>
              <a:t>Semiconductors</a:t>
            </a:r>
            <a:r>
              <a:rPr lang="en-US" dirty="0">
                <a:solidFill>
                  <a:schemeClr val="accent2"/>
                </a:solidFill>
                <a:latin typeface="AmericanTypewriter"/>
              </a:rPr>
              <a:t> •</a:t>
            </a:r>
            <a:endParaRPr lang="en-US" dirty="0"/>
          </a:p>
        </p:txBody>
      </p:sp>
      <p:sp>
        <p:nvSpPr>
          <p:cNvPr id="3" name="Content Placeholder 2"/>
          <p:cNvSpPr>
            <a:spLocks noGrp="1"/>
          </p:cNvSpPr>
          <p:nvPr>
            <p:ph idx="1"/>
          </p:nvPr>
        </p:nvSpPr>
        <p:spPr>
          <a:xfrm>
            <a:off x="457200" y="3789041"/>
            <a:ext cx="8003232" cy="2553149"/>
          </a:xfrm>
        </p:spPr>
        <p:txBody>
          <a:bodyPr>
            <a:normAutofit fontScale="92500" lnSpcReduction="10000"/>
          </a:bodyPr>
          <a:lstStyle/>
          <a:p>
            <a:pPr algn="just"/>
            <a:r>
              <a:rPr lang="en-US" sz="1800" dirty="0"/>
              <a:t>Intrinsic silicon will have electron density = hole density; 1.45x10</a:t>
            </a:r>
            <a:r>
              <a:rPr lang="en-US" sz="1800" baseline="30000" dirty="0"/>
              <a:t>10</a:t>
            </a:r>
            <a:r>
              <a:rPr lang="en-US" sz="1800" dirty="0"/>
              <a:t> cm</a:t>
            </a:r>
            <a:r>
              <a:rPr lang="en-US" sz="1800" baseline="30000" dirty="0"/>
              <a:t>-3 </a:t>
            </a:r>
            <a:r>
              <a:rPr lang="en-US" sz="1800" dirty="0"/>
              <a:t>(from basic semiconductor theory)</a:t>
            </a:r>
          </a:p>
          <a:p>
            <a:pPr algn="just"/>
            <a:endParaRPr lang="en-US" sz="1800" dirty="0"/>
          </a:p>
          <a:p>
            <a:pPr algn="just"/>
            <a:r>
              <a:rPr lang="en-US" sz="1800" dirty="0"/>
              <a:t>In the volume above this would correspond to 4.5x10</a:t>
            </a:r>
            <a:r>
              <a:rPr lang="en-US" sz="1800" baseline="30000" dirty="0"/>
              <a:t>8</a:t>
            </a:r>
            <a:r>
              <a:rPr lang="en-US" sz="1800" dirty="0"/>
              <a:t> free charge carriers; compared to around 3.2x10</a:t>
            </a:r>
            <a:r>
              <a:rPr lang="en-US" sz="1800" baseline="30000" dirty="0"/>
              <a:t>4</a:t>
            </a:r>
            <a:r>
              <a:rPr lang="en-US" sz="1800" dirty="0"/>
              <a:t> produces by MIP (Bethe Bloch loss in 300 um Si divided by 3.6 </a:t>
            </a:r>
            <a:r>
              <a:rPr lang="en-US" sz="1800" dirty="0" err="1"/>
              <a:t>eV</a:t>
            </a:r>
            <a:r>
              <a:rPr lang="en-US" sz="1800" dirty="0"/>
              <a:t>)</a:t>
            </a:r>
          </a:p>
          <a:p>
            <a:pPr algn="just"/>
            <a:endParaRPr lang="en-US" sz="1800" dirty="0"/>
          </a:p>
          <a:p>
            <a:pPr algn="just"/>
            <a:r>
              <a:rPr lang="en-US" sz="1800" dirty="0"/>
              <a:t>Need to decrease number of free carriers; use depletion zone (reduce temperature would also help but one would need to go to cryogenic temperatures)</a:t>
            </a:r>
          </a:p>
          <a:p>
            <a:pPr marL="0" indent="0" algn="just">
              <a:buNone/>
            </a:pPr>
            <a:endParaRPr lang="en-US" sz="1800" dirty="0"/>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5" y="1916833"/>
            <a:ext cx="3286532" cy="155344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FF33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8" name="TextBox 7"/>
          <p:cNvSpPr txBox="1"/>
          <p:nvPr/>
        </p:nvSpPr>
        <p:spPr>
          <a:xfrm>
            <a:off x="3995936" y="1417639"/>
            <a:ext cx="4464496" cy="2308316"/>
          </a:xfrm>
          <a:prstGeom prst="rect">
            <a:avLst/>
          </a:prstGeom>
          <a:noFill/>
        </p:spPr>
        <p:txBody>
          <a:bodyPr wrap="square" lIns="91432" tIns="45716" rIns="91432" bIns="45716" rtlCol="0">
            <a:spAutoFit/>
          </a:bodyPr>
          <a:lstStyle/>
          <a:p>
            <a:pPr algn="just"/>
            <a:r>
              <a:rPr lang="en-US" sz="1200" dirty="0"/>
              <a:t>Current conduction in a semiconductor occurs through the movement of free electrons and "holes", collectively known as charge carriers. Adding impurity atoms to a semiconducting material, known as "doping", greatly increases the number of charge carriers within it. When a doped semiconductor contains mostly free holes it is called "p-type", and when it contains mostly free electrons it is a "n-type". Semiconductor materials used in electronic devices are doped under precise conditions to control the location and concentration of p- and n-type dopants. A single semiconductor crystal can have many p- and n-type regions; the p–n junctions between these regions are responsible for the useful electronic </a:t>
            </a:r>
            <a:r>
              <a:rPr lang="en-US" sz="1200" dirty="0" err="1"/>
              <a:t>behaviour</a:t>
            </a:r>
            <a:r>
              <a:rPr lang="en-US" sz="1200" dirty="0"/>
              <a:t>.</a:t>
            </a: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68</a:t>
            </a:fld>
            <a:endParaRPr lang="en-US" sz="1400">
              <a:solidFill>
                <a:prstClr val="black"/>
              </a:solidFill>
            </a:endParaRPr>
          </a:p>
        </p:txBody>
      </p:sp>
    </p:spTree>
    <p:extLst>
      <p:ext uri="{BB962C8B-B14F-4D97-AF65-F5344CB8AC3E}">
        <p14:creationId xmlns:p14="http://schemas.microsoft.com/office/powerpoint/2010/main" val="40675394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2" descr="http://hyperphysics.phy-astr.gsu.edu/hbase/particles/imgpar/cloudim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314" y="1700214"/>
            <a:ext cx="3806825" cy="306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2" name="Text Box 3"/>
          <p:cNvSpPr txBox="1">
            <a:spLocks noChangeArrowheads="1"/>
          </p:cNvSpPr>
          <p:nvPr/>
        </p:nvSpPr>
        <p:spPr bwMode="auto">
          <a:xfrm>
            <a:off x="1763713" y="1052513"/>
            <a:ext cx="31861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2" tIns="45716" rIns="91432" bIns="45716">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buChar char="•"/>
              <a:defRPr sz="1600">
                <a:solidFill>
                  <a:schemeClr val="accent2"/>
                </a:solidFill>
                <a:latin typeface="Arial" charset="0"/>
              </a:defRPr>
            </a:lvl6pPr>
            <a:lvl7pPr marL="2971800" indent="-228600" algn="ctr" eaLnBrk="0" fontAlgn="base" hangingPunct="0">
              <a:spcBef>
                <a:spcPct val="20000"/>
              </a:spcBef>
              <a:spcAft>
                <a:spcPct val="0"/>
              </a:spcAft>
              <a:buChar char="•"/>
              <a:defRPr sz="1600">
                <a:solidFill>
                  <a:schemeClr val="accent2"/>
                </a:solidFill>
                <a:latin typeface="Arial" charset="0"/>
              </a:defRPr>
            </a:lvl7pPr>
            <a:lvl8pPr marL="3429000" indent="-228600" algn="ctr" eaLnBrk="0" fontAlgn="base" hangingPunct="0">
              <a:spcBef>
                <a:spcPct val="20000"/>
              </a:spcBef>
              <a:spcAft>
                <a:spcPct val="0"/>
              </a:spcAft>
              <a:buChar char="•"/>
              <a:defRPr sz="1600">
                <a:solidFill>
                  <a:schemeClr val="accent2"/>
                </a:solidFill>
                <a:latin typeface="Arial" charset="0"/>
              </a:defRPr>
            </a:lvl8pPr>
            <a:lvl9pPr marL="3886200" indent="-228600" algn="ctr" eaLnBrk="0" fontAlgn="base" hangingPunct="0">
              <a:spcBef>
                <a:spcPct val="20000"/>
              </a:spcBef>
              <a:spcAft>
                <a:spcPct val="0"/>
              </a:spcAft>
              <a:buChar char="•"/>
              <a:defRPr sz="1600">
                <a:solidFill>
                  <a:schemeClr val="accent2"/>
                </a:solidFill>
                <a:latin typeface="Arial" charset="0"/>
              </a:defRPr>
            </a:lvl9pPr>
          </a:lstStyle>
          <a:p>
            <a:pPr eaLnBrk="1" fontAlgn="base" hangingPunct="1">
              <a:spcBef>
                <a:spcPct val="20000"/>
              </a:spcBef>
              <a:spcAft>
                <a:spcPct val="0"/>
              </a:spcAft>
            </a:pPr>
            <a:r>
              <a:rPr lang="en-US" altLang="fr-FR" sz="2400">
                <a:solidFill>
                  <a:srgbClr val="333399"/>
                </a:solidFill>
              </a:rPr>
              <a:t>1912, </a:t>
            </a:r>
            <a:r>
              <a:rPr lang="en-US" altLang="fr-FR" sz="2400">
                <a:solidFill>
                  <a:srgbClr val="FF0066"/>
                </a:solidFill>
              </a:rPr>
              <a:t>Cloud chamber</a:t>
            </a:r>
            <a:r>
              <a:rPr lang="en-US" altLang="fr-FR" sz="2400">
                <a:solidFill>
                  <a:srgbClr val="333399"/>
                </a:solidFill>
              </a:rPr>
              <a:t> </a:t>
            </a:r>
          </a:p>
        </p:txBody>
      </p:sp>
      <p:sp>
        <p:nvSpPr>
          <p:cNvPr id="27653" name="Rectangle 4"/>
          <p:cNvSpPr>
            <a:spLocks noChangeArrowheads="1"/>
          </p:cNvSpPr>
          <p:nvPr/>
        </p:nvSpPr>
        <p:spPr bwMode="auto">
          <a:xfrm>
            <a:off x="468314" y="5229225"/>
            <a:ext cx="8207375" cy="1077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2" tIns="45716" rIns="91432" bIns="45716">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buChar char="•"/>
              <a:defRPr sz="1600">
                <a:solidFill>
                  <a:schemeClr val="accent2"/>
                </a:solidFill>
                <a:latin typeface="Arial" charset="0"/>
              </a:defRPr>
            </a:lvl6pPr>
            <a:lvl7pPr marL="2971800" indent="-228600" algn="ctr" eaLnBrk="0" fontAlgn="base" hangingPunct="0">
              <a:spcBef>
                <a:spcPct val="20000"/>
              </a:spcBef>
              <a:spcAft>
                <a:spcPct val="0"/>
              </a:spcAft>
              <a:buChar char="•"/>
              <a:defRPr sz="1600">
                <a:solidFill>
                  <a:schemeClr val="accent2"/>
                </a:solidFill>
                <a:latin typeface="Arial" charset="0"/>
              </a:defRPr>
            </a:lvl7pPr>
            <a:lvl8pPr marL="3429000" indent="-228600" algn="ctr" eaLnBrk="0" fontAlgn="base" hangingPunct="0">
              <a:spcBef>
                <a:spcPct val="20000"/>
              </a:spcBef>
              <a:spcAft>
                <a:spcPct val="0"/>
              </a:spcAft>
              <a:buChar char="•"/>
              <a:defRPr sz="1600">
                <a:solidFill>
                  <a:schemeClr val="accent2"/>
                </a:solidFill>
                <a:latin typeface="Arial" charset="0"/>
              </a:defRPr>
            </a:lvl8pPr>
            <a:lvl9pPr marL="3886200" indent="-228600" algn="ctr" eaLnBrk="0" fontAlgn="base" hangingPunct="0">
              <a:spcBef>
                <a:spcPct val="20000"/>
              </a:spcBef>
              <a:spcAft>
                <a:spcPct val="0"/>
              </a:spcAft>
              <a:buChar char="•"/>
              <a:defRPr sz="1600">
                <a:solidFill>
                  <a:schemeClr val="accent2"/>
                </a:solidFill>
                <a:latin typeface="Arial" charset="0"/>
              </a:defRPr>
            </a:lvl9pPr>
          </a:lstStyle>
          <a:p>
            <a:pPr eaLnBrk="1" fontAlgn="base" hangingPunct="1">
              <a:spcBef>
                <a:spcPct val="20000"/>
              </a:spcBef>
              <a:spcAft>
                <a:spcPct val="0"/>
              </a:spcAft>
            </a:pPr>
            <a:r>
              <a:rPr lang="en-US" altLang="fr-FR">
                <a:solidFill>
                  <a:srgbClr val="333399"/>
                </a:solidFill>
              </a:rPr>
              <a:t>The general procedure was to allow water to evaporate in an enclosed container to the point of saturation and then lower the pressure, producing a </a:t>
            </a:r>
            <a:r>
              <a:rPr lang="en-US" altLang="fr-FR">
                <a:solidFill>
                  <a:srgbClr val="FF0066"/>
                </a:solidFill>
              </a:rPr>
              <a:t>super-saturated volume of air</a:t>
            </a:r>
            <a:r>
              <a:rPr lang="en-US" altLang="fr-FR">
                <a:solidFill>
                  <a:srgbClr val="333399"/>
                </a:solidFill>
              </a:rPr>
              <a:t>. Then the passage of </a:t>
            </a:r>
            <a:r>
              <a:rPr lang="en-US" altLang="fr-FR">
                <a:solidFill>
                  <a:srgbClr val="FF0066"/>
                </a:solidFill>
              </a:rPr>
              <a:t>a charged particle would condense the vapor into tiny droplets</a:t>
            </a:r>
            <a:r>
              <a:rPr lang="en-US" altLang="fr-FR">
                <a:solidFill>
                  <a:srgbClr val="333399"/>
                </a:solidFill>
              </a:rPr>
              <a:t>, producing a visible trail marking the particle's path. </a:t>
            </a:r>
          </a:p>
        </p:txBody>
      </p:sp>
      <p:grpSp>
        <p:nvGrpSpPr>
          <p:cNvPr id="27654" name="Group 5"/>
          <p:cNvGrpSpPr>
            <a:grpSpLocks/>
          </p:cNvGrpSpPr>
          <p:nvPr/>
        </p:nvGrpSpPr>
        <p:grpSpPr bwMode="auto">
          <a:xfrm>
            <a:off x="4210051" y="2339976"/>
            <a:ext cx="2900363" cy="2424113"/>
            <a:chOff x="0" y="-29"/>
            <a:chExt cx="1827" cy="1527"/>
          </a:xfrm>
        </p:grpSpPr>
        <p:sp>
          <p:nvSpPr>
            <p:cNvPr id="27658" name="Rectangle 6"/>
            <p:cNvSpPr>
              <a:spLocks noChangeArrowheads="1"/>
            </p:cNvSpPr>
            <p:nvPr/>
          </p:nvSpPr>
          <p:spPr bwMode="auto">
            <a:xfrm>
              <a:off x="0" y="-29"/>
              <a:ext cx="1827" cy="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buChar char="•"/>
                <a:defRPr sz="1600">
                  <a:solidFill>
                    <a:schemeClr val="accent2"/>
                  </a:solidFill>
                  <a:latin typeface="Arial" charset="0"/>
                </a:defRPr>
              </a:lvl6pPr>
              <a:lvl7pPr marL="2971800" indent="-228600" algn="ctr" eaLnBrk="0" fontAlgn="base" hangingPunct="0">
                <a:spcBef>
                  <a:spcPct val="20000"/>
                </a:spcBef>
                <a:spcAft>
                  <a:spcPct val="0"/>
                </a:spcAft>
                <a:buChar char="•"/>
                <a:defRPr sz="1600">
                  <a:solidFill>
                    <a:schemeClr val="accent2"/>
                  </a:solidFill>
                  <a:latin typeface="Arial" charset="0"/>
                </a:defRPr>
              </a:lvl7pPr>
              <a:lvl8pPr marL="3429000" indent="-228600" algn="ctr" eaLnBrk="0" fontAlgn="base" hangingPunct="0">
                <a:spcBef>
                  <a:spcPct val="20000"/>
                </a:spcBef>
                <a:spcAft>
                  <a:spcPct val="0"/>
                </a:spcAft>
                <a:buChar char="•"/>
                <a:defRPr sz="1600">
                  <a:solidFill>
                    <a:schemeClr val="accent2"/>
                  </a:solidFill>
                  <a:latin typeface="Arial" charset="0"/>
                </a:defRPr>
              </a:lvl8pPr>
              <a:lvl9pPr marL="3886200" indent="-228600" algn="ctr" eaLnBrk="0" fontAlgn="base" hangingPunct="0">
                <a:spcBef>
                  <a:spcPct val="20000"/>
                </a:spcBef>
                <a:spcAft>
                  <a:spcPct val="0"/>
                </a:spcAft>
                <a:buChar char="•"/>
                <a:defRPr sz="1600">
                  <a:solidFill>
                    <a:schemeClr val="accent2"/>
                  </a:solidFill>
                  <a:latin typeface="Arial" charset="0"/>
                </a:defRPr>
              </a:lvl9pPr>
            </a:lstStyle>
            <a:p>
              <a:pPr eaLnBrk="1" fontAlgn="base" hangingPunct="1">
                <a:spcBef>
                  <a:spcPct val="20000"/>
                </a:spcBef>
                <a:spcAft>
                  <a:spcPct val="0"/>
                </a:spcAft>
                <a:buFontTx/>
                <a:buChar char="•"/>
              </a:pPr>
              <a:endParaRPr lang="en-GB" altLang="fr-FR">
                <a:solidFill>
                  <a:srgbClr val="333399"/>
                </a:solidFill>
              </a:endParaRPr>
            </a:p>
          </p:txBody>
        </p:sp>
        <p:sp>
          <p:nvSpPr>
            <p:cNvPr id="27659" name="Rectangle 7"/>
            <p:cNvSpPr>
              <a:spLocks noChangeArrowheads="1"/>
            </p:cNvSpPr>
            <p:nvPr/>
          </p:nvSpPr>
          <p:spPr bwMode="auto">
            <a:xfrm>
              <a:off x="0" y="0"/>
              <a:ext cx="1827" cy="1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buChar char="•"/>
                <a:defRPr sz="1600">
                  <a:solidFill>
                    <a:schemeClr val="accent2"/>
                  </a:solidFill>
                  <a:latin typeface="Arial" charset="0"/>
                </a:defRPr>
              </a:lvl6pPr>
              <a:lvl7pPr marL="2971800" indent="-228600" algn="ctr" eaLnBrk="0" fontAlgn="base" hangingPunct="0">
                <a:spcBef>
                  <a:spcPct val="20000"/>
                </a:spcBef>
                <a:spcAft>
                  <a:spcPct val="0"/>
                </a:spcAft>
                <a:buChar char="•"/>
                <a:defRPr sz="1600">
                  <a:solidFill>
                    <a:schemeClr val="accent2"/>
                  </a:solidFill>
                  <a:latin typeface="Arial" charset="0"/>
                </a:defRPr>
              </a:lvl7pPr>
              <a:lvl8pPr marL="3429000" indent="-228600" algn="ctr" eaLnBrk="0" fontAlgn="base" hangingPunct="0">
                <a:spcBef>
                  <a:spcPct val="20000"/>
                </a:spcBef>
                <a:spcAft>
                  <a:spcPct val="0"/>
                </a:spcAft>
                <a:buChar char="•"/>
                <a:defRPr sz="1600">
                  <a:solidFill>
                    <a:schemeClr val="accent2"/>
                  </a:solidFill>
                  <a:latin typeface="Arial" charset="0"/>
                </a:defRPr>
              </a:lvl8pPr>
              <a:lvl9pPr marL="3886200" indent="-228600" algn="ctr" eaLnBrk="0" fontAlgn="base" hangingPunct="0">
                <a:spcBef>
                  <a:spcPct val="20000"/>
                </a:spcBef>
                <a:spcAft>
                  <a:spcPct val="0"/>
                </a:spcAft>
                <a:buChar char="•"/>
                <a:defRPr sz="1600">
                  <a:solidFill>
                    <a:schemeClr val="accent2"/>
                  </a:solidFill>
                  <a:latin typeface="Arial" charset="0"/>
                </a:defRPr>
              </a:lvl9pPr>
            </a:lstStyle>
            <a:p>
              <a:pPr eaLnBrk="1" fontAlgn="base" hangingPunct="1">
                <a:spcBef>
                  <a:spcPct val="20000"/>
                </a:spcBef>
                <a:spcAft>
                  <a:spcPct val="0"/>
                </a:spcAft>
              </a:pPr>
              <a:r>
                <a:rPr lang="en-US" altLang="fr-FR" sz="800">
                  <a:solidFill>
                    <a:srgbClr val="000000"/>
                  </a:solidFill>
                  <a:latin typeface="Verdana" pitchFamily="34" charset="0"/>
                </a:rPr>
                <a:t>  </a:t>
              </a:r>
              <a:r>
                <a:rPr lang="en-US" altLang="fr-FR" sz="14200">
                  <a:solidFill>
                    <a:srgbClr val="000000"/>
                  </a:solidFill>
                  <a:latin typeface="Verdana" pitchFamily="34" charset="0"/>
                </a:rPr>
                <a:t> </a:t>
              </a:r>
              <a:r>
                <a:rPr lang="en-US" altLang="fr-FR" sz="800">
                  <a:solidFill>
                    <a:srgbClr val="000000"/>
                  </a:solidFill>
                  <a:latin typeface="Verdana" pitchFamily="34" charset="0"/>
                </a:rPr>
                <a:t>                                          </a:t>
              </a:r>
            </a:p>
            <a:p>
              <a:pPr eaLnBrk="1" fontAlgn="base" hangingPunct="1">
                <a:spcBef>
                  <a:spcPct val="20000"/>
                </a:spcBef>
                <a:spcAft>
                  <a:spcPct val="0"/>
                </a:spcAft>
              </a:pPr>
              <a:endParaRPr lang="en-US" altLang="fr-FR" sz="800">
                <a:solidFill>
                  <a:srgbClr val="000000"/>
                </a:solidFill>
                <a:latin typeface="Verdana" pitchFamily="34" charset="0"/>
              </a:endParaRPr>
            </a:p>
          </p:txBody>
        </p:sp>
      </p:grpSp>
      <p:pic>
        <p:nvPicPr>
          <p:cNvPr id="27655" name="Picture 8" descr="http://www.nobel.se/physics/laureates/1927/wilson.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751" y="981076"/>
            <a:ext cx="1096963" cy="1552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6" name="Text Box 9"/>
          <p:cNvSpPr txBox="1">
            <a:spLocks noChangeArrowheads="1"/>
          </p:cNvSpPr>
          <p:nvPr/>
        </p:nvSpPr>
        <p:spPr bwMode="auto">
          <a:xfrm>
            <a:off x="6513514" y="2355850"/>
            <a:ext cx="1360230" cy="634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2066" tIns="46034" rIns="92066" bIns="46034">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buChar char="•"/>
              <a:defRPr sz="1600">
                <a:solidFill>
                  <a:schemeClr val="accent2"/>
                </a:solidFill>
                <a:latin typeface="Arial" charset="0"/>
              </a:defRPr>
            </a:lvl6pPr>
            <a:lvl7pPr marL="2971800" indent="-228600" algn="ctr" eaLnBrk="0" fontAlgn="base" hangingPunct="0">
              <a:spcBef>
                <a:spcPct val="20000"/>
              </a:spcBef>
              <a:spcAft>
                <a:spcPct val="0"/>
              </a:spcAft>
              <a:buChar char="•"/>
              <a:defRPr sz="1600">
                <a:solidFill>
                  <a:schemeClr val="accent2"/>
                </a:solidFill>
                <a:latin typeface="Arial" charset="0"/>
              </a:defRPr>
            </a:lvl7pPr>
            <a:lvl8pPr marL="3429000" indent="-228600" algn="ctr" eaLnBrk="0" fontAlgn="base" hangingPunct="0">
              <a:spcBef>
                <a:spcPct val="20000"/>
              </a:spcBef>
              <a:spcAft>
                <a:spcPct val="0"/>
              </a:spcAft>
              <a:buChar char="•"/>
              <a:defRPr sz="1600">
                <a:solidFill>
                  <a:schemeClr val="accent2"/>
                </a:solidFill>
                <a:latin typeface="Arial" charset="0"/>
              </a:defRPr>
            </a:lvl8pPr>
            <a:lvl9pPr marL="3886200" indent="-228600" algn="ctr" eaLnBrk="0" fontAlgn="base" hangingPunct="0">
              <a:spcBef>
                <a:spcPct val="20000"/>
              </a:spcBef>
              <a:spcAft>
                <a:spcPct val="0"/>
              </a:spcAft>
              <a:buChar char="•"/>
              <a:defRPr sz="1600">
                <a:solidFill>
                  <a:schemeClr val="accent2"/>
                </a:solidFill>
                <a:latin typeface="Arial" charset="0"/>
              </a:defRPr>
            </a:lvl9pPr>
          </a:lstStyle>
          <a:p>
            <a:pPr eaLnBrk="1" fontAlgn="base" hangingPunct="1">
              <a:spcBef>
                <a:spcPct val="20000"/>
              </a:spcBef>
              <a:spcAft>
                <a:spcPct val="0"/>
              </a:spcAft>
            </a:pPr>
            <a:r>
              <a:rPr lang="en-US" altLang="fr-FR">
                <a:solidFill>
                  <a:srgbClr val="333399"/>
                </a:solidFill>
              </a:rPr>
              <a:t>First tracking</a:t>
            </a:r>
          </a:p>
          <a:p>
            <a:pPr eaLnBrk="1" fontAlgn="base" hangingPunct="1">
              <a:spcBef>
                <a:spcPct val="20000"/>
              </a:spcBef>
              <a:spcAft>
                <a:spcPct val="0"/>
              </a:spcAft>
            </a:pPr>
            <a:r>
              <a:rPr lang="en-US" altLang="fr-FR">
                <a:solidFill>
                  <a:srgbClr val="333399"/>
                </a:solidFill>
              </a:rPr>
              <a:t>detector</a:t>
            </a:r>
          </a:p>
        </p:txBody>
      </p:sp>
      <p:sp>
        <p:nvSpPr>
          <p:cNvPr id="25612" name="Rectangle 12"/>
          <p:cNvSpPr>
            <a:spLocks noChangeArrowheads="1"/>
          </p:cNvSpPr>
          <p:nvPr/>
        </p:nvSpPr>
        <p:spPr bwMode="auto">
          <a:xfrm>
            <a:off x="539751" y="2636838"/>
            <a:ext cx="1568819" cy="342297"/>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lIns="91432" tIns="45716" rIns="91432" bIns="45716">
            <a:spAutoFit/>
          </a:bodyPr>
          <a:lstStyle/>
          <a:p>
            <a:pPr marL="342869" indent="-342869" fontAlgn="base">
              <a:spcBef>
                <a:spcPct val="20000"/>
              </a:spcBef>
              <a:spcAft>
                <a:spcPct val="0"/>
              </a:spcAft>
              <a:defRPr/>
            </a:pPr>
            <a:r>
              <a:rPr lang="en-US" sz="1600">
                <a:solidFill>
                  <a:srgbClr val="000000"/>
                </a:solidFill>
                <a:latin typeface="Arial" charset="0"/>
              </a:rPr>
              <a:t>C. T. R. Wilson</a:t>
            </a:r>
            <a:endParaRPr lang="de-DE" sz="1600">
              <a:solidFill>
                <a:srgbClr val="000000"/>
              </a:solidFill>
              <a:latin typeface="Arial" charset="0"/>
            </a:endParaRPr>
          </a:p>
        </p:txBody>
      </p:sp>
      <p:sp>
        <p:nvSpPr>
          <p:cNvPr id="2" name="Slide Number Placeholder 1"/>
          <p:cNvSpPr>
            <a:spLocks noGrp="1"/>
          </p:cNvSpPr>
          <p:nvPr>
            <p:ph type="sldNum" sz="quarter" idx="10"/>
          </p:nvPr>
        </p:nvSpPr>
        <p:spPr/>
        <p:txBody>
          <a:bodyPr/>
          <a:lstStyle/>
          <a:p>
            <a:pPr>
              <a:defRPr/>
            </a:pPr>
            <a:r>
              <a:rPr lang="en-US">
                <a:solidFill>
                  <a:srgbClr val="333399"/>
                </a:solidFill>
              </a:rPr>
              <a:t>L2-</a:t>
            </a:r>
            <a:fld id="{EE8DB7BD-AEC4-481C-BCD9-20FE6B952A6F}" type="slidenum">
              <a:rPr lang="en-US" smtClean="0">
                <a:solidFill>
                  <a:srgbClr val="333399"/>
                </a:solidFill>
              </a:rPr>
              <a:pPr>
                <a:defRPr/>
              </a:pPr>
              <a:t>69</a:t>
            </a:fld>
            <a:endParaRPr lang="en-US" dirty="0">
              <a:solidFill>
                <a:srgbClr val="333399"/>
              </a:solidFill>
            </a:endParaRPr>
          </a:p>
        </p:txBody>
      </p:sp>
    </p:spTree>
    <p:extLst>
      <p:ext uri="{BB962C8B-B14F-4D97-AF65-F5344CB8AC3E}">
        <p14:creationId xmlns:p14="http://schemas.microsoft.com/office/powerpoint/2010/main" val="3753703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7</a:t>
            </a:fld>
            <a:endParaRPr lang="en-US" sz="1400">
              <a:solidFill>
                <a:prstClr val="black"/>
              </a:solidFill>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4" y="315082"/>
            <a:ext cx="9138816" cy="60978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57464380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4" y="44624"/>
            <a:ext cx="8784976" cy="1143000"/>
          </a:xfrm>
        </p:spPr>
        <p:txBody>
          <a:bodyPr>
            <a:normAutofit/>
          </a:bodyPr>
          <a:lstStyle/>
          <a:p>
            <a:r>
              <a:rPr lang="en-US" dirty="0">
                <a:solidFill>
                  <a:schemeClr val="accent2"/>
                </a:solidFill>
                <a:latin typeface="AmericanTypewriter"/>
              </a:rPr>
              <a:t>• </a:t>
            </a:r>
            <a:r>
              <a:rPr lang="en-US" dirty="0">
                <a:solidFill>
                  <a:srgbClr val="000000"/>
                </a:solidFill>
              </a:rPr>
              <a:t>Tracker </a:t>
            </a:r>
            <a:r>
              <a:rPr lang="en-US" dirty="0"/>
              <a:t>Upgrades</a:t>
            </a:r>
            <a:r>
              <a:rPr lang="en-US" dirty="0">
                <a:solidFill>
                  <a:schemeClr val="accent2"/>
                </a:solidFill>
                <a:latin typeface="AmericanTypewriter"/>
              </a:rPr>
              <a:t>•</a:t>
            </a:r>
            <a:endParaRPr lang="en-US" dirty="0"/>
          </a:p>
        </p:txBody>
      </p:sp>
      <p:sp>
        <p:nvSpPr>
          <p:cNvPr id="8" name="Rectangle 7"/>
          <p:cNvSpPr/>
          <p:nvPr/>
        </p:nvSpPr>
        <p:spPr>
          <a:xfrm>
            <a:off x="323528" y="1196752"/>
            <a:ext cx="8784976" cy="2416038"/>
          </a:xfrm>
          <a:prstGeom prst="rect">
            <a:avLst/>
          </a:prstGeom>
        </p:spPr>
        <p:txBody>
          <a:bodyPr wrap="square" lIns="91432" tIns="45716" rIns="91432" bIns="45716">
            <a:spAutoFit/>
          </a:bodyPr>
          <a:lstStyle/>
          <a:p>
            <a:r>
              <a:rPr lang="en-US" b="1" dirty="0">
                <a:solidFill>
                  <a:srgbClr val="800000"/>
                </a:solidFill>
                <a:latin typeface="Gill Sans"/>
                <a:cs typeface="Gill Sans"/>
              </a:rPr>
              <a:t>Challenges for HL-LHC</a:t>
            </a:r>
          </a:p>
          <a:p>
            <a:pPr marL="285724" indent="-285724">
              <a:spcBef>
                <a:spcPts val="600"/>
              </a:spcBef>
              <a:buFont typeface="Arial"/>
              <a:buChar char="•"/>
            </a:pPr>
            <a:r>
              <a:rPr lang="en-US" dirty="0">
                <a:solidFill>
                  <a:prstClr val="black"/>
                </a:solidFill>
                <a:latin typeface="Gill Sans"/>
                <a:cs typeface="Gill Sans"/>
              </a:rPr>
              <a:t>Collisions to start mid-2026 </a:t>
            </a:r>
          </a:p>
          <a:p>
            <a:pPr marL="285724" indent="-285724">
              <a:spcBef>
                <a:spcPts val="600"/>
              </a:spcBef>
              <a:buFont typeface="Arial"/>
              <a:buChar char="•"/>
            </a:pPr>
            <a:r>
              <a:rPr lang="en-US" dirty="0">
                <a:solidFill>
                  <a:prstClr val="black"/>
                </a:solidFill>
                <a:latin typeface="Gill Sans"/>
                <a:cs typeface="Gill Sans"/>
              </a:rPr>
              <a:t>Maximum leveled instantaneous luminosity of 7.5x10</a:t>
            </a:r>
            <a:r>
              <a:rPr lang="en-US" baseline="30000" dirty="0">
                <a:solidFill>
                  <a:prstClr val="black"/>
                </a:solidFill>
                <a:latin typeface="Gill Sans"/>
                <a:cs typeface="Gill Sans"/>
              </a:rPr>
              <a:t>34</a:t>
            </a:r>
            <a:r>
              <a:rPr lang="en-US" dirty="0">
                <a:solidFill>
                  <a:prstClr val="black"/>
                </a:solidFill>
                <a:latin typeface="Gill Sans"/>
                <a:cs typeface="Gill Sans"/>
              </a:rPr>
              <a:t> cm</a:t>
            </a:r>
            <a:r>
              <a:rPr lang="en-US" baseline="30000" dirty="0">
                <a:solidFill>
                  <a:prstClr val="black"/>
                </a:solidFill>
                <a:latin typeface="Gill Sans"/>
                <a:cs typeface="Gill Sans"/>
              </a:rPr>
              <a:t>-2 </a:t>
            </a:r>
            <a:r>
              <a:rPr lang="en-US" dirty="0">
                <a:solidFill>
                  <a:prstClr val="black"/>
                </a:solidFill>
                <a:latin typeface="Gill Sans"/>
                <a:cs typeface="Gill Sans"/>
              </a:rPr>
              <a:t>s</a:t>
            </a:r>
            <a:r>
              <a:rPr lang="en-US" baseline="30000" dirty="0">
                <a:solidFill>
                  <a:prstClr val="black"/>
                </a:solidFill>
                <a:latin typeface="Gill Sans"/>
                <a:cs typeface="Gill Sans"/>
              </a:rPr>
              <a:t>-1</a:t>
            </a:r>
            <a:r>
              <a:rPr lang="en-US" dirty="0">
                <a:solidFill>
                  <a:prstClr val="black"/>
                </a:solidFill>
                <a:latin typeface="Gill Sans"/>
                <a:cs typeface="Gill Sans"/>
              </a:rPr>
              <a:t>. Currently ~1x10</a:t>
            </a:r>
            <a:r>
              <a:rPr lang="en-US" baseline="30000" dirty="0">
                <a:solidFill>
                  <a:prstClr val="black"/>
                </a:solidFill>
                <a:latin typeface="Gill Sans"/>
                <a:cs typeface="Gill Sans"/>
              </a:rPr>
              <a:t>34</a:t>
            </a:r>
            <a:r>
              <a:rPr lang="en-US" dirty="0">
                <a:solidFill>
                  <a:prstClr val="black"/>
                </a:solidFill>
                <a:latin typeface="Gill Sans"/>
                <a:cs typeface="Gill Sans"/>
              </a:rPr>
              <a:t> cm</a:t>
            </a:r>
            <a:r>
              <a:rPr lang="en-US" baseline="30000" dirty="0">
                <a:solidFill>
                  <a:prstClr val="black"/>
                </a:solidFill>
                <a:latin typeface="Gill Sans"/>
                <a:cs typeface="Gill Sans"/>
              </a:rPr>
              <a:t>-2 </a:t>
            </a:r>
            <a:r>
              <a:rPr lang="en-US" dirty="0">
                <a:solidFill>
                  <a:prstClr val="black"/>
                </a:solidFill>
                <a:latin typeface="Gill Sans"/>
                <a:cs typeface="Gill Sans"/>
              </a:rPr>
              <a:t>s</a:t>
            </a:r>
            <a:r>
              <a:rPr lang="en-US" baseline="30000" dirty="0">
                <a:solidFill>
                  <a:prstClr val="black"/>
                </a:solidFill>
                <a:latin typeface="Gill Sans"/>
                <a:cs typeface="Gill Sans"/>
              </a:rPr>
              <a:t>-1 </a:t>
            </a:r>
          </a:p>
          <a:p>
            <a:pPr marL="285724" indent="-285724">
              <a:spcBef>
                <a:spcPts val="600"/>
              </a:spcBef>
              <a:buFont typeface="Arial"/>
              <a:buChar char="•"/>
            </a:pPr>
            <a:r>
              <a:rPr lang="en-US" dirty="0">
                <a:solidFill>
                  <a:prstClr val="black"/>
                </a:solidFill>
                <a:latin typeface="Gill Sans"/>
                <a:cs typeface="Gill Sans"/>
              </a:rPr>
              <a:t>3,000 fb-1 Integrated luminosity to ATLAS/CMS over ten years of operation</a:t>
            </a:r>
          </a:p>
          <a:p>
            <a:pPr marL="285724" indent="-285724">
              <a:spcBef>
                <a:spcPts val="600"/>
              </a:spcBef>
              <a:buFont typeface="Arial"/>
              <a:buChar char="•"/>
            </a:pPr>
            <a:r>
              <a:rPr lang="en-US" dirty="0">
                <a:solidFill>
                  <a:prstClr val="black"/>
                </a:solidFill>
                <a:latin typeface="Gill Sans"/>
                <a:cs typeface="Gill Sans"/>
              </a:rPr>
              <a:t>200 (mean number of) proton-proton interactions per bunch crossing. Design was 23, recently extended capability to &gt; 50 </a:t>
            </a:r>
            <a:r>
              <a:rPr lang="en-US" dirty="0" err="1">
                <a:solidFill>
                  <a:prstClr val="black"/>
                </a:solidFill>
                <a:latin typeface="Gill Sans"/>
                <a:cs typeface="Gill Sans"/>
              </a:rPr>
              <a:t>pp</a:t>
            </a:r>
            <a:r>
              <a:rPr lang="en-US" dirty="0">
                <a:solidFill>
                  <a:prstClr val="black"/>
                </a:solidFill>
                <a:latin typeface="Gill Sans"/>
                <a:cs typeface="Gill Sans"/>
              </a:rPr>
              <a:t> interactions per bunch crossing</a:t>
            </a:r>
          </a:p>
          <a:p>
            <a:pPr>
              <a:spcBef>
                <a:spcPts val="600"/>
              </a:spcBef>
            </a:pPr>
            <a:endParaRPr lang="en-US" b="1" dirty="0">
              <a:solidFill>
                <a:srgbClr val="800000"/>
              </a:solidFill>
              <a:latin typeface="Gill Sans"/>
              <a:cs typeface="Gill Sans"/>
            </a:endParaRPr>
          </a:p>
        </p:txBody>
      </p:sp>
      <p:sp>
        <p:nvSpPr>
          <p:cNvPr id="10" name="Date Placeholder 9"/>
          <p:cNvSpPr>
            <a:spLocks noGrp="1"/>
          </p:cNvSpPr>
          <p:nvPr>
            <p:ph type="dt" sz="half" idx="10"/>
          </p:nvPr>
        </p:nvSpPr>
        <p:spPr/>
        <p:txBody>
          <a:bodyPr/>
          <a:lstStyle/>
          <a:p>
            <a:pPr>
              <a:defRPr/>
            </a:pPr>
            <a:r>
              <a:rPr lang="en-US">
                <a:solidFill>
                  <a:prstClr val="black"/>
                </a:solidFill>
              </a:rPr>
              <a:t>mar.capeans@cern.ch</a:t>
            </a:r>
          </a:p>
        </p:txBody>
      </p:sp>
      <p:sp>
        <p:nvSpPr>
          <p:cNvPr id="11" name="Slide Number Placeholder 10"/>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70</a:t>
            </a:fld>
            <a:endParaRPr lang="en-US" sz="1400">
              <a:solidFill>
                <a:prstClr val="black"/>
              </a:solidFill>
            </a:endParaRPr>
          </a:p>
        </p:txBody>
      </p:sp>
      <p:pic>
        <p:nvPicPr>
          <p:cNvPr id="12" name="Picture 9"/>
          <p:cNvPicPr>
            <a:picLocks noChangeAspect="1" noChangeArrowheads="1"/>
          </p:cNvPicPr>
          <p:nvPr/>
        </p:nvPicPr>
        <p:blipFill>
          <a:blip r:embed="rId2">
            <a:extLst>
              <a:ext uri="{28A0092B-C50C-407E-A947-70E740481C1C}">
                <a14:useLocalDpi xmlns:a14="http://schemas.microsoft.com/office/drawing/2010/main" val="0"/>
              </a:ext>
            </a:extLst>
          </a:blip>
          <a:srcRect r="33427"/>
          <a:stretch>
            <a:fillRect/>
          </a:stretch>
        </p:blipFill>
        <p:spPr bwMode="auto">
          <a:xfrm>
            <a:off x="6118460" y="3573016"/>
            <a:ext cx="2695649" cy="20882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round/>
                <a:headEnd/>
                <a:tailEnd/>
              </a14:hiddenLine>
            </a:ext>
          </a:extLst>
        </p:spPr>
      </p:pic>
      <p:sp>
        <p:nvSpPr>
          <p:cNvPr id="15" name="Line 11"/>
          <p:cNvSpPr>
            <a:spLocks noChangeShapeType="1"/>
          </p:cNvSpPr>
          <p:nvPr/>
        </p:nvSpPr>
        <p:spPr bwMode="auto">
          <a:xfrm rot="10800000" flipH="1">
            <a:off x="6104730" y="5300712"/>
            <a:ext cx="2715742" cy="1116"/>
          </a:xfrm>
          <a:prstGeom prst="line">
            <a:avLst/>
          </a:prstGeom>
          <a:noFill/>
          <a:ln w="50800">
            <a:solidFill>
              <a:schemeClr val="bg1"/>
            </a:solidFill>
            <a:round/>
            <a:headEnd type="triangle" w="med" len="med"/>
            <a:tailEnd type="triangle" w="med" len="med"/>
          </a:ln>
          <a:extLst>
            <a:ext uri="{909E8E84-426E-40dd-AFC4-6F175D3DCCD1}">
              <a14:hiddenFill xmlns:a14="http://schemas.microsoft.com/office/drawing/2010/main" xmlns="">
                <a:noFill/>
              </a14:hiddenFill>
            </a:ext>
          </a:extLst>
        </p:spPr>
        <p:txBody>
          <a:bodyPr lIns="0" tIns="0" rIns="0" bIns="0"/>
          <a:lstStyle/>
          <a:p>
            <a:endParaRPr lang="en-GB" dirty="0">
              <a:solidFill>
                <a:prstClr val="black"/>
              </a:solidFill>
            </a:endParaRPr>
          </a:p>
        </p:txBody>
      </p:sp>
      <p:sp>
        <p:nvSpPr>
          <p:cNvPr id="16" name="TextBox 15"/>
          <p:cNvSpPr txBox="1"/>
          <p:nvPr/>
        </p:nvSpPr>
        <p:spPr>
          <a:xfrm>
            <a:off x="7143955" y="5291420"/>
            <a:ext cx="700833" cy="369332"/>
          </a:xfrm>
          <a:prstGeom prst="rect">
            <a:avLst/>
          </a:prstGeom>
          <a:noFill/>
        </p:spPr>
        <p:txBody>
          <a:bodyPr wrap="none" rtlCol="0">
            <a:spAutoFit/>
          </a:bodyPr>
          <a:lstStyle/>
          <a:p>
            <a:r>
              <a:rPr lang="en-GB" b="1" dirty="0">
                <a:solidFill>
                  <a:prstClr val="white"/>
                </a:solidFill>
              </a:rPr>
              <a:t>30cm</a:t>
            </a:r>
          </a:p>
        </p:txBody>
      </p:sp>
      <p:sp>
        <p:nvSpPr>
          <p:cNvPr id="3" name="TextBox 2"/>
          <p:cNvSpPr txBox="1"/>
          <p:nvPr/>
        </p:nvSpPr>
        <p:spPr>
          <a:xfrm>
            <a:off x="288256" y="3429000"/>
            <a:ext cx="5579888" cy="2616101"/>
          </a:xfrm>
          <a:prstGeom prst="rect">
            <a:avLst/>
          </a:prstGeom>
          <a:noFill/>
        </p:spPr>
        <p:txBody>
          <a:bodyPr wrap="square" rtlCol="0">
            <a:spAutoFit/>
          </a:bodyPr>
          <a:lstStyle/>
          <a:p>
            <a:pPr marL="285724" indent="-285724">
              <a:buFont typeface="Arial"/>
              <a:buChar char="•"/>
            </a:pPr>
            <a:endParaRPr lang="en-US" dirty="0">
              <a:solidFill>
                <a:prstClr val="black"/>
              </a:solidFill>
              <a:latin typeface="Gill Sans"/>
              <a:cs typeface="Gill Sans"/>
            </a:endParaRPr>
          </a:p>
          <a:p>
            <a:pPr marL="285724" indent="-285724">
              <a:spcBef>
                <a:spcPts val="600"/>
              </a:spcBef>
              <a:buFont typeface="Arial"/>
              <a:buChar char="•"/>
            </a:pPr>
            <a:r>
              <a:rPr lang="en-US" dirty="0">
                <a:solidFill>
                  <a:srgbClr val="800000"/>
                </a:solidFill>
                <a:latin typeface="Gill Sans"/>
                <a:cs typeface="Gill Sans"/>
              </a:rPr>
              <a:t>Higher particle </a:t>
            </a:r>
            <a:r>
              <a:rPr lang="en-US" dirty="0" err="1">
                <a:solidFill>
                  <a:srgbClr val="800000"/>
                </a:solidFill>
                <a:latin typeface="Gill Sans"/>
                <a:cs typeface="Gill Sans"/>
              </a:rPr>
              <a:t>fluences</a:t>
            </a:r>
            <a:r>
              <a:rPr lang="en-US" dirty="0">
                <a:solidFill>
                  <a:srgbClr val="800000"/>
                </a:solidFill>
                <a:latin typeface="Gill Sans"/>
                <a:cs typeface="Gill Sans"/>
              </a:rPr>
              <a:t>: increased radiation tolerance</a:t>
            </a:r>
          </a:p>
          <a:p>
            <a:pPr marL="285724" indent="-285724">
              <a:spcBef>
                <a:spcPts val="600"/>
              </a:spcBef>
              <a:buFont typeface="Arial"/>
              <a:buChar char="•"/>
            </a:pPr>
            <a:r>
              <a:rPr lang="en-US" dirty="0">
                <a:solidFill>
                  <a:srgbClr val="800000"/>
                </a:solidFill>
                <a:latin typeface="Gill Sans"/>
                <a:cs typeface="Gill Sans"/>
              </a:rPr>
              <a:t>Higher occupancies: finer segmentation</a:t>
            </a:r>
          </a:p>
          <a:p>
            <a:pPr marL="285724" indent="-285724">
              <a:spcBef>
                <a:spcPts val="600"/>
              </a:spcBef>
              <a:buFont typeface="Arial"/>
              <a:buChar char="•"/>
            </a:pPr>
            <a:r>
              <a:rPr lang="en-US" dirty="0">
                <a:solidFill>
                  <a:srgbClr val="800000"/>
                </a:solidFill>
                <a:latin typeface="Gill Sans"/>
                <a:cs typeface="Gill Sans"/>
              </a:rPr>
              <a:t>Larger Area (~200 m</a:t>
            </a:r>
            <a:r>
              <a:rPr lang="en-US" baseline="30000" dirty="0">
                <a:solidFill>
                  <a:srgbClr val="800000"/>
                </a:solidFill>
                <a:latin typeface="Gill Sans"/>
                <a:cs typeface="Gill Sans"/>
              </a:rPr>
              <a:t>2</a:t>
            </a:r>
            <a:r>
              <a:rPr lang="en-US" dirty="0">
                <a:solidFill>
                  <a:srgbClr val="800000"/>
                </a:solidFill>
                <a:latin typeface="Gill Sans"/>
                <a:cs typeface="Gill Sans"/>
              </a:rPr>
              <a:t> for strips and 16 m</a:t>
            </a:r>
            <a:r>
              <a:rPr lang="en-US" baseline="30000" dirty="0">
                <a:solidFill>
                  <a:srgbClr val="800000"/>
                </a:solidFill>
                <a:latin typeface="Gill Sans"/>
                <a:cs typeface="Gill Sans"/>
              </a:rPr>
              <a:t>2</a:t>
            </a:r>
            <a:r>
              <a:rPr lang="en-US" dirty="0">
                <a:solidFill>
                  <a:srgbClr val="800000"/>
                </a:solidFill>
                <a:latin typeface="Gill Sans"/>
                <a:cs typeface="Gill Sans"/>
              </a:rPr>
              <a:t> for pixels): cheaper sensors, ease of construction, distributed production</a:t>
            </a:r>
          </a:p>
          <a:p>
            <a:pPr marL="285724" indent="-285724">
              <a:spcBef>
                <a:spcPts val="600"/>
              </a:spcBef>
              <a:buFont typeface="Arial"/>
              <a:buChar char="•"/>
            </a:pPr>
            <a:r>
              <a:rPr lang="en-US" dirty="0">
                <a:solidFill>
                  <a:srgbClr val="800000"/>
                </a:solidFill>
                <a:latin typeface="Gill Sans"/>
                <a:cs typeface="Gill Sans"/>
              </a:rPr>
              <a:t>Low noise and power</a:t>
            </a:r>
          </a:p>
          <a:p>
            <a:endParaRPr lang="en-US" dirty="0">
              <a:solidFill>
                <a:srgbClr val="800000"/>
              </a:solidFill>
            </a:endParaRPr>
          </a:p>
        </p:txBody>
      </p:sp>
      <p:graphicFrame>
        <p:nvGraphicFramePr>
          <p:cNvPr id="17" name="Group 17"/>
          <p:cNvGraphicFramePr>
            <a:graphicFrameLocks noGrp="1"/>
          </p:cNvGraphicFramePr>
          <p:nvPr>
            <p:extLst/>
          </p:nvPr>
        </p:nvGraphicFramePr>
        <p:xfrm>
          <a:off x="2987824" y="5229200"/>
          <a:ext cx="2808312" cy="1107014"/>
        </p:xfrm>
        <a:graphic>
          <a:graphicData uri="http://schemas.openxmlformats.org/drawingml/2006/table">
            <a:tbl>
              <a:tblPr/>
              <a:tblGrid>
                <a:gridCol w="668645">
                  <a:extLst>
                    <a:ext uri="{9D8B030D-6E8A-4147-A177-3AD203B41FA5}">
                      <a16:colId xmlns:a16="http://schemas.microsoft.com/office/drawing/2014/main" val="20000"/>
                    </a:ext>
                  </a:extLst>
                </a:gridCol>
                <a:gridCol w="1002969">
                  <a:extLst>
                    <a:ext uri="{9D8B030D-6E8A-4147-A177-3AD203B41FA5}">
                      <a16:colId xmlns:a16="http://schemas.microsoft.com/office/drawing/2014/main" val="20001"/>
                    </a:ext>
                  </a:extLst>
                </a:gridCol>
                <a:gridCol w="1136698">
                  <a:extLst>
                    <a:ext uri="{9D8B030D-6E8A-4147-A177-3AD203B41FA5}">
                      <a16:colId xmlns:a16="http://schemas.microsoft.com/office/drawing/2014/main" val="20002"/>
                    </a:ext>
                  </a:extLst>
                </a:gridCol>
              </a:tblGrid>
              <a:tr h="340826">
                <a:tc>
                  <a:txBody>
                    <a:bodyPr/>
                    <a:lstStyle/>
                    <a:p>
                      <a:pPr marL="0" marR="0" lvl="0" indent="0" algn="ctr" defTabSz="914400" rtl="0" eaLnBrk="1" fontAlgn="base" latinLnBrk="0" hangingPunct="1">
                        <a:lnSpc>
                          <a:spcPct val="100000"/>
                        </a:lnSpc>
                        <a:spcBef>
                          <a:spcPct val="0"/>
                        </a:spcBef>
                        <a:spcAft>
                          <a:spcPct val="0"/>
                        </a:spcAft>
                        <a:buClrTx/>
                        <a:buSzPct val="124000"/>
                        <a:buFontTx/>
                        <a:buNone/>
                        <a:tabLst>
                          <a:tab pos="914400" algn="l"/>
                        </a:tabLst>
                      </a:pPr>
                      <a:endParaRPr kumimoji="0" lang="en-US" sz="1200" b="0" i="0" u="none" strike="noStrike" cap="none" normalizeH="0" baseline="0" dirty="0">
                        <a:ln>
                          <a:noFill/>
                        </a:ln>
                        <a:solidFill>
                          <a:schemeClr val="tx1"/>
                        </a:solidFill>
                        <a:effectLst/>
                        <a:latin typeface="Gill Sans"/>
                        <a:ea typeface="ヒラギノ角ゴ ProN W3" charset="0"/>
                        <a:cs typeface="Gill Sans"/>
                        <a:sym typeface="Arial" charset="0"/>
                      </a:endParaRPr>
                    </a:p>
                  </a:txBody>
                  <a:tcPr marL="50800" marR="50800" marT="50800" marB="50800" horzOverflow="overflow">
                    <a:lnL w="28575"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28575"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24000"/>
                        <a:buFontTx/>
                        <a:buNone/>
                        <a:tabLst>
                          <a:tab pos="914400" algn="l"/>
                        </a:tabLst>
                      </a:pPr>
                      <a:r>
                        <a:rPr kumimoji="0" lang="en-US" sz="1200" b="1" i="0" u="none" strike="noStrike" cap="none" normalizeH="0" baseline="0" dirty="0">
                          <a:ln>
                            <a:noFill/>
                          </a:ln>
                          <a:solidFill>
                            <a:schemeClr val="tx1"/>
                          </a:solidFill>
                          <a:effectLst/>
                          <a:latin typeface="Gill Sans"/>
                          <a:ea typeface="ヒラギノ角ゴ ProN W3" charset="0"/>
                          <a:cs typeface="Gill Sans"/>
                          <a:sym typeface="Arial" charset="0"/>
                        </a:rPr>
                        <a:t>Silicon Area (m</a:t>
                      </a:r>
                      <a:r>
                        <a:rPr kumimoji="0" lang="en-US" sz="1200" b="1" i="0" u="none" strike="noStrike" cap="none" normalizeH="0" baseline="30000" dirty="0">
                          <a:ln>
                            <a:noFill/>
                          </a:ln>
                          <a:solidFill>
                            <a:schemeClr val="tx1"/>
                          </a:solidFill>
                          <a:effectLst/>
                          <a:latin typeface="Gill Sans"/>
                          <a:ea typeface="ヒラギノ角ゴ ProN W3" charset="0"/>
                          <a:cs typeface="Gill Sans"/>
                          <a:sym typeface="Arial" charset="0"/>
                        </a:rPr>
                        <a:t>2</a:t>
                      </a:r>
                      <a:r>
                        <a:rPr kumimoji="0" lang="en-US" sz="1200" b="1" i="0" u="none" strike="noStrike" cap="none" normalizeH="0" baseline="0" dirty="0">
                          <a:ln>
                            <a:noFill/>
                          </a:ln>
                          <a:solidFill>
                            <a:schemeClr val="tx1"/>
                          </a:solidFill>
                          <a:effectLst/>
                          <a:latin typeface="Gill Sans"/>
                          <a:ea typeface="ヒラギノ角ゴ ProN W3" charset="0"/>
                          <a:cs typeface="Gill Sans"/>
                          <a:sym typeface="Arial" charset="0"/>
                        </a:rPr>
                        <a:t>)</a:t>
                      </a:r>
                    </a:p>
                  </a:txBody>
                  <a:tcPr marL="50800" marR="50800" marT="50800" marB="50800"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28575"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24000"/>
                        <a:buFontTx/>
                        <a:buNone/>
                        <a:tabLst>
                          <a:tab pos="914400" algn="l"/>
                        </a:tabLst>
                      </a:pPr>
                      <a:r>
                        <a:rPr kumimoji="0" lang="en-US" sz="1200" b="1" i="0" u="none" strike="noStrike" cap="none" normalizeH="0" baseline="0" dirty="0" err="1">
                          <a:ln>
                            <a:noFill/>
                          </a:ln>
                          <a:solidFill>
                            <a:schemeClr val="tx1"/>
                          </a:solidFill>
                          <a:effectLst/>
                          <a:latin typeface="Gill Sans"/>
                          <a:ea typeface="ヒラギノ角ゴ ProN W3" charset="0"/>
                          <a:cs typeface="Gill Sans"/>
                          <a:sym typeface="Arial" charset="0"/>
                        </a:rPr>
                        <a:t>MChannels</a:t>
                      </a:r>
                      <a:endParaRPr kumimoji="0" lang="en-US" sz="1200" b="1" i="0" u="none" strike="noStrike" cap="none" normalizeH="0" baseline="0" dirty="0">
                        <a:ln>
                          <a:noFill/>
                        </a:ln>
                        <a:solidFill>
                          <a:schemeClr val="tx1"/>
                        </a:solidFill>
                        <a:effectLst/>
                        <a:latin typeface="Gill Sans"/>
                        <a:ea typeface="ヒラギノ角ゴ ProN W3" charset="0"/>
                        <a:cs typeface="Gill Sans"/>
                        <a:sym typeface="Arial" charset="0"/>
                      </a:endParaRPr>
                    </a:p>
                  </a:txBody>
                  <a:tcPr marL="50800" marR="50800" marT="50800" marB="50800" horzOverflow="overflow">
                    <a:lnL w="12700" cap="flat" cmpd="sng" algn="ctr">
                      <a:solidFill>
                        <a:srgbClr val="003366"/>
                      </a:solidFill>
                      <a:prstDash val="solid"/>
                      <a:round/>
                      <a:headEnd type="none" w="med" len="med"/>
                      <a:tailEnd type="none" w="med" len="med"/>
                    </a:lnL>
                    <a:lnR w="28575" cap="flat" cmpd="sng" algn="ctr">
                      <a:solidFill>
                        <a:srgbClr val="003366"/>
                      </a:solidFill>
                      <a:prstDash val="solid"/>
                      <a:round/>
                      <a:headEnd type="none" w="med" len="med"/>
                      <a:tailEnd type="none" w="med" len="med"/>
                    </a:lnR>
                    <a:lnT w="28575"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5174">
                <a:tc>
                  <a:txBody>
                    <a:bodyPr/>
                    <a:lstStyle/>
                    <a:p>
                      <a:pPr marL="0" marR="0" lvl="0" indent="0" algn="ctr" defTabSz="914400" rtl="0" eaLnBrk="1" fontAlgn="base" latinLnBrk="0" hangingPunct="1">
                        <a:lnSpc>
                          <a:spcPct val="100000"/>
                        </a:lnSpc>
                        <a:spcBef>
                          <a:spcPct val="0"/>
                        </a:spcBef>
                        <a:spcAft>
                          <a:spcPct val="0"/>
                        </a:spcAft>
                        <a:buClrTx/>
                        <a:buSzPct val="124000"/>
                        <a:buFontTx/>
                        <a:buNone/>
                        <a:tabLst>
                          <a:tab pos="914400" algn="l"/>
                        </a:tabLst>
                      </a:pPr>
                      <a:r>
                        <a:rPr kumimoji="0" lang="en-US" sz="1200" b="1" i="0" u="none" strike="noStrike" cap="none" normalizeH="0" baseline="0" dirty="0">
                          <a:ln>
                            <a:noFill/>
                          </a:ln>
                          <a:solidFill>
                            <a:schemeClr val="tx1"/>
                          </a:solidFill>
                          <a:effectLst/>
                          <a:latin typeface="Gill Sans"/>
                          <a:ea typeface="ヒラギノ角ゴ ProN W3" charset="0"/>
                          <a:cs typeface="Gill Sans"/>
                          <a:sym typeface="Arial" charset="0"/>
                        </a:rPr>
                        <a:t>Pixel</a:t>
                      </a:r>
                    </a:p>
                  </a:txBody>
                  <a:tcPr marL="50800" marR="50800" marT="50800" marB="50800" horzOverflow="overflow">
                    <a:lnL w="28575"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24000"/>
                        <a:buFontTx/>
                        <a:buNone/>
                        <a:tabLst>
                          <a:tab pos="914400" algn="l"/>
                        </a:tabLst>
                      </a:pPr>
                      <a:r>
                        <a:rPr kumimoji="0" lang="en-US" sz="1200" b="0" i="0" u="none" strike="noStrike" cap="none" normalizeH="0" baseline="0" dirty="0">
                          <a:ln>
                            <a:noFill/>
                          </a:ln>
                          <a:solidFill>
                            <a:schemeClr val="tx1"/>
                          </a:solidFill>
                          <a:effectLst/>
                          <a:latin typeface="Gill Sans"/>
                          <a:ea typeface="ヒラギノ角ゴ ProN W3" charset="0"/>
                          <a:cs typeface="Gill Sans"/>
                          <a:sym typeface="Arial" charset="0"/>
                        </a:rPr>
                        <a:t>8.2</a:t>
                      </a:r>
                      <a:endParaRPr kumimoji="0" lang="en-US" sz="1200" b="0" i="0" u="none" strike="noStrike" cap="none" normalizeH="0" baseline="32000" dirty="0">
                        <a:ln>
                          <a:noFill/>
                        </a:ln>
                        <a:solidFill>
                          <a:schemeClr val="tx1"/>
                        </a:solidFill>
                        <a:effectLst/>
                        <a:latin typeface="Gill Sans"/>
                        <a:ea typeface="ヒラギノ角ゴ ProN W3" charset="0"/>
                        <a:cs typeface="Gill Sans"/>
                        <a:sym typeface="Arial" charset="0"/>
                      </a:endParaRPr>
                    </a:p>
                  </a:txBody>
                  <a:tcPr marL="50800" marR="50800" marT="50800" marB="50800"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24000"/>
                        <a:buFontTx/>
                        <a:buNone/>
                        <a:tabLst>
                          <a:tab pos="914400" algn="l"/>
                        </a:tabLst>
                      </a:pPr>
                      <a:r>
                        <a:rPr kumimoji="0" lang="en-US" sz="1200" b="0" i="0" u="none" strike="noStrike" cap="none" normalizeH="0" baseline="0" dirty="0">
                          <a:ln>
                            <a:noFill/>
                          </a:ln>
                          <a:solidFill>
                            <a:schemeClr val="tx1"/>
                          </a:solidFill>
                          <a:effectLst/>
                          <a:latin typeface="Gill Sans"/>
                          <a:ea typeface="ヒラギノ角ゴ ProN W3" charset="0"/>
                          <a:cs typeface="Gill Sans"/>
                          <a:sym typeface="Arial" charset="0"/>
                        </a:rPr>
                        <a:t>638</a:t>
                      </a:r>
                    </a:p>
                  </a:txBody>
                  <a:tcPr marL="50800" marR="50800" marT="50800" marB="50800" horzOverflow="overflow">
                    <a:lnL w="12700" cap="flat" cmpd="sng" algn="ctr">
                      <a:solidFill>
                        <a:srgbClr val="003366"/>
                      </a:solidFill>
                      <a:prstDash val="solid"/>
                      <a:round/>
                      <a:headEnd type="none" w="med" len="med"/>
                      <a:tailEnd type="none" w="med" len="med"/>
                    </a:lnL>
                    <a:lnR w="28575"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29684">
                <a:tc>
                  <a:txBody>
                    <a:bodyPr/>
                    <a:lstStyle/>
                    <a:p>
                      <a:pPr marL="0" marR="0" lvl="0" indent="0" algn="ctr" defTabSz="914400" rtl="0" eaLnBrk="1" fontAlgn="base" latinLnBrk="0" hangingPunct="1">
                        <a:lnSpc>
                          <a:spcPct val="100000"/>
                        </a:lnSpc>
                        <a:spcBef>
                          <a:spcPct val="0"/>
                        </a:spcBef>
                        <a:spcAft>
                          <a:spcPct val="0"/>
                        </a:spcAft>
                        <a:buClrTx/>
                        <a:buSzPct val="124000"/>
                        <a:buFontTx/>
                        <a:buNone/>
                        <a:tabLst>
                          <a:tab pos="914400" algn="l"/>
                        </a:tabLst>
                      </a:pPr>
                      <a:r>
                        <a:rPr kumimoji="0" lang="en-US" sz="1200" b="1" i="0" u="none" strike="noStrike" cap="none" normalizeH="0" baseline="0" dirty="0">
                          <a:ln>
                            <a:noFill/>
                          </a:ln>
                          <a:solidFill>
                            <a:schemeClr val="tx1"/>
                          </a:solidFill>
                          <a:effectLst/>
                          <a:latin typeface="Gill Sans"/>
                          <a:ea typeface="ヒラギノ角ゴ ProN W3" charset="0"/>
                          <a:cs typeface="Gill Sans"/>
                          <a:sym typeface="Arial" charset="0"/>
                        </a:rPr>
                        <a:t>Strip</a:t>
                      </a:r>
                    </a:p>
                  </a:txBody>
                  <a:tcPr marL="50800" marR="50800" marT="50800" marB="50800" horzOverflow="overflow">
                    <a:lnL w="28575"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28575"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24000"/>
                        <a:buFontTx/>
                        <a:buNone/>
                        <a:tabLst>
                          <a:tab pos="914400" algn="l"/>
                        </a:tabLst>
                      </a:pPr>
                      <a:r>
                        <a:rPr kumimoji="0" lang="en-US" sz="1200" b="0" i="0" u="none" strike="noStrike" cap="none" normalizeH="0" baseline="0" dirty="0">
                          <a:ln>
                            <a:noFill/>
                          </a:ln>
                          <a:solidFill>
                            <a:schemeClr val="tx1"/>
                          </a:solidFill>
                          <a:effectLst/>
                          <a:latin typeface="Gill Sans"/>
                          <a:ea typeface="ヒラギノ角ゴ ProN W3" charset="0"/>
                          <a:cs typeface="Gill Sans"/>
                          <a:sym typeface="Arial" charset="0"/>
                        </a:rPr>
                        <a:t>193</a:t>
                      </a:r>
                      <a:endParaRPr kumimoji="0" lang="en-US" sz="1200" b="0" i="0" u="none" strike="noStrike" cap="none" normalizeH="0" baseline="32000" dirty="0">
                        <a:ln>
                          <a:noFill/>
                        </a:ln>
                        <a:solidFill>
                          <a:schemeClr val="tx1"/>
                        </a:solidFill>
                        <a:effectLst/>
                        <a:latin typeface="Gill Sans"/>
                        <a:ea typeface="ヒラギノ角ゴ ProN W3" charset="0"/>
                        <a:cs typeface="Gill Sans"/>
                        <a:sym typeface="Arial" charset="0"/>
                      </a:endParaRPr>
                    </a:p>
                  </a:txBody>
                  <a:tcPr marL="50800" marR="50800" marT="50800" marB="50800"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28575"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24000"/>
                        <a:buFontTx/>
                        <a:buNone/>
                        <a:tabLst>
                          <a:tab pos="914400" algn="l"/>
                        </a:tabLst>
                      </a:pPr>
                      <a:r>
                        <a:rPr kumimoji="0" lang="en-US" sz="1200" b="0" i="0" u="none" strike="noStrike" cap="none" normalizeH="0" baseline="0" dirty="0">
                          <a:ln>
                            <a:noFill/>
                          </a:ln>
                          <a:solidFill>
                            <a:schemeClr val="tx1"/>
                          </a:solidFill>
                          <a:effectLst/>
                          <a:latin typeface="Gill Sans"/>
                          <a:ea typeface="ヒラギノ角ゴ ProN W3" charset="0"/>
                          <a:cs typeface="Gill Sans"/>
                          <a:sym typeface="Arial" charset="0"/>
                        </a:rPr>
                        <a:t>74</a:t>
                      </a:r>
                    </a:p>
                  </a:txBody>
                  <a:tcPr marL="50800" marR="50800" marT="50800" marB="50800" horzOverflow="overflow">
                    <a:lnL w="12700" cap="flat" cmpd="sng" algn="ctr">
                      <a:solidFill>
                        <a:srgbClr val="003366"/>
                      </a:solidFill>
                      <a:prstDash val="solid"/>
                      <a:round/>
                      <a:headEnd type="none" w="med" len="med"/>
                      <a:tailEnd type="none" w="med" len="med"/>
                    </a:lnL>
                    <a:lnR w="28575"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28575" cap="flat" cmpd="sng" algn="ctr">
                      <a:solidFill>
                        <a:srgbClr val="00336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4" name="Footer Placeholder 3"/>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Tree>
    <p:extLst>
      <p:ext uri="{BB962C8B-B14F-4D97-AF65-F5344CB8AC3E}">
        <p14:creationId xmlns:p14="http://schemas.microsoft.com/office/powerpoint/2010/main" val="42360657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4" y="274638"/>
            <a:ext cx="8784976" cy="1143000"/>
          </a:xfrm>
        </p:spPr>
        <p:txBody>
          <a:bodyPr>
            <a:normAutofit fontScale="90000"/>
          </a:bodyPr>
          <a:lstStyle/>
          <a:p>
            <a:r>
              <a:rPr lang="en-US" dirty="0">
                <a:solidFill>
                  <a:schemeClr val="accent2"/>
                </a:solidFill>
                <a:latin typeface="AmericanTypewriter"/>
              </a:rPr>
              <a:t>• </a:t>
            </a:r>
            <a:r>
              <a:rPr lang="en-US" dirty="0"/>
              <a:t>HL-LHC Detector Upgrades</a:t>
            </a:r>
            <a:r>
              <a:rPr lang="en-US" dirty="0">
                <a:solidFill>
                  <a:schemeClr val="accent2"/>
                </a:solidFill>
                <a:latin typeface="AmericanTypewriter"/>
              </a:rPr>
              <a:t>•</a:t>
            </a:r>
            <a:endParaRPr lang="en-US" dirty="0"/>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9" name="Content Placeholder 8"/>
          <p:cNvSpPr>
            <a:spLocks noGrp="1"/>
          </p:cNvSpPr>
          <p:nvPr>
            <p:ph idx="1"/>
          </p:nvPr>
        </p:nvSpPr>
        <p:spPr>
          <a:xfrm>
            <a:off x="251522" y="1556793"/>
            <a:ext cx="8507288" cy="4824536"/>
          </a:xfrm>
        </p:spPr>
        <p:txBody>
          <a:bodyPr>
            <a:noAutofit/>
          </a:bodyPr>
          <a:lstStyle/>
          <a:p>
            <a:r>
              <a:rPr lang="en-US" sz="1800" b="1" dirty="0">
                <a:solidFill>
                  <a:srgbClr val="800000"/>
                </a:solidFill>
              </a:rPr>
              <a:t>Calorimeters R&amp;D Efforts</a:t>
            </a:r>
            <a:r>
              <a:rPr lang="en-US" sz="1800" dirty="0"/>
              <a:t>, towards rad tolerant systems</a:t>
            </a:r>
          </a:p>
          <a:p>
            <a:pPr lvl="1"/>
            <a:r>
              <a:rPr lang="en-US" sz="1600" dirty="0">
                <a:sym typeface="Wingdings" pitchFamily="2" charset="2"/>
              </a:rPr>
              <a:t>Rad-tolerant crystal scintillators </a:t>
            </a:r>
            <a:r>
              <a:rPr lang="en-US" sz="1600" dirty="0"/>
              <a:t>(LYSO, YSO, Cerium Fluoride)</a:t>
            </a:r>
            <a:r>
              <a:rPr lang="en-US" sz="1600" dirty="0">
                <a:sym typeface="Wingdings" pitchFamily="2" charset="2"/>
              </a:rPr>
              <a:t>, WLS </a:t>
            </a:r>
            <a:r>
              <a:rPr lang="en-US" sz="1600" dirty="0" err="1">
                <a:sym typeface="Wingdings" pitchFamily="2" charset="2"/>
              </a:rPr>
              <a:t>fibres</a:t>
            </a:r>
            <a:r>
              <a:rPr lang="en-US" sz="1600" dirty="0">
                <a:sym typeface="Wingdings" pitchFamily="2" charset="2"/>
              </a:rPr>
              <a:t> in quartz capillaries, rad-tolerant photo-detectors (e.g. </a:t>
            </a:r>
            <a:r>
              <a:rPr lang="en-US" sz="1600" dirty="0" err="1">
                <a:sym typeface="Wingdings" pitchFamily="2" charset="2"/>
              </a:rPr>
              <a:t>GaInP</a:t>
            </a:r>
            <a:r>
              <a:rPr lang="en-US" sz="1600" dirty="0">
                <a:sym typeface="Wingdings" pitchFamily="2" charset="2"/>
              </a:rPr>
              <a:t>), </a:t>
            </a:r>
            <a:r>
              <a:rPr lang="en-GB" sz="1600" dirty="0">
                <a:sym typeface="Wingdings" pitchFamily="2" charset="2"/>
              </a:rPr>
              <a:t>c</a:t>
            </a:r>
            <a:r>
              <a:rPr lang="en-GB" sz="1600" dirty="0"/>
              <a:t>hange layout of tile calorimeter using </a:t>
            </a:r>
            <a:r>
              <a:rPr lang="en-US" sz="1600" dirty="0"/>
              <a:t>WLS </a:t>
            </a:r>
            <a:r>
              <a:rPr lang="en-US" sz="1600" dirty="0" err="1"/>
              <a:t>fibres</a:t>
            </a:r>
            <a:r>
              <a:rPr lang="en-US" sz="1600" dirty="0"/>
              <a:t> within scintillator to shorten the light path length, </a:t>
            </a:r>
            <a:r>
              <a:rPr lang="en-GB" sz="1600" dirty="0"/>
              <a:t>High granularity Particle flow / Imaging Gas </a:t>
            </a:r>
            <a:r>
              <a:rPr lang="en-GB" sz="1600" dirty="0" err="1"/>
              <a:t>Calorimetry</a:t>
            </a:r>
            <a:r>
              <a:rPr lang="en-GB" sz="1600" dirty="0"/>
              <a:t> (CALICE)…</a:t>
            </a:r>
          </a:p>
          <a:p>
            <a:pPr lvl="1"/>
            <a:r>
              <a:rPr lang="en-GB" sz="1600" i="1" dirty="0"/>
              <a:t>Electronics upgrades: </a:t>
            </a:r>
            <a:r>
              <a:rPr lang="en-GB" sz="1600" dirty="0"/>
              <a:t>On-detector front-end electronics with sufficient resolution and large dynamic range</a:t>
            </a:r>
            <a:endParaRPr lang="en-US" sz="1800" dirty="0"/>
          </a:p>
          <a:p>
            <a:r>
              <a:rPr lang="en-US" sz="1800" b="1" dirty="0" err="1">
                <a:solidFill>
                  <a:srgbClr val="800000"/>
                </a:solidFill>
              </a:rPr>
              <a:t>Muon</a:t>
            </a:r>
            <a:r>
              <a:rPr lang="en-US" sz="1800" b="1" dirty="0">
                <a:solidFill>
                  <a:srgbClr val="800000"/>
                </a:solidFill>
              </a:rPr>
              <a:t> systems R&amp;D Efforts</a:t>
            </a:r>
          </a:p>
          <a:p>
            <a:pPr lvl="1"/>
            <a:r>
              <a:rPr lang="en-US" sz="1600" dirty="0"/>
              <a:t>Improved rate capability and timing, using novel detector technologies (MPGD)</a:t>
            </a:r>
            <a:endParaRPr lang="en-US" sz="1800" dirty="0"/>
          </a:p>
          <a:p>
            <a:r>
              <a:rPr lang="en-US" sz="1800" b="1" dirty="0">
                <a:solidFill>
                  <a:srgbClr val="800000"/>
                </a:solidFill>
              </a:rPr>
              <a:t>Electronics</a:t>
            </a:r>
          </a:p>
          <a:p>
            <a:pPr lvl="1"/>
            <a:r>
              <a:rPr lang="en-US" sz="1600" dirty="0"/>
              <a:t>Development of new front-end chips to cope with increased channel densities, develop high density interconnects, optimize power distribution, develop </a:t>
            </a:r>
            <a:r>
              <a:rPr lang="en-GB" sz="1600" dirty="0"/>
              <a:t>High speed links (≳10 </a:t>
            </a:r>
            <a:r>
              <a:rPr lang="en-GB" sz="1600" dirty="0" err="1"/>
              <a:t>Gbps</a:t>
            </a:r>
            <a:r>
              <a:rPr lang="en-GB" sz="1600" dirty="0"/>
              <a:t>) </a:t>
            </a:r>
            <a:endParaRPr lang="en-US" sz="1800" dirty="0"/>
          </a:p>
          <a:p>
            <a:r>
              <a:rPr lang="en-US" sz="1800" b="1" dirty="0">
                <a:solidFill>
                  <a:srgbClr val="800000"/>
                </a:solidFill>
              </a:rPr>
              <a:t>Trigger/DAQ/Offline computing</a:t>
            </a:r>
          </a:p>
          <a:p>
            <a:pPr lvl="1"/>
            <a:r>
              <a:rPr lang="en-US" sz="1600" dirty="0"/>
              <a:t>New trigger strategies, processing, networks, storage, CPU, CLOUD-computing…</a:t>
            </a:r>
          </a:p>
          <a:p>
            <a:endParaRPr lang="en-US" sz="1800" dirty="0"/>
          </a:p>
        </p:txBody>
      </p:sp>
      <p:sp>
        <p:nvSpPr>
          <p:cNvPr id="3" name="Date Placeholder 2"/>
          <p:cNvSpPr>
            <a:spLocks noGrp="1"/>
          </p:cNvSpPr>
          <p:nvPr>
            <p:ph type="dt" sz="half" idx="10"/>
          </p:nvPr>
        </p:nvSpPr>
        <p:spPr/>
        <p:txBody>
          <a:bodyPr/>
          <a:lstStyle/>
          <a:p>
            <a:pPr>
              <a:defRPr/>
            </a:pPr>
            <a:r>
              <a:rPr lang="en-US">
                <a:solidFill>
                  <a:prstClr val="black"/>
                </a:solidFill>
              </a:rPr>
              <a:t>mar.capeans@cern.ch</a:t>
            </a:r>
          </a:p>
        </p:txBody>
      </p:sp>
      <p:sp>
        <p:nvSpPr>
          <p:cNvPr id="7" name="Slide Number Placeholder 6"/>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71</a:t>
            </a:fld>
            <a:endParaRPr lang="en-US" sz="1400">
              <a:solidFill>
                <a:prstClr val="black"/>
              </a:solidFill>
            </a:endParaRPr>
          </a:p>
        </p:txBody>
      </p:sp>
    </p:spTree>
    <p:extLst>
      <p:ext uri="{BB962C8B-B14F-4D97-AF65-F5344CB8AC3E}">
        <p14:creationId xmlns:p14="http://schemas.microsoft.com/office/powerpoint/2010/main" val="647348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a:solidFill>
                  <a:prstClr val="black"/>
                </a:solidFill>
              </a:rPr>
              <a:t>mar.capeans@cern.ch</a:t>
            </a:r>
          </a:p>
        </p:txBody>
      </p:sp>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8</a:t>
            </a:fld>
            <a:endParaRPr lang="en-US" sz="1400">
              <a:solidFill>
                <a:prstClr val="black"/>
              </a:solidFill>
            </a:endParaRPr>
          </a:p>
        </p:txBody>
      </p:sp>
      <p:pic>
        <p:nvPicPr>
          <p:cNvPr id="7" name="Picture 2"/>
          <p:cNvPicPr>
            <a:picLocks noChangeAspect="1" noChangeArrowheads="1"/>
          </p:cNvPicPr>
          <p:nvPr/>
        </p:nvPicPr>
        <p:blipFill>
          <a:blip r:embed="rId2" cstate="print"/>
          <a:srcRect/>
          <a:stretch>
            <a:fillRect/>
          </a:stretch>
        </p:blipFill>
        <p:spPr bwMode="auto">
          <a:xfrm>
            <a:off x="-36512" y="188640"/>
            <a:ext cx="9252520" cy="6197037"/>
          </a:xfrm>
          <a:prstGeom prst="rect">
            <a:avLst/>
          </a:prstGeom>
          <a:noFill/>
          <a:ln w="9525">
            <a:noFill/>
            <a:miter lim="800000"/>
            <a:headEnd/>
            <a:tailEnd/>
          </a:ln>
        </p:spPr>
      </p:pic>
    </p:spTree>
    <p:extLst>
      <p:ext uri="{BB962C8B-B14F-4D97-AF65-F5344CB8AC3E}">
        <p14:creationId xmlns:p14="http://schemas.microsoft.com/office/powerpoint/2010/main" val="804453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mr-IN">
                <a:solidFill>
                  <a:prstClr val="black"/>
                </a:solidFill>
              </a:rPr>
              <a:t>25/6/2019</a:t>
            </a:r>
            <a:endParaRPr lang="en-US" sz="1400">
              <a:solidFill>
                <a:prstClr val="black"/>
              </a:solidFill>
            </a:endParaRPr>
          </a:p>
        </p:txBody>
      </p:sp>
      <p:sp>
        <p:nvSpPr>
          <p:cNvPr id="10" name="Rectangle 2"/>
          <p:cNvSpPr>
            <a:spLocks noGrp="1" noChangeArrowheads="1"/>
          </p:cNvSpPr>
          <p:nvPr>
            <p:ph type="title"/>
          </p:nvPr>
        </p:nvSpPr>
        <p:spPr>
          <a:xfrm>
            <a:off x="323531" y="3076"/>
            <a:ext cx="8590286" cy="1143000"/>
          </a:xfrm>
        </p:spPr>
        <p:txBody>
          <a:bodyPr>
            <a:normAutofit/>
          </a:bodyPr>
          <a:lstStyle/>
          <a:p>
            <a:r>
              <a:rPr lang="es-ES_tradnl" dirty="0">
                <a:solidFill>
                  <a:schemeClr val="accent2"/>
                </a:solidFill>
                <a:latin typeface="AmericanTypewriter"/>
              </a:rPr>
              <a:t>• </a:t>
            </a:r>
            <a:r>
              <a:rPr lang="es-ES_tradnl" dirty="0"/>
              <a:t>Detección de Partículas</a:t>
            </a:r>
            <a:r>
              <a:rPr lang="es-ES_tradnl" dirty="0">
                <a:solidFill>
                  <a:schemeClr val="accent2"/>
                </a:solidFill>
                <a:latin typeface="AmericanTypewriter"/>
              </a:rPr>
              <a:t>•</a:t>
            </a:r>
            <a:endParaRPr lang="es-ES_tradnl" dirty="0"/>
          </a:p>
        </p:txBody>
      </p:sp>
      <p:sp>
        <p:nvSpPr>
          <p:cNvPr id="8" name="Content Placeholder 2"/>
          <p:cNvSpPr>
            <a:spLocks noGrp="1"/>
          </p:cNvSpPr>
          <p:nvPr>
            <p:ph idx="1"/>
          </p:nvPr>
        </p:nvSpPr>
        <p:spPr>
          <a:xfrm>
            <a:off x="323531" y="1146076"/>
            <a:ext cx="8590283" cy="5374186"/>
          </a:xfrm>
        </p:spPr>
        <p:txBody>
          <a:bodyPr>
            <a:normAutofit/>
          </a:bodyPr>
          <a:lstStyle/>
          <a:p>
            <a:pPr>
              <a:spcBef>
                <a:spcPct val="0"/>
              </a:spcBef>
            </a:pPr>
            <a:r>
              <a:rPr lang="es-ES_tradnl" altLang="fr-FR" sz="2000" dirty="0">
                <a:latin typeface="Gill Sans MT"/>
                <a:cs typeface="Gill Sans MT"/>
              </a:rPr>
              <a:t>En general, no podemos "ver" la reacción en sí, pero sólo los productos finales de la reacción</a:t>
            </a:r>
          </a:p>
          <a:p>
            <a:pPr>
              <a:spcBef>
                <a:spcPct val="0"/>
              </a:spcBef>
            </a:pPr>
            <a:endParaRPr lang="es-ES_tradnl" altLang="fr-FR" sz="2000" dirty="0">
              <a:latin typeface="Gill Sans MT"/>
              <a:cs typeface="Gill Sans MT"/>
            </a:endParaRPr>
          </a:p>
          <a:p>
            <a:pPr>
              <a:spcBef>
                <a:spcPct val="0"/>
              </a:spcBef>
            </a:pPr>
            <a:r>
              <a:rPr lang="es-ES_tradnl" altLang="fr-FR" sz="2000" dirty="0">
                <a:latin typeface="Gill Sans MT"/>
                <a:cs typeface="Gill Sans MT"/>
              </a:rPr>
              <a:t>Con el fin de reconstruir el mecanismo de reacción y las propiedades de las partículas involucradas, </a:t>
            </a:r>
            <a:r>
              <a:rPr lang="es-ES_tradnl" altLang="fr-FR" sz="2000" u="sng" dirty="0">
                <a:latin typeface="Gill Sans MT"/>
                <a:cs typeface="Gill Sans MT"/>
              </a:rPr>
              <a:t>queremos la máxima información sobre los productos finales</a:t>
            </a:r>
          </a:p>
          <a:p>
            <a:pPr>
              <a:spcBef>
                <a:spcPct val="0"/>
              </a:spcBef>
            </a:pPr>
            <a:endParaRPr lang="es-ES_tradnl" altLang="fr-FR" sz="2000" u="sng" dirty="0">
              <a:latin typeface="Gill Sans MT"/>
              <a:cs typeface="Gill Sans MT"/>
            </a:endParaRPr>
          </a:p>
          <a:p>
            <a:pPr>
              <a:spcBef>
                <a:spcPct val="0"/>
              </a:spcBef>
            </a:pPr>
            <a:r>
              <a:rPr lang="es-ES_tradnl" altLang="fr-FR" sz="2000" b="1" dirty="0">
                <a:latin typeface="Gill Sans MT"/>
                <a:cs typeface="Gill Sans MT"/>
              </a:rPr>
              <a:t>El detector de partículas ideal debe</a:t>
            </a:r>
          </a:p>
          <a:p>
            <a:pPr lvl="1">
              <a:spcBef>
                <a:spcPts val="600"/>
              </a:spcBef>
            </a:pPr>
            <a:r>
              <a:rPr lang="es-ES_tradnl" altLang="fr-FR" sz="1800" dirty="0">
                <a:solidFill>
                  <a:srgbClr val="C00000"/>
                </a:solidFill>
                <a:latin typeface="Gill Sans MT"/>
                <a:cs typeface="Gill Sans MT"/>
              </a:rPr>
              <a:t>Garantizar cobertura del ángulo sólido completo (sin grietas, segmentación fina)</a:t>
            </a:r>
          </a:p>
          <a:p>
            <a:pPr lvl="1">
              <a:spcBef>
                <a:spcPts val="600"/>
              </a:spcBef>
            </a:pPr>
            <a:r>
              <a:rPr lang="es-ES_tradnl" altLang="fr-FR" sz="1800" dirty="0">
                <a:solidFill>
                  <a:srgbClr val="C00000"/>
                </a:solidFill>
                <a:latin typeface="Gill Sans MT"/>
                <a:cs typeface="Gill Sans MT"/>
              </a:rPr>
              <a:t>Medir el momento y/o energía</a:t>
            </a:r>
          </a:p>
          <a:p>
            <a:pPr lvl="1">
              <a:spcBef>
                <a:spcPts val="600"/>
              </a:spcBef>
            </a:pPr>
            <a:r>
              <a:rPr lang="es-ES_tradnl" altLang="fr-FR" sz="1800" dirty="0">
                <a:solidFill>
                  <a:srgbClr val="C00000"/>
                </a:solidFill>
                <a:latin typeface="Gill Sans MT"/>
                <a:cs typeface="Gill Sans MT"/>
              </a:rPr>
              <a:t>Detectar, rastrear e identificar todas las partículas (masa, carga)</a:t>
            </a:r>
          </a:p>
          <a:p>
            <a:pPr lvl="1">
              <a:spcBef>
                <a:spcPts val="600"/>
              </a:spcBef>
            </a:pPr>
            <a:r>
              <a:rPr lang="es-ES_tradnl" altLang="fr-FR" sz="1800" dirty="0">
                <a:solidFill>
                  <a:srgbClr val="C00000"/>
                </a:solidFill>
                <a:latin typeface="Gill Sans MT"/>
                <a:cs typeface="Gill Sans MT"/>
              </a:rPr>
              <a:t>Responder rápidamente, sin tiempo muerto</a:t>
            </a:r>
          </a:p>
          <a:p>
            <a:pPr lvl="1">
              <a:spcBef>
                <a:spcPts val="600"/>
              </a:spcBef>
            </a:pPr>
            <a:r>
              <a:rPr lang="es-ES_tradnl" altLang="fr-FR" sz="1800" dirty="0">
                <a:solidFill>
                  <a:srgbClr val="C00000"/>
                </a:solidFill>
                <a:latin typeface="Gill Sans MT"/>
                <a:cs typeface="Gill Sans MT"/>
              </a:rPr>
              <a:t>Convertir la información en señales (eléctricas)</a:t>
            </a:r>
          </a:p>
          <a:p>
            <a:pPr>
              <a:spcBef>
                <a:spcPct val="0"/>
              </a:spcBef>
            </a:pPr>
            <a:endParaRPr lang="es-ES_tradnl" altLang="fr-FR" sz="2000" dirty="0">
              <a:latin typeface="Gill Sans MT"/>
              <a:cs typeface="Gill Sans MT"/>
            </a:endParaRPr>
          </a:p>
          <a:p>
            <a:pPr>
              <a:spcBef>
                <a:spcPct val="0"/>
              </a:spcBef>
            </a:pPr>
            <a:endParaRPr lang="es-ES_tradnl" altLang="fr-FR" sz="2000" dirty="0">
              <a:latin typeface="Gill Sans MT"/>
              <a:cs typeface="Gill Sans MT"/>
            </a:endParaRPr>
          </a:p>
          <a:p>
            <a:pPr>
              <a:spcBef>
                <a:spcPct val="0"/>
              </a:spcBef>
            </a:pPr>
            <a:endParaRPr lang="es-ES_tradnl" altLang="fr-FR" sz="2000" dirty="0">
              <a:latin typeface="Gill Sans MT"/>
              <a:cs typeface="Gill Sans MT"/>
            </a:endParaRPr>
          </a:p>
          <a:p>
            <a:pPr>
              <a:spcBef>
                <a:spcPct val="0"/>
              </a:spcBef>
            </a:pPr>
            <a:endParaRPr lang="es-ES_tradnl" altLang="fr-FR" sz="2000" dirty="0">
              <a:latin typeface="Gill Sans MT"/>
              <a:cs typeface="Gill Sans MT"/>
            </a:endParaRPr>
          </a:p>
          <a:p>
            <a:pPr>
              <a:spcBef>
                <a:spcPct val="0"/>
              </a:spcBef>
            </a:pPr>
            <a:endParaRPr lang="es-ES_tradnl" altLang="fr-FR" sz="2000" dirty="0">
              <a:latin typeface="Gill Sans MT"/>
              <a:cs typeface="Gill Sans MT"/>
            </a:endParaRPr>
          </a:p>
        </p:txBody>
      </p:sp>
      <p:sp>
        <p:nvSpPr>
          <p:cNvPr id="2" name="Date Placeholder 1"/>
          <p:cNvSpPr>
            <a:spLocks noGrp="1"/>
          </p:cNvSpPr>
          <p:nvPr>
            <p:ph type="dt" sz="half" idx="10"/>
          </p:nvPr>
        </p:nvSpPr>
        <p:spPr/>
        <p:txBody>
          <a:bodyPr/>
          <a:lstStyle/>
          <a:p>
            <a:pPr>
              <a:defRPr/>
            </a:pPr>
            <a:r>
              <a:rPr lang="en-US">
                <a:solidFill>
                  <a:prstClr val="black"/>
                </a:solidFill>
              </a:rPr>
              <a:t>mar.capeans@cern.ch</a:t>
            </a:r>
          </a:p>
        </p:txBody>
      </p:sp>
      <p:sp>
        <p:nvSpPr>
          <p:cNvPr id="3" name="Slide Number Placeholder 2"/>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9</a:t>
            </a:fld>
            <a:endParaRPr lang="en-US" sz="1400">
              <a:solidFill>
                <a:prstClr val="black"/>
              </a:solidFill>
            </a:endParaRPr>
          </a:p>
        </p:txBody>
      </p:sp>
      <p:graphicFrame>
        <p:nvGraphicFramePr>
          <p:cNvPr id="6" name="Diagram 5"/>
          <p:cNvGraphicFramePr/>
          <p:nvPr>
            <p:extLst>
              <p:ext uri="{D42A27DB-BD31-4B8C-83A1-F6EECF244321}">
                <p14:modId xmlns:p14="http://schemas.microsoft.com/office/powerpoint/2010/main" val="1432109851"/>
              </p:ext>
            </p:extLst>
          </p:nvPr>
        </p:nvGraphicFramePr>
        <p:xfrm>
          <a:off x="910260" y="5593290"/>
          <a:ext cx="7416824" cy="669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6534218"/>
      </p:ext>
    </p:extLst>
  </p:cSld>
  <p:clrMapOvr>
    <a:masterClrMapping/>
  </p:clrMapOvr>
</p:sld>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Perspective">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0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600" dirty="0" smtClean="0">
            <a:solidFill>
              <a:srgbClr val="0070C0"/>
            </a:solidFill>
          </a:defRPr>
        </a:defPPr>
      </a:lstStyle>
    </a:txDef>
  </a:objectDefaults>
  <a:extraClrSchemeLst/>
</a:theme>
</file>

<file path=ppt/theme/theme1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8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Contport">
  <a:themeElements>
    <a:clrScheme name="Contpor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fontScheme name="Contpor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ECF5">
                <a:alpha val="98000"/>
              </a:srgbClr>
            </a:gs>
            <a:gs pos="50000">
              <a:srgbClr val="FFECF5">
                <a:gamma/>
                <a:tint val="78431"/>
                <a:invGamma/>
                <a:alpha val="75000"/>
              </a:srgbClr>
            </a:gs>
            <a:gs pos="100000">
              <a:srgbClr val="FFECF5">
                <a:alpha val="98000"/>
              </a:srgb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imes New Roman" pitchFamily="17" charset="0"/>
          </a:defRPr>
        </a:defPPr>
      </a:lstStyle>
    </a:spDef>
    <a:lnDef>
      <a:spPr bwMode="auto">
        <a:xfrm>
          <a:off x="0" y="0"/>
          <a:ext cx="1" cy="1"/>
        </a:xfrm>
        <a:custGeom>
          <a:avLst/>
          <a:gdLst/>
          <a:ahLst/>
          <a:cxnLst/>
          <a:rect l="0" t="0" r="0" b="0"/>
          <a:pathLst/>
        </a:custGeom>
        <a:gradFill rotWithShape="0">
          <a:gsLst>
            <a:gs pos="0">
              <a:srgbClr val="FFECF5">
                <a:alpha val="98000"/>
              </a:srgbClr>
            </a:gs>
            <a:gs pos="50000">
              <a:srgbClr val="FFECF5">
                <a:gamma/>
                <a:tint val="78431"/>
                <a:invGamma/>
                <a:alpha val="75000"/>
              </a:srgbClr>
            </a:gs>
            <a:gs pos="100000">
              <a:srgbClr val="FFECF5">
                <a:alpha val="98000"/>
              </a:srgb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imes New Roman" pitchFamily="17" charset="0"/>
          </a:defRPr>
        </a:defPPr>
      </a:lstStyle>
    </a:lnDef>
  </a:objectDefaults>
  <a:extraClrSchemeLst>
    <a:extraClrScheme>
      <a:clrScheme name="Contpor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Contpor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Contpor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ntport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Contport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Contport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Contport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Perspective.thmx</Template>
  <TotalTime>46807</TotalTime>
  <Words>4429</Words>
  <Application>Microsoft Macintosh PowerPoint</Application>
  <PresentationFormat>On-screen Show (4:3)</PresentationFormat>
  <Paragraphs>808</Paragraphs>
  <Slides>71</Slides>
  <Notes>12</Notes>
  <HiddenSlides>0</HiddenSlides>
  <MMClips>0</MMClips>
  <ScaleCrop>false</ScaleCrop>
  <HeadingPairs>
    <vt:vector size="6" baseType="variant">
      <vt:variant>
        <vt:lpstr>Fonts Used</vt:lpstr>
      </vt:variant>
      <vt:variant>
        <vt:i4>22</vt:i4>
      </vt:variant>
      <vt:variant>
        <vt:lpstr>Theme</vt:lpstr>
      </vt:variant>
      <vt:variant>
        <vt:i4>16</vt:i4>
      </vt:variant>
      <vt:variant>
        <vt:lpstr>Slide Titles</vt:lpstr>
      </vt:variant>
      <vt:variant>
        <vt:i4>71</vt:i4>
      </vt:variant>
    </vt:vector>
  </HeadingPairs>
  <TitlesOfParts>
    <vt:vector size="109" baseType="lpstr">
      <vt:lpstr>ＭＳ Ｐゴシック</vt:lpstr>
      <vt:lpstr>ヒラギノ角ゴ ProN W3</vt:lpstr>
      <vt:lpstr>AmericanTypewriter</vt:lpstr>
      <vt:lpstr>Arial</vt:lpstr>
      <vt:lpstr>Calibri</vt:lpstr>
      <vt:lpstr>Calibri Light</vt:lpstr>
      <vt:lpstr>Century Gothic</vt:lpstr>
      <vt:lpstr>Comic Sans MS</vt:lpstr>
      <vt:lpstr>Courier New</vt:lpstr>
      <vt:lpstr>Gill Sans</vt:lpstr>
      <vt:lpstr>Gill Sans Light</vt:lpstr>
      <vt:lpstr>Gill Sans MT</vt:lpstr>
      <vt:lpstr>Helvetica</vt:lpstr>
      <vt:lpstr>Luxi Sans</vt:lpstr>
      <vt:lpstr>Mangal</vt:lpstr>
      <vt:lpstr>msmincho</vt:lpstr>
      <vt:lpstr>Symbol</vt:lpstr>
      <vt:lpstr>Tahoma</vt:lpstr>
      <vt:lpstr>Times New Roman</vt:lpstr>
      <vt:lpstr>Verdana</vt:lpstr>
      <vt:lpstr>Wingdings</vt:lpstr>
      <vt:lpstr>Wingdings 2</vt:lpstr>
      <vt:lpstr>Perspective</vt:lpstr>
      <vt:lpstr>Office Theme</vt:lpstr>
      <vt:lpstr>1_Office Theme</vt:lpstr>
      <vt:lpstr>2_Office Theme</vt:lpstr>
      <vt:lpstr>3_Default Design</vt:lpstr>
      <vt:lpstr>4_Default Design</vt:lpstr>
      <vt:lpstr>6_Default Design</vt:lpstr>
      <vt:lpstr>8_Default Design</vt:lpstr>
      <vt:lpstr>Contport</vt:lpstr>
      <vt:lpstr>10_Default Design</vt:lpstr>
      <vt:lpstr>3_Office Theme</vt:lpstr>
      <vt:lpstr>4_Office Theme</vt:lpstr>
      <vt:lpstr>5_Office Theme</vt:lpstr>
      <vt:lpstr>6_Office Theme</vt:lpstr>
      <vt:lpstr>7_Office Theme</vt:lpstr>
      <vt:lpstr>8_Office Theme</vt:lpstr>
      <vt:lpstr>Introducción a los Detectores de Partículas</vt:lpstr>
      <vt:lpstr>• Perspectiva de esta charla•</vt:lpstr>
      <vt:lpstr>PowerPoint Presentation</vt:lpstr>
      <vt:lpstr>• LHC•</vt:lpstr>
      <vt:lpstr>• Suceso artístico•</vt:lpstr>
      <vt:lpstr>• Suceso artístico•</vt:lpstr>
      <vt:lpstr>PowerPoint Presentation</vt:lpstr>
      <vt:lpstr>PowerPoint Presentation</vt:lpstr>
      <vt:lpstr>• Detección de Partículas•</vt:lpstr>
      <vt:lpstr>• Interacciones en el Detector•</vt:lpstr>
      <vt:lpstr>• Interacciones•</vt:lpstr>
      <vt:lpstr>• Interacción EM de las Partículas •</vt:lpstr>
      <vt:lpstr>• Partículas Neutras•</vt:lpstr>
      <vt:lpstr>•Función VS Tecnología•</vt:lpstr>
      <vt:lpstr>• Detector ATLAS •</vt:lpstr>
      <vt:lpstr>PowerPoint Presentation</vt:lpstr>
      <vt:lpstr>• Interacciones en el Detector•</vt:lpstr>
      <vt:lpstr>• Detectores de Trazas•</vt:lpstr>
      <vt:lpstr>• ATLAS Tracker •</vt:lpstr>
      <vt:lpstr>• ATLAS Tracker•</vt:lpstr>
      <vt:lpstr>• Detectores de Gas •</vt:lpstr>
      <vt:lpstr>• Amplificación •</vt:lpstr>
      <vt:lpstr>• MWPC •</vt:lpstr>
      <vt:lpstr>• Tendencias•</vt:lpstr>
      <vt:lpstr>• Semiconductores •</vt:lpstr>
      <vt:lpstr>• Semiconductores •</vt:lpstr>
      <vt:lpstr>ATLAS, Barrel SCT module</vt:lpstr>
      <vt:lpstr>• Silicon @ LHC •</vt:lpstr>
      <vt:lpstr>• Sistemas•</vt:lpstr>
      <vt:lpstr>• Centelleadores •</vt:lpstr>
      <vt:lpstr>PowerPoint Presentation</vt:lpstr>
      <vt:lpstr>• Interacciones en el Detector•</vt:lpstr>
      <vt:lpstr>• Calorímetros •</vt:lpstr>
      <vt:lpstr>• Calorímetros •</vt:lpstr>
      <vt:lpstr>• Calorímetros •</vt:lpstr>
      <vt:lpstr>• Interacciones en el Detector•</vt:lpstr>
      <vt:lpstr>• Detección de Muones•</vt:lpstr>
      <vt:lpstr>• Detección de Muones•</vt:lpstr>
      <vt:lpstr>• Neutrinos •</vt:lpstr>
      <vt:lpstr>PowerPoint Presentation</vt:lpstr>
      <vt:lpstr>PowerPoint Presentation</vt:lpstr>
      <vt:lpstr>• Señales•</vt:lpstr>
      <vt:lpstr>PowerPoint Presentation</vt:lpstr>
      <vt:lpstr>• Experimentos•</vt:lpstr>
      <vt:lpstr>• Gestión de un experimento•</vt:lpstr>
      <vt:lpstr>• Colaboración y Distribución•</vt:lpstr>
      <vt:lpstr>• Futuro•</vt:lpstr>
      <vt:lpstr>Mejora permanente de los detectores</vt:lpstr>
      <vt:lpstr>ALICE ITS</vt:lpstr>
      <vt:lpstr>¿Físicos o Tecnólogos?</vt:lpstr>
      <vt:lpstr>• CLIC Detector•</vt:lpstr>
      <vt:lpstr>• Neutrino Detectors•</vt:lpstr>
      <vt:lpstr>Transferencia de conocimiento y tecnología</vt:lpstr>
      <vt:lpstr>• Nota Final •</vt:lpstr>
      <vt:lpstr>+</vt:lpstr>
      <vt:lpstr>Spare Slides</vt:lpstr>
      <vt:lpstr>• LAr TPC Technologies•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Regiones de Operación •</vt:lpstr>
      <vt:lpstr>• Campos magnéticos•</vt:lpstr>
      <vt:lpstr>• ATAS Toroidal Magnet •</vt:lpstr>
      <vt:lpstr>• Semiconductors •</vt:lpstr>
      <vt:lpstr>PowerPoint Presentation</vt:lpstr>
      <vt:lpstr>• Tracker Upgrades•</vt:lpstr>
      <vt:lpstr>• HL-LHC Detector Upgrades•</vt:lpstr>
    </vt:vector>
  </TitlesOfParts>
  <Manager/>
  <Company>CERN</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ATLAS Experiment at the LHC</dc:title>
  <dc:subject/>
  <dc:creator>mar capeans</dc:creator>
  <cp:keywords/>
  <dc:description/>
  <cp:lastModifiedBy>Microsoft Office User</cp:lastModifiedBy>
  <cp:revision>722</cp:revision>
  <cp:lastPrinted>2014-07-09T15:02:36Z</cp:lastPrinted>
  <dcterms:created xsi:type="dcterms:W3CDTF">2010-07-01T07:23:18Z</dcterms:created>
  <dcterms:modified xsi:type="dcterms:W3CDTF">2019-06-24T13:26:58Z</dcterms:modified>
  <cp:category/>
</cp:coreProperties>
</file>