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9" r:id="rId4"/>
    <p:sldId id="261" r:id="rId5"/>
    <p:sldId id="258" r:id="rId6"/>
    <p:sldId id="260" r:id="rId7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2" d="100"/>
          <a:sy n="72" d="100"/>
        </p:scale>
        <p:origin x="-99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47064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3938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055166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813042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922176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63774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16694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9971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83461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59444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88376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237AC2-FA01-8B45-8D43-3417749053FC}" type="datetimeFigureOut">
              <a:rPr kumimoji="1" lang="ja-JP" altLang="en-US" smtClean="0"/>
              <a:t>18/08/08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15CFF6-7DB8-434B-9B84-05B75E5AC0B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4331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kumimoji="1" lang="ja-JP" altLang="en-US" sz="5400" dirty="0" smtClean="0"/>
              <a:t>雷雲ガンマ線ミニ研究会</a:t>
            </a:r>
            <a:endParaRPr kumimoji="1" lang="ja-JP" altLang="en-US" sz="5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ja-JP" altLang="en-US" sz="4000" dirty="0" smtClean="0"/>
              <a:t>８月８日１３：００</a:t>
            </a:r>
            <a:r>
              <a:rPr kumimoji="1" lang="en-US" altLang="ja-JP" sz="4000" dirty="0" smtClean="0"/>
              <a:t>−</a:t>
            </a:r>
            <a:r>
              <a:rPr kumimoji="1" lang="ja-JP" altLang="en-US" sz="4000" dirty="0" smtClean="0"/>
              <a:t>１８：００</a:t>
            </a:r>
            <a:endParaRPr kumimoji="1" lang="en-US" altLang="ja-JP" sz="4000" dirty="0" smtClean="0"/>
          </a:p>
          <a:p>
            <a:r>
              <a:rPr lang="ja-JP" altLang="en-US" sz="4000" dirty="0" smtClean="0"/>
              <a:t>共同研究館</a:t>
            </a:r>
            <a:r>
              <a:rPr lang="en-US" altLang="ja-JP" sz="4000" dirty="0" smtClean="0"/>
              <a:t>I 3F </a:t>
            </a:r>
            <a:r>
              <a:rPr lang="ja-JP" altLang="en-US" sz="4000" dirty="0" smtClean="0"/>
              <a:t>講義室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743530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本日の趣旨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199" y="1600200"/>
            <a:ext cx="8579139" cy="4925667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名大</a:t>
            </a:r>
            <a:r>
              <a:rPr kumimoji="1" lang="en-US" altLang="ja-JP" dirty="0" smtClean="0"/>
              <a:t>U</a:t>
            </a:r>
            <a:r>
              <a:rPr kumimoji="1" lang="ja-JP" altLang="en-US" dirty="0" smtClean="0"/>
              <a:t>研中澤さんから、</a:t>
            </a:r>
            <a:r>
              <a:rPr kumimoji="1" lang="en-US" altLang="ja-JP" dirty="0" smtClean="0"/>
              <a:t>ISEE</a:t>
            </a:r>
            <a:r>
              <a:rPr kumimoji="1" lang="ja-JP" altLang="en-US" dirty="0" smtClean="0"/>
              <a:t>で雷雲ガンマ線のセミナーをやってはどうか、との話</a:t>
            </a:r>
            <a:endParaRPr kumimoji="1" lang="en-US" altLang="ja-JP" dirty="0" smtClean="0"/>
          </a:p>
          <a:p>
            <a:r>
              <a:rPr lang="en-US" altLang="ja-JP" dirty="0" smtClean="0"/>
              <a:t>ISEE</a:t>
            </a:r>
            <a:r>
              <a:rPr lang="ja-JP" altLang="en-US" dirty="0" smtClean="0"/>
              <a:t>は宇宙線から超高層大気、雲生成、航空機観測など雷雲ガンマ線の全要素を網羅</a:t>
            </a:r>
            <a:endParaRPr lang="en-US" altLang="ja-JP" dirty="0" smtClean="0"/>
          </a:p>
          <a:p>
            <a:r>
              <a:rPr lang="en-US" altLang="ja-JP" dirty="0" smtClean="0"/>
              <a:t>ISEE</a:t>
            </a:r>
            <a:r>
              <a:rPr lang="ja-JP" altLang="en-US" dirty="0" smtClean="0"/>
              <a:t>では分野融合プロジェクトを進めている（例：宇宙線による雲核生成）</a:t>
            </a:r>
            <a:endParaRPr lang="en-US" altLang="ja-JP" dirty="0" smtClean="0"/>
          </a:p>
          <a:p>
            <a:r>
              <a:rPr kumimoji="1" lang="ja-JP" altLang="en-US" dirty="0" smtClean="0"/>
              <a:t>名大</a:t>
            </a:r>
            <a:r>
              <a:rPr kumimoji="1" lang="en-US" altLang="ja-JP" dirty="0" smtClean="0"/>
              <a:t>CR</a:t>
            </a:r>
            <a:r>
              <a:rPr kumimoji="1" lang="ja-JP" altLang="en-US" dirty="0" smtClean="0"/>
              <a:t>研では昔乗鞍での雷同期事象観測をやっていた経緯（＝＞</a:t>
            </a:r>
            <a:r>
              <a:rPr kumimoji="1" lang="en-US" altLang="ja-JP" dirty="0" smtClean="0"/>
              <a:t>2000</a:t>
            </a:r>
            <a:r>
              <a:rPr kumimoji="1" lang="ja-JP" altLang="en-US" dirty="0" smtClean="0"/>
              <a:t>年</a:t>
            </a:r>
            <a:r>
              <a:rPr kumimoji="1" lang="ja-JP" altLang="en-US" dirty="0" smtClean="0"/>
              <a:t>初頭</a:t>
            </a:r>
            <a:r>
              <a:rPr kumimoji="1" lang="ja-JP" altLang="en-US" dirty="0" smtClean="0"/>
              <a:t>、土屋氏出身</a:t>
            </a:r>
            <a:r>
              <a:rPr kumimoji="1" lang="ja-JP" altLang="en-US" dirty="0" smtClean="0"/>
              <a:t>）</a:t>
            </a:r>
            <a:endParaRPr kumimoji="1" lang="en-US" altLang="ja-JP" dirty="0" smtClean="0"/>
          </a:p>
          <a:p>
            <a:r>
              <a:rPr kumimoji="1" lang="en-US" altLang="ja-JP" dirty="0" smtClean="0"/>
              <a:t>ISE</a:t>
            </a:r>
            <a:r>
              <a:rPr lang="en-US" altLang="en-US" dirty="0" smtClean="0"/>
              <a:t>E</a:t>
            </a:r>
            <a:r>
              <a:rPr lang="ja-JP" altLang="en-US" dirty="0" smtClean="0"/>
              <a:t>によくあうホットトピック、情報、興味の交換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36544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 descr="スクリーンショット 2018-08-08 12.43.25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-4353"/>
          <a:stretch/>
        </p:blipFill>
        <p:spPr>
          <a:xfrm>
            <a:off x="106842" y="116794"/>
            <a:ext cx="9043102" cy="6978444"/>
          </a:xfrm>
        </p:spPr>
      </p:pic>
    </p:spTree>
    <p:extLst>
      <p:ext uri="{BB962C8B-B14F-4D97-AF65-F5344CB8AC3E}">
        <p14:creationId xmlns:p14="http://schemas.microsoft.com/office/powerpoint/2010/main" val="24282889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コンテンツ プレースホルダー 3" descr="スクリーンショット 2018-08-08 12.58.0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3791" r="-13791"/>
          <a:stretch/>
        </p:blipFill>
        <p:spPr>
          <a:xfrm>
            <a:off x="457200" y="274638"/>
            <a:ext cx="8229600" cy="6583362"/>
          </a:xfrm>
        </p:spPr>
      </p:pic>
    </p:spTree>
    <p:extLst>
      <p:ext uri="{BB962C8B-B14F-4D97-AF65-F5344CB8AC3E}">
        <p14:creationId xmlns:p14="http://schemas.microsoft.com/office/powerpoint/2010/main" val="16710993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1" name="コンテンツ プレースホルダー 10" descr="スクリーンショット 2018-08-08 12.55.34.png"/>
          <p:cNvPicPr>
            <a:picLocks noGrp="1" noChangeAspect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1" t="-6647" r="1061" b="-8508"/>
          <a:stretch/>
        </p:blipFill>
        <p:spPr>
          <a:xfrm>
            <a:off x="457200" y="1299334"/>
            <a:ext cx="4038600" cy="5211934"/>
          </a:xfrm>
          <a:ln>
            <a:solidFill>
              <a:schemeClr val="tx1"/>
            </a:solidFill>
          </a:ln>
        </p:spPr>
      </p:pic>
      <p:pic>
        <p:nvPicPr>
          <p:cNvPr id="12" name="コンテンツ プレースホルダー 11" descr="スクリーンショット 2018-08-08 12.56.00.png"/>
          <p:cNvPicPr>
            <a:picLocks noGrp="1" noChangeAspect="1"/>
          </p:cNvPicPr>
          <p:nvPr>
            <p:ph sz="half" idx="2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42" b="-1079"/>
          <a:stretch/>
        </p:blipFill>
        <p:spPr>
          <a:xfrm>
            <a:off x="4648200" y="992750"/>
            <a:ext cx="4038600" cy="5865250"/>
          </a:xfrm>
        </p:spPr>
      </p:pic>
    </p:spTree>
    <p:extLst>
      <p:ext uri="{BB962C8B-B14F-4D97-AF65-F5344CB8AC3E}">
        <p14:creationId xmlns:p14="http://schemas.microsoft.com/office/powerpoint/2010/main" val="5832853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" name="コンテンツ プレースホルダー 6" descr="スクリーンショット 2018-08-08 12.45.32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77" b="-2546"/>
          <a:stretch/>
        </p:blipFill>
        <p:spPr>
          <a:xfrm>
            <a:off x="0" y="274638"/>
            <a:ext cx="9436030" cy="6758553"/>
          </a:xfrm>
        </p:spPr>
      </p:pic>
    </p:spTree>
    <p:extLst>
      <p:ext uri="{BB962C8B-B14F-4D97-AF65-F5344CB8AC3E}">
        <p14:creationId xmlns:p14="http://schemas.microsoft.com/office/powerpoint/2010/main" val="42367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1036</TotalTime>
  <Words>118</Words>
  <Application>Microsoft Macintosh PowerPoint</Application>
  <PresentationFormat>画面に合わせる (4:3)</PresentationFormat>
  <Paragraphs>9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ホワイト</vt:lpstr>
      <vt:lpstr>雷雲ガンマ線ミニ研究会</vt:lpstr>
      <vt:lpstr>本日の趣旨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Nagoya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雷雲ガンマ線ミニ研究会</dc:title>
  <dc:creator>Itow Yoshitaka</dc:creator>
  <cp:lastModifiedBy>Itow Yoshitaka</cp:lastModifiedBy>
  <cp:revision>10</cp:revision>
  <cp:lastPrinted>2018-08-08T01:21:40Z</cp:lastPrinted>
  <dcterms:created xsi:type="dcterms:W3CDTF">2018-08-07T10:42:12Z</dcterms:created>
  <dcterms:modified xsi:type="dcterms:W3CDTF">2018-08-08T06:07:15Z</dcterms:modified>
</cp:coreProperties>
</file>