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6"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Lst>
  <p:sldSz cy="9753600" cx="13004800"/>
  <p:notesSz cx="6858000" cy="9144000"/>
  <p:embeddedFontLst>
    <p:embeddedFont>
      <p:font typeface="Merriweather Sans"/>
      <p:regular r:id="rId35"/>
      <p:bold r:id="rId36"/>
      <p:italic r:id="rId37"/>
      <p:boldItalic r:id="rId38"/>
    </p:embeddedFont>
    <p:embeddedFont>
      <p:font typeface="Helvetica Neue"/>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font" Target="fonts/HelveticaNeue-bold.fntdata"/><Relationship Id="rId20" Type="http://schemas.openxmlformats.org/officeDocument/2006/relationships/slide" Target="slides/slide16.xml"/><Relationship Id="rId42" Type="http://schemas.openxmlformats.org/officeDocument/2006/relationships/font" Target="fonts/HelveticaNeue-boldItalic.fntdata"/><Relationship Id="rId41" Type="http://schemas.openxmlformats.org/officeDocument/2006/relationships/font" Target="fonts/HelveticaNeue-italic.fntdata"/><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font" Target="fonts/MerriweatherSans-regular.fntdata"/><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font" Target="fonts/MerriweatherSans-italic.fntdata"/><Relationship Id="rId14" Type="http://schemas.openxmlformats.org/officeDocument/2006/relationships/slide" Target="slides/slide10.xml"/><Relationship Id="rId36" Type="http://schemas.openxmlformats.org/officeDocument/2006/relationships/font" Target="fonts/MerriweatherSans-bold.fntdata"/><Relationship Id="rId17" Type="http://schemas.openxmlformats.org/officeDocument/2006/relationships/slide" Target="slides/slide13.xml"/><Relationship Id="rId39" Type="http://schemas.openxmlformats.org/officeDocument/2006/relationships/font" Target="fonts/HelveticaNeue-regular.fntdata"/><Relationship Id="rId16" Type="http://schemas.openxmlformats.org/officeDocument/2006/relationships/slide" Target="slides/slide12.xml"/><Relationship Id="rId38" Type="http://schemas.openxmlformats.org/officeDocument/2006/relationships/font" Target="fonts/MerriweatherSans-boldItalic.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1pPr>
            <a:lvl2pPr indent="-228600" lvl="1" marL="914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2pPr>
            <a:lvl3pPr indent="-228600" lvl="2" marL="1371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3pPr>
            <a:lvl4pPr indent="-228600" lvl="3" marL="1828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4pPr>
            <a:lvl5pPr indent="-228600" lvl="4" marL="22860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5pPr>
            <a:lvl6pPr indent="-228600" lvl="5" marL="27432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6pPr>
            <a:lvl7pPr indent="-228600" lvl="6" marL="3200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7pPr>
            <a:lvl8pPr indent="-228600" lvl="7" marL="3657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8pPr>
            <a:lvl9pPr indent="-228600" lvl="8" marL="4114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 name="Shape 37"/>
        <p:cNvGrpSpPr/>
        <p:nvPr/>
      </p:nvGrpSpPr>
      <p:grpSpPr>
        <a:xfrm>
          <a:off x="0" y="0"/>
          <a:ext cx="0" cy="0"/>
          <a:chOff x="0" y="0"/>
          <a:chExt cx="0" cy="0"/>
        </a:xfrm>
      </p:grpSpPr>
      <p:sp>
        <p:nvSpPr>
          <p:cNvPr id="38" name="Google Shape;38;p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 name="Google Shape;39;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5ecf6cd842_3_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5ecf6cd842_3_1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5ecf6cd842_3_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5ecf6cd842_3_4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5ecf6cd842_3_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5ecf6cd842_3_1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AU" sz="1000">
                <a:solidFill>
                  <a:schemeClr val="dk1"/>
                </a:solidFill>
              </a:rPr>
              <a:t>Positron emission Tomography (uses radioactive tracers e.g FDG (metabolic activities of tissues, gallium (infections) Thallium (</a:t>
            </a:r>
            <a:r>
              <a:rPr lang="en-AU" sz="900">
                <a:solidFill>
                  <a:schemeClr val="dk1"/>
                </a:solidFill>
                <a:highlight>
                  <a:srgbClr val="FFFFFF"/>
                </a:highlight>
                <a:latin typeface="Verdana"/>
                <a:ea typeface="Verdana"/>
                <a:cs typeface="Verdana"/>
                <a:sym typeface="Verdana"/>
              </a:rPr>
              <a:t>heart blood flow</a:t>
            </a:r>
            <a:r>
              <a:rPr lang="en-AU" sz="1000">
                <a:solidFill>
                  <a:schemeClr val="dk1"/>
                </a:solidFill>
              </a:rPr>
              <a:t>), </a:t>
            </a:r>
            <a:r>
              <a:rPr b="1" baseline="30000" lang="en-AU" sz="900">
                <a:solidFill>
                  <a:schemeClr val="dk1"/>
                </a:solidFill>
                <a:highlight>
                  <a:srgbClr val="FFFFFF"/>
                </a:highlight>
                <a:latin typeface="Verdana"/>
                <a:ea typeface="Verdana"/>
                <a:cs typeface="Verdana"/>
                <a:sym typeface="Verdana"/>
              </a:rPr>
              <a:t>18</a:t>
            </a:r>
            <a:r>
              <a:rPr b="1" lang="en-AU" sz="900">
                <a:solidFill>
                  <a:schemeClr val="dk1"/>
                </a:solidFill>
                <a:highlight>
                  <a:srgbClr val="FFFFFF"/>
                </a:highlight>
                <a:latin typeface="Verdana"/>
                <a:ea typeface="Verdana"/>
                <a:cs typeface="Verdana"/>
                <a:sym typeface="Verdana"/>
              </a:rPr>
              <a:t>F-fluoride (for imaging of new bone formation </a:t>
            </a:r>
            <a:r>
              <a:rPr lang="en-AU" sz="1000">
                <a:solidFill>
                  <a:schemeClr val="dk1"/>
                </a:solidFill>
              </a:rPr>
              <a:t>etc)</a:t>
            </a:r>
            <a:endParaRPr sz="10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5ecf6cd842_3_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5ecf6cd842_3_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b="1" lang="en-AU" sz="900">
                <a:latin typeface="Verdana"/>
                <a:ea typeface="Verdana"/>
                <a:cs typeface="Verdana"/>
                <a:sym typeface="Verdana"/>
              </a:rPr>
              <a:t>History</a:t>
            </a:r>
            <a:endParaRPr b="1" sz="900">
              <a:latin typeface="Verdana"/>
              <a:ea typeface="Verdana"/>
              <a:cs typeface="Verdana"/>
              <a:sym typeface="Verdana"/>
            </a:endParaRPr>
          </a:p>
          <a:p>
            <a:pPr indent="0" lvl="0" marL="0" rtl="0" algn="l">
              <a:lnSpc>
                <a:spcPct val="115000"/>
              </a:lnSpc>
              <a:spcBef>
                <a:spcPts val="0"/>
              </a:spcBef>
              <a:spcAft>
                <a:spcPts val="0"/>
              </a:spcAft>
              <a:buClr>
                <a:schemeClr val="dk1"/>
              </a:buClr>
              <a:buSzPts val="1100"/>
              <a:buFont typeface="Arial"/>
              <a:buNone/>
            </a:pPr>
            <a:r>
              <a:rPr lang="en-AU" sz="900">
                <a:latin typeface="Verdana"/>
                <a:ea typeface="Verdana"/>
                <a:cs typeface="Verdana"/>
                <a:sym typeface="Verdana"/>
              </a:rPr>
              <a:t>42 year-old woman recently diagnosed with recurrent non-Hodgkin's lymphoma from an excisional biopsy of her right elbow. Referred for a PET/CT for re-staging. </a:t>
            </a:r>
            <a:endParaRPr sz="900">
              <a:latin typeface="Verdana"/>
              <a:ea typeface="Verdana"/>
              <a:cs typeface="Verdana"/>
              <a:sym typeface="Verdana"/>
            </a:endParaRPr>
          </a:p>
          <a:p>
            <a:pPr indent="0" lvl="0" marL="0" rtl="0" algn="l">
              <a:lnSpc>
                <a:spcPct val="115000"/>
              </a:lnSpc>
              <a:spcBef>
                <a:spcPts val="0"/>
              </a:spcBef>
              <a:spcAft>
                <a:spcPts val="0"/>
              </a:spcAft>
              <a:buClr>
                <a:schemeClr val="dk1"/>
              </a:buClr>
              <a:buSzPts val="1100"/>
              <a:buFont typeface="Arial"/>
              <a:buNone/>
            </a:pPr>
            <a:r>
              <a:rPr b="1" lang="en-AU" sz="900">
                <a:latin typeface="Verdana"/>
                <a:ea typeface="Verdana"/>
                <a:cs typeface="Verdana"/>
                <a:sym typeface="Verdana"/>
              </a:rPr>
              <a:t>PET/CT Findings</a:t>
            </a:r>
            <a:endParaRPr b="1" sz="900">
              <a:latin typeface="Verdana"/>
              <a:ea typeface="Verdana"/>
              <a:cs typeface="Verdana"/>
              <a:sym typeface="Verdana"/>
            </a:endParaRPr>
          </a:p>
          <a:p>
            <a:pPr indent="0" lvl="0" marL="0" rtl="0" algn="l">
              <a:lnSpc>
                <a:spcPct val="115000"/>
              </a:lnSpc>
              <a:spcBef>
                <a:spcPts val="0"/>
              </a:spcBef>
              <a:spcAft>
                <a:spcPts val="0"/>
              </a:spcAft>
              <a:buNone/>
            </a:pPr>
            <a:r>
              <a:rPr lang="en-AU" sz="900">
                <a:latin typeface="Verdana"/>
                <a:ea typeface="Verdana"/>
                <a:cs typeface="Verdana"/>
                <a:sym typeface="Verdana"/>
              </a:rPr>
              <a:t>2 focal areas of FDG uptake corresponding to normal sized lymph nodes. Findings suspicious for malignant nodes. </a:t>
            </a:r>
            <a:r>
              <a:rPr b="1" lang="en-AU" sz="900">
                <a:latin typeface="Verdana"/>
                <a:ea typeface="Verdana"/>
                <a:cs typeface="Verdana"/>
                <a:sym typeface="Verdana"/>
              </a:rPr>
              <a:t>History</a:t>
            </a:r>
            <a:endParaRPr b="1" sz="900">
              <a:latin typeface="Verdana"/>
              <a:ea typeface="Verdana"/>
              <a:cs typeface="Verdana"/>
              <a:sym typeface="Verdana"/>
            </a:endParaRPr>
          </a:p>
          <a:p>
            <a:pPr indent="0" lvl="0" marL="0" rtl="0" algn="l">
              <a:lnSpc>
                <a:spcPct val="115000"/>
              </a:lnSpc>
              <a:spcBef>
                <a:spcPts val="0"/>
              </a:spcBef>
              <a:spcAft>
                <a:spcPts val="0"/>
              </a:spcAft>
              <a:buNone/>
            </a:pPr>
            <a:r>
              <a:rPr lang="en-AU" sz="900">
                <a:latin typeface="Verdana"/>
                <a:ea typeface="Verdana"/>
                <a:cs typeface="Verdana"/>
                <a:sym typeface="Verdana"/>
              </a:rPr>
              <a:t>42 year-old woman recently diagnosed with recurrent non-Hodgkin's lymphoma from an excisional biopsy of her right elbow. Referred for a PET/CT for re-staging. </a:t>
            </a:r>
            <a:endParaRPr sz="900">
              <a:latin typeface="Verdana"/>
              <a:ea typeface="Verdana"/>
              <a:cs typeface="Verdana"/>
              <a:sym typeface="Verdana"/>
            </a:endParaRPr>
          </a:p>
          <a:p>
            <a:pPr indent="0" lvl="0" marL="0" rtl="0" algn="l">
              <a:lnSpc>
                <a:spcPct val="115000"/>
              </a:lnSpc>
              <a:spcBef>
                <a:spcPts val="0"/>
              </a:spcBef>
              <a:spcAft>
                <a:spcPts val="0"/>
              </a:spcAft>
              <a:buNone/>
            </a:pPr>
            <a:r>
              <a:rPr b="1" lang="en-AU" sz="900">
                <a:latin typeface="Verdana"/>
                <a:ea typeface="Verdana"/>
                <a:cs typeface="Verdana"/>
                <a:sym typeface="Verdana"/>
              </a:rPr>
              <a:t>PET/CT Findings</a:t>
            </a:r>
            <a:endParaRPr b="1" sz="900">
              <a:latin typeface="Verdana"/>
              <a:ea typeface="Verdana"/>
              <a:cs typeface="Verdana"/>
              <a:sym typeface="Verdana"/>
            </a:endParaRPr>
          </a:p>
          <a:p>
            <a:pPr indent="0" lvl="0" marL="0" rtl="0" algn="l">
              <a:lnSpc>
                <a:spcPct val="115000"/>
              </a:lnSpc>
              <a:spcBef>
                <a:spcPts val="0"/>
              </a:spcBef>
              <a:spcAft>
                <a:spcPts val="0"/>
              </a:spcAft>
              <a:buNone/>
            </a:pPr>
            <a:r>
              <a:rPr lang="en-AU" sz="900">
                <a:latin typeface="Verdana"/>
                <a:ea typeface="Verdana"/>
                <a:cs typeface="Verdana"/>
                <a:sym typeface="Verdana"/>
              </a:rPr>
              <a:t>2 focal areas of FDG uptake corresponding to normal sized lymph nodes. Findings suspicious for malignant nodes. </a:t>
            </a:r>
            <a:endParaRPr sz="900">
              <a:latin typeface="Verdana"/>
              <a:ea typeface="Verdana"/>
              <a:cs typeface="Verdana"/>
              <a:sym typeface="Verdana"/>
            </a:endParaRPr>
          </a:p>
          <a:p>
            <a:pPr indent="0" lvl="0" marL="0" rtl="0" algn="l">
              <a:lnSpc>
                <a:spcPct val="115000"/>
              </a:lnSpc>
              <a:spcBef>
                <a:spcPts val="0"/>
              </a:spcBef>
              <a:spcAft>
                <a:spcPts val="0"/>
              </a:spcAft>
              <a:buNone/>
            </a:pPr>
            <a:r>
              <a:rPr b="1" lang="en-AU" sz="900">
                <a:latin typeface="Verdana"/>
                <a:ea typeface="Verdana"/>
                <a:cs typeface="Verdana"/>
                <a:sym typeface="Verdana"/>
              </a:rPr>
              <a:t>Discussion</a:t>
            </a:r>
            <a:endParaRPr b="1" sz="900">
              <a:latin typeface="Verdana"/>
              <a:ea typeface="Verdana"/>
              <a:cs typeface="Verdana"/>
              <a:sym typeface="Verdana"/>
            </a:endParaRPr>
          </a:p>
          <a:p>
            <a:pPr indent="0" lvl="0" marL="0" rtl="0" algn="l">
              <a:lnSpc>
                <a:spcPct val="115000"/>
              </a:lnSpc>
              <a:spcBef>
                <a:spcPts val="1000"/>
              </a:spcBef>
              <a:spcAft>
                <a:spcPts val="1000"/>
              </a:spcAft>
              <a:buNone/>
            </a:pPr>
            <a:r>
              <a:rPr lang="en-AU" sz="900">
                <a:latin typeface="Verdana"/>
                <a:ea typeface="Verdana"/>
                <a:cs typeface="Verdana"/>
                <a:sym typeface="Verdana"/>
              </a:rPr>
              <a:t>This is another good case demonstrating the benefit of PET/CT over CT alone by identifying 2 abnormal lymph nodes that appear normal in size and have no necrosis.</a:t>
            </a:r>
            <a:endParaRPr sz="9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5ecf6cd842_6_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5ecf6cd842_6_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g5daae5485950dd61_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5daae5485950dd61_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g1359be4b34f21dd2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1359be4b34f21dd2_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Google Shape;156;p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AU"/>
              <a:t>new information on the website of cern medical application  to all new inventions from CERN starting in year 2012</a:t>
            </a:r>
            <a:endParaRPr/>
          </a:p>
          <a:p>
            <a:pPr indent="0" lvl="0" marL="0" rtl="0" algn="l">
              <a:lnSpc>
                <a:spcPct val="115000"/>
              </a:lnSpc>
              <a:spcBef>
                <a:spcPts val="2400"/>
              </a:spcBef>
              <a:spcAft>
                <a:spcPts val="0"/>
              </a:spcAft>
              <a:buClr>
                <a:schemeClr val="dk1"/>
              </a:buClr>
              <a:buSzPts val="1100"/>
              <a:buFont typeface="Arial"/>
              <a:buNone/>
            </a:pPr>
            <a:r>
              <a:rPr b="1" lang="en-AU" sz="2300">
                <a:solidFill>
                  <a:schemeClr val="dk1"/>
                </a:solidFill>
                <a:latin typeface="Arial"/>
                <a:ea typeface="Arial"/>
                <a:cs typeface="Arial"/>
                <a:sym typeface="Arial"/>
              </a:rPr>
              <a:t>Accelerators for Health and Medicine - rechts nach </a:t>
            </a:r>
            <a:endParaRPr b="1" sz="2300">
              <a:solidFill>
                <a:schemeClr val="dk1"/>
              </a:solidFill>
              <a:latin typeface="Arial"/>
              <a:ea typeface="Arial"/>
              <a:cs typeface="Arial"/>
              <a:sym typeface="Arial"/>
            </a:endParaRPr>
          </a:p>
          <a:p>
            <a:pPr indent="0" lvl="0" marL="0" rtl="0" algn="l">
              <a:lnSpc>
                <a:spcPct val="115000"/>
              </a:lnSpc>
              <a:spcBef>
                <a:spcPts val="600"/>
              </a:spcBef>
              <a:spcAft>
                <a:spcPts val="0"/>
              </a:spcAft>
              <a:buClr>
                <a:schemeClr val="dk1"/>
              </a:buClr>
              <a:buSzPts val="1100"/>
              <a:buFont typeface="Arial"/>
              <a:buNone/>
            </a:pPr>
            <a:r>
              <a:rPr lang="en-AU" sz="1100">
                <a:solidFill>
                  <a:schemeClr val="dk1"/>
                </a:solidFill>
                <a:latin typeface="Arial"/>
                <a:ea typeface="Arial"/>
                <a:cs typeface="Arial"/>
                <a:sym typeface="Arial"/>
              </a:rPr>
              <a:t>The most direct way that particle accelerators impact most of our lives will be through their applications in medicine. With the advancement of accelerator science, new techniques for the treatment of cancer and diagnosis of various diseases have contributed significantly to major steps forward in the last decades.</a:t>
            </a:r>
            <a:endParaRPr sz="1100">
              <a:solidFill>
                <a:schemeClr val="dk1"/>
              </a:solidFill>
              <a:latin typeface="Arial"/>
              <a:ea typeface="Arial"/>
              <a:cs typeface="Arial"/>
              <a:sym typeface="Aria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AU"/>
              <a:t>information in german (but can be translated with eg google)</a:t>
            </a:r>
            <a:endParaRPr/>
          </a:p>
          <a:p>
            <a:pPr indent="0" lvl="0" marL="0" rtl="0" algn="l">
              <a:spcBef>
                <a:spcPts val="0"/>
              </a:spcBef>
              <a:spcAft>
                <a:spcPts val="0"/>
              </a:spcAft>
              <a:buNone/>
            </a:pPr>
            <a:r>
              <a:rPr lang="en-AU"/>
              <a:t>https://www.leifiphysik.de/kern-teilchenphysik/anwendungen-der-kernphysik/grundwissen/ionisierende-strahlung-der-medizin</a:t>
            </a:r>
            <a:endParaRPr/>
          </a:p>
        </p:txBody>
      </p:sp>
      <p:sp>
        <p:nvSpPr>
          <p:cNvPr id="157" name="Google Shape;157;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g5ecf6cd842_3_5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5ecf6cd842_3_5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AU"/>
              <a:t>PL  - A sheet of paper covers an object</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 name="Shape 44"/>
        <p:cNvGrpSpPr/>
        <p:nvPr/>
      </p:nvGrpSpPr>
      <p:grpSpPr>
        <a:xfrm>
          <a:off x="0" y="0"/>
          <a:ext cx="0" cy="0"/>
          <a:chOff x="0" y="0"/>
          <a:chExt cx="0" cy="0"/>
        </a:xfrm>
      </p:grpSpPr>
      <p:sp>
        <p:nvSpPr>
          <p:cNvPr id="45" name="Google Shape;45;p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AU"/>
              <a:t>common areas in our curriculum: </a:t>
            </a:r>
            <a:endParaRPr/>
          </a:p>
          <a:p>
            <a:pPr indent="0" lvl="0" marL="0" rtl="0" algn="l">
              <a:spcBef>
                <a:spcPts val="0"/>
              </a:spcBef>
              <a:spcAft>
                <a:spcPts val="0"/>
              </a:spcAft>
              <a:buNone/>
            </a:pPr>
            <a:r>
              <a:rPr lang="en-AU" sz="900"/>
              <a:t>Swedish curriculum: </a:t>
            </a:r>
            <a:r>
              <a:rPr lang="en-AU" sz="900"/>
              <a:t>Models of physics to describe and explain the occurrence of particle radiation and electromagnetic radiation, and also the impact of radiation on living organisms. How different types of radiation can be used in modern technology, such as in healthcare and information technology.</a:t>
            </a:r>
            <a:endParaRPr sz="900"/>
          </a:p>
          <a:p>
            <a:pPr indent="0" lvl="0" marL="0" rtl="0" algn="l">
              <a:spcBef>
                <a:spcPts val="0"/>
              </a:spcBef>
              <a:spcAft>
                <a:spcPts val="0"/>
              </a:spcAft>
              <a:buNone/>
            </a:pPr>
            <a:r>
              <a:t/>
            </a:r>
            <a:endParaRPr sz="900"/>
          </a:p>
          <a:p>
            <a:pPr indent="0" lvl="0" marL="0" rtl="0" algn="l">
              <a:spcBef>
                <a:spcPts val="0"/>
              </a:spcBef>
              <a:spcAft>
                <a:spcPts val="0"/>
              </a:spcAft>
              <a:buClr>
                <a:schemeClr val="dk1"/>
              </a:buClr>
              <a:buSzPts val="1100"/>
              <a:buFont typeface="Arial"/>
              <a:buNone/>
            </a:pPr>
            <a:r>
              <a:t/>
            </a:r>
            <a:endParaRPr sz="900"/>
          </a:p>
          <a:p>
            <a:pPr indent="0" lvl="0" marL="0" rtl="0" algn="l">
              <a:spcBef>
                <a:spcPts val="0"/>
              </a:spcBef>
              <a:spcAft>
                <a:spcPts val="0"/>
              </a:spcAft>
              <a:buNone/>
            </a:pPr>
            <a:r>
              <a:rPr lang="en-AU" sz="1200">
                <a:solidFill>
                  <a:srgbClr val="FF0000"/>
                </a:solidFill>
              </a:rPr>
              <a:t>PL - in Australia, we have a topic called Universe to the </a:t>
            </a:r>
            <a:r>
              <a:rPr lang="en-AU" sz="1200">
                <a:solidFill>
                  <a:srgbClr val="FF0000"/>
                </a:solidFill>
              </a:rPr>
              <a:t>atom</a:t>
            </a:r>
            <a:r>
              <a:rPr lang="en-AU" sz="1200">
                <a:solidFill>
                  <a:srgbClr val="FF0000"/>
                </a:solidFill>
              </a:rPr>
              <a:t> and one of the outcomes examines the validation of theories based on particles detectors. The application of PET and Xrays relies on the theories </a:t>
            </a:r>
            <a:r>
              <a:rPr lang="en-AU" sz="1200">
                <a:solidFill>
                  <a:srgbClr val="FF0000"/>
                </a:solidFill>
              </a:rPr>
              <a:t>involved</a:t>
            </a:r>
            <a:r>
              <a:rPr lang="en-AU" sz="1200">
                <a:solidFill>
                  <a:srgbClr val="FF0000"/>
                </a:solidFill>
              </a:rPr>
              <a:t> with the standard model, so the fatc we are successfully diagnosing and treating people validates the theories on </a:t>
            </a:r>
            <a:r>
              <a:rPr lang="en-AU" sz="1200">
                <a:solidFill>
                  <a:srgbClr val="FF0000"/>
                </a:solidFill>
              </a:rPr>
              <a:t>which</a:t>
            </a:r>
            <a:r>
              <a:rPr lang="en-AU" sz="1200">
                <a:solidFill>
                  <a:srgbClr val="FF0000"/>
                </a:solidFill>
              </a:rPr>
              <a:t> the </a:t>
            </a:r>
            <a:r>
              <a:rPr lang="en-AU" sz="1200">
                <a:solidFill>
                  <a:srgbClr val="FF0000"/>
                </a:solidFill>
              </a:rPr>
              <a:t>technology</a:t>
            </a:r>
            <a:r>
              <a:rPr lang="en-AU" sz="1200">
                <a:solidFill>
                  <a:srgbClr val="FF0000"/>
                </a:solidFill>
              </a:rPr>
              <a:t> is based</a:t>
            </a:r>
            <a:endParaRPr sz="1200">
              <a:solidFill>
                <a:srgbClr val="FF0000"/>
              </a:solidFill>
            </a:endParaRPr>
          </a:p>
          <a:p>
            <a:pPr indent="0" lvl="0" marL="0" rtl="0" algn="l">
              <a:spcBef>
                <a:spcPts val="0"/>
              </a:spcBef>
              <a:spcAft>
                <a:spcPts val="0"/>
              </a:spcAft>
              <a:buNone/>
            </a:pPr>
            <a:r>
              <a:rPr lang="en-AU" sz="1400"/>
              <a:t>Jason - in Texas the regular physics course covers applications of radiation therapy and diagnostic imaging, and I use these as examples of application of EM fields</a:t>
            </a:r>
            <a:endParaRPr sz="1400"/>
          </a:p>
          <a:p>
            <a:pPr indent="0" lvl="0" marL="0" rtl="0" algn="l">
              <a:spcBef>
                <a:spcPts val="0"/>
              </a:spcBef>
              <a:spcAft>
                <a:spcPts val="0"/>
              </a:spcAft>
              <a:buNone/>
            </a:pPr>
            <a:r>
              <a:t/>
            </a:r>
            <a:endParaRPr/>
          </a:p>
          <a:p>
            <a:pPr indent="0" lvl="0" marL="0" rtl="0" algn="l">
              <a:spcBef>
                <a:spcPts val="0"/>
              </a:spcBef>
              <a:spcAft>
                <a:spcPts val="0"/>
              </a:spcAft>
              <a:buNone/>
            </a:pPr>
            <a:r>
              <a:rPr lang="en-AU" sz="1200"/>
              <a:t>Kelly-in Germany we have the medical applications  in our curriculum in the 9th grade and in the 12th grade but it doesn´t says how deep you have to dug into it.</a:t>
            </a:r>
            <a:endParaRPr sz="1200"/>
          </a:p>
        </p:txBody>
      </p:sp>
      <p:sp>
        <p:nvSpPr>
          <p:cNvPr id="46" name="Google Shape;46;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g5ecf6cd842_3_5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5ecf6cd842_3_5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AU"/>
              <a:t>PL - two strips of paper represents shadows that form when light is passed underneath</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Google Shape;189;g5ecf6cd842_3_6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5ecf6cd842_3_6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AU"/>
              <a:t>PL - the following shadows form. Can you guess the image and density?</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Google Shape;199;g5ecf6cd842_3_7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5ecf6cd842_3_7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AU"/>
              <a:t>Preeti - you can see its shape as well as its position</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g5ecf6cd842_3_8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5ecf6cd842_3_8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AU"/>
              <a:t>Preeti - if its less dense the shadows will be different</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g5ecf6cd842_7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5ecf6cd842_7_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AU"/>
              <a:t>Kelly - what about a circle, will it form these shadows?</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 name="Shape 231"/>
        <p:cNvGrpSpPr/>
        <p:nvPr/>
      </p:nvGrpSpPr>
      <p:grpSpPr>
        <a:xfrm>
          <a:off x="0" y="0"/>
          <a:ext cx="0" cy="0"/>
          <a:chOff x="0" y="0"/>
          <a:chExt cx="0" cy="0"/>
        </a:xfrm>
      </p:grpSpPr>
      <p:sp>
        <p:nvSpPr>
          <p:cNvPr id="232" name="Google Shape;232;g5ecf6cd842_7_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5ecf6cd842_7_1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AU"/>
              <a:t>Kelly - they will have gradation</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 name="Shape 248"/>
        <p:cNvGrpSpPr/>
        <p:nvPr/>
      </p:nvGrpSpPr>
      <p:grpSpPr>
        <a:xfrm>
          <a:off x="0" y="0"/>
          <a:ext cx="0" cy="0"/>
          <a:chOff x="0" y="0"/>
          <a:chExt cx="0" cy="0"/>
        </a:xfrm>
      </p:grpSpPr>
      <p:sp>
        <p:nvSpPr>
          <p:cNvPr id="249" name="Google Shape;249;g5ecf6cd842_7_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5ecf6cd842_7_3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AU"/>
              <a:t>Ismari - we can add a third strip, to better understand its shape and location</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2" name="Shape 272"/>
        <p:cNvGrpSpPr/>
        <p:nvPr/>
      </p:nvGrpSpPr>
      <p:grpSpPr>
        <a:xfrm>
          <a:off x="0" y="0"/>
          <a:ext cx="0" cy="0"/>
          <a:chOff x="0" y="0"/>
          <a:chExt cx="0" cy="0"/>
        </a:xfrm>
      </p:grpSpPr>
      <p:sp>
        <p:nvSpPr>
          <p:cNvPr id="273" name="Google Shape;273;g5ecf6cd842_7_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5ecf6cd842_7_6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AU"/>
              <a:t>Jason - but we can design this backward, and ask the students to determine the “scans” needed to identify this shape</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1" name="Shape 281"/>
        <p:cNvGrpSpPr/>
        <p:nvPr/>
      </p:nvGrpSpPr>
      <p:grpSpPr>
        <a:xfrm>
          <a:off x="0" y="0"/>
          <a:ext cx="0" cy="0"/>
          <a:chOff x="0" y="0"/>
          <a:chExt cx="0" cy="0"/>
        </a:xfrm>
      </p:grpSpPr>
      <p:sp>
        <p:nvSpPr>
          <p:cNvPr id="282" name="Google Shape;282;g5ecf6cd842_8_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5ecf6cd842_8_1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AU"/>
              <a:t>Jason - but we can design this backward, and ask the students to determine the “scans” needed to identify this shape</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5" name="Shape 295"/>
        <p:cNvGrpSpPr/>
        <p:nvPr/>
      </p:nvGrpSpPr>
      <p:grpSpPr>
        <a:xfrm>
          <a:off x="0" y="0"/>
          <a:ext cx="0" cy="0"/>
          <a:chOff x="0" y="0"/>
          <a:chExt cx="0" cy="0"/>
        </a:xfrm>
      </p:grpSpPr>
      <p:sp>
        <p:nvSpPr>
          <p:cNvPr id="296" name="Google Shape;296;g5ecf6cd842_7_8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5ecf6cd842_7_8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AU"/>
              <a:t>Jason - but we can design this backward, and ask the students to determine the “scans” needed to identify this shape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 name="Shape 49"/>
        <p:cNvGrpSpPr/>
        <p:nvPr/>
      </p:nvGrpSpPr>
      <p:grpSpPr>
        <a:xfrm>
          <a:off x="0" y="0"/>
          <a:ext cx="0" cy="0"/>
          <a:chOff x="0" y="0"/>
          <a:chExt cx="0" cy="0"/>
        </a:xfrm>
      </p:grpSpPr>
      <p:sp>
        <p:nvSpPr>
          <p:cNvPr id="50" name="Google Shape;50;g5daae5485950dd61_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1" name="Google Shape;51;g5daae5485950dd61_1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5" name="Shape 305"/>
        <p:cNvGrpSpPr/>
        <p:nvPr/>
      </p:nvGrpSpPr>
      <p:grpSpPr>
        <a:xfrm>
          <a:off x="0" y="0"/>
          <a:ext cx="0" cy="0"/>
          <a:chOff x="0" y="0"/>
          <a:chExt cx="0" cy="0"/>
        </a:xfrm>
      </p:grpSpPr>
      <p:sp>
        <p:nvSpPr>
          <p:cNvPr id="306" name="Google Shape;306;g5ecf6cd842_7_9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5ecf6cd842_7_9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g5ecf6cd842_2_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5ecf6cd842_2_1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g5ecf6cd842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5ecf6cd842_0_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Google Shape;73;g5ecf6cd842_1_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5ecf6cd842_1_1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AU" sz="900">
                <a:solidFill>
                  <a:schemeClr val="dk1"/>
                </a:solidFill>
              </a:rPr>
              <a:t>Swedish curriculum: Models of physics to describe and explain the occurrence of particle radiation and electromagnetic radiation, and also the impact of radiation on living organisms. How different types of radiation can be used in modern technology, such as in healthcare and information technology.</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3e1005e8724b7fd5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e1005e8724b7fd5_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g5daae5485950dd61_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5daae5485950dd61_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5ecf6cd842_3_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5ecf6cd842_3_3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mp; Subtitle" showMasterSp="0" type="title">
  <p:cSld name="TITLE">
    <p:bg>
      <p:bgPr>
        <a:blipFill>
          <a:blip r:embed="rId2">
            <a:alphaModFix/>
          </a:blip>
          <a:stretch>
            <a:fillRect/>
          </a:stretch>
        </a:blipFill>
      </p:bgPr>
    </p:bg>
    <p:spTree>
      <p:nvGrpSpPr>
        <p:cNvPr id="10" name="Shape 10"/>
        <p:cNvGrpSpPr/>
        <p:nvPr/>
      </p:nvGrpSpPr>
      <p:grpSpPr>
        <a:xfrm>
          <a:off x="0" y="0"/>
          <a:ext cx="0" cy="0"/>
          <a:chOff x="0" y="0"/>
          <a:chExt cx="0" cy="0"/>
        </a:xfrm>
      </p:grpSpPr>
      <p:sp>
        <p:nvSpPr>
          <p:cNvPr id="11" name="Google Shape;11;p2"/>
          <p:cNvSpPr txBox="1"/>
          <p:nvPr>
            <p:ph type="title"/>
          </p:nvPr>
        </p:nvSpPr>
        <p:spPr>
          <a:xfrm>
            <a:off x="1270000" y="1549400"/>
            <a:ext cx="10464800" cy="2984500"/>
          </a:xfrm>
          <a:prstGeom prst="rect">
            <a:avLst/>
          </a:prstGeom>
          <a:noFill/>
          <a:ln>
            <a:noFill/>
          </a:ln>
          <a:effectLst>
            <a:outerShdw blurRad="38100" rotWithShape="0" dir="2186140" dist="98927">
              <a:schemeClr val="accent4">
                <a:alpha val="82745"/>
              </a:schemeClr>
            </a:outerShdw>
          </a:effectLst>
        </p:spPr>
        <p:txBody>
          <a:bodyPr anchorCtr="0" anchor="b" bIns="50800" lIns="50800" spcFirstLastPara="1" rIns="50800" wrap="square" tIns="50800">
            <a:noAutofit/>
          </a:bodyPr>
          <a:lstStyle>
            <a:lvl1pPr lvl="0" algn="ctr">
              <a:lnSpc>
                <a:spcPct val="80000"/>
              </a:lnSpc>
              <a:spcBef>
                <a:spcPts val="0"/>
              </a:spcBef>
              <a:spcAft>
                <a:spcPts val="0"/>
              </a:spcAft>
              <a:buClr>
                <a:srgbClr val="F5D227"/>
              </a:buClr>
              <a:buSzPts val="9600"/>
              <a:buFont typeface="Helvetica Neue"/>
              <a:buNone/>
              <a:defRPr sz="9600">
                <a:solidFill>
                  <a:srgbClr val="F5D227"/>
                </a:solidFill>
                <a:latin typeface="Helvetica Neue"/>
                <a:ea typeface="Helvetica Neue"/>
                <a:cs typeface="Helvetica Neue"/>
                <a:sym typeface="Helvetica Neue"/>
              </a:defRPr>
            </a:lvl1pPr>
            <a:lvl2pPr lvl="1" algn="ctr">
              <a:lnSpc>
                <a:spcPct val="100000"/>
              </a:lnSpc>
              <a:spcBef>
                <a:spcPts val="0"/>
              </a:spcBef>
              <a:spcAft>
                <a:spcPts val="0"/>
              </a:spcAft>
              <a:buClr>
                <a:srgbClr val="515151"/>
              </a:buClr>
              <a:buSzPts val="1800"/>
              <a:buNone/>
              <a:defRPr/>
            </a:lvl2pPr>
            <a:lvl3pPr lvl="2" algn="ctr">
              <a:lnSpc>
                <a:spcPct val="100000"/>
              </a:lnSpc>
              <a:spcBef>
                <a:spcPts val="0"/>
              </a:spcBef>
              <a:spcAft>
                <a:spcPts val="0"/>
              </a:spcAft>
              <a:buClr>
                <a:srgbClr val="515151"/>
              </a:buClr>
              <a:buSzPts val="1800"/>
              <a:buNone/>
              <a:defRPr/>
            </a:lvl3pPr>
            <a:lvl4pPr lvl="3" algn="ctr">
              <a:lnSpc>
                <a:spcPct val="100000"/>
              </a:lnSpc>
              <a:spcBef>
                <a:spcPts val="0"/>
              </a:spcBef>
              <a:spcAft>
                <a:spcPts val="0"/>
              </a:spcAft>
              <a:buClr>
                <a:srgbClr val="515151"/>
              </a:buClr>
              <a:buSzPts val="1800"/>
              <a:buNone/>
              <a:defRPr/>
            </a:lvl4pPr>
            <a:lvl5pPr lvl="4" algn="ctr">
              <a:lnSpc>
                <a:spcPct val="100000"/>
              </a:lnSpc>
              <a:spcBef>
                <a:spcPts val="0"/>
              </a:spcBef>
              <a:spcAft>
                <a:spcPts val="0"/>
              </a:spcAft>
              <a:buClr>
                <a:srgbClr val="515151"/>
              </a:buClr>
              <a:buSzPts val="1800"/>
              <a:buNone/>
              <a:defRPr/>
            </a:lvl5pPr>
            <a:lvl6pPr lvl="5" algn="ctr">
              <a:lnSpc>
                <a:spcPct val="100000"/>
              </a:lnSpc>
              <a:spcBef>
                <a:spcPts val="0"/>
              </a:spcBef>
              <a:spcAft>
                <a:spcPts val="0"/>
              </a:spcAft>
              <a:buClr>
                <a:srgbClr val="515151"/>
              </a:buClr>
              <a:buSzPts val="1800"/>
              <a:buNone/>
              <a:defRPr/>
            </a:lvl6pPr>
            <a:lvl7pPr lvl="6" algn="ctr">
              <a:lnSpc>
                <a:spcPct val="100000"/>
              </a:lnSpc>
              <a:spcBef>
                <a:spcPts val="0"/>
              </a:spcBef>
              <a:spcAft>
                <a:spcPts val="0"/>
              </a:spcAft>
              <a:buClr>
                <a:srgbClr val="515151"/>
              </a:buClr>
              <a:buSzPts val="1800"/>
              <a:buNone/>
              <a:defRPr/>
            </a:lvl7pPr>
            <a:lvl8pPr lvl="7" algn="ctr">
              <a:lnSpc>
                <a:spcPct val="100000"/>
              </a:lnSpc>
              <a:spcBef>
                <a:spcPts val="0"/>
              </a:spcBef>
              <a:spcAft>
                <a:spcPts val="0"/>
              </a:spcAft>
              <a:buClr>
                <a:srgbClr val="515151"/>
              </a:buClr>
              <a:buSzPts val="1800"/>
              <a:buNone/>
              <a:defRPr/>
            </a:lvl8pPr>
            <a:lvl9pPr lvl="8" algn="ctr">
              <a:lnSpc>
                <a:spcPct val="100000"/>
              </a:lnSpc>
              <a:spcBef>
                <a:spcPts val="0"/>
              </a:spcBef>
              <a:spcAft>
                <a:spcPts val="0"/>
              </a:spcAft>
              <a:buClr>
                <a:srgbClr val="515151"/>
              </a:buClr>
              <a:buSzPts val="1800"/>
              <a:buNone/>
              <a:defRPr/>
            </a:lvl9pPr>
          </a:lstStyle>
          <a:p/>
        </p:txBody>
      </p:sp>
      <p:sp>
        <p:nvSpPr>
          <p:cNvPr id="12" name="Google Shape;12;p2"/>
          <p:cNvSpPr txBox="1"/>
          <p:nvPr>
            <p:ph idx="1" type="body"/>
          </p:nvPr>
        </p:nvSpPr>
        <p:spPr>
          <a:xfrm>
            <a:off x="1473200" y="5384800"/>
            <a:ext cx="10464800" cy="1460500"/>
          </a:xfrm>
          <a:prstGeom prst="rect">
            <a:avLst/>
          </a:prstGeom>
          <a:noFill/>
          <a:ln>
            <a:noFill/>
          </a:ln>
          <a:effectLst>
            <a:outerShdw blurRad="38100" rotWithShape="0" dir="2700000" dist="101600">
              <a:schemeClr val="accent4">
                <a:alpha val="80000"/>
              </a:schemeClr>
            </a:outerShdw>
          </a:effectLst>
        </p:spPr>
        <p:txBody>
          <a:bodyPr anchorCtr="0" anchor="t" bIns="50800" lIns="50800" spcFirstLastPara="1" rIns="50800" wrap="square" tIns="50800">
            <a:noAutofit/>
          </a:bodyPr>
          <a:lstStyle>
            <a:lvl1pPr indent="-228600" lvl="0" marL="457200" algn="ctr">
              <a:lnSpc>
                <a:spcPct val="100000"/>
              </a:lnSpc>
              <a:spcBef>
                <a:spcPts val="0"/>
              </a:spcBef>
              <a:spcAft>
                <a:spcPts val="0"/>
              </a:spcAft>
              <a:buClr>
                <a:srgbClr val="F5D227"/>
              </a:buClr>
              <a:buSzPts val="6400"/>
              <a:buFont typeface="Helvetica Neue"/>
              <a:buNone/>
              <a:defRPr sz="6400">
                <a:solidFill>
                  <a:srgbClr val="F5D227"/>
                </a:solidFill>
                <a:latin typeface="Helvetica Neue"/>
                <a:ea typeface="Helvetica Neue"/>
                <a:cs typeface="Helvetica Neue"/>
                <a:sym typeface="Helvetica Neue"/>
              </a:defRPr>
            </a:lvl1pPr>
            <a:lvl2pPr indent="-228600" lvl="1" marL="914400" algn="ctr">
              <a:lnSpc>
                <a:spcPct val="100000"/>
              </a:lnSpc>
              <a:spcBef>
                <a:spcPts val="0"/>
              </a:spcBef>
              <a:spcAft>
                <a:spcPts val="0"/>
              </a:spcAft>
              <a:buClr>
                <a:srgbClr val="F5D227"/>
              </a:buClr>
              <a:buSzPts val="6400"/>
              <a:buFont typeface="Helvetica Neue"/>
              <a:buNone/>
              <a:defRPr sz="6400">
                <a:solidFill>
                  <a:srgbClr val="F5D227"/>
                </a:solidFill>
                <a:latin typeface="Helvetica Neue"/>
                <a:ea typeface="Helvetica Neue"/>
                <a:cs typeface="Helvetica Neue"/>
                <a:sym typeface="Helvetica Neue"/>
              </a:defRPr>
            </a:lvl2pPr>
            <a:lvl3pPr indent="-228600" lvl="2" marL="1371600" algn="ctr">
              <a:lnSpc>
                <a:spcPct val="100000"/>
              </a:lnSpc>
              <a:spcBef>
                <a:spcPts val="0"/>
              </a:spcBef>
              <a:spcAft>
                <a:spcPts val="0"/>
              </a:spcAft>
              <a:buClr>
                <a:srgbClr val="F5D227"/>
              </a:buClr>
              <a:buSzPts val="6400"/>
              <a:buFont typeface="Helvetica Neue"/>
              <a:buNone/>
              <a:defRPr sz="6400">
                <a:solidFill>
                  <a:srgbClr val="F5D227"/>
                </a:solidFill>
                <a:latin typeface="Helvetica Neue"/>
                <a:ea typeface="Helvetica Neue"/>
                <a:cs typeface="Helvetica Neue"/>
                <a:sym typeface="Helvetica Neue"/>
              </a:defRPr>
            </a:lvl3pPr>
            <a:lvl4pPr indent="-228600" lvl="3" marL="1828800" algn="ctr">
              <a:lnSpc>
                <a:spcPct val="100000"/>
              </a:lnSpc>
              <a:spcBef>
                <a:spcPts val="0"/>
              </a:spcBef>
              <a:spcAft>
                <a:spcPts val="0"/>
              </a:spcAft>
              <a:buClr>
                <a:srgbClr val="F5D227"/>
              </a:buClr>
              <a:buSzPts val="6400"/>
              <a:buFont typeface="Helvetica Neue"/>
              <a:buNone/>
              <a:defRPr sz="6400">
                <a:solidFill>
                  <a:srgbClr val="F5D227"/>
                </a:solidFill>
                <a:latin typeface="Helvetica Neue"/>
                <a:ea typeface="Helvetica Neue"/>
                <a:cs typeface="Helvetica Neue"/>
                <a:sym typeface="Helvetica Neue"/>
              </a:defRPr>
            </a:lvl4pPr>
            <a:lvl5pPr indent="-228600" lvl="4" marL="2286000" algn="ctr">
              <a:lnSpc>
                <a:spcPct val="100000"/>
              </a:lnSpc>
              <a:spcBef>
                <a:spcPts val="0"/>
              </a:spcBef>
              <a:spcAft>
                <a:spcPts val="0"/>
              </a:spcAft>
              <a:buClr>
                <a:srgbClr val="F5D227"/>
              </a:buClr>
              <a:buSzPts val="6400"/>
              <a:buFont typeface="Helvetica Neue"/>
              <a:buNone/>
              <a:defRPr sz="6400">
                <a:solidFill>
                  <a:srgbClr val="F5D227"/>
                </a:solidFill>
                <a:latin typeface="Helvetica Neue"/>
                <a:ea typeface="Helvetica Neue"/>
                <a:cs typeface="Helvetica Neue"/>
                <a:sym typeface="Helvetica Neue"/>
              </a:defRPr>
            </a:lvl5pPr>
            <a:lvl6pPr indent="-257175" lvl="5" marL="2743200" algn="l">
              <a:lnSpc>
                <a:spcPct val="100000"/>
              </a:lnSpc>
              <a:spcBef>
                <a:spcPts val="1600"/>
              </a:spcBef>
              <a:spcAft>
                <a:spcPts val="0"/>
              </a:spcAft>
              <a:buClr>
                <a:srgbClr val="000000"/>
              </a:buClr>
              <a:buSzPts val="450"/>
              <a:buChar char="•"/>
              <a:defRPr/>
            </a:lvl6pPr>
            <a:lvl7pPr indent="-257175" lvl="6" marL="3200400" algn="l">
              <a:lnSpc>
                <a:spcPct val="100000"/>
              </a:lnSpc>
              <a:spcBef>
                <a:spcPts val="1600"/>
              </a:spcBef>
              <a:spcAft>
                <a:spcPts val="0"/>
              </a:spcAft>
              <a:buClr>
                <a:srgbClr val="000000"/>
              </a:buClr>
              <a:buSzPts val="450"/>
              <a:buChar char="•"/>
              <a:defRPr/>
            </a:lvl7pPr>
            <a:lvl8pPr indent="-257175" lvl="7" marL="3657600" algn="l">
              <a:lnSpc>
                <a:spcPct val="100000"/>
              </a:lnSpc>
              <a:spcBef>
                <a:spcPts val="1600"/>
              </a:spcBef>
              <a:spcAft>
                <a:spcPts val="0"/>
              </a:spcAft>
              <a:buClr>
                <a:srgbClr val="000000"/>
              </a:buClr>
              <a:buSzPts val="450"/>
              <a:buChar char="•"/>
              <a:defRPr/>
            </a:lvl8pPr>
            <a:lvl9pPr indent="-257175" lvl="8" marL="4114800" algn="l">
              <a:lnSpc>
                <a:spcPct val="100000"/>
              </a:lnSpc>
              <a:spcBef>
                <a:spcPts val="1600"/>
              </a:spcBef>
              <a:spcAft>
                <a:spcPts val="0"/>
              </a:spcAft>
              <a:buClr>
                <a:srgbClr val="000000"/>
              </a:buClr>
              <a:buSzPts val="450"/>
              <a:buChar char="•"/>
              <a:defRPr/>
            </a:lvl9pPr>
          </a:lstStyle>
          <a:p/>
        </p:txBody>
      </p:sp>
      <p:sp>
        <p:nvSpPr>
          <p:cNvPr id="13" name="Google Shape;13;p2"/>
          <p:cNvSpPr txBox="1"/>
          <p:nvPr>
            <p:ph idx="12" type="sldNum"/>
          </p:nvPr>
        </p:nvSpPr>
        <p:spPr>
          <a:xfrm>
            <a:off x="6324600" y="9194800"/>
            <a:ext cx="352045" cy="426314"/>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1800"/>
              <a:buFont typeface="Arial"/>
              <a:buNone/>
              <a:defRPr sz="1800"/>
            </a:lvl1pPr>
            <a:lvl2pPr indent="0" lvl="1" marL="0" algn="ctr">
              <a:lnSpc>
                <a:spcPct val="100000"/>
              </a:lnSpc>
              <a:spcBef>
                <a:spcPts val="0"/>
              </a:spcBef>
              <a:spcAft>
                <a:spcPts val="0"/>
              </a:spcAft>
              <a:buClr>
                <a:srgbClr val="000000"/>
              </a:buClr>
              <a:buSzPts val="1800"/>
              <a:buFont typeface="Arial"/>
              <a:buNone/>
              <a:defRPr sz="1800"/>
            </a:lvl2pPr>
            <a:lvl3pPr indent="0" lvl="2" marL="0" algn="ctr">
              <a:lnSpc>
                <a:spcPct val="100000"/>
              </a:lnSpc>
              <a:spcBef>
                <a:spcPts val="0"/>
              </a:spcBef>
              <a:spcAft>
                <a:spcPts val="0"/>
              </a:spcAft>
              <a:buClr>
                <a:srgbClr val="000000"/>
              </a:buClr>
              <a:buSzPts val="1800"/>
              <a:buFont typeface="Arial"/>
              <a:buNone/>
              <a:defRPr sz="1800"/>
            </a:lvl3pPr>
            <a:lvl4pPr indent="0" lvl="3" marL="0" algn="ctr">
              <a:lnSpc>
                <a:spcPct val="100000"/>
              </a:lnSpc>
              <a:spcBef>
                <a:spcPts val="0"/>
              </a:spcBef>
              <a:spcAft>
                <a:spcPts val="0"/>
              </a:spcAft>
              <a:buClr>
                <a:srgbClr val="000000"/>
              </a:buClr>
              <a:buSzPts val="1800"/>
              <a:buFont typeface="Arial"/>
              <a:buNone/>
              <a:defRPr sz="1800"/>
            </a:lvl4pPr>
            <a:lvl5pPr indent="0" lvl="4" marL="0" algn="ctr">
              <a:lnSpc>
                <a:spcPct val="100000"/>
              </a:lnSpc>
              <a:spcBef>
                <a:spcPts val="0"/>
              </a:spcBef>
              <a:spcAft>
                <a:spcPts val="0"/>
              </a:spcAft>
              <a:buClr>
                <a:srgbClr val="000000"/>
              </a:buClr>
              <a:buSzPts val="1800"/>
              <a:buFont typeface="Arial"/>
              <a:buNone/>
              <a:defRPr sz="1800"/>
            </a:lvl5pPr>
            <a:lvl6pPr indent="0" lvl="5" marL="0" algn="ctr">
              <a:lnSpc>
                <a:spcPct val="100000"/>
              </a:lnSpc>
              <a:spcBef>
                <a:spcPts val="0"/>
              </a:spcBef>
              <a:spcAft>
                <a:spcPts val="0"/>
              </a:spcAft>
              <a:buClr>
                <a:srgbClr val="000000"/>
              </a:buClr>
              <a:buSzPts val="1800"/>
              <a:buFont typeface="Arial"/>
              <a:buNone/>
              <a:defRPr sz="1800"/>
            </a:lvl6pPr>
            <a:lvl7pPr indent="0" lvl="6" marL="0" algn="ctr">
              <a:lnSpc>
                <a:spcPct val="100000"/>
              </a:lnSpc>
              <a:spcBef>
                <a:spcPts val="0"/>
              </a:spcBef>
              <a:spcAft>
                <a:spcPts val="0"/>
              </a:spcAft>
              <a:buClr>
                <a:srgbClr val="000000"/>
              </a:buClr>
              <a:buSzPts val="1800"/>
              <a:buFont typeface="Arial"/>
              <a:buNone/>
              <a:defRPr sz="1800"/>
            </a:lvl7pPr>
            <a:lvl8pPr indent="0" lvl="7" marL="0" algn="ctr">
              <a:lnSpc>
                <a:spcPct val="100000"/>
              </a:lnSpc>
              <a:spcBef>
                <a:spcPts val="0"/>
              </a:spcBef>
              <a:spcAft>
                <a:spcPts val="0"/>
              </a:spcAft>
              <a:buClr>
                <a:srgbClr val="000000"/>
              </a:buClr>
              <a:buSzPts val="1800"/>
              <a:buFont typeface="Arial"/>
              <a:buNone/>
              <a:defRPr sz="1800"/>
            </a:lvl8pPr>
            <a:lvl9pPr indent="0" lvl="8" marL="0" algn="ctr">
              <a:lnSpc>
                <a:spcPct val="100000"/>
              </a:lnSpc>
              <a:spcBef>
                <a:spcPts val="0"/>
              </a:spcBef>
              <a:spcAft>
                <a:spcPts val="0"/>
              </a:spcAft>
              <a:buClr>
                <a:srgbClr val="000000"/>
              </a:buClr>
              <a:buSzPts val="1800"/>
              <a:buFont typeface="Arial"/>
              <a:buNone/>
              <a:defRPr sz="1800"/>
            </a:lvl9pPr>
          </a:lstStyle>
          <a:p>
            <a:pPr indent="0" lvl="0" marL="0" rtl="0" algn="ctr">
              <a:spcBef>
                <a:spcPts val="0"/>
              </a:spcBef>
              <a:spcAft>
                <a:spcPts val="0"/>
              </a:spcAft>
              <a:buNone/>
            </a:pPr>
            <a:fld id="{00000000-1234-1234-1234-123412341234}" type="slidenum">
              <a:rPr lang="en-A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mp; Bullets" type="tx">
  <p:cSld name="TITLE_AND_BODY">
    <p:spTree>
      <p:nvGrpSpPr>
        <p:cNvPr id="14" name="Shape 14"/>
        <p:cNvGrpSpPr/>
        <p:nvPr/>
      </p:nvGrpSpPr>
      <p:grpSpPr>
        <a:xfrm>
          <a:off x="0" y="0"/>
          <a:ext cx="0" cy="0"/>
          <a:chOff x="0" y="0"/>
          <a:chExt cx="0" cy="0"/>
        </a:xfrm>
      </p:grpSpPr>
      <p:sp>
        <p:nvSpPr>
          <p:cNvPr id="15" name="Google Shape;15;p3"/>
          <p:cNvSpPr txBox="1"/>
          <p:nvPr>
            <p:ph type="title"/>
          </p:nvPr>
        </p:nvSpPr>
        <p:spPr>
          <a:xfrm>
            <a:off x="1270000" y="787400"/>
            <a:ext cx="10464800" cy="1778000"/>
          </a:xfrm>
          <a:prstGeom prst="rect">
            <a:avLst/>
          </a:prstGeom>
          <a:noFill/>
          <a:ln>
            <a:noFill/>
          </a:ln>
          <a:effectLst>
            <a:outerShdw blurRad="38100" rotWithShape="0" dir="2700000" dist="96054">
              <a:srgbClr val="F48F14">
                <a:alpha val="80000"/>
              </a:srgbClr>
            </a:outerShdw>
          </a:effectLst>
        </p:spPr>
        <p:txBody>
          <a:bodyPr anchorCtr="0" anchor="ctr" bIns="50800" lIns="50800" spcFirstLastPara="1" rIns="50800" wrap="square" tIns="50800">
            <a:noAutofit/>
          </a:bodyPr>
          <a:lstStyle>
            <a:lvl1pPr lvl="0" algn="ctr">
              <a:lnSpc>
                <a:spcPct val="100000"/>
              </a:lnSpc>
              <a:spcBef>
                <a:spcPts val="0"/>
              </a:spcBef>
              <a:spcAft>
                <a:spcPts val="0"/>
              </a:spcAft>
              <a:buClr>
                <a:srgbClr val="F5D227"/>
              </a:buClr>
              <a:buSzPts val="9600"/>
              <a:buFont typeface="Helvetica Neue"/>
              <a:buNone/>
              <a:defRPr sz="9600">
                <a:solidFill>
                  <a:srgbClr val="F5D227"/>
                </a:solidFill>
                <a:latin typeface="Helvetica Neue"/>
                <a:ea typeface="Helvetica Neue"/>
                <a:cs typeface="Helvetica Neue"/>
                <a:sym typeface="Helvetica Neue"/>
              </a:defRPr>
            </a:lvl1pPr>
            <a:lvl2pPr lvl="1" algn="ctr">
              <a:lnSpc>
                <a:spcPct val="100000"/>
              </a:lnSpc>
              <a:spcBef>
                <a:spcPts val="0"/>
              </a:spcBef>
              <a:spcAft>
                <a:spcPts val="0"/>
              </a:spcAft>
              <a:buClr>
                <a:srgbClr val="515151"/>
              </a:buClr>
              <a:buSzPts val="1800"/>
              <a:buNone/>
              <a:defRPr/>
            </a:lvl2pPr>
            <a:lvl3pPr lvl="2" algn="ctr">
              <a:lnSpc>
                <a:spcPct val="100000"/>
              </a:lnSpc>
              <a:spcBef>
                <a:spcPts val="0"/>
              </a:spcBef>
              <a:spcAft>
                <a:spcPts val="0"/>
              </a:spcAft>
              <a:buClr>
                <a:srgbClr val="515151"/>
              </a:buClr>
              <a:buSzPts val="1800"/>
              <a:buNone/>
              <a:defRPr/>
            </a:lvl3pPr>
            <a:lvl4pPr lvl="3" algn="ctr">
              <a:lnSpc>
                <a:spcPct val="100000"/>
              </a:lnSpc>
              <a:spcBef>
                <a:spcPts val="0"/>
              </a:spcBef>
              <a:spcAft>
                <a:spcPts val="0"/>
              </a:spcAft>
              <a:buClr>
                <a:srgbClr val="515151"/>
              </a:buClr>
              <a:buSzPts val="1800"/>
              <a:buNone/>
              <a:defRPr/>
            </a:lvl4pPr>
            <a:lvl5pPr lvl="4" algn="ctr">
              <a:lnSpc>
                <a:spcPct val="100000"/>
              </a:lnSpc>
              <a:spcBef>
                <a:spcPts val="0"/>
              </a:spcBef>
              <a:spcAft>
                <a:spcPts val="0"/>
              </a:spcAft>
              <a:buClr>
                <a:srgbClr val="515151"/>
              </a:buClr>
              <a:buSzPts val="1800"/>
              <a:buNone/>
              <a:defRPr/>
            </a:lvl5pPr>
            <a:lvl6pPr lvl="5" algn="ctr">
              <a:lnSpc>
                <a:spcPct val="100000"/>
              </a:lnSpc>
              <a:spcBef>
                <a:spcPts val="0"/>
              </a:spcBef>
              <a:spcAft>
                <a:spcPts val="0"/>
              </a:spcAft>
              <a:buClr>
                <a:srgbClr val="515151"/>
              </a:buClr>
              <a:buSzPts val="1800"/>
              <a:buNone/>
              <a:defRPr/>
            </a:lvl6pPr>
            <a:lvl7pPr lvl="6" algn="ctr">
              <a:lnSpc>
                <a:spcPct val="100000"/>
              </a:lnSpc>
              <a:spcBef>
                <a:spcPts val="0"/>
              </a:spcBef>
              <a:spcAft>
                <a:spcPts val="0"/>
              </a:spcAft>
              <a:buClr>
                <a:srgbClr val="515151"/>
              </a:buClr>
              <a:buSzPts val="1800"/>
              <a:buNone/>
              <a:defRPr/>
            </a:lvl7pPr>
            <a:lvl8pPr lvl="7" algn="ctr">
              <a:lnSpc>
                <a:spcPct val="100000"/>
              </a:lnSpc>
              <a:spcBef>
                <a:spcPts val="0"/>
              </a:spcBef>
              <a:spcAft>
                <a:spcPts val="0"/>
              </a:spcAft>
              <a:buClr>
                <a:srgbClr val="515151"/>
              </a:buClr>
              <a:buSzPts val="1800"/>
              <a:buNone/>
              <a:defRPr/>
            </a:lvl8pPr>
            <a:lvl9pPr lvl="8" algn="ctr">
              <a:lnSpc>
                <a:spcPct val="100000"/>
              </a:lnSpc>
              <a:spcBef>
                <a:spcPts val="0"/>
              </a:spcBef>
              <a:spcAft>
                <a:spcPts val="0"/>
              </a:spcAft>
              <a:buClr>
                <a:srgbClr val="515151"/>
              </a:buClr>
              <a:buSzPts val="1800"/>
              <a:buNone/>
              <a:defRPr/>
            </a:lvl9pPr>
          </a:lstStyle>
          <a:p/>
        </p:txBody>
      </p:sp>
      <p:sp>
        <p:nvSpPr>
          <p:cNvPr id="16" name="Google Shape;16;p3"/>
          <p:cNvSpPr txBox="1"/>
          <p:nvPr>
            <p:ph idx="1" type="body"/>
          </p:nvPr>
        </p:nvSpPr>
        <p:spPr>
          <a:xfrm>
            <a:off x="1270000" y="2667000"/>
            <a:ext cx="10464800" cy="2286000"/>
          </a:xfrm>
          <a:prstGeom prst="rect">
            <a:avLst/>
          </a:prstGeom>
          <a:noFill/>
          <a:ln>
            <a:noFill/>
          </a:ln>
        </p:spPr>
        <p:txBody>
          <a:bodyPr anchorCtr="0" anchor="t" bIns="50800" lIns="50800" spcFirstLastPara="1" rIns="50800" wrap="square" tIns="50800">
            <a:noAutofit/>
          </a:bodyPr>
          <a:lstStyle>
            <a:lvl1pPr indent="-342900" lvl="0" marL="457200" algn="l">
              <a:lnSpc>
                <a:spcPct val="100000"/>
              </a:lnSpc>
              <a:spcBef>
                <a:spcPts val="1600"/>
              </a:spcBef>
              <a:spcAft>
                <a:spcPts val="0"/>
              </a:spcAft>
              <a:buClr>
                <a:srgbClr val="F5D227"/>
              </a:buClr>
              <a:buSzPts val="1800"/>
              <a:buFont typeface="Helvetica Neue"/>
              <a:buChar char="•"/>
              <a:defRPr sz="3600">
                <a:solidFill>
                  <a:srgbClr val="F5D227"/>
                </a:solidFill>
                <a:latin typeface="Helvetica Neue"/>
                <a:ea typeface="Helvetica Neue"/>
                <a:cs typeface="Helvetica Neue"/>
                <a:sym typeface="Helvetica Neue"/>
              </a:defRPr>
            </a:lvl1pPr>
            <a:lvl2pPr indent="-342900" lvl="1" marL="914400" algn="l">
              <a:lnSpc>
                <a:spcPct val="100000"/>
              </a:lnSpc>
              <a:spcBef>
                <a:spcPts val="1600"/>
              </a:spcBef>
              <a:spcAft>
                <a:spcPts val="0"/>
              </a:spcAft>
              <a:buClr>
                <a:srgbClr val="F5D227"/>
              </a:buClr>
              <a:buSzPts val="1800"/>
              <a:buFont typeface="Helvetica Neue"/>
              <a:buChar char="•"/>
              <a:defRPr sz="3600">
                <a:solidFill>
                  <a:srgbClr val="F5D227"/>
                </a:solidFill>
                <a:latin typeface="Helvetica Neue"/>
                <a:ea typeface="Helvetica Neue"/>
                <a:cs typeface="Helvetica Neue"/>
                <a:sym typeface="Helvetica Neue"/>
              </a:defRPr>
            </a:lvl2pPr>
            <a:lvl3pPr indent="-342900" lvl="2" marL="1371600" algn="l">
              <a:lnSpc>
                <a:spcPct val="100000"/>
              </a:lnSpc>
              <a:spcBef>
                <a:spcPts val="1600"/>
              </a:spcBef>
              <a:spcAft>
                <a:spcPts val="0"/>
              </a:spcAft>
              <a:buClr>
                <a:srgbClr val="F5D227"/>
              </a:buClr>
              <a:buSzPts val="1800"/>
              <a:buFont typeface="Helvetica Neue"/>
              <a:buChar char="•"/>
              <a:defRPr sz="3600">
                <a:solidFill>
                  <a:srgbClr val="F5D227"/>
                </a:solidFill>
                <a:latin typeface="Helvetica Neue"/>
                <a:ea typeface="Helvetica Neue"/>
                <a:cs typeface="Helvetica Neue"/>
                <a:sym typeface="Helvetica Neue"/>
              </a:defRPr>
            </a:lvl3pPr>
            <a:lvl4pPr indent="-342900" lvl="3" marL="1828800" algn="l">
              <a:lnSpc>
                <a:spcPct val="100000"/>
              </a:lnSpc>
              <a:spcBef>
                <a:spcPts val="1600"/>
              </a:spcBef>
              <a:spcAft>
                <a:spcPts val="0"/>
              </a:spcAft>
              <a:buClr>
                <a:srgbClr val="F5D227"/>
              </a:buClr>
              <a:buSzPts val="1800"/>
              <a:buFont typeface="Helvetica Neue"/>
              <a:buChar char="•"/>
              <a:defRPr sz="3600">
                <a:solidFill>
                  <a:srgbClr val="F5D227"/>
                </a:solidFill>
                <a:latin typeface="Helvetica Neue"/>
                <a:ea typeface="Helvetica Neue"/>
                <a:cs typeface="Helvetica Neue"/>
                <a:sym typeface="Helvetica Neue"/>
              </a:defRPr>
            </a:lvl4pPr>
            <a:lvl5pPr indent="-342900" lvl="4" marL="2286000" algn="l">
              <a:lnSpc>
                <a:spcPct val="100000"/>
              </a:lnSpc>
              <a:spcBef>
                <a:spcPts val="1600"/>
              </a:spcBef>
              <a:spcAft>
                <a:spcPts val="0"/>
              </a:spcAft>
              <a:buClr>
                <a:srgbClr val="F5D227"/>
              </a:buClr>
              <a:buSzPts val="1800"/>
              <a:buFont typeface="Helvetica Neue"/>
              <a:buChar char="•"/>
              <a:defRPr sz="3600">
                <a:solidFill>
                  <a:srgbClr val="F5D227"/>
                </a:solidFill>
                <a:latin typeface="Helvetica Neue"/>
                <a:ea typeface="Helvetica Neue"/>
                <a:cs typeface="Helvetica Neue"/>
                <a:sym typeface="Helvetica Neue"/>
              </a:defRPr>
            </a:lvl5pPr>
            <a:lvl6pPr indent="-257175" lvl="5" marL="2743200" algn="l">
              <a:lnSpc>
                <a:spcPct val="100000"/>
              </a:lnSpc>
              <a:spcBef>
                <a:spcPts val="1600"/>
              </a:spcBef>
              <a:spcAft>
                <a:spcPts val="0"/>
              </a:spcAft>
              <a:buClr>
                <a:srgbClr val="000000"/>
              </a:buClr>
              <a:buSzPts val="450"/>
              <a:buChar char="•"/>
              <a:defRPr/>
            </a:lvl6pPr>
            <a:lvl7pPr indent="-257175" lvl="6" marL="3200400" algn="l">
              <a:lnSpc>
                <a:spcPct val="100000"/>
              </a:lnSpc>
              <a:spcBef>
                <a:spcPts val="1600"/>
              </a:spcBef>
              <a:spcAft>
                <a:spcPts val="0"/>
              </a:spcAft>
              <a:buClr>
                <a:srgbClr val="000000"/>
              </a:buClr>
              <a:buSzPts val="450"/>
              <a:buChar char="•"/>
              <a:defRPr/>
            </a:lvl7pPr>
            <a:lvl8pPr indent="-257175" lvl="7" marL="3657600" algn="l">
              <a:lnSpc>
                <a:spcPct val="100000"/>
              </a:lnSpc>
              <a:spcBef>
                <a:spcPts val="1600"/>
              </a:spcBef>
              <a:spcAft>
                <a:spcPts val="0"/>
              </a:spcAft>
              <a:buClr>
                <a:srgbClr val="000000"/>
              </a:buClr>
              <a:buSzPts val="450"/>
              <a:buChar char="•"/>
              <a:defRPr/>
            </a:lvl8pPr>
            <a:lvl9pPr indent="-257175" lvl="8" marL="4114800" algn="l">
              <a:lnSpc>
                <a:spcPct val="100000"/>
              </a:lnSpc>
              <a:spcBef>
                <a:spcPts val="1600"/>
              </a:spcBef>
              <a:spcAft>
                <a:spcPts val="0"/>
              </a:spcAft>
              <a:buClr>
                <a:srgbClr val="000000"/>
              </a:buClr>
              <a:buSzPts val="450"/>
              <a:buChar char="•"/>
              <a:defRPr/>
            </a:lvl9pPr>
          </a:lstStyle>
          <a:p/>
        </p:txBody>
      </p:sp>
      <p:sp>
        <p:nvSpPr>
          <p:cNvPr id="17" name="Google Shape;17;p3"/>
          <p:cNvSpPr txBox="1"/>
          <p:nvPr>
            <p:ph idx="12" type="sldNum"/>
          </p:nvPr>
        </p:nvSpPr>
        <p:spPr>
          <a:xfrm>
            <a:off x="6324600" y="9194800"/>
            <a:ext cx="352045" cy="426314"/>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1800"/>
              <a:buFont typeface="Arial"/>
              <a:buNone/>
              <a:defRPr sz="1800"/>
            </a:lvl1pPr>
            <a:lvl2pPr indent="0" lvl="1" marL="0" algn="ctr">
              <a:lnSpc>
                <a:spcPct val="100000"/>
              </a:lnSpc>
              <a:spcBef>
                <a:spcPts val="0"/>
              </a:spcBef>
              <a:spcAft>
                <a:spcPts val="0"/>
              </a:spcAft>
              <a:buClr>
                <a:srgbClr val="000000"/>
              </a:buClr>
              <a:buSzPts val="1800"/>
              <a:buFont typeface="Arial"/>
              <a:buNone/>
              <a:defRPr sz="1800"/>
            </a:lvl2pPr>
            <a:lvl3pPr indent="0" lvl="2" marL="0" algn="ctr">
              <a:lnSpc>
                <a:spcPct val="100000"/>
              </a:lnSpc>
              <a:spcBef>
                <a:spcPts val="0"/>
              </a:spcBef>
              <a:spcAft>
                <a:spcPts val="0"/>
              </a:spcAft>
              <a:buClr>
                <a:srgbClr val="000000"/>
              </a:buClr>
              <a:buSzPts val="1800"/>
              <a:buFont typeface="Arial"/>
              <a:buNone/>
              <a:defRPr sz="1800"/>
            </a:lvl3pPr>
            <a:lvl4pPr indent="0" lvl="3" marL="0" algn="ctr">
              <a:lnSpc>
                <a:spcPct val="100000"/>
              </a:lnSpc>
              <a:spcBef>
                <a:spcPts val="0"/>
              </a:spcBef>
              <a:spcAft>
                <a:spcPts val="0"/>
              </a:spcAft>
              <a:buClr>
                <a:srgbClr val="000000"/>
              </a:buClr>
              <a:buSzPts val="1800"/>
              <a:buFont typeface="Arial"/>
              <a:buNone/>
              <a:defRPr sz="1800"/>
            </a:lvl4pPr>
            <a:lvl5pPr indent="0" lvl="4" marL="0" algn="ctr">
              <a:lnSpc>
                <a:spcPct val="100000"/>
              </a:lnSpc>
              <a:spcBef>
                <a:spcPts val="0"/>
              </a:spcBef>
              <a:spcAft>
                <a:spcPts val="0"/>
              </a:spcAft>
              <a:buClr>
                <a:srgbClr val="000000"/>
              </a:buClr>
              <a:buSzPts val="1800"/>
              <a:buFont typeface="Arial"/>
              <a:buNone/>
              <a:defRPr sz="1800"/>
            </a:lvl5pPr>
            <a:lvl6pPr indent="0" lvl="5" marL="0" algn="ctr">
              <a:lnSpc>
                <a:spcPct val="100000"/>
              </a:lnSpc>
              <a:spcBef>
                <a:spcPts val="0"/>
              </a:spcBef>
              <a:spcAft>
                <a:spcPts val="0"/>
              </a:spcAft>
              <a:buClr>
                <a:srgbClr val="000000"/>
              </a:buClr>
              <a:buSzPts val="1800"/>
              <a:buFont typeface="Arial"/>
              <a:buNone/>
              <a:defRPr sz="1800"/>
            </a:lvl6pPr>
            <a:lvl7pPr indent="0" lvl="6" marL="0" algn="ctr">
              <a:lnSpc>
                <a:spcPct val="100000"/>
              </a:lnSpc>
              <a:spcBef>
                <a:spcPts val="0"/>
              </a:spcBef>
              <a:spcAft>
                <a:spcPts val="0"/>
              </a:spcAft>
              <a:buClr>
                <a:srgbClr val="000000"/>
              </a:buClr>
              <a:buSzPts val="1800"/>
              <a:buFont typeface="Arial"/>
              <a:buNone/>
              <a:defRPr sz="1800"/>
            </a:lvl7pPr>
            <a:lvl8pPr indent="0" lvl="7" marL="0" algn="ctr">
              <a:lnSpc>
                <a:spcPct val="100000"/>
              </a:lnSpc>
              <a:spcBef>
                <a:spcPts val="0"/>
              </a:spcBef>
              <a:spcAft>
                <a:spcPts val="0"/>
              </a:spcAft>
              <a:buClr>
                <a:srgbClr val="000000"/>
              </a:buClr>
              <a:buSzPts val="1800"/>
              <a:buFont typeface="Arial"/>
              <a:buNone/>
              <a:defRPr sz="1800"/>
            </a:lvl8pPr>
            <a:lvl9pPr indent="0" lvl="8" marL="0" algn="ctr">
              <a:lnSpc>
                <a:spcPct val="100000"/>
              </a:lnSpc>
              <a:spcBef>
                <a:spcPts val="0"/>
              </a:spcBef>
              <a:spcAft>
                <a:spcPts val="0"/>
              </a:spcAft>
              <a:buClr>
                <a:srgbClr val="000000"/>
              </a:buClr>
              <a:buSzPts val="1800"/>
              <a:buFont typeface="Arial"/>
              <a:buNone/>
              <a:defRPr sz="1800"/>
            </a:lvl9pPr>
          </a:lstStyle>
          <a:p>
            <a:pPr indent="0" lvl="0" marL="0" rtl="0" algn="ctr">
              <a:spcBef>
                <a:spcPts val="0"/>
              </a:spcBef>
              <a:spcAft>
                <a:spcPts val="0"/>
              </a:spcAft>
              <a:buNone/>
            </a:pPr>
            <a:fld id="{00000000-1234-1234-1234-123412341234}" type="slidenum">
              <a:rPr lang="en-A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18" name="Shape 18"/>
        <p:cNvGrpSpPr/>
        <p:nvPr/>
      </p:nvGrpSpPr>
      <p:grpSpPr>
        <a:xfrm>
          <a:off x="0" y="0"/>
          <a:ext cx="0" cy="0"/>
          <a:chOff x="0" y="0"/>
          <a:chExt cx="0" cy="0"/>
        </a:xfrm>
      </p:grpSpPr>
      <p:sp>
        <p:nvSpPr>
          <p:cNvPr id="19" name="Google Shape;19;p4"/>
          <p:cNvSpPr txBox="1"/>
          <p:nvPr>
            <p:ph idx="12" type="sldNum"/>
          </p:nvPr>
        </p:nvSpPr>
        <p:spPr>
          <a:xfrm>
            <a:off x="6324600" y="9194800"/>
            <a:ext cx="352045" cy="426314"/>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1800"/>
              <a:buFont typeface="Arial"/>
              <a:buNone/>
              <a:defRPr sz="1800"/>
            </a:lvl1pPr>
            <a:lvl2pPr indent="0" lvl="1" marL="0" algn="ctr">
              <a:lnSpc>
                <a:spcPct val="100000"/>
              </a:lnSpc>
              <a:spcBef>
                <a:spcPts val="0"/>
              </a:spcBef>
              <a:spcAft>
                <a:spcPts val="0"/>
              </a:spcAft>
              <a:buClr>
                <a:srgbClr val="000000"/>
              </a:buClr>
              <a:buSzPts val="1800"/>
              <a:buFont typeface="Arial"/>
              <a:buNone/>
              <a:defRPr sz="1800"/>
            </a:lvl2pPr>
            <a:lvl3pPr indent="0" lvl="2" marL="0" algn="ctr">
              <a:lnSpc>
                <a:spcPct val="100000"/>
              </a:lnSpc>
              <a:spcBef>
                <a:spcPts val="0"/>
              </a:spcBef>
              <a:spcAft>
                <a:spcPts val="0"/>
              </a:spcAft>
              <a:buClr>
                <a:srgbClr val="000000"/>
              </a:buClr>
              <a:buSzPts val="1800"/>
              <a:buFont typeface="Arial"/>
              <a:buNone/>
              <a:defRPr sz="1800"/>
            </a:lvl3pPr>
            <a:lvl4pPr indent="0" lvl="3" marL="0" algn="ctr">
              <a:lnSpc>
                <a:spcPct val="100000"/>
              </a:lnSpc>
              <a:spcBef>
                <a:spcPts val="0"/>
              </a:spcBef>
              <a:spcAft>
                <a:spcPts val="0"/>
              </a:spcAft>
              <a:buClr>
                <a:srgbClr val="000000"/>
              </a:buClr>
              <a:buSzPts val="1800"/>
              <a:buFont typeface="Arial"/>
              <a:buNone/>
              <a:defRPr sz="1800"/>
            </a:lvl4pPr>
            <a:lvl5pPr indent="0" lvl="4" marL="0" algn="ctr">
              <a:lnSpc>
                <a:spcPct val="100000"/>
              </a:lnSpc>
              <a:spcBef>
                <a:spcPts val="0"/>
              </a:spcBef>
              <a:spcAft>
                <a:spcPts val="0"/>
              </a:spcAft>
              <a:buClr>
                <a:srgbClr val="000000"/>
              </a:buClr>
              <a:buSzPts val="1800"/>
              <a:buFont typeface="Arial"/>
              <a:buNone/>
              <a:defRPr sz="1800"/>
            </a:lvl5pPr>
            <a:lvl6pPr indent="0" lvl="5" marL="0" algn="ctr">
              <a:lnSpc>
                <a:spcPct val="100000"/>
              </a:lnSpc>
              <a:spcBef>
                <a:spcPts val="0"/>
              </a:spcBef>
              <a:spcAft>
                <a:spcPts val="0"/>
              </a:spcAft>
              <a:buClr>
                <a:srgbClr val="000000"/>
              </a:buClr>
              <a:buSzPts val="1800"/>
              <a:buFont typeface="Arial"/>
              <a:buNone/>
              <a:defRPr sz="1800"/>
            </a:lvl6pPr>
            <a:lvl7pPr indent="0" lvl="6" marL="0" algn="ctr">
              <a:lnSpc>
                <a:spcPct val="100000"/>
              </a:lnSpc>
              <a:spcBef>
                <a:spcPts val="0"/>
              </a:spcBef>
              <a:spcAft>
                <a:spcPts val="0"/>
              </a:spcAft>
              <a:buClr>
                <a:srgbClr val="000000"/>
              </a:buClr>
              <a:buSzPts val="1800"/>
              <a:buFont typeface="Arial"/>
              <a:buNone/>
              <a:defRPr sz="1800"/>
            </a:lvl7pPr>
            <a:lvl8pPr indent="0" lvl="7" marL="0" algn="ctr">
              <a:lnSpc>
                <a:spcPct val="100000"/>
              </a:lnSpc>
              <a:spcBef>
                <a:spcPts val="0"/>
              </a:spcBef>
              <a:spcAft>
                <a:spcPts val="0"/>
              </a:spcAft>
              <a:buClr>
                <a:srgbClr val="000000"/>
              </a:buClr>
              <a:buSzPts val="1800"/>
              <a:buFont typeface="Arial"/>
              <a:buNone/>
              <a:defRPr sz="1800"/>
            </a:lvl8pPr>
            <a:lvl9pPr indent="0" lvl="8" marL="0" algn="ctr">
              <a:lnSpc>
                <a:spcPct val="100000"/>
              </a:lnSpc>
              <a:spcBef>
                <a:spcPts val="0"/>
              </a:spcBef>
              <a:spcAft>
                <a:spcPts val="0"/>
              </a:spcAft>
              <a:buClr>
                <a:srgbClr val="000000"/>
              </a:buClr>
              <a:buSzPts val="1800"/>
              <a:buFont typeface="Arial"/>
              <a:buNone/>
              <a:defRPr sz="1800"/>
            </a:lvl9pPr>
          </a:lstStyle>
          <a:p>
            <a:pPr indent="0" lvl="0" marL="0" rtl="0" algn="ctr">
              <a:spcBef>
                <a:spcPts val="0"/>
              </a:spcBef>
              <a:spcAft>
                <a:spcPts val="0"/>
              </a:spcAft>
              <a:buNone/>
            </a:pPr>
            <a:fld id="{00000000-1234-1234-1234-123412341234}" type="slidenum">
              <a:rPr lang="en-A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mp; Bullets - 2 Column">
  <p:cSld name="Title &amp; Bullets - 2 Column">
    <p:spTree>
      <p:nvGrpSpPr>
        <p:cNvPr id="20" name="Shape 20"/>
        <p:cNvGrpSpPr/>
        <p:nvPr/>
      </p:nvGrpSpPr>
      <p:grpSpPr>
        <a:xfrm>
          <a:off x="0" y="0"/>
          <a:ext cx="0" cy="0"/>
          <a:chOff x="0" y="0"/>
          <a:chExt cx="0" cy="0"/>
        </a:xfrm>
      </p:grpSpPr>
      <p:sp>
        <p:nvSpPr>
          <p:cNvPr id="21" name="Google Shape;21;p5"/>
          <p:cNvSpPr txBox="1"/>
          <p:nvPr>
            <p:ph type="title"/>
          </p:nvPr>
        </p:nvSpPr>
        <p:spPr>
          <a:xfrm>
            <a:off x="1270000" y="787400"/>
            <a:ext cx="10464800" cy="1778000"/>
          </a:xfrm>
          <a:prstGeom prst="rect">
            <a:avLst/>
          </a:prstGeom>
          <a:noFill/>
          <a:ln>
            <a:noFill/>
          </a:ln>
          <a:effectLst>
            <a:outerShdw blurRad="38100" rotWithShape="0" dir="2700000" dist="101600">
              <a:srgbClr val="F48F14">
                <a:alpha val="80000"/>
              </a:srgbClr>
            </a:outerShdw>
          </a:effectLst>
        </p:spPr>
        <p:txBody>
          <a:bodyPr anchorCtr="0" anchor="ctr" bIns="50800" lIns="50800" spcFirstLastPara="1" rIns="50800" wrap="square" tIns="50800">
            <a:noAutofit/>
          </a:bodyPr>
          <a:lstStyle>
            <a:lvl1pPr lvl="0" algn="ctr">
              <a:lnSpc>
                <a:spcPct val="100000"/>
              </a:lnSpc>
              <a:spcBef>
                <a:spcPts val="0"/>
              </a:spcBef>
              <a:spcAft>
                <a:spcPts val="0"/>
              </a:spcAft>
              <a:buClr>
                <a:srgbClr val="F5D227"/>
              </a:buClr>
              <a:buSzPts val="9600"/>
              <a:buFont typeface="Helvetica Neue"/>
              <a:buNone/>
              <a:defRPr sz="9600">
                <a:solidFill>
                  <a:srgbClr val="F5D227"/>
                </a:solidFill>
                <a:latin typeface="Helvetica Neue"/>
                <a:ea typeface="Helvetica Neue"/>
                <a:cs typeface="Helvetica Neue"/>
                <a:sym typeface="Helvetica Neue"/>
              </a:defRPr>
            </a:lvl1pPr>
            <a:lvl2pPr lvl="1" algn="ctr">
              <a:lnSpc>
                <a:spcPct val="100000"/>
              </a:lnSpc>
              <a:spcBef>
                <a:spcPts val="0"/>
              </a:spcBef>
              <a:spcAft>
                <a:spcPts val="0"/>
              </a:spcAft>
              <a:buClr>
                <a:srgbClr val="515151"/>
              </a:buClr>
              <a:buSzPts val="1800"/>
              <a:buNone/>
              <a:defRPr/>
            </a:lvl2pPr>
            <a:lvl3pPr lvl="2" algn="ctr">
              <a:lnSpc>
                <a:spcPct val="100000"/>
              </a:lnSpc>
              <a:spcBef>
                <a:spcPts val="0"/>
              </a:spcBef>
              <a:spcAft>
                <a:spcPts val="0"/>
              </a:spcAft>
              <a:buClr>
                <a:srgbClr val="515151"/>
              </a:buClr>
              <a:buSzPts val="1800"/>
              <a:buNone/>
              <a:defRPr/>
            </a:lvl3pPr>
            <a:lvl4pPr lvl="3" algn="ctr">
              <a:lnSpc>
                <a:spcPct val="100000"/>
              </a:lnSpc>
              <a:spcBef>
                <a:spcPts val="0"/>
              </a:spcBef>
              <a:spcAft>
                <a:spcPts val="0"/>
              </a:spcAft>
              <a:buClr>
                <a:srgbClr val="515151"/>
              </a:buClr>
              <a:buSzPts val="1800"/>
              <a:buNone/>
              <a:defRPr/>
            </a:lvl4pPr>
            <a:lvl5pPr lvl="4" algn="ctr">
              <a:lnSpc>
                <a:spcPct val="100000"/>
              </a:lnSpc>
              <a:spcBef>
                <a:spcPts val="0"/>
              </a:spcBef>
              <a:spcAft>
                <a:spcPts val="0"/>
              </a:spcAft>
              <a:buClr>
                <a:srgbClr val="515151"/>
              </a:buClr>
              <a:buSzPts val="1800"/>
              <a:buNone/>
              <a:defRPr/>
            </a:lvl5pPr>
            <a:lvl6pPr lvl="5" algn="ctr">
              <a:lnSpc>
                <a:spcPct val="100000"/>
              </a:lnSpc>
              <a:spcBef>
                <a:spcPts val="0"/>
              </a:spcBef>
              <a:spcAft>
                <a:spcPts val="0"/>
              </a:spcAft>
              <a:buClr>
                <a:srgbClr val="515151"/>
              </a:buClr>
              <a:buSzPts val="1800"/>
              <a:buNone/>
              <a:defRPr/>
            </a:lvl6pPr>
            <a:lvl7pPr lvl="6" algn="ctr">
              <a:lnSpc>
                <a:spcPct val="100000"/>
              </a:lnSpc>
              <a:spcBef>
                <a:spcPts val="0"/>
              </a:spcBef>
              <a:spcAft>
                <a:spcPts val="0"/>
              </a:spcAft>
              <a:buClr>
                <a:srgbClr val="515151"/>
              </a:buClr>
              <a:buSzPts val="1800"/>
              <a:buNone/>
              <a:defRPr/>
            </a:lvl7pPr>
            <a:lvl8pPr lvl="7" algn="ctr">
              <a:lnSpc>
                <a:spcPct val="100000"/>
              </a:lnSpc>
              <a:spcBef>
                <a:spcPts val="0"/>
              </a:spcBef>
              <a:spcAft>
                <a:spcPts val="0"/>
              </a:spcAft>
              <a:buClr>
                <a:srgbClr val="515151"/>
              </a:buClr>
              <a:buSzPts val="1800"/>
              <a:buNone/>
              <a:defRPr/>
            </a:lvl8pPr>
            <a:lvl9pPr lvl="8" algn="ctr">
              <a:lnSpc>
                <a:spcPct val="100000"/>
              </a:lnSpc>
              <a:spcBef>
                <a:spcPts val="0"/>
              </a:spcBef>
              <a:spcAft>
                <a:spcPts val="0"/>
              </a:spcAft>
              <a:buClr>
                <a:srgbClr val="515151"/>
              </a:buClr>
              <a:buSzPts val="1800"/>
              <a:buNone/>
              <a:defRPr/>
            </a:lvl9pPr>
          </a:lstStyle>
          <a:p/>
        </p:txBody>
      </p:sp>
      <p:sp>
        <p:nvSpPr>
          <p:cNvPr id="22" name="Google Shape;22;p5"/>
          <p:cNvSpPr txBox="1"/>
          <p:nvPr>
            <p:ph idx="1" type="body"/>
          </p:nvPr>
        </p:nvSpPr>
        <p:spPr>
          <a:xfrm>
            <a:off x="1270000" y="2667000"/>
            <a:ext cx="10858500" cy="5930900"/>
          </a:xfrm>
          <a:prstGeom prst="rect">
            <a:avLst/>
          </a:prstGeom>
          <a:noFill/>
          <a:ln>
            <a:noFill/>
          </a:ln>
        </p:spPr>
        <p:txBody>
          <a:bodyPr anchorCtr="0" anchor="t" bIns="50800" lIns="50800" spcFirstLastPara="1" rIns="50800" wrap="square" tIns="50800">
            <a:noAutofit/>
          </a:bodyPr>
          <a:lstStyle>
            <a:lvl1pPr indent="-342900" lvl="0" marL="457200" algn="l">
              <a:lnSpc>
                <a:spcPct val="100000"/>
              </a:lnSpc>
              <a:spcBef>
                <a:spcPts val="1600"/>
              </a:spcBef>
              <a:spcAft>
                <a:spcPts val="0"/>
              </a:spcAft>
              <a:buClr>
                <a:srgbClr val="F5D227"/>
              </a:buClr>
              <a:buSzPts val="1800"/>
              <a:buFont typeface="Helvetica Neue"/>
              <a:buChar char="•"/>
              <a:defRPr sz="3600">
                <a:solidFill>
                  <a:srgbClr val="F5D227"/>
                </a:solidFill>
                <a:latin typeface="Helvetica Neue"/>
                <a:ea typeface="Helvetica Neue"/>
                <a:cs typeface="Helvetica Neue"/>
                <a:sym typeface="Helvetica Neue"/>
              </a:defRPr>
            </a:lvl1pPr>
            <a:lvl2pPr indent="-342900" lvl="1" marL="914400" algn="l">
              <a:lnSpc>
                <a:spcPct val="100000"/>
              </a:lnSpc>
              <a:spcBef>
                <a:spcPts val="1600"/>
              </a:spcBef>
              <a:spcAft>
                <a:spcPts val="0"/>
              </a:spcAft>
              <a:buClr>
                <a:srgbClr val="F5D227"/>
              </a:buClr>
              <a:buSzPts val="1800"/>
              <a:buFont typeface="Helvetica Neue"/>
              <a:buChar char="•"/>
              <a:defRPr sz="3600">
                <a:solidFill>
                  <a:srgbClr val="F5D227"/>
                </a:solidFill>
                <a:latin typeface="Helvetica Neue"/>
                <a:ea typeface="Helvetica Neue"/>
                <a:cs typeface="Helvetica Neue"/>
                <a:sym typeface="Helvetica Neue"/>
              </a:defRPr>
            </a:lvl2pPr>
            <a:lvl3pPr indent="-342900" lvl="2" marL="1371600" algn="l">
              <a:lnSpc>
                <a:spcPct val="100000"/>
              </a:lnSpc>
              <a:spcBef>
                <a:spcPts val="1600"/>
              </a:spcBef>
              <a:spcAft>
                <a:spcPts val="0"/>
              </a:spcAft>
              <a:buClr>
                <a:srgbClr val="F5D227"/>
              </a:buClr>
              <a:buSzPts val="1800"/>
              <a:buFont typeface="Helvetica Neue"/>
              <a:buChar char="•"/>
              <a:defRPr sz="3600">
                <a:solidFill>
                  <a:srgbClr val="F5D227"/>
                </a:solidFill>
                <a:latin typeface="Helvetica Neue"/>
                <a:ea typeface="Helvetica Neue"/>
                <a:cs typeface="Helvetica Neue"/>
                <a:sym typeface="Helvetica Neue"/>
              </a:defRPr>
            </a:lvl3pPr>
            <a:lvl4pPr indent="-342900" lvl="3" marL="1828800" algn="l">
              <a:lnSpc>
                <a:spcPct val="100000"/>
              </a:lnSpc>
              <a:spcBef>
                <a:spcPts val="1600"/>
              </a:spcBef>
              <a:spcAft>
                <a:spcPts val="0"/>
              </a:spcAft>
              <a:buClr>
                <a:srgbClr val="F5D227"/>
              </a:buClr>
              <a:buSzPts val="1800"/>
              <a:buFont typeface="Helvetica Neue"/>
              <a:buChar char="•"/>
              <a:defRPr sz="3600">
                <a:solidFill>
                  <a:srgbClr val="F5D227"/>
                </a:solidFill>
                <a:latin typeface="Helvetica Neue"/>
                <a:ea typeface="Helvetica Neue"/>
                <a:cs typeface="Helvetica Neue"/>
                <a:sym typeface="Helvetica Neue"/>
              </a:defRPr>
            </a:lvl4pPr>
            <a:lvl5pPr indent="-342900" lvl="4" marL="2286000" algn="l">
              <a:lnSpc>
                <a:spcPct val="100000"/>
              </a:lnSpc>
              <a:spcBef>
                <a:spcPts val="1600"/>
              </a:spcBef>
              <a:spcAft>
                <a:spcPts val="0"/>
              </a:spcAft>
              <a:buClr>
                <a:srgbClr val="F5D227"/>
              </a:buClr>
              <a:buSzPts val="1800"/>
              <a:buFont typeface="Helvetica Neue"/>
              <a:buChar char="•"/>
              <a:defRPr sz="3600">
                <a:solidFill>
                  <a:srgbClr val="F5D227"/>
                </a:solidFill>
                <a:latin typeface="Helvetica Neue"/>
                <a:ea typeface="Helvetica Neue"/>
                <a:cs typeface="Helvetica Neue"/>
                <a:sym typeface="Helvetica Neue"/>
              </a:defRPr>
            </a:lvl5pPr>
            <a:lvl6pPr indent="-257175" lvl="5" marL="2743200" algn="l">
              <a:lnSpc>
                <a:spcPct val="100000"/>
              </a:lnSpc>
              <a:spcBef>
                <a:spcPts val="1600"/>
              </a:spcBef>
              <a:spcAft>
                <a:spcPts val="0"/>
              </a:spcAft>
              <a:buClr>
                <a:srgbClr val="000000"/>
              </a:buClr>
              <a:buSzPts val="450"/>
              <a:buChar char="•"/>
              <a:defRPr/>
            </a:lvl6pPr>
            <a:lvl7pPr indent="-257175" lvl="6" marL="3200400" algn="l">
              <a:lnSpc>
                <a:spcPct val="100000"/>
              </a:lnSpc>
              <a:spcBef>
                <a:spcPts val="1600"/>
              </a:spcBef>
              <a:spcAft>
                <a:spcPts val="0"/>
              </a:spcAft>
              <a:buClr>
                <a:srgbClr val="000000"/>
              </a:buClr>
              <a:buSzPts val="450"/>
              <a:buChar char="•"/>
              <a:defRPr/>
            </a:lvl7pPr>
            <a:lvl8pPr indent="-257175" lvl="7" marL="3657600" algn="l">
              <a:lnSpc>
                <a:spcPct val="100000"/>
              </a:lnSpc>
              <a:spcBef>
                <a:spcPts val="1600"/>
              </a:spcBef>
              <a:spcAft>
                <a:spcPts val="0"/>
              </a:spcAft>
              <a:buClr>
                <a:srgbClr val="000000"/>
              </a:buClr>
              <a:buSzPts val="450"/>
              <a:buChar char="•"/>
              <a:defRPr/>
            </a:lvl8pPr>
            <a:lvl9pPr indent="-257175" lvl="8" marL="4114800" algn="l">
              <a:lnSpc>
                <a:spcPct val="100000"/>
              </a:lnSpc>
              <a:spcBef>
                <a:spcPts val="1600"/>
              </a:spcBef>
              <a:spcAft>
                <a:spcPts val="0"/>
              </a:spcAft>
              <a:buClr>
                <a:srgbClr val="000000"/>
              </a:buClr>
              <a:buSzPts val="450"/>
              <a:buChar char="•"/>
              <a:defRPr/>
            </a:lvl9pPr>
          </a:lstStyle>
          <a:p/>
        </p:txBody>
      </p:sp>
      <p:sp>
        <p:nvSpPr>
          <p:cNvPr id="23" name="Google Shape;23;p5"/>
          <p:cNvSpPr txBox="1"/>
          <p:nvPr>
            <p:ph idx="12" type="sldNum"/>
          </p:nvPr>
        </p:nvSpPr>
        <p:spPr>
          <a:xfrm>
            <a:off x="6324600" y="9194800"/>
            <a:ext cx="352045" cy="426314"/>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1800"/>
              <a:buFont typeface="Arial"/>
              <a:buNone/>
              <a:defRPr sz="1800"/>
            </a:lvl1pPr>
            <a:lvl2pPr indent="0" lvl="1" marL="0" algn="ctr">
              <a:lnSpc>
                <a:spcPct val="100000"/>
              </a:lnSpc>
              <a:spcBef>
                <a:spcPts val="0"/>
              </a:spcBef>
              <a:spcAft>
                <a:spcPts val="0"/>
              </a:spcAft>
              <a:buClr>
                <a:srgbClr val="000000"/>
              </a:buClr>
              <a:buSzPts val="1800"/>
              <a:buFont typeface="Arial"/>
              <a:buNone/>
              <a:defRPr sz="1800"/>
            </a:lvl2pPr>
            <a:lvl3pPr indent="0" lvl="2" marL="0" algn="ctr">
              <a:lnSpc>
                <a:spcPct val="100000"/>
              </a:lnSpc>
              <a:spcBef>
                <a:spcPts val="0"/>
              </a:spcBef>
              <a:spcAft>
                <a:spcPts val="0"/>
              </a:spcAft>
              <a:buClr>
                <a:srgbClr val="000000"/>
              </a:buClr>
              <a:buSzPts val="1800"/>
              <a:buFont typeface="Arial"/>
              <a:buNone/>
              <a:defRPr sz="1800"/>
            </a:lvl3pPr>
            <a:lvl4pPr indent="0" lvl="3" marL="0" algn="ctr">
              <a:lnSpc>
                <a:spcPct val="100000"/>
              </a:lnSpc>
              <a:spcBef>
                <a:spcPts val="0"/>
              </a:spcBef>
              <a:spcAft>
                <a:spcPts val="0"/>
              </a:spcAft>
              <a:buClr>
                <a:srgbClr val="000000"/>
              </a:buClr>
              <a:buSzPts val="1800"/>
              <a:buFont typeface="Arial"/>
              <a:buNone/>
              <a:defRPr sz="1800"/>
            </a:lvl4pPr>
            <a:lvl5pPr indent="0" lvl="4" marL="0" algn="ctr">
              <a:lnSpc>
                <a:spcPct val="100000"/>
              </a:lnSpc>
              <a:spcBef>
                <a:spcPts val="0"/>
              </a:spcBef>
              <a:spcAft>
                <a:spcPts val="0"/>
              </a:spcAft>
              <a:buClr>
                <a:srgbClr val="000000"/>
              </a:buClr>
              <a:buSzPts val="1800"/>
              <a:buFont typeface="Arial"/>
              <a:buNone/>
              <a:defRPr sz="1800"/>
            </a:lvl5pPr>
            <a:lvl6pPr indent="0" lvl="5" marL="0" algn="ctr">
              <a:lnSpc>
                <a:spcPct val="100000"/>
              </a:lnSpc>
              <a:spcBef>
                <a:spcPts val="0"/>
              </a:spcBef>
              <a:spcAft>
                <a:spcPts val="0"/>
              </a:spcAft>
              <a:buClr>
                <a:srgbClr val="000000"/>
              </a:buClr>
              <a:buSzPts val="1800"/>
              <a:buFont typeface="Arial"/>
              <a:buNone/>
              <a:defRPr sz="1800"/>
            </a:lvl6pPr>
            <a:lvl7pPr indent="0" lvl="6" marL="0" algn="ctr">
              <a:lnSpc>
                <a:spcPct val="100000"/>
              </a:lnSpc>
              <a:spcBef>
                <a:spcPts val="0"/>
              </a:spcBef>
              <a:spcAft>
                <a:spcPts val="0"/>
              </a:spcAft>
              <a:buClr>
                <a:srgbClr val="000000"/>
              </a:buClr>
              <a:buSzPts val="1800"/>
              <a:buFont typeface="Arial"/>
              <a:buNone/>
              <a:defRPr sz="1800"/>
            </a:lvl7pPr>
            <a:lvl8pPr indent="0" lvl="7" marL="0" algn="ctr">
              <a:lnSpc>
                <a:spcPct val="100000"/>
              </a:lnSpc>
              <a:spcBef>
                <a:spcPts val="0"/>
              </a:spcBef>
              <a:spcAft>
                <a:spcPts val="0"/>
              </a:spcAft>
              <a:buClr>
                <a:srgbClr val="000000"/>
              </a:buClr>
              <a:buSzPts val="1800"/>
              <a:buFont typeface="Arial"/>
              <a:buNone/>
              <a:defRPr sz="1800"/>
            </a:lvl8pPr>
            <a:lvl9pPr indent="0" lvl="8" marL="0" algn="ctr">
              <a:lnSpc>
                <a:spcPct val="100000"/>
              </a:lnSpc>
              <a:spcBef>
                <a:spcPts val="0"/>
              </a:spcBef>
              <a:spcAft>
                <a:spcPts val="0"/>
              </a:spcAft>
              <a:buClr>
                <a:srgbClr val="000000"/>
              </a:buClr>
              <a:buSzPts val="1800"/>
              <a:buFont typeface="Arial"/>
              <a:buNone/>
              <a:defRPr sz="1800"/>
            </a:lvl9pPr>
          </a:lstStyle>
          <a:p>
            <a:pPr indent="0" lvl="0" marL="0" rtl="0" algn="ctr">
              <a:spcBef>
                <a:spcPts val="0"/>
              </a:spcBef>
              <a:spcAft>
                <a:spcPts val="0"/>
              </a:spcAft>
              <a:buNone/>
            </a:pPr>
            <a:fld id="{00000000-1234-1234-1234-123412341234}" type="slidenum">
              <a:rPr lang="en-A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p:cSld name="Bullets">
    <p:spTree>
      <p:nvGrpSpPr>
        <p:cNvPr id="24" name="Shape 24"/>
        <p:cNvGrpSpPr/>
        <p:nvPr/>
      </p:nvGrpSpPr>
      <p:grpSpPr>
        <a:xfrm>
          <a:off x="0" y="0"/>
          <a:ext cx="0" cy="0"/>
          <a:chOff x="0" y="0"/>
          <a:chExt cx="0" cy="0"/>
        </a:xfrm>
      </p:grpSpPr>
      <p:sp>
        <p:nvSpPr>
          <p:cNvPr id="25" name="Google Shape;25;p6"/>
          <p:cNvSpPr txBox="1"/>
          <p:nvPr>
            <p:ph idx="1" type="body"/>
          </p:nvPr>
        </p:nvSpPr>
        <p:spPr>
          <a:xfrm>
            <a:off x="1270000" y="1270000"/>
            <a:ext cx="10464800" cy="7213600"/>
          </a:xfrm>
          <a:prstGeom prst="rect">
            <a:avLst/>
          </a:prstGeom>
          <a:noFill/>
          <a:ln>
            <a:noFill/>
          </a:ln>
        </p:spPr>
        <p:txBody>
          <a:bodyPr anchorCtr="0" anchor="t" bIns="50800" lIns="50800" spcFirstLastPara="1" rIns="50800" wrap="square" tIns="50800">
            <a:noAutofit/>
          </a:bodyPr>
          <a:lstStyle>
            <a:lvl1pPr indent="-342900" lvl="0" marL="457200" algn="l">
              <a:lnSpc>
                <a:spcPct val="100000"/>
              </a:lnSpc>
              <a:spcBef>
                <a:spcPts val="3500"/>
              </a:spcBef>
              <a:spcAft>
                <a:spcPts val="0"/>
              </a:spcAft>
              <a:buClr>
                <a:srgbClr val="F5D227"/>
              </a:buClr>
              <a:buSzPts val="1800"/>
              <a:buFont typeface="Palatino"/>
              <a:buChar char="•"/>
              <a:defRPr sz="3600">
                <a:solidFill>
                  <a:srgbClr val="F5D227"/>
                </a:solidFill>
                <a:latin typeface="Palatino"/>
                <a:ea typeface="Palatino"/>
                <a:cs typeface="Palatino"/>
                <a:sym typeface="Palatino"/>
              </a:defRPr>
            </a:lvl1pPr>
            <a:lvl2pPr indent="-342900" lvl="1" marL="914400" algn="l">
              <a:lnSpc>
                <a:spcPct val="100000"/>
              </a:lnSpc>
              <a:spcBef>
                <a:spcPts val="3500"/>
              </a:spcBef>
              <a:spcAft>
                <a:spcPts val="0"/>
              </a:spcAft>
              <a:buClr>
                <a:srgbClr val="F5D227"/>
              </a:buClr>
              <a:buSzPts val="1800"/>
              <a:buFont typeface="Palatino"/>
              <a:buChar char="•"/>
              <a:defRPr sz="3600">
                <a:solidFill>
                  <a:srgbClr val="F5D227"/>
                </a:solidFill>
                <a:latin typeface="Palatino"/>
                <a:ea typeface="Palatino"/>
                <a:cs typeface="Palatino"/>
                <a:sym typeface="Palatino"/>
              </a:defRPr>
            </a:lvl2pPr>
            <a:lvl3pPr indent="-342900" lvl="2" marL="1371600" algn="l">
              <a:lnSpc>
                <a:spcPct val="100000"/>
              </a:lnSpc>
              <a:spcBef>
                <a:spcPts val="3500"/>
              </a:spcBef>
              <a:spcAft>
                <a:spcPts val="0"/>
              </a:spcAft>
              <a:buClr>
                <a:srgbClr val="F5D227"/>
              </a:buClr>
              <a:buSzPts val="1800"/>
              <a:buFont typeface="Palatino"/>
              <a:buChar char="•"/>
              <a:defRPr sz="3600">
                <a:solidFill>
                  <a:srgbClr val="F5D227"/>
                </a:solidFill>
                <a:latin typeface="Palatino"/>
                <a:ea typeface="Palatino"/>
                <a:cs typeface="Palatino"/>
                <a:sym typeface="Palatino"/>
              </a:defRPr>
            </a:lvl3pPr>
            <a:lvl4pPr indent="-342900" lvl="3" marL="1828800" algn="l">
              <a:lnSpc>
                <a:spcPct val="100000"/>
              </a:lnSpc>
              <a:spcBef>
                <a:spcPts val="3500"/>
              </a:spcBef>
              <a:spcAft>
                <a:spcPts val="0"/>
              </a:spcAft>
              <a:buClr>
                <a:srgbClr val="F5D227"/>
              </a:buClr>
              <a:buSzPts val="1800"/>
              <a:buFont typeface="Palatino"/>
              <a:buChar char="•"/>
              <a:defRPr sz="3600">
                <a:solidFill>
                  <a:srgbClr val="F5D227"/>
                </a:solidFill>
                <a:latin typeface="Palatino"/>
                <a:ea typeface="Palatino"/>
                <a:cs typeface="Palatino"/>
                <a:sym typeface="Palatino"/>
              </a:defRPr>
            </a:lvl4pPr>
            <a:lvl5pPr indent="-342900" lvl="4" marL="2286000" algn="l">
              <a:lnSpc>
                <a:spcPct val="100000"/>
              </a:lnSpc>
              <a:spcBef>
                <a:spcPts val="3500"/>
              </a:spcBef>
              <a:spcAft>
                <a:spcPts val="0"/>
              </a:spcAft>
              <a:buClr>
                <a:srgbClr val="F5D227"/>
              </a:buClr>
              <a:buSzPts val="1800"/>
              <a:buFont typeface="Palatino"/>
              <a:buChar char="•"/>
              <a:defRPr sz="3600">
                <a:solidFill>
                  <a:srgbClr val="F5D227"/>
                </a:solidFill>
                <a:latin typeface="Palatino"/>
                <a:ea typeface="Palatino"/>
                <a:cs typeface="Palatino"/>
                <a:sym typeface="Palatino"/>
              </a:defRPr>
            </a:lvl5pPr>
            <a:lvl6pPr indent="-257175" lvl="5" marL="2743200" algn="l">
              <a:lnSpc>
                <a:spcPct val="100000"/>
              </a:lnSpc>
              <a:spcBef>
                <a:spcPts val="1600"/>
              </a:spcBef>
              <a:spcAft>
                <a:spcPts val="0"/>
              </a:spcAft>
              <a:buClr>
                <a:srgbClr val="000000"/>
              </a:buClr>
              <a:buSzPts val="450"/>
              <a:buChar char="•"/>
              <a:defRPr/>
            </a:lvl6pPr>
            <a:lvl7pPr indent="-257175" lvl="6" marL="3200400" algn="l">
              <a:lnSpc>
                <a:spcPct val="100000"/>
              </a:lnSpc>
              <a:spcBef>
                <a:spcPts val="1600"/>
              </a:spcBef>
              <a:spcAft>
                <a:spcPts val="0"/>
              </a:spcAft>
              <a:buClr>
                <a:srgbClr val="000000"/>
              </a:buClr>
              <a:buSzPts val="450"/>
              <a:buChar char="•"/>
              <a:defRPr/>
            </a:lvl7pPr>
            <a:lvl8pPr indent="-257175" lvl="7" marL="3657600" algn="l">
              <a:lnSpc>
                <a:spcPct val="100000"/>
              </a:lnSpc>
              <a:spcBef>
                <a:spcPts val="1600"/>
              </a:spcBef>
              <a:spcAft>
                <a:spcPts val="0"/>
              </a:spcAft>
              <a:buClr>
                <a:srgbClr val="000000"/>
              </a:buClr>
              <a:buSzPts val="450"/>
              <a:buChar char="•"/>
              <a:defRPr/>
            </a:lvl8pPr>
            <a:lvl9pPr indent="-257175" lvl="8" marL="4114800" algn="l">
              <a:lnSpc>
                <a:spcPct val="100000"/>
              </a:lnSpc>
              <a:spcBef>
                <a:spcPts val="1600"/>
              </a:spcBef>
              <a:spcAft>
                <a:spcPts val="0"/>
              </a:spcAft>
              <a:buClr>
                <a:srgbClr val="000000"/>
              </a:buClr>
              <a:buSzPts val="450"/>
              <a:buChar char="•"/>
              <a:defRPr/>
            </a:lvl9pPr>
          </a:lstStyle>
          <a:p/>
        </p:txBody>
      </p:sp>
      <p:sp>
        <p:nvSpPr>
          <p:cNvPr id="26" name="Google Shape;26;p6"/>
          <p:cNvSpPr txBox="1"/>
          <p:nvPr>
            <p:ph idx="12" type="sldNum"/>
          </p:nvPr>
        </p:nvSpPr>
        <p:spPr>
          <a:xfrm>
            <a:off x="6324600" y="9194800"/>
            <a:ext cx="352045" cy="426314"/>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1800"/>
              <a:buFont typeface="Arial"/>
              <a:buNone/>
              <a:defRPr sz="1800"/>
            </a:lvl1pPr>
            <a:lvl2pPr indent="0" lvl="1" marL="0" algn="ctr">
              <a:lnSpc>
                <a:spcPct val="100000"/>
              </a:lnSpc>
              <a:spcBef>
                <a:spcPts val="0"/>
              </a:spcBef>
              <a:spcAft>
                <a:spcPts val="0"/>
              </a:spcAft>
              <a:buClr>
                <a:srgbClr val="000000"/>
              </a:buClr>
              <a:buSzPts val="1800"/>
              <a:buFont typeface="Arial"/>
              <a:buNone/>
              <a:defRPr sz="1800"/>
            </a:lvl2pPr>
            <a:lvl3pPr indent="0" lvl="2" marL="0" algn="ctr">
              <a:lnSpc>
                <a:spcPct val="100000"/>
              </a:lnSpc>
              <a:spcBef>
                <a:spcPts val="0"/>
              </a:spcBef>
              <a:spcAft>
                <a:spcPts val="0"/>
              </a:spcAft>
              <a:buClr>
                <a:srgbClr val="000000"/>
              </a:buClr>
              <a:buSzPts val="1800"/>
              <a:buFont typeface="Arial"/>
              <a:buNone/>
              <a:defRPr sz="1800"/>
            </a:lvl3pPr>
            <a:lvl4pPr indent="0" lvl="3" marL="0" algn="ctr">
              <a:lnSpc>
                <a:spcPct val="100000"/>
              </a:lnSpc>
              <a:spcBef>
                <a:spcPts val="0"/>
              </a:spcBef>
              <a:spcAft>
                <a:spcPts val="0"/>
              </a:spcAft>
              <a:buClr>
                <a:srgbClr val="000000"/>
              </a:buClr>
              <a:buSzPts val="1800"/>
              <a:buFont typeface="Arial"/>
              <a:buNone/>
              <a:defRPr sz="1800"/>
            </a:lvl4pPr>
            <a:lvl5pPr indent="0" lvl="4" marL="0" algn="ctr">
              <a:lnSpc>
                <a:spcPct val="100000"/>
              </a:lnSpc>
              <a:spcBef>
                <a:spcPts val="0"/>
              </a:spcBef>
              <a:spcAft>
                <a:spcPts val="0"/>
              </a:spcAft>
              <a:buClr>
                <a:srgbClr val="000000"/>
              </a:buClr>
              <a:buSzPts val="1800"/>
              <a:buFont typeface="Arial"/>
              <a:buNone/>
              <a:defRPr sz="1800"/>
            </a:lvl5pPr>
            <a:lvl6pPr indent="0" lvl="5" marL="0" algn="ctr">
              <a:lnSpc>
                <a:spcPct val="100000"/>
              </a:lnSpc>
              <a:spcBef>
                <a:spcPts val="0"/>
              </a:spcBef>
              <a:spcAft>
                <a:spcPts val="0"/>
              </a:spcAft>
              <a:buClr>
                <a:srgbClr val="000000"/>
              </a:buClr>
              <a:buSzPts val="1800"/>
              <a:buFont typeface="Arial"/>
              <a:buNone/>
              <a:defRPr sz="1800"/>
            </a:lvl6pPr>
            <a:lvl7pPr indent="0" lvl="6" marL="0" algn="ctr">
              <a:lnSpc>
                <a:spcPct val="100000"/>
              </a:lnSpc>
              <a:spcBef>
                <a:spcPts val="0"/>
              </a:spcBef>
              <a:spcAft>
                <a:spcPts val="0"/>
              </a:spcAft>
              <a:buClr>
                <a:srgbClr val="000000"/>
              </a:buClr>
              <a:buSzPts val="1800"/>
              <a:buFont typeface="Arial"/>
              <a:buNone/>
              <a:defRPr sz="1800"/>
            </a:lvl7pPr>
            <a:lvl8pPr indent="0" lvl="7" marL="0" algn="ctr">
              <a:lnSpc>
                <a:spcPct val="100000"/>
              </a:lnSpc>
              <a:spcBef>
                <a:spcPts val="0"/>
              </a:spcBef>
              <a:spcAft>
                <a:spcPts val="0"/>
              </a:spcAft>
              <a:buClr>
                <a:srgbClr val="000000"/>
              </a:buClr>
              <a:buSzPts val="1800"/>
              <a:buFont typeface="Arial"/>
              <a:buNone/>
              <a:defRPr sz="1800"/>
            </a:lvl8pPr>
            <a:lvl9pPr indent="0" lvl="8" marL="0" algn="ctr">
              <a:lnSpc>
                <a:spcPct val="100000"/>
              </a:lnSpc>
              <a:spcBef>
                <a:spcPts val="0"/>
              </a:spcBef>
              <a:spcAft>
                <a:spcPts val="0"/>
              </a:spcAft>
              <a:buClr>
                <a:srgbClr val="000000"/>
              </a:buClr>
              <a:buSzPts val="1800"/>
              <a:buFont typeface="Arial"/>
              <a:buNone/>
              <a:defRPr sz="1800"/>
            </a:lvl9pPr>
          </a:lstStyle>
          <a:p>
            <a:pPr indent="0" lvl="0" marL="0" rtl="0" algn="ctr">
              <a:spcBef>
                <a:spcPts val="0"/>
              </a:spcBef>
              <a:spcAft>
                <a:spcPts val="0"/>
              </a:spcAft>
              <a:buNone/>
            </a:pPr>
            <a:fld id="{00000000-1234-1234-1234-123412341234}" type="slidenum">
              <a:rPr lang="en-A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Top">
  <p:cSld name="Title - Top">
    <p:spTree>
      <p:nvGrpSpPr>
        <p:cNvPr id="27" name="Shape 27"/>
        <p:cNvGrpSpPr/>
        <p:nvPr/>
      </p:nvGrpSpPr>
      <p:grpSpPr>
        <a:xfrm>
          <a:off x="0" y="0"/>
          <a:ext cx="0" cy="0"/>
          <a:chOff x="0" y="0"/>
          <a:chExt cx="0" cy="0"/>
        </a:xfrm>
      </p:grpSpPr>
      <p:sp>
        <p:nvSpPr>
          <p:cNvPr id="28" name="Google Shape;28;p7"/>
          <p:cNvSpPr txBox="1"/>
          <p:nvPr>
            <p:ph type="title"/>
          </p:nvPr>
        </p:nvSpPr>
        <p:spPr>
          <a:xfrm>
            <a:off x="1270000" y="787400"/>
            <a:ext cx="10464800" cy="1778000"/>
          </a:xfrm>
          <a:prstGeom prst="rect">
            <a:avLst/>
          </a:prstGeom>
          <a:noFill/>
          <a:ln>
            <a:noFill/>
          </a:ln>
          <a:effectLst>
            <a:outerShdw blurRad="38100" rotWithShape="0" dir="2700000" dist="101600">
              <a:srgbClr val="F48F14">
                <a:alpha val="74901"/>
              </a:srgbClr>
            </a:outerShdw>
          </a:effectLst>
        </p:spPr>
        <p:txBody>
          <a:bodyPr anchorCtr="0" anchor="ctr" bIns="50800" lIns="50800" spcFirstLastPara="1" rIns="50800" wrap="square" tIns="50800">
            <a:noAutofit/>
          </a:bodyPr>
          <a:lstStyle>
            <a:lvl1pPr lvl="0" algn="ctr">
              <a:lnSpc>
                <a:spcPct val="100000"/>
              </a:lnSpc>
              <a:spcBef>
                <a:spcPts val="0"/>
              </a:spcBef>
              <a:spcAft>
                <a:spcPts val="0"/>
              </a:spcAft>
              <a:buClr>
                <a:srgbClr val="F5D227"/>
              </a:buClr>
              <a:buSzPts val="9600"/>
              <a:buFont typeface="Helvetica Neue"/>
              <a:buNone/>
              <a:defRPr sz="9600">
                <a:solidFill>
                  <a:srgbClr val="F5D227"/>
                </a:solidFill>
                <a:latin typeface="Helvetica Neue"/>
                <a:ea typeface="Helvetica Neue"/>
                <a:cs typeface="Helvetica Neue"/>
                <a:sym typeface="Helvetica Neue"/>
              </a:defRPr>
            </a:lvl1pPr>
            <a:lvl2pPr lvl="1" algn="ctr">
              <a:lnSpc>
                <a:spcPct val="100000"/>
              </a:lnSpc>
              <a:spcBef>
                <a:spcPts val="0"/>
              </a:spcBef>
              <a:spcAft>
                <a:spcPts val="0"/>
              </a:spcAft>
              <a:buClr>
                <a:srgbClr val="515151"/>
              </a:buClr>
              <a:buSzPts val="1800"/>
              <a:buNone/>
              <a:defRPr/>
            </a:lvl2pPr>
            <a:lvl3pPr lvl="2" algn="ctr">
              <a:lnSpc>
                <a:spcPct val="100000"/>
              </a:lnSpc>
              <a:spcBef>
                <a:spcPts val="0"/>
              </a:spcBef>
              <a:spcAft>
                <a:spcPts val="0"/>
              </a:spcAft>
              <a:buClr>
                <a:srgbClr val="515151"/>
              </a:buClr>
              <a:buSzPts val="1800"/>
              <a:buNone/>
              <a:defRPr/>
            </a:lvl3pPr>
            <a:lvl4pPr lvl="3" algn="ctr">
              <a:lnSpc>
                <a:spcPct val="100000"/>
              </a:lnSpc>
              <a:spcBef>
                <a:spcPts val="0"/>
              </a:spcBef>
              <a:spcAft>
                <a:spcPts val="0"/>
              </a:spcAft>
              <a:buClr>
                <a:srgbClr val="515151"/>
              </a:buClr>
              <a:buSzPts val="1800"/>
              <a:buNone/>
              <a:defRPr/>
            </a:lvl4pPr>
            <a:lvl5pPr lvl="4" algn="ctr">
              <a:lnSpc>
                <a:spcPct val="100000"/>
              </a:lnSpc>
              <a:spcBef>
                <a:spcPts val="0"/>
              </a:spcBef>
              <a:spcAft>
                <a:spcPts val="0"/>
              </a:spcAft>
              <a:buClr>
                <a:srgbClr val="515151"/>
              </a:buClr>
              <a:buSzPts val="1800"/>
              <a:buNone/>
              <a:defRPr/>
            </a:lvl5pPr>
            <a:lvl6pPr lvl="5" algn="ctr">
              <a:lnSpc>
                <a:spcPct val="100000"/>
              </a:lnSpc>
              <a:spcBef>
                <a:spcPts val="0"/>
              </a:spcBef>
              <a:spcAft>
                <a:spcPts val="0"/>
              </a:spcAft>
              <a:buClr>
                <a:srgbClr val="515151"/>
              </a:buClr>
              <a:buSzPts val="1800"/>
              <a:buNone/>
              <a:defRPr/>
            </a:lvl6pPr>
            <a:lvl7pPr lvl="6" algn="ctr">
              <a:lnSpc>
                <a:spcPct val="100000"/>
              </a:lnSpc>
              <a:spcBef>
                <a:spcPts val="0"/>
              </a:spcBef>
              <a:spcAft>
                <a:spcPts val="0"/>
              </a:spcAft>
              <a:buClr>
                <a:srgbClr val="515151"/>
              </a:buClr>
              <a:buSzPts val="1800"/>
              <a:buNone/>
              <a:defRPr/>
            </a:lvl7pPr>
            <a:lvl8pPr lvl="7" algn="ctr">
              <a:lnSpc>
                <a:spcPct val="100000"/>
              </a:lnSpc>
              <a:spcBef>
                <a:spcPts val="0"/>
              </a:spcBef>
              <a:spcAft>
                <a:spcPts val="0"/>
              </a:spcAft>
              <a:buClr>
                <a:srgbClr val="515151"/>
              </a:buClr>
              <a:buSzPts val="1800"/>
              <a:buNone/>
              <a:defRPr/>
            </a:lvl8pPr>
            <a:lvl9pPr lvl="8" algn="ctr">
              <a:lnSpc>
                <a:spcPct val="100000"/>
              </a:lnSpc>
              <a:spcBef>
                <a:spcPts val="0"/>
              </a:spcBef>
              <a:spcAft>
                <a:spcPts val="0"/>
              </a:spcAft>
              <a:buClr>
                <a:srgbClr val="515151"/>
              </a:buClr>
              <a:buSzPts val="1800"/>
              <a:buNone/>
              <a:defRPr/>
            </a:lvl9pPr>
          </a:lstStyle>
          <a:p/>
        </p:txBody>
      </p:sp>
      <p:sp>
        <p:nvSpPr>
          <p:cNvPr id="29" name="Google Shape;29;p7"/>
          <p:cNvSpPr txBox="1"/>
          <p:nvPr>
            <p:ph idx="12" type="sldNum"/>
          </p:nvPr>
        </p:nvSpPr>
        <p:spPr>
          <a:xfrm>
            <a:off x="6324600" y="9194800"/>
            <a:ext cx="352045" cy="426314"/>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1800"/>
              <a:buFont typeface="Arial"/>
              <a:buNone/>
              <a:defRPr sz="1800"/>
            </a:lvl1pPr>
            <a:lvl2pPr indent="0" lvl="1" marL="0" algn="ctr">
              <a:lnSpc>
                <a:spcPct val="100000"/>
              </a:lnSpc>
              <a:spcBef>
                <a:spcPts val="0"/>
              </a:spcBef>
              <a:spcAft>
                <a:spcPts val="0"/>
              </a:spcAft>
              <a:buClr>
                <a:srgbClr val="000000"/>
              </a:buClr>
              <a:buSzPts val="1800"/>
              <a:buFont typeface="Arial"/>
              <a:buNone/>
              <a:defRPr sz="1800"/>
            </a:lvl2pPr>
            <a:lvl3pPr indent="0" lvl="2" marL="0" algn="ctr">
              <a:lnSpc>
                <a:spcPct val="100000"/>
              </a:lnSpc>
              <a:spcBef>
                <a:spcPts val="0"/>
              </a:spcBef>
              <a:spcAft>
                <a:spcPts val="0"/>
              </a:spcAft>
              <a:buClr>
                <a:srgbClr val="000000"/>
              </a:buClr>
              <a:buSzPts val="1800"/>
              <a:buFont typeface="Arial"/>
              <a:buNone/>
              <a:defRPr sz="1800"/>
            </a:lvl3pPr>
            <a:lvl4pPr indent="0" lvl="3" marL="0" algn="ctr">
              <a:lnSpc>
                <a:spcPct val="100000"/>
              </a:lnSpc>
              <a:spcBef>
                <a:spcPts val="0"/>
              </a:spcBef>
              <a:spcAft>
                <a:spcPts val="0"/>
              </a:spcAft>
              <a:buClr>
                <a:srgbClr val="000000"/>
              </a:buClr>
              <a:buSzPts val="1800"/>
              <a:buFont typeface="Arial"/>
              <a:buNone/>
              <a:defRPr sz="1800"/>
            </a:lvl4pPr>
            <a:lvl5pPr indent="0" lvl="4" marL="0" algn="ctr">
              <a:lnSpc>
                <a:spcPct val="100000"/>
              </a:lnSpc>
              <a:spcBef>
                <a:spcPts val="0"/>
              </a:spcBef>
              <a:spcAft>
                <a:spcPts val="0"/>
              </a:spcAft>
              <a:buClr>
                <a:srgbClr val="000000"/>
              </a:buClr>
              <a:buSzPts val="1800"/>
              <a:buFont typeface="Arial"/>
              <a:buNone/>
              <a:defRPr sz="1800"/>
            </a:lvl5pPr>
            <a:lvl6pPr indent="0" lvl="5" marL="0" algn="ctr">
              <a:lnSpc>
                <a:spcPct val="100000"/>
              </a:lnSpc>
              <a:spcBef>
                <a:spcPts val="0"/>
              </a:spcBef>
              <a:spcAft>
                <a:spcPts val="0"/>
              </a:spcAft>
              <a:buClr>
                <a:srgbClr val="000000"/>
              </a:buClr>
              <a:buSzPts val="1800"/>
              <a:buFont typeface="Arial"/>
              <a:buNone/>
              <a:defRPr sz="1800"/>
            </a:lvl6pPr>
            <a:lvl7pPr indent="0" lvl="6" marL="0" algn="ctr">
              <a:lnSpc>
                <a:spcPct val="100000"/>
              </a:lnSpc>
              <a:spcBef>
                <a:spcPts val="0"/>
              </a:spcBef>
              <a:spcAft>
                <a:spcPts val="0"/>
              </a:spcAft>
              <a:buClr>
                <a:srgbClr val="000000"/>
              </a:buClr>
              <a:buSzPts val="1800"/>
              <a:buFont typeface="Arial"/>
              <a:buNone/>
              <a:defRPr sz="1800"/>
            </a:lvl7pPr>
            <a:lvl8pPr indent="0" lvl="7" marL="0" algn="ctr">
              <a:lnSpc>
                <a:spcPct val="100000"/>
              </a:lnSpc>
              <a:spcBef>
                <a:spcPts val="0"/>
              </a:spcBef>
              <a:spcAft>
                <a:spcPts val="0"/>
              </a:spcAft>
              <a:buClr>
                <a:srgbClr val="000000"/>
              </a:buClr>
              <a:buSzPts val="1800"/>
              <a:buFont typeface="Arial"/>
              <a:buNone/>
              <a:defRPr sz="1800"/>
            </a:lvl8pPr>
            <a:lvl9pPr indent="0" lvl="8" marL="0" algn="ctr">
              <a:lnSpc>
                <a:spcPct val="100000"/>
              </a:lnSpc>
              <a:spcBef>
                <a:spcPts val="0"/>
              </a:spcBef>
              <a:spcAft>
                <a:spcPts val="0"/>
              </a:spcAft>
              <a:buClr>
                <a:srgbClr val="000000"/>
              </a:buClr>
              <a:buSzPts val="1800"/>
              <a:buFont typeface="Arial"/>
              <a:buNone/>
              <a:defRPr sz="1800"/>
            </a:lvl9pPr>
          </a:lstStyle>
          <a:p>
            <a:pPr indent="0" lvl="0" marL="0" rtl="0" algn="ctr">
              <a:spcBef>
                <a:spcPts val="0"/>
              </a:spcBef>
              <a:spcAft>
                <a:spcPts val="0"/>
              </a:spcAft>
              <a:buNone/>
            </a:pPr>
            <a:fld id="{00000000-1234-1234-1234-123412341234}" type="slidenum">
              <a:rPr lang="en-A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Center">
  <p:cSld name="Title - Center">
    <p:spTree>
      <p:nvGrpSpPr>
        <p:cNvPr id="30" name="Shape 30"/>
        <p:cNvGrpSpPr/>
        <p:nvPr/>
      </p:nvGrpSpPr>
      <p:grpSpPr>
        <a:xfrm>
          <a:off x="0" y="0"/>
          <a:ext cx="0" cy="0"/>
          <a:chOff x="0" y="0"/>
          <a:chExt cx="0" cy="0"/>
        </a:xfrm>
      </p:grpSpPr>
      <p:sp>
        <p:nvSpPr>
          <p:cNvPr id="31" name="Google Shape;31;p8"/>
          <p:cNvSpPr txBox="1"/>
          <p:nvPr>
            <p:ph type="title"/>
          </p:nvPr>
        </p:nvSpPr>
        <p:spPr>
          <a:xfrm>
            <a:off x="1270000" y="3289300"/>
            <a:ext cx="10464800" cy="3175000"/>
          </a:xfrm>
          <a:prstGeom prst="rect">
            <a:avLst/>
          </a:prstGeom>
          <a:noFill/>
          <a:ln>
            <a:noFill/>
          </a:ln>
          <a:effectLst>
            <a:outerShdw blurRad="38100" rotWithShape="0" dir="2700000" dist="101600">
              <a:srgbClr val="F48F14">
                <a:alpha val="84313"/>
              </a:srgbClr>
            </a:outerShdw>
          </a:effectLst>
        </p:spPr>
        <p:txBody>
          <a:bodyPr anchorCtr="0" anchor="ctr" bIns="50800" lIns="50800" spcFirstLastPara="1" rIns="50800" wrap="square" tIns="50800">
            <a:noAutofit/>
          </a:bodyPr>
          <a:lstStyle>
            <a:lvl1pPr lvl="0" algn="ctr">
              <a:lnSpc>
                <a:spcPct val="80000"/>
              </a:lnSpc>
              <a:spcBef>
                <a:spcPts val="0"/>
              </a:spcBef>
              <a:spcAft>
                <a:spcPts val="0"/>
              </a:spcAft>
              <a:buClr>
                <a:srgbClr val="F5D227"/>
              </a:buClr>
              <a:buSzPts val="9600"/>
              <a:buFont typeface="Helvetica Neue"/>
              <a:buNone/>
              <a:defRPr sz="9600">
                <a:solidFill>
                  <a:srgbClr val="F5D227"/>
                </a:solidFill>
                <a:latin typeface="Helvetica Neue"/>
                <a:ea typeface="Helvetica Neue"/>
                <a:cs typeface="Helvetica Neue"/>
                <a:sym typeface="Helvetica Neue"/>
              </a:defRPr>
            </a:lvl1pPr>
            <a:lvl2pPr lvl="1" algn="ctr">
              <a:lnSpc>
                <a:spcPct val="100000"/>
              </a:lnSpc>
              <a:spcBef>
                <a:spcPts val="0"/>
              </a:spcBef>
              <a:spcAft>
                <a:spcPts val="0"/>
              </a:spcAft>
              <a:buClr>
                <a:srgbClr val="515151"/>
              </a:buClr>
              <a:buSzPts val="1800"/>
              <a:buNone/>
              <a:defRPr/>
            </a:lvl2pPr>
            <a:lvl3pPr lvl="2" algn="ctr">
              <a:lnSpc>
                <a:spcPct val="100000"/>
              </a:lnSpc>
              <a:spcBef>
                <a:spcPts val="0"/>
              </a:spcBef>
              <a:spcAft>
                <a:spcPts val="0"/>
              </a:spcAft>
              <a:buClr>
                <a:srgbClr val="515151"/>
              </a:buClr>
              <a:buSzPts val="1800"/>
              <a:buNone/>
              <a:defRPr/>
            </a:lvl3pPr>
            <a:lvl4pPr lvl="3" algn="ctr">
              <a:lnSpc>
                <a:spcPct val="100000"/>
              </a:lnSpc>
              <a:spcBef>
                <a:spcPts val="0"/>
              </a:spcBef>
              <a:spcAft>
                <a:spcPts val="0"/>
              </a:spcAft>
              <a:buClr>
                <a:srgbClr val="515151"/>
              </a:buClr>
              <a:buSzPts val="1800"/>
              <a:buNone/>
              <a:defRPr/>
            </a:lvl4pPr>
            <a:lvl5pPr lvl="4" algn="ctr">
              <a:lnSpc>
                <a:spcPct val="100000"/>
              </a:lnSpc>
              <a:spcBef>
                <a:spcPts val="0"/>
              </a:spcBef>
              <a:spcAft>
                <a:spcPts val="0"/>
              </a:spcAft>
              <a:buClr>
                <a:srgbClr val="515151"/>
              </a:buClr>
              <a:buSzPts val="1800"/>
              <a:buNone/>
              <a:defRPr/>
            </a:lvl5pPr>
            <a:lvl6pPr lvl="5" algn="ctr">
              <a:lnSpc>
                <a:spcPct val="100000"/>
              </a:lnSpc>
              <a:spcBef>
                <a:spcPts val="0"/>
              </a:spcBef>
              <a:spcAft>
                <a:spcPts val="0"/>
              </a:spcAft>
              <a:buClr>
                <a:srgbClr val="515151"/>
              </a:buClr>
              <a:buSzPts val="1800"/>
              <a:buNone/>
              <a:defRPr/>
            </a:lvl6pPr>
            <a:lvl7pPr lvl="6" algn="ctr">
              <a:lnSpc>
                <a:spcPct val="100000"/>
              </a:lnSpc>
              <a:spcBef>
                <a:spcPts val="0"/>
              </a:spcBef>
              <a:spcAft>
                <a:spcPts val="0"/>
              </a:spcAft>
              <a:buClr>
                <a:srgbClr val="515151"/>
              </a:buClr>
              <a:buSzPts val="1800"/>
              <a:buNone/>
              <a:defRPr/>
            </a:lvl7pPr>
            <a:lvl8pPr lvl="7" algn="ctr">
              <a:lnSpc>
                <a:spcPct val="100000"/>
              </a:lnSpc>
              <a:spcBef>
                <a:spcPts val="0"/>
              </a:spcBef>
              <a:spcAft>
                <a:spcPts val="0"/>
              </a:spcAft>
              <a:buClr>
                <a:srgbClr val="515151"/>
              </a:buClr>
              <a:buSzPts val="1800"/>
              <a:buNone/>
              <a:defRPr/>
            </a:lvl8pPr>
            <a:lvl9pPr lvl="8" algn="ctr">
              <a:lnSpc>
                <a:spcPct val="100000"/>
              </a:lnSpc>
              <a:spcBef>
                <a:spcPts val="0"/>
              </a:spcBef>
              <a:spcAft>
                <a:spcPts val="0"/>
              </a:spcAft>
              <a:buClr>
                <a:srgbClr val="515151"/>
              </a:buClr>
              <a:buSzPts val="1800"/>
              <a:buNone/>
              <a:defRPr/>
            </a:lvl9pPr>
          </a:lstStyle>
          <a:p/>
        </p:txBody>
      </p:sp>
      <p:sp>
        <p:nvSpPr>
          <p:cNvPr id="32" name="Google Shape;32;p8"/>
          <p:cNvSpPr txBox="1"/>
          <p:nvPr>
            <p:ph idx="12" type="sldNum"/>
          </p:nvPr>
        </p:nvSpPr>
        <p:spPr>
          <a:xfrm>
            <a:off x="6324600" y="9194800"/>
            <a:ext cx="352045" cy="426314"/>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1800"/>
              <a:buFont typeface="Arial"/>
              <a:buNone/>
              <a:defRPr sz="1800"/>
            </a:lvl1pPr>
            <a:lvl2pPr indent="0" lvl="1" marL="0" algn="ctr">
              <a:lnSpc>
                <a:spcPct val="100000"/>
              </a:lnSpc>
              <a:spcBef>
                <a:spcPts val="0"/>
              </a:spcBef>
              <a:spcAft>
                <a:spcPts val="0"/>
              </a:spcAft>
              <a:buClr>
                <a:srgbClr val="000000"/>
              </a:buClr>
              <a:buSzPts val="1800"/>
              <a:buFont typeface="Arial"/>
              <a:buNone/>
              <a:defRPr sz="1800"/>
            </a:lvl2pPr>
            <a:lvl3pPr indent="0" lvl="2" marL="0" algn="ctr">
              <a:lnSpc>
                <a:spcPct val="100000"/>
              </a:lnSpc>
              <a:spcBef>
                <a:spcPts val="0"/>
              </a:spcBef>
              <a:spcAft>
                <a:spcPts val="0"/>
              </a:spcAft>
              <a:buClr>
                <a:srgbClr val="000000"/>
              </a:buClr>
              <a:buSzPts val="1800"/>
              <a:buFont typeface="Arial"/>
              <a:buNone/>
              <a:defRPr sz="1800"/>
            </a:lvl3pPr>
            <a:lvl4pPr indent="0" lvl="3" marL="0" algn="ctr">
              <a:lnSpc>
                <a:spcPct val="100000"/>
              </a:lnSpc>
              <a:spcBef>
                <a:spcPts val="0"/>
              </a:spcBef>
              <a:spcAft>
                <a:spcPts val="0"/>
              </a:spcAft>
              <a:buClr>
                <a:srgbClr val="000000"/>
              </a:buClr>
              <a:buSzPts val="1800"/>
              <a:buFont typeface="Arial"/>
              <a:buNone/>
              <a:defRPr sz="1800"/>
            </a:lvl4pPr>
            <a:lvl5pPr indent="0" lvl="4" marL="0" algn="ctr">
              <a:lnSpc>
                <a:spcPct val="100000"/>
              </a:lnSpc>
              <a:spcBef>
                <a:spcPts val="0"/>
              </a:spcBef>
              <a:spcAft>
                <a:spcPts val="0"/>
              </a:spcAft>
              <a:buClr>
                <a:srgbClr val="000000"/>
              </a:buClr>
              <a:buSzPts val="1800"/>
              <a:buFont typeface="Arial"/>
              <a:buNone/>
              <a:defRPr sz="1800"/>
            </a:lvl5pPr>
            <a:lvl6pPr indent="0" lvl="5" marL="0" algn="ctr">
              <a:lnSpc>
                <a:spcPct val="100000"/>
              </a:lnSpc>
              <a:spcBef>
                <a:spcPts val="0"/>
              </a:spcBef>
              <a:spcAft>
                <a:spcPts val="0"/>
              </a:spcAft>
              <a:buClr>
                <a:srgbClr val="000000"/>
              </a:buClr>
              <a:buSzPts val="1800"/>
              <a:buFont typeface="Arial"/>
              <a:buNone/>
              <a:defRPr sz="1800"/>
            </a:lvl6pPr>
            <a:lvl7pPr indent="0" lvl="6" marL="0" algn="ctr">
              <a:lnSpc>
                <a:spcPct val="100000"/>
              </a:lnSpc>
              <a:spcBef>
                <a:spcPts val="0"/>
              </a:spcBef>
              <a:spcAft>
                <a:spcPts val="0"/>
              </a:spcAft>
              <a:buClr>
                <a:srgbClr val="000000"/>
              </a:buClr>
              <a:buSzPts val="1800"/>
              <a:buFont typeface="Arial"/>
              <a:buNone/>
              <a:defRPr sz="1800"/>
            </a:lvl7pPr>
            <a:lvl8pPr indent="0" lvl="7" marL="0" algn="ctr">
              <a:lnSpc>
                <a:spcPct val="100000"/>
              </a:lnSpc>
              <a:spcBef>
                <a:spcPts val="0"/>
              </a:spcBef>
              <a:spcAft>
                <a:spcPts val="0"/>
              </a:spcAft>
              <a:buClr>
                <a:srgbClr val="000000"/>
              </a:buClr>
              <a:buSzPts val="1800"/>
              <a:buFont typeface="Arial"/>
              <a:buNone/>
              <a:defRPr sz="1800"/>
            </a:lvl8pPr>
            <a:lvl9pPr indent="0" lvl="8" marL="0" algn="ctr">
              <a:lnSpc>
                <a:spcPct val="100000"/>
              </a:lnSpc>
              <a:spcBef>
                <a:spcPts val="0"/>
              </a:spcBef>
              <a:spcAft>
                <a:spcPts val="0"/>
              </a:spcAft>
              <a:buClr>
                <a:srgbClr val="000000"/>
              </a:buClr>
              <a:buSzPts val="1800"/>
              <a:buFont typeface="Arial"/>
              <a:buNone/>
              <a:defRPr sz="1800"/>
            </a:lvl9pPr>
          </a:lstStyle>
          <a:p>
            <a:pPr indent="0" lvl="0" marL="0" rtl="0" algn="ctr">
              <a:spcBef>
                <a:spcPts val="0"/>
              </a:spcBef>
              <a:spcAft>
                <a:spcPts val="0"/>
              </a:spcAft>
              <a:buNone/>
            </a:pPr>
            <a:fld id="{00000000-1234-1234-1234-123412341234}" type="slidenum">
              <a:rPr lang="en-A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mp; Bullets - Left">
  <p:cSld name="Title &amp; Bullets - Left">
    <p:spTree>
      <p:nvGrpSpPr>
        <p:cNvPr id="33" name="Shape 33"/>
        <p:cNvGrpSpPr/>
        <p:nvPr/>
      </p:nvGrpSpPr>
      <p:grpSpPr>
        <a:xfrm>
          <a:off x="0" y="0"/>
          <a:ext cx="0" cy="0"/>
          <a:chOff x="0" y="0"/>
          <a:chExt cx="0" cy="0"/>
        </a:xfrm>
      </p:grpSpPr>
      <p:sp>
        <p:nvSpPr>
          <p:cNvPr id="34" name="Google Shape;34;p9"/>
          <p:cNvSpPr txBox="1"/>
          <p:nvPr>
            <p:ph type="title"/>
          </p:nvPr>
        </p:nvSpPr>
        <p:spPr>
          <a:xfrm>
            <a:off x="1270000" y="787400"/>
            <a:ext cx="10464800" cy="1778000"/>
          </a:xfrm>
          <a:prstGeom prst="rect">
            <a:avLst/>
          </a:prstGeom>
          <a:noFill/>
          <a:ln>
            <a:noFill/>
          </a:ln>
          <a:effectLst>
            <a:outerShdw blurRad="38100" rotWithShape="0" dir="2700000" dist="101600">
              <a:srgbClr val="F48F14">
                <a:alpha val="80000"/>
              </a:srgbClr>
            </a:outerShdw>
          </a:effectLst>
        </p:spPr>
        <p:txBody>
          <a:bodyPr anchorCtr="0" anchor="ctr" bIns="50800" lIns="50800" spcFirstLastPara="1" rIns="50800" wrap="square" tIns="50800">
            <a:noAutofit/>
          </a:bodyPr>
          <a:lstStyle>
            <a:lvl1pPr lvl="0" algn="ctr">
              <a:lnSpc>
                <a:spcPct val="100000"/>
              </a:lnSpc>
              <a:spcBef>
                <a:spcPts val="0"/>
              </a:spcBef>
              <a:spcAft>
                <a:spcPts val="0"/>
              </a:spcAft>
              <a:buClr>
                <a:srgbClr val="F5D227"/>
              </a:buClr>
              <a:buSzPts val="9600"/>
              <a:buFont typeface="Helvetica Neue"/>
              <a:buNone/>
              <a:defRPr sz="9600">
                <a:solidFill>
                  <a:srgbClr val="F5D227"/>
                </a:solidFill>
                <a:latin typeface="Helvetica Neue"/>
                <a:ea typeface="Helvetica Neue"/>
                <a:cs typeface="Helvetica Neue"/>
                <a:sym typeface="Helvetica Neue"/>
              </a:defRPr>
            </a:lvl1pPr>
            <a:lvl2pPr lvl="1" algn="ctr">
              <a:lnSpc>
                <a:spcPct val="100000"/>
              </a:lnSpc>
              <a:spcBef>
                <a:spcPts val="0"/>
              </a:spcBef>
              <a:spcAft>
                <a:spcPts val="0"/>
              </a:spcAft>
              <a:buClr>
                <a:srgbClr val="515151"/>
              </a:buClr>
              <a:buSzPts val="1800"/>
              <a:buNone/>
              <a:defRPr/>
            </a:lvl2pPr>
            <a:lvl3pPr lvl="2" algn="ctr">
              <a:lnSpc>
                <a:spcPct val="100000"/>
              </a:lnSpc>
              <a:spcBef>
                <a:spcPts val="0"/>
              </a:spcBef>
              <a:spcAft>
                <a:spcPts val="0"/>
              </a:spcAft>
              <a:buClr>
                <a:srgbClr val="515151"/>
              </a:buClr>
              <a:buSzPts val="1800"/>
              <a:buNone/>
              <a:defRPr/>
            </a:lvl3pPr>
            <a:lvl4pPr lvl="3" algn="ctr">
              <a:lnSpc>
                <a:spcPct val="100000"/>
              </a:lnSpc>
              <a:spcBef>
                <a:spcPts val="0"/>
              </a:spcBef>
              <a:spcAft>
                <a:spcPts val="0"/>
              </a:spcAft>
              <a:buClr>
                <a:srgbClr val="515151"/>
              </a:buClr>
              <a:buSzPts val="1800"/>
              <a:buNone/>
              <a:defRPr/>
            </a:lvl4pPr>
            <a:lvl5pPr lvl="4" algn="ctr">
              <a:lnSpc>
                <a:spcPct val="100000"/>
              </a:lnSpc>
              <a:spcBef>
                <a:spcPts val="0"/>
              </a:spcBef>
              <a:spcAft>
                <a:spcPts val="0"/>
              </a:spcAft>
              <a:buClr>
                <a:srgbClr val="515151"/>
              </a:buClr>
              <a:buSzPts val="1800"/>
              <a:buNone/>
              <a:defRPr/>
            </a:lvl5pPr>
            <a:lvl6pPr lvl="5" algn="ctr">
              <a:lnSpc>
                <a:spcPct val="100000"/>
              </a:lnSpc>
              <a:spcBef>
                <a:spcPts val="0"/>
              </a:spcBef>
              <a:spcAft>
                <a:spcPts val="0"/>
              </a:spcAft>
              <a:buClr>
                <a:srgbClr val="515151"/>
              </a:buClr>
              <a:buSzPts val="1800"/>
              <a:buNone/>
              <a:defRPr/>
            </a:lvl6pPr>
            <a:lvl7pPr lvl="6" algn="ctr">
              <a:lnSpc>
                <a:spcPct val="100000"/>
              </a:lnSpc>
              <a:spcBef>
                <a:spcPts val="0"/>
              </a:spcBef>
              <a:spcAft>
                <a:spcPts val="0"/>
              </a:spcAft>
              <a:buClr>
                <a:srgbClr val="515151"/>
              </a:buClr>
              <a:buSzPts val="1800"/>
              <a:buNone/>
              <a:defRPr/>
            </a:lvl7pPr>
            <a:lvl8pPr lvl="7" algn="ctr">
              <a:lnSpc>
                <a:spcPct val="100000"/>
              </a:lnSpc>
              <a:spcBef>
                <a:spcPts val="0"/>
              </a:spcBef>
              <a:spcAft>
                <a:spcPts val="0"/>
              </a:spcAft>
              <a:buClr>
                <a:srgbClr val="515151"/>
              </a:buClr>
              <a:buSzPts val="1800"/>
              <a:buNone/>
              <a:defRPr/>
            </a:lvl8pPr>
            <a:lvl9pPr lvl="8" algn="ctr">
              <a:lnSpc>
                <a:spcPct val="100000"/>
              </a:lnSpc>
              <a:spcBef>
                <a:spcPts val="0"/>
              </a:spcBef>
              <a:spcAft>
                <a:spcPts val="0"/>
              </a:spcAft>
              <a:buClr>
                <a:srgbClr val="515151"/>
              </a:buClr>
              <a:buSzPts val="1800"/>
              <a:buNone/>
              <a:defRPr/>
            </a:lvl9pPr>
          </a:lstStyle>
          <a:p/>
        </p:txBody>
      </p:sp>
      <p:sp>
        <p:nvSpPr>
          <p:cNvPr id="35" name="Google Shape;35;p9"/>
          <p:cNvSpPr txBox="1"/>
          <p:nvPr>
            <p:ph idx="1" type="body"/>
          </p:nvPr>
        </p:nvSpPr>
        <p:spPr>
          <a:xfrm>
            <a:off x="1270000" y="2667000"/>
            <a:ext cx="7739410" cy="5930900"/>
          </a:xfrm>
          <a:prstGeom prst="rect">
            <a:avLst/>
          </a:prstGeom>
          <a:noFill/>
          <a:ln>
            <a:noFill/>
          </a:ln>
        </p:spPr>
        <p:txBody>
          <a:bodyPr anchorCtr="0" anchor="t" bIns="50800" lIns="50800" spcFirstLastPara="1" rIns="50800" wrap="square" tIns="50800">
            <a:noAutofit/>
          </a:bodyPr>
          <a:lstStyle>
            <a:lvl1pPr indent="-342900" lvl="0" marL="457200" algn="l">
              <a:lnSpc>
                <a:spcPct val="100000"/>
              </a:lnSpc>
              <a:spcBef>
                <a:spcPts val="1600"/>
              </a:spcBef>
              <a:spcAft>
                <a:spcPts val="0"/>
              </a:spcAft>
              <a:buClr>
                <a:srgbClr val="F5D227"/>
              </a:buClr>
              <a:buSzPts val="1800"/>
              <a:buFont typeface="Helvetica Neue"/>
              <a:buChar char="•"/>
              <a:defRPr sz="3600">
                <a:solidFill>
                  <a:srgbClr val="F5D227"/>
                </a:solidFill>
                <a:latin typeface="Helvetica Neue"/>
                <a:ea typeface="Helvetica Neue"/>
                <a:cs typeface="Helvetica Neue"/>
                <a:sym typeface="Helvetica Neue"/>
              </a:defRPr>
            </a:lvl1pPr>
            <a:lvl2pPr indent="-342900" lvl="1" marL="914400" algn="l">
              <a:lnSpc>
                <a:spcPct val="100000"/>
              </a:lnSpc>
              <a:spcBef>
                <a:spcPts val="1600"/>
              </a:spcBef>
              <a:spcAft>
                <a:spcPts val="0"/>
              </a:spcAft>
              <a:buClr>
                <a:srgbClr val="F5D227"/>
              </a:buClr>
              <a:buSzPts val="1800"/>
              <a:buFont typeface="Helvetica Neue"/>
              <a:buChar char="•"/>
              <a:defRPr sz="3600">
                <a:solidFill>
                  <a:srgbClr val="F5D227"/>
                </a:solidFill>
                <a:latin typeface="Helvetica Neue"/>
                <a:ea typeface="Helvetica Neue"/>
                <a:cs typeface="Helvetica Neue"/>
                <a:sym typeface="Helvetica Neue"/>
              </a:defRPr>
            </a:lvl2pPr>
            <a:lvl3pPr indent="-342900" lvl="2" marL="1371600" algn="l">
              <a:lnSpc>
                <a:spcPct val="100000"/>
              </a:lnSpc>
              <a:spcBef>
                <a:spcPts val="1600"/>
              </a:spcBef>
              <a:spcAft>
                <a:spcPts val="0"/>
              </a:spcAft>
              <a:buClr>
                <a:srgbClr val="F5D227"/>
              </a:buClr>
              <a:buSzPts val="1800"/>
              <a:buFont typeface="Helvetica Neue"/>
              <a:buChar char="•"/>
              <a:defRPr sz="3600">
                <a:solidFill>
                  <a:srgbClr val="F5D227"/>
                </a:solidFill>
                <a:latin typeface="Helvetica Neue"/>
                <a:ea typeface="Helvetica Neue"/>
                <a:cs typeface="Helvetica Neue"/>
                <a:sym typeface="Helvetica Neue"/>
              </a:defRPr>
            </a:lvl3pPr>
            <a:lvl4pPr indent="-342900" lvl="3" marL="1828800" algn="l">
              <a:lnSpc>
                <a:spcPct val="100000"/>
              </a:lnSpc>
              <a:spcBef>
                <a:spcPts val="1600"/>
              </a:spcBef>
              <a:spcAft>
                <a:spcPts val="0"/>
              </a:spcAft>
              <a:buClr>
                <a:srgbClr val="F5D227"/>
              </a:buClr>
              <a:buSzPts val="1800"/>
              <a:buFont typeface="Helvetica Neue"/>
              <a:buChar char="•"/>
              <a:defRPr sz="3600">
                <a:solidFill>
                  <a:srgbClr val="F5D227"/>
                </a:solidFill>
                <a:latin typeface="Helvetica Neue"/>
                <a:ea typeface="Helvetica Neue"/>
                <a:cs typeface="Helvetica Neue"/>
                <a:sym typeface="Helvetica Neue"/>
              </a:defRPr>
            </a:lvl4pPr>
            <a:lvl5pPr indent="-342900" lvl="4" marL="2286000" algn="l">
              <a:lnSpc>
                <a:spcPct val="100000"/>
              </a:lnSpc>
              <a:spcBef>
                <a:spcPts val="1600"/>
              </a:spcBef>
              <a:spcAft>
                <a:spcPts val="0"/>
              </a:spcAft>
              <a:buClr>
                <a:srgbClr val="F5D227"/>
              </a:buClr>
              <a:buSzPts val="1800"/>
              <a:buFont typeface="Helvetica Neue"/>
              <a:buChar char="•"/>
              <a:defRPr sz="3600">
                <a:solidFill>
                  <a:srgbClr val="F5D227"/>
                </a:solidFill>
                <a:latin typeface="Helvetica Neue"/>
                <a:ea typeface="Helvetica Neue"/>
                <a:cs typeface="Helvetica Neue"/>
                <a:sym typeface="Helvetica Neue"/>
              </a:defRPr>
            </a:lvl5pPr>
            <a:lvl6pPr indent="-257175" lvl="5" marL="2743200" algn="l">
              <a:lnSpc>
                <a:spcPct val="100000"/>
              </a:lnSpc>
              <a:spcBef>
                <a:spcPts val="1600"/>
              </a:spcBef>
              <a:spcAft>
                <a:spcPts val="0"/>
              </a:spcAft>
              <a:buClr>
                <a:srgbClr val="000000"/>
              </a:buClr>
              <a:buSzPts val="450"/>
              <a:buChar char="•"/>
              <a:defRPr/>
            </a:lvl6pPr>
            <a:lvl7pPr indent="-257175" lvl="6" marL="3200400" algn="l">
              <a:lnSpc>
                <a:spcPct val="100000"/>
              </a:lnSpc>
              <a:spcBef>
                <a:spcPts val="1600"/>
              </a:spcBef>
              <a:spcAft>
                <a:spcPts val="0"/>
              </a:spcAft>
              <a:buClr>
                <a:srgbClr val="000000"/>
              </a:buClr>
              <a:buSzPts val="450"/>
              <a:buChar char="•"/>
              <a:defRPr/>
            </a:lvl7pPr>
            <a:lvl8pPr indent="-257175" lvl="7" marL="3657600" algn="l">
              <a:lnSpc>
                <a:spcPct val="100000"/>
              </a:lnSpc>
              <a:spcBef>
                <a:spcPts val="1600"/>
              </a:spcBef>
              <a:spcAft>
                <a:spcPts val="0"/>
              </a:spcAft>
              <a:buClr>
                <a:srgbClr val="000000"/>
              </a:buClr>
              <a:buSzPts val="450"/>
              <a:buChar char="•"/>
              <a:defRPr/>
            </a:lvl8pPr>
            <a:lvl9pPr indent="-257175" lvl="8" marL="4114800" algn="l">
              <a:lnSpc>
                <a:spcPct val="100000"/>
              </a:lnSpc>
              <a:spcBef>
                <a:spcPts val="1600"/>
              </a:spcBef>
              <a:spcAft>
                <a:spcPts val="0"/>
              </a:spcAft>
              <a:buClr>
                <a:srgbClr val="000000"/>
              </a:buClr>
              <a:buSzPts val="450"/>
              <a:buChar char="•"/>
              <a:defRPr/>
            </a:lvl9pPr>
          </a:lstStyle>
          <a:p/>
        </p:txBody>
      </p:sp>
      <p:sp>
        <p:nvSpPr>
          <p:cNvPr id="36" name="Google Shape;36;p9"/>
          <p:cNvSpPr txBox="1"/>
          <p:nvPr>
            <p:ph idx="12" type="sldNum"/>
          </p:nvPr>
        </p:nvSpPr>
        <p:spPr>
          <a:xfrm>
            <a:off x="6324600" y="9194800"/>
            <a:ext cx="352045" cy="426314"/>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1800"/>
              <a:buFont typeface="Arial"/>
              <a:buNone/>
              <a:defRPr sz="1800"/>
            </a:lvl1pPr>
            <a:lvl2pPr indent="0" lvl="1" marL="0" algn="ctr">
              <a:lnSpc>
                <a:spcPct val="100000"/>
              </a:lnSpc>
              <a:spcBef>
                <a:spcPts val="0"/>
              </a:spcBef>
              <a:spcAft>
                <a:spcPts val="0"/>
              </a:spcAft>
              <a:buClr>
                <a:srgbClr val="000000"/>
              </a:buClr>
              <a:buSzPts val="1800"/>
              <a:buFont typeface="Arial"/>
              <a:buNone/>
              <a:defRPr sz="1800"/>
            </a:lvl2pPr>
            <a:lvl3pPr indent="0" lvl="2" marL="0" algn="ctr">
              <a:lnSpc>
                <a:spcPct val="100000"/>
              </a:lnSpc>
              <a:spcBef>
                <a:spcPts val="0"/>
              </a:spcBef>
              <a:spcAft>
                <a:spcPts val="0"/>
              </a:spcAft>
              <a:buClr>
                <a:srgbClr val="000000"/>
              </a:buClr>
              <a:buSzPts val="1800"/>
              <a:buFont typeface="Arial"/>
              <a:buNone/>
              <a:defRPr sz="1800"/>
            </a:lvl3pPr>
            <a:lvl4pPr indent="0" lvl="3" marL="0" algn="ctr">
              <a:lnSpc>
                <a:spcPct val="100000"/>
              </a:lnSpc>
              <a:spcBef>
                <a:spcPts val="0"/>
              </a:spcBef>
              <a:spcAft>
                <a:spcPts val="0"/>
              </a:spcAft>
              <a:buClr>
                <a:srgbClr val="000000"/>
              </a:buClr>
              <a:buSzPts val="1800"/>
              <a:buFont typeface="Arial"/>
              <a:buNone/>
              <a:defRPr sz="1800"/>
            </a:lvl4pPr>
            <a:lvl5pPr indent="0" lvl="4" marL="0" algn="ctr">
              <a:lnSpc>
                <a:spcPct val="100000"/>
              </a:lnSpc>
              <a:spcBef>
                <a:spcPts val="0"/>
              </a:spcBef>
              <a:spcAft>
                <a:spcPts val="0"/>
              </a:spcAft>
              <a:buClr>
                <a:srgbClr val="000000"/>
              </a:buClr>
              <a:buSzPts val="1800"/>
              <a:buFont typeface="Arial"/>
              <a:buNone/>
              <a:defRPr sz="1800"/>
            </a:lvl5pPr>
            <a:lvl6pPr indent="0" lvl="5" marL="0" algn="ctr">
              <a:lnSpc>
                <a:spcPct val="100000"/>
              </a:lnSpc>
              <a:spcBef>
                <a:spcPts val="0"/>
              </a:spcBef>
              <a:spcAft>
                <a:spcPts val="0"/>
              </a:spcAft>
              <a:buClr>
                <a:srgbClr val="000000"/>
              </a:buClr>
              <a:buSzPts val="1800"/>
              <a:buFont typeface="Arial"/>
              <a:buNone/>
              <a:defRPr sz="1800"/>
            </a:lvl6pPr>
            <a:lvl7pPr indent="0" lvl="6" marL="0" algn="ctr">
              <a:lnSpc>
                <a:spcPct val="100000"/>
              </a:lnSpc>
              <a:spcBef>
                <a:spcPts val="0"/>
              </a:spcBef>
              <a:spcAft>
                <a:spcPts val="0"/>
              </a:spcAft>
              <a:buClr>
                <a:srgbClr val="000000"/>
              </a:buClr>
              <a:buSzPts val="1800"/>
              <a:buFont typeface="Arial"/>
              <a:buNone/>
              <a:defRPr sz="1800"/>
            </a:lvl7pPr>
            <a:lvl8pPr indent="0" lvl="7" marL="0" algn="ctr">
              <a:lnSpc>
                <a:spcPct val="100000"/>
              </a:lnSpc>
              <a:spcBef>
                <a:spcPts val="0"/>
              </a:spcBef>
              <a:spcAft>
                <a:spcPts val="0"/>
              </a:spcAft>
              <a:buClr>
                <a:srgbClr val="000000"/>
              </a:buClr>
              <a:buSzPts val="1800"/>
              <a:buFont typeface="Arial"/>
              <a:buNone/>
              <a:defRPr sz="1800"/>
            </a:lvl8pPr>
            <a:lvl9pPr indent="0" lvl="8" marL="0" algn="ctr">
              <a:lnSpc>
                <a:spcPct val="100000"/>
              </a:lnSpc>
              <a:spcBef>
                <a:spcPts val="0"/>
              </a:spcBef>
              <a:spcAft>
                <a:spcPts val="0"/>
              </a:spcAft>
              <a:buClr>
                <a:srgbClr val="000000"/>
              </a:buClr>
              <a:buSzPts val="1800"/>
              <a:buFont typeface="Arial"/>
              <a:buNone/>
              <a:defRPr sz="1800"/>
            </a:lvl9pPr>
          </a:lstStyle>
          <a:p>
            <a:pPr indent="0" lvl="0" marL="0" rtl="0" algn="ctr">
              <a:spcBef>
                <a:spcPts val="0"/>
              </a:spcBef>
              <a:spcAft>
                <a:spcPts val="0"/>
              </a:spcAft>
              <a:buNone/>
            </a:pPr>
            <a:fld id="{00000000-1234-1234-1234-123412341234}" type="slidenum">
              <a:rPr lang="en-A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11" Type="http://schemas.openxmlformats.org/officeDocument/2006/relationships/theme" Target="../theme/theme2.xml"/><Relationship Id="rId10" Type="http://schemas.openxmlformats.org/officeDocument/2006/relationships/slideLayout" Target="../slideLayouts/slideLayout8.xml"/><Relationship Id="rId9" Type="http://schemas.openxmlformats.org/officeDocument/2006/relationships/slideLayout" Target="../slideLayouts/slideLayout7.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5" name="Shape 5"/>
        <p:cNvGrpSpPr/>
        <p:nvPr/>
      </p:nvGrpSpPr>
      <p:grpSpPr>
        <a:xfrm>
          <a:off x="0" y="0"/>
          <a:ext cx="0" cy="0"/>
          <a:chOff x="0" y="0"/>
          <a:chExt cx="0" cy="0"/>
        </a:xfrm>
      </p:grpSpPr>
      <p:pic>
        <p:nvPicPr>
          <p:cNvPr descr="blackboard_bk 1.tiff" id="6" name="Google Shape;6;p1"/>
          <p:cNvPicPr preferRelativeResize="0"/>
          <p:nvPr/>
        </p:nvPicPr>
        <p:blipFill rotWithShape="1">
          <a:blip r:embed="rId2">
            <a:alphaModFix/>
          </a:blip>
          <a:srcRect b="0" l="0" r="0" t="0"/>
          <a:stretch/>
        </p:blipFill>
        <p:spPr>
          <a:xfrm>
            <a:off x="0" y="0"/>
            <a:ext cx="13004800" cy="9753600"/>
          </a:xfrm>
          <a:prstGeom prst="rect">
            <a:avLst/>
          </a:prstGeom>
          <a:noFill/>
          <a:ln>
            <a:noFill/>
          </a:ln>
        </p:spPr>
      </p:pic>
      <p:sp>
        <p:nvSpPr>
          <p:cNvPr id="7" name="Google Shape;7;p1"/>
          <p:cNvSpPr txBox="1"/>
          <p:nvPr>
            <p:ph type="title"/>
          </p:nvPr>
        </p:nvSpPr>
        <p:spPr>
          <a:xfrm>
            <a:off x="1270000" y="787400"/>
            <a:ext cx="10464800" cy="1778000"/>
          </a:xfrm>
          <a:prstGeom prst="rect">
            <a:avLst/>
          </a:prstGeom>
          <a:noFill/>
          <a:ln>
            <a:noFill/>
          </a:ln>
        </p:spPr>
        <p:txBody>
          <a:bodyPr anchorCtr="0" anchor="ctr" bIns="50800" lIns="50800" spcFirstLastPara="1" rIns="50800" wrap="square" tIns="50800">
            <a:noAutofit/>
          </a:bodyPr>
          <a:lstStyle>
            <a:lvl1pPr lvl="0" marR="0" rtl="0" algn="ctr">
              <a:lnSpc>
                <a:spcPct val="100000"/>
              </a:lnSpc>
              <a:spcBef>
                <a:spcPts val="0"/>
              </a:spcBef>
              <a:spcAft>
                <a:spcPts val="0"/>
              </a:spcAft>
              <a:buClr>
                <a:srgbClr val="515151"/>
              </a:buClr>
              <a:buSzPts val="8400"/>
              <a:buFont typeface="Arial"/>
              <a:buNone/>
              <a:defRPr b="0" i="0" sz="8400" u="none" cap="none" strike="noStrike">
                <a:solidFill>
                  <a:srgbClr val="515151"/>
                </a:solidFill>
                <a:latin typeface="Arial"/>
                <a:ea typeface="Arial"/>
                <a:cs typeface="Arial"/>
                <a:sym typeface="Arial"/>
              </a:defRPr>
            </a:lvl1pPr>
            <a:lvl2pPr lvl="1" marR="0" rtl="0" algn="ctr">
              <a:lnSpc>
                <a:spcPct val="100000"/>
              </a:lnSpc>
              <a:spcBef>
                <a:spcPts val="0"/>
              </a:spcBef>
              <a:spcAft>
                <a:spcPts val="0"/>
              </a:spcAft>
              <a:buClr>
                <a:srgbClr val="515151"/>
              </a:buClr>
              <a:buSzPts val="8400"/>
              <a:buFont typeface="Arial"/>
              <a:buNone/>
              <a:defRPr b="0" i="0" sz="8400" u="none" cap="none" strike="noStrike">
                <a:solidFill>
                  <a:srgbClr val="515151"/>
                </a:solidFill>
                <a:latin typeface="Arial"/>
                <a:ea typeface="Arial"/>
                <a:cs typeface="Arial"/>
                <a:sym typeface="Arial"/>
              </a:defRPr>
            </a:lvl2pPr>
            <a:lvl3pPr lvl="2" marR="0" rtl="0" algn="ctr">
              <a:lnSpc>
                <a:spcPct val="100000"/>
              </a:lnSpc>
              <a:spcBef>
                <a:spcPts val="0"/>
              </a:spcBef>
              <a:spcAft>
                <a:spcPts val="0"/>
              </a:spcAft>
              <a:buClr>
                <a:srgbClr val="515151"/>
              </a:buClr>
              <a:buSzPts val="8400"/>
              <a:buFont typeface="Arial"/>
              <a:buNone/>
              <a:defRPr b="0" i="0" sz="8400" u="none" cap="none" strike="noStrike">
                <a:solidFill>
                  <a:srgbClr val="515151"/>
                </a:solidFill>
                <a:latin typeface="Arial"/>
                <a:ea typeface="Arial"/>
                <a:cs typeface="Arial"/>
                <a:sym typeface="Arial"/>
              </a:defRPr>
            </a:lvl3pPr>
            <a:lvl4pPr lvl="3" marR="0" rtl="0" algn="ctr">
              <a:lnSpc>
                <a:spcPct val="100000"/>
              </a:lnSpc>
              <a:spcBef>
                <a:spcPts val="0"/>
              </a:spcBef>
              <a:spcAft>
                <a:spcPts val="0"/>
              </a:spcAft>
              <a:buClr>
                <a:srgbClr val="515151"/>
              </a:buClr>
              <a:buSzPts val="8400"/>
              <a:buFont typeface="Arial"/>
              <a:buNone/>
              <a:defRPr b="0" i="0" sz="8400" u="none" cap="none" strike="noStrike">
                <a:solidFill>
                  <a:srgbClr val="515151"/>
                </a:solidFill>
                <a:latin typeface="Arial"/>
                <a:ea typeface="Arial"/>
                <a:cs typeface="Arial"/>
                <a:sym typeface="Arial"/>
              </a:defRPr>
            </a:lvl4pPr>
            <a:lvl5pPr lvl="4" marR="0" rtl="0" algn="ctr">
              <a:lnSpc>
                <a:spcPct val="100000"/>
              </a:lnSpc>
              <a:spcBef>
                <a:spcPts val="0"/>
              </a:spcBef>
              <a:spcAft>
                <a:spcPts val="0"/>
              </a:spcAft>
              <a:buClr>
                <a:srgbClr val="515151"/>
              </a:buClr>
              <a:buSzPts val="8400"/>
              <a:buFont typeface="Arial"/>
              <a:buNone/>
              <a:defRPr b="0" i="0" sz="8400" u="none" cap="none" strike="noStrike">
                <a:solidFill>
                  <a:srgbClr val="515151"/>
                </a:solidFill>
                <a:latin typeface="Arial"/>
                <a:ea typeface="Arial"/>
                <a:cs typeface="Arial"/>
                <a:sym typeface="Arial"/>
              </a:defRPr>
            </a:lvl5pPr>
            <a:lvl6pPr lvl="5" marR="0" rtl="0" algn="ctr">
              <a:lnSpc>
                <a:spcPct val="100000"/>
              </a:lnSpc>
              <a:spcBef>
                <a:spcPts val="0"/>
              </a:spcBef>
              <a:spcAft>
                <a:spcPts val="0"/>
              </a:spcAft>
              <a:buClr>
                <a:srgbClr val="515151"/>
              </a:buClr>
              <a:buSzPts val="8400"/>
              <a:buFont typeface="Arial"/>
              <a:buNone/>
              <a:defRPr b="0" i="0" sz="8400" u="none" cap="none" strike="noStrike">
                <a:solidFill>
                  <a:srgbClr val="515151"/>
                </a:solidFill>
                <a:latin typeface="Arial"/>
                <a:ea typeface="Arial"/>
                <a:cs typeface="Arial"/>
                <a:sym typeface="Arial"/>
              </a:defRPr>
            </a:lvl6pPr>
            <a:lvl7pPr lvl="6" marR="0" rtl="0" algn="ctr">
              <a:lnSpc>
                <a:spcPct val="100000"/>
              </a:lnSpc>
              <a:spcBef>
                <a:spcPts val="0"/>
              </a:spcBef>
              <a:spcAft>
                <a:spcPts val="0"/>
              </a:spcAft>
              <a:buClr>
                <a:srgbClr val="515151"/>
              </a:buClr>
              <a:buSzPts val="8400"/>
              <a:buFont typeface="Arial"/>
              <a:buNone/>
              <a:defRPr b="0" i="0" sz="8400" u="none" cap="none" strike="noStrike">
                <a:solidFill>
                  <a:srgbClr val="515151"/>
                </a:solidFill>
                <a:latin typeface="Arial"/>
                <a:ea typeface="Arial"/>
                <a:cs typeface="Arial"/>
                <a:sym typeface="Arial"/>
              </a:defRPr>
            </a:lvl7pPr>
            <a:lvl8pPr lvl="7" marR="0" rtl="0" algn="ctr">
              <a:lnSpc>
                <a:spcPct val="100000"/>
              </a:lnSpc>
              <a:spcBef>
                <a:spcPts val="0"/>
              </a:spcBef>
              <a:spcAft>
                <a:spcPts val="0"/>
              </a:spcAft>
              <a:buClr>
                <a:srgbClr val="515151"/>
              </a:buClr>
              <a:buSzPts val="8400"/>
              <a:buFont typeface="Arial"/>
              <a:buNone/>
              <a:defRPr b="0" i="0" sz="8400" u="none" cap="none" strike="noStrike">
                <a:solidFill>
                  <a:srgbClr val="515151"/>
                </a:solidFill>
                <a:latin typeface="Arial"/>
                <a:ea typeface="Arial"/>
                <a:cs typeface="Arial"/>
                <a:sym typeface="Arial"/>
              </a:defRPr>
            </a:lvl8pPr>
            <a:lvl9pPr lvl="8" marR="0" rtl="0" algn="ctr">
              <a:lnSpc>
                <a:spcPct val="100000"/>
              </a:lnSpc>
              <a:spcBef>
                <a:spcPts val="0"/>
              </a:spcBef>
              <a:spcAft>
                <a:spcPts val="0"/>
              </a:spcAft>
              <a:buClr>
                <a:srgbClr val="515151"/>
              </a:buClr>
              <a:buSzPts val="8400"/>
              <a:buFont typeface="Arial"/>
              <a:buNone/>
              <a:defRPr b="0" i="0" sz="8400" u="none" cap="none" strike="noStrike">
                <a:solidFill>
                  <a:srgbClr val="515151"/>
                </a:solidFill>
                <a:latin typeface="Arial"/>
                <a:ea typeface="Arial"/>
                <a:cs typeface="Arial"/>
                <a:sym typeface="Arial"/>
              </a:defRPr>
            </a:lvl9pPr>
          </a:lstStyle>
          <a:p/>
        </p:txBody>
      </p:sp>
      <p:sp>
        <p:nvSpPr>
          <p:cNvPr id="8" name="Google Shape;8;p1"/>
          <p:cNvSpPr txBox="1"/>
          <p:nvPr>
            <p:ph idx="1" type="body"/>
          </p:nvPr>
        </p:nvSpPr>
        <p:spPr>
          <a:xfrm>
            <a:off x="1270000" y="2667000"/>
            <a:ext cx="10464800" cy="5930900"/>
          </a:xfrm>
          <a:prstGeom prst="rect">
            <a:avLst/>
          </a:prstGeom>
          <a:noFill/>
          <a:ln>
            <a:noFill/>
          </a:ln>
        </p:spPr>
        <p:txBody>
          <a:bodyPr anchorCtr="0" anchor="ctr" bIns="50800" lIns="50800" spcFirstLastPara="1" rIns="50800" wrap="square" tIns="50800">
            <a:noAutofit/>
          </a:bodyPr>
          <a:lstStyle>
            <a:lvl1pPr indent="-295275" lvl="0" marL="457200" marR="0" rtl="0" algn="l">
              <a:lnSpc>
                <a:spcPct val="100000"/>
              </a:lnSpc>
              <a:spcBef>
                <a:spcPts val="1600"/>
              </a:spcBef>
              <a:spcAft>
                <a:spcPts val="0"/>
              </a:spcAft>
              <a:buClr>
                <a:srgbClr val="000000"/>
              </a:buClr>
              <a:buSzPts val="1050"/>
              <a:buFont typeface="Arial"/>
              <a:buChar char="•"/>
              <a:defRPr b="0" i="0" sz="4200" u="none" cap="none" strike="noStrike">
                <a:solidFill>
                  <a:srgbClr val="000000"/>
                </a:solidFill>
                <a:latin typeface="Arial"/>
                <a:ea typeface="Arial"/>
                <a:cs typeface="Arial"/>
                <a:sym typeface="Arial"/>
              </a:defRPr>
            </a:lvl1pPr>
            <a:lvl2pPr indent="-295275" lvl="1" marL="914400" marR="0" rtl="0" algn="l">
              <a:lnSpc>
                <a:spcPct val="100000"/>
              </a:lnSpc>
              <a:spcBef>
                <a:spcPts val="1600"/>
              </a:spcBef>
              <a:spcAft>
                <a:spcPts val="0"/>
              </a:spcAft>
              <a:buClr>
                <a:srgbClr val="000000"/>
              </a:buClr>
              <a:buSzPts val="1050"/>
              <a:buFont typeface="Arial"/>
              <a:buChar char="•"/>
              <a:defRPr b="0" i="0" sz="4200" u="none" cap="none" strike="noStrike">
                <a:solidFill>
                  <a:srgbClr val="000000"/>
                </a:solidFill>
                <a:latin typeface="Arial"/>
                <a:ea typeface="Arial"/>
                <a:cs typeface="Arial"/>
                <a:sym typeface="Arial"/>
              </a:defRPr>
            </a:lvl2pPr>
            <a:lvl3pPr indent="-295275" lvl="2" marL="1371600" marR="0" rtl="0" algn="l">
              <a:lnSpc>
                <a:spcPct val="100000"/>
              </a:lnSpc>
              <a:spcBef>
                <a:spcPts val="1600"/>
              </a:spcBef>
              <a:spcAft>
                <a:spcPts val="0"/>
              </a:spcAft>
              <a:buClr>
                <a:srgbClr val="000000"/>
              </a:buClr>
              <a:buSzPts val="1050"/>
              <a:buFont typeface="Arial"/>
              <a:buChar char="•"/>
              <a:defRPr b="0" i="0" sz="4200" u="none" cap="none" strike="noStrike">
                <a:solidFill>
                  <a:srgbClr val="000000"/>
                </a:solidFill>
                <a:latin typeface="Arial"/>
                <a:ea typeface="Arial"/>
                <a:cs typeface="Arial"/>
                <a:sym typeface="Arial"/>
              </a:defRPr>
            </a:lvl3pPr>
            <a:lvl4pPr indent="-295275" lvl="3" marL="1828800" marR="0" rtl="0" algn="l">
              <a:lnSpc>
                <a:spcPct val="100000"/>
              </a:lnSpc>
              <a:spcBef>
                <a:spcPts val="1600"/>
              </a:spcBef>
              <a:spcAft>
                <a:spcPts val="0"/>
              </a:spcAft>
              <a:buClr>
                <a:srgbClr val="000000"/>
              </a:buClr>
              <a:buSzPts val="1050"/>
              <a:buFont typeface="Arial"/>
              <a:buChar char="•"/>
              <a:defRPr b="0" i="0" sz="4200" u="none" cap="none" strike="noStrike">
                <a:solidFill>
                  <a:srgbClr val="000000"/>
                </a:solidFill>
                <a:latin typeface="Arial"/>
                <a:ea typeface="Arial"/>
                <a:cs typeface="Arial"/>
                <a:sym typeface="Arial"/>
              </a:defRPr>
            </a:lvl4pPr>
            <a:lvl5pPr indent="-295275" lvl="4" marL="2286000" marR="0" rtl="0" algn="l">
              <a:lnSpc>
                <a:spcPct val="100000"/>
              </a:lnSpc>
              <a:spcBef>
                <a:spcPts val="1600"/>
              </a:spcBef>
              <a:spcAft>
                <a:spcPts val="0"/>
              </a:spcAft>
              <a:buClr>
                <a:srgbClr val="000000"/>
              </a:buClr>
              <a:buSzPts val="1050"/>
              <a:buFont typeface="Arial"/>
              <a:buChar char="•"/>
              <a:defRPr b="0" i="0" sz="4200" u="none" cap="none" strike="noStrike">
                <a:solidFill>
                  <a:srgbClr val="000000"/>
                </a:solidFill>
                <a:latin typeface="Arial"/>
                <a:ea typeface="Arial"/>
                <a:cs typeface="Arial"/>
                <a:sym typeface="Arial"/>
              </a:defRPr>
            </a:lvl5pPr>
            <a:lvl6pPr indent="-295275" lvl="5" marL="2743200" marR="0" rtl="0" algn="l">
              <a:lnSpc>
                <a:spcPct val="100000"/>
              </a:lnSpc>
              <a:spcBef>
                <a:spcPts val="1600"/>
              </a:spcBef>
              <a:spcAft>
                <a:spcPts val="0"/>
              </a:spcAft>
              <a:buClr>
                <a:srgbClr val="000000"/>
              </a:buClr>
              <a:buSzPts val="1050"/>
              <a:buFont typeface="Arial"/>
              <a:buChar char="•"/>
              <a:defRPr b="0" i="0" sz="4200" u="none" cap="none" strike="noStrike">
                <a:solidFill>
                  <a:srgbClr val="000000"/>
                </a:solidFill>
                <a:latin typeface="Arial"/>
                <a:ea typeface="Arial"/>
                <a:cs typeface="Arial"/>
                <a:sym typeface="Arial"/>
              </a:defRPr>
            </a:lvl6pPr>
            <a:lvl7pPr indent="-295275" lvl="6" marL="3200400" marR="0" rtl="0" algn="l">
              <a:lnSpc>
                <a:spcPct val="100000"/>
              </a:lnSpc>
              <a:spcBef>
                <a:spcPts val="1600"/>
              </a:spcBef>
              <a:spcAft>
                <a:spcPts val="0"/>
              </a:spcAft>
              <a:buClr>
                <a:srgbClr val="000000"/>
              </a:buClr>
              <a:buSzPts val="1050"/>
              <a:buFont typeface="Arial"/>
              <a:buChar char="•"/>
              <a:defRPr b="0" i="0" sz="4200" u="none" cap="none" strike="noStrike">
                <a:solidFill>
                  <a:srgbClr val="000000"/>
                </a:solidFill>
                <a:latin typeface="Arial"/>
                <a:ea typeface="Arial"/>
                <a:cs typeface="Arial"/>
                <a:sym typeface="Arial"/>
              </a:defRPr>
            </a:lvl7pPr>
            <a:lvl8pPr indent="-295275" lvl="7" marL="3657600" marR="0" rtl="0" algn="l">
              <a:lnSpc>
                <a:spcPct val="100000"/>
              </a:lnSpc>
              <a:spcBef>
                <a:spcPts val="1600"/>
              </a:spcBef>
              <a:spcAft>
                <a:spcPts val="0"/>
              </a:spcAft>
              <a:buClr>
                <a:srgbClr val="000000"/>
              </a:buClr>
              <a:buSzPts val="1050"/>
              <a:buFont typeface="Arial"/>
              <a:buChar char="•"/>
              <a:defRPr b="0" i="0" sz="4200" u="none" cap="none" strike="noStrike">
                <a:solidFill>
                  <a:srgbClr val="000000"/>
                </a:solidFill>
                <a:latin typeface="Arial"/>
                <a:ea typeface="Arial"/>
                <a:cs typeface="Arial"/>
                <a:sym typeface="Arial"/>
              </a:defRPr>
            </a:lvl8pPr>
            <a:lvl9pPr indent="-295275" lvl="8" marL="4114800" marR="0" rtl="0" algn="l">
              <a:lnSpc>
                <a:spcPct val="100000"/>
              </a:lnSpc>
              <a:spcBef>
                <a:spcPts val="1600"/>
              </a:spcBef>
              <a:spcAft>
                <a:spcPts val="0"/>
              </a:spcAft>
              <a:buClr>
                <a:srgbClr val="000000"/>
              </a:buClr>
              <a:buSzPts val="1050"/>
              <a:buFont typeface="Arial"/>
              <a:buChar char="•"/>
              <a:defRPr b="0" i="0" sz="4200" u="none" cap="none" strike="noStrike">
                <a:solidFill>
                  <a:srgbClr val="000000"/>
                </a:solidFill>
                <a:latin typeface="Arial"/>
                <a:ea typeface="Arial"/>
                <a:cs typeface="Arial"/>
                <a:sym typeface="Arial"/>
              </a:defRPr>
            </a:lvl9pPr>
          </a:lstStyle>
          <a:p/>
        </p:txBody>
      </p:sp>
      <p:sp>
        <p:nvSpPr>
          <p:cNvPr id="9" name="Google Shape;9;p1"/>
          <p:cNvSpPr txBox="1"/>
          <p:nvPr>
            <p:ph idx="12" type="sldNum"/>
          </p:nvPr>
        </p:nvSpPr>
        <p:spPr>
          <a:xfrm>
            <a:off x="6324600" y="9194800"/>
            <a:ext cx="352045" cy="426314"/>
          </a:xfrm>
          <a:prstGeom prst="rect">
            <a:avLst/>
          </a:prstGeom>
          <a:noFill/>
          <a:ln>
            <a:noFill/>
          </a:ln>
        </p:spPr>
        <p:txBody>
          <a:bodyPr anchorCtr="0" anchor="t" bIns="50800" lIns="50800" spcFirstLastPara="1" rIns="50800" wrap="square" tIns="50800">
            <a:noAutofit/>
          </a:bodyPr>
          <a:lstStyle>
            <a:lvl1pPr indent="0" lvl="0" marL="0" marR="0" rtl="0" algn="ct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1pPr>
            <a:lvl2pPr indent="0" lvl="1" marL="0" marR="0" rtl="0" algn="ct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indent="0" lvl="2" marL="0" marR="0" rtl="0" algn="ct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indent="0" lvl="3" marL="0" marR="0" rtl="0" algn="ct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indent="0" lvl="4" marL="0" marR="0" rtl="0" algn="ct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indent="0" lvl="5" marL="0" marR="0" rtl="0" algn="ct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indent="0" lvl="6" marL="0" marR="0" rtl="0" algn="ct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indent="0" lvl="7" marL="0" marR="0" rtl="0" algn="ct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indent="0" lvl="8" marL="0" marR="0" rtl="0" algn="ct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AU"/>
              <a:t>‹#›</a:t>
            </a:fld>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24.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24.png"/><Relationship Id="rId4" Type="http://schemas.openxmlformats.org/officeDocument/2006/relationships/image" Target="../media/image11.png"/><Relationship Id="rId5"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7.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2.jpg"/><Relationship Id="rId4" Type="http://schemas.openxmlformats.org/officeDocument/2006/relationships/image" Target="../media/image1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hyperlink" Target="https://www.youtube.com/watch?v=I7ZYRkafj8Q" TargetMode="External"/><Relationship Id="rId6"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14.jpg"/><Relationship Id="rId4" Type="http://schemas.openxmlformats.org/officeDocument/2006/relationships/image" Target="../media/image5.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7.png"/><Relationship Id="rId5" Type="http://schemas.openxmlformats.org/officeDocument/2006/relationships/image" Target="../media/image2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24.png"/><Relationship Id="rId4" Type="http://schemas.openxmlformats.org/officeDocument/2006/relationships/image" Target="../media/image23.png"/><Relationship Id="rId5"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 name="Shape 40"/>
        <p:cNvGrpSpPr/>
        <p:nvPr/>
      </p:nvGrpSpPr>
      <p:grpSpPr>
        <a:xfrm>
          <a:off x="0" y="0"/>
          <a:ext cx="0" cy="0"/>
          <a:chOff x="0" y="0"/>
          <a:chExt cx="0" cy="0"/>
        </a:xfrm>
      </p:grpSpPr>
      <p:sp>
        <p:nvSpPr>
          <p:cNvPr id="41" name="Google Shape;41;p10"/>
          <p:cNvSpPr txBox="1"/>
          <p:nvPr>
            <p:ph idx="4294967295" type="ctrTitle"/>
          </p:nvPr>
        </p:nvSpPr>
        <p:spPr>
          <a:xfrm>
            <a:off x="-1694500" y="-346325"/>
            <a:ext cx="16393800" cy="1823100"/>
          </a:xfrm>
          <a:prstGeom prst="rect">
            <a:avLst/>
          </a:prstGeom>
          <a:noFill/>
          <a:ln>
            <a:noFill/>
          </a:ln>
          <a:effectLst>
            <a:outerShdw blurRad="38100" rotWithShape="0" dir="2186140" dist="98927">
              <a:schemeClr val="accent4">
                <a:alpha val="82745"/>
              </a:schemeClr>
            </a:outerShdw>
          </a:effectLst>
        </p:spPr>
        <p:txBody>
          <a:bodyPr anchorCtr="0" anchor="b" bIns="50800" lIns="50800" spcFirstLastPara="1" rIns="50800" wrap="square" tIns="50800">
            <a:noAutofit/>
          </a:bodyPr>
          <a:lstStyle/>
          <a:p>
            <a:pPr indent="0" lvl="0" marL="0" marR="0" rtl="0" algn="ctr">
              <a:lnSpc>
                <a:spcPct val="80000"/>
              </a:lnSpc>
              <a:spcBef>
                <a:spcPts val="0"/>
              </a:spcBef>
              <a:spcAft>
                <a:spcPts val="0"/>
              </a:spcAft>
              <a:buClr>
                <a:srgbClr val="F5D227"/>
              </a:buClr>
              <a:buSzPts val="9600"/>
              <a:buFont typeface="Helvetica Neue"/>
              <a:buNone/>
            </a:pPr>
            <a:r>
              <a:rPr b="0" i="0" lang="en-AU" sz="9600" u="none" cap="none" strike="noStrike">
                <a:solidFill>
                  <a:srgbClr val="F5D227"/>
                </a:solidFill>
                <a:latin typeface="Helvetica Neue"/>
                <a:ea typeface="Helvetica Neue"/>
                <a:cs typeface="Helvetica Neue"/>
                <a:sym typeface="Helvetica Neue"/>
              </a:rPr>
              <a:t>Medical Applications</a:t>
            </a:r>
            <a:endParaRPr/>
          </a:p>
        </p:txBody>
      </p:sp>
      <p:sp>
        <p:nvSpPr>
          <p:cNvPr id="42" name="Google Shape;42;p10"/>
          <p:cNvSpPr txBox="1"/>
          <p:nvPr>
            <p:ph idx="4294967295" type="subTitle"/>
          </p:nvPr>
        </p:nvSpPr>
        <p:spPr>
          <a:xfrm>
            <a:off x="-238750" y="8276825"/>
            <a:ext cx="13482300" cy="1460400"/>
          </a:xfrm>
          <a:prstGeom prst="rect">
            <a:avLst/>
          </a:prstGeom>
          <a:noFill/>
          <a:ln>
            <a:noFill/>
          </a:ln>
          <a:effectLst>
            <a:outerShdw blurRad="38100" rotWithShape="0" dir="2700000" dist="101600">
              <a:schemeClr val="accent4">
                <a:alpha val="80000"/>
              </a:schemeClr>
            </a:outerShdw>
          </a:effectLst>
        </p:spPr>
        <p:txBody>
          <a:bodyPr anchorCtr="0" anchor="t" bIns="50800" lIns="50800" spcFirstLastPara="1" rIns="50800" wrap="square" tIns="50800">
            <a:noAutofit/>
          </a:bodyPr>
          <a:lstStyle/>
          <a:p>
            <a:pPr indent="0" lvl="0" marL="0" marR="0" rtl="0" algn="ctr">
              <a:lnSpc>
                <a:spcPct val="100000"/>
              </a:lnSpc>
              <a:spcBef>
                <a:spcPts val="0"/>
              </a:spcBef>
              <a:spcAft>
                <a:spcPts val="0"/>
              </a:spcAft>
              <a:buClr>
                <a:srgbClr val="F5D227"/>
              </a:buClr>
              <a:buSzPts val="6400"/>
              <a:buFont typeface="Helvetica Neue"/>
              <a:buNone/>
            </a:pPr>
            <a:r>
              <a:rPr lang="en-AU" sz="6400">
                <a:solidFill>
                  <a:srgbClr val="F5D227"/>
                </a:solidFill>
                <a:latin typeface="Helvetica Neue"/>
                <a:ea typeface="Helvetica Neue"/>
                <a:cs typeface="Helvetica Neue"/>
                <a:sym typeface="Helvetica Neue"/>
              </a:rPr>
              <a:t>o</a:t>
            </a:r>
            <a:r>
              <a:rPr b="0" i="0" lang="en-AU" sz="6400" u="none" cap="none" strike="noStrike">
                <a:solidFill>
                  <a:srgbClr val="F5D227"/>
                </a:solidFill>
                <a:latin typeface="Helvetica Neue"/>
                <a:ea typeface="Helvetica Neue"/>
                <a:cs typeface="Helvetica Neue"/>
                <a:sym typeface="Helvetica Neue"/>
              </a:rPr>
              <a:t>f</a:t>
            </a:r>
            <a:r>
              <a:rPr lang="en-AU" sz="6400">
                <a:solidFill>
                  <a:srgbClr val="F5D227"/>
                </a:solidFill>
                <a:latin typeface="Helvetica Neue"/>
                <a:ea typeface="Helvetica Neue"/>
                <a:cs typeface="Helvetica Neue"/>
                <a:sym typeface="Helvetica Neue"/>
              </a:rPr>
              <a:t> </a:t>
            </a:r>
            <a:r>
              <a:rPr b="0" i="0" lang="en-AU" sz="6400" u="none" cap="none" strike="noStrike">
                <a:solidFill>
                  <a:srgbClr val="F5D227"/>
                </a:solidFill>
                <a:latin typeface="Helvetica Neue"/>
                <a:ea typeface="Helvetica Neue"/>
                <a:cs typeface="Helvetica Neue"/>
                <a:sym typeface="Helvetica Neue"/>
              </a:rPr>
              <a:t>Particle Physics</a:t>
            </a:r>
            <a:endParaRPr/>
          </a:p>
        </p:txBody>
      </p:sp>
      <p:pic>
        <p:nvPicPr>
          <p:cNvPr id="43" name="Google Shape;43;p10"/>
          <p:cNvPicPr preferRelativeResize="0"/>
          <p:nvPr/>
        </p:nvPicPr>
        <p:blipFill>
          <a:blip r:embed="rId3">
            <a:alphaModFix/>
          </a:blip>
          <a:stretch>
            <a:fillRect/>
          </a:stretch>
        </p:blipFill>
        <p:spPr>
          <a:xfrm>
            <a:off x="1757488" y="1279313"/>
            <a:ext cx="9489825" cy="71949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pic>
        <p:nvPicPr>
          <p:cNvPr id="102" name="Google Shape;102;p19"/>
          <p:cNvPicPr preferRelativeResize="0"/>
          <p:nvPr/>
        </p:nvPicPr>
        <p:blipFill>
          <a:blip r:embed="rId3">
            <a:alphaModFix/>
          </a:blip>
          <a:stretch>
            <a:fillRect/>
          </a:stretch>
        </p:blipFill>
        <p:spPr>
          <a:xfrm>
            <a:off x="-1306500" y="-969575"/>
            <a:ext cx="14311350" cy="10714575"/>
          </a:xfrm>
          <a:prstGeom prst="rect">
            <a:avLst/>
          </a:prstGeom>
          <a:noFill/>
          <a:ln>
            <a:noFill/>
          </a:ln>
        </p:spPr>
      </p:pic>
      <p:sp>
        <p:nvSpPr>
          <p:cNvPr id="103" name="Google Shape;103;p19"/>
          <p:cNvSpPr txBox="1"/>
          <p:nvPr>
            <p:ph type="title"/>
          </p:nvPr>
        </p:nvSpPr>
        <p:spPr>
          <a:xfrm>
            <a:off x="980675" y="0"/>
            <a:ext cx="10464900" cy="1778100"/>
          </a:xfrm>
          <a:prstGeom prst="rect">
            <a:avLst/>
          </a:prstGeom>
        </p:spPr>
        <p:txBody>
          <a:bodyPr anchorCtr="0" anchor="ctr" bIns="50800" lIns="50800" spcFirstLastPara="1" rIns="50800" wrap="square" tIns="50800">
            <a:noAutofit/>
          </a:bodyPr>
          <a:lstStyle/>
          <a:p>
            <a:pPr indent="0" lvl="0" marL="0" rtl="0" algn="ctr">
              <a:spcBef>
                <a:spcPts val="0"/>
              </a:spcBef>
              <a:spcAft>
                <a:spcPts val="0"/>
              </a:spcAft>
              <a:buNone/>
            </a:pPr>
            <a:r>
              <a:rPr lang="en-AU"/>
              <a:t>OLD</a:t>
            </a:r>
            <a:endParaRPr/>
          </a:p>
        </p:txBody>
      </p:sp>
      <p:pic>
        <p:nvPicPr>
          <p:cNvPr id="104" name="Google Shape;104;p19"/>
          <p:cNvPicPr preferRelativeResize="0"/>
          <p:nvPr/>
        </p:nvPicPr>
        <p:blipFill>
          <a:blip r:embed="rId4">
            <a:alphaModFix/>
          </a:blip>
          <a:stretch>
            <a:fillRect/>
          </a:stretch>
        </p:blipFill>
        <p:spPr>
          <a:xfrm>
            <a:off x="421600" y="1778101"/>
            <a:ext cx="11297800" cy="64931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pic>
        <p:nvPicPr>
          <p:cNvPr id="109" name="Google Shape;109;p20"/>
          <p:cNvPicPr preferRelativeResize="0"/>
          <p:nvPr/>
        </p:nvPicPr>
        <p:blipFill>
          <a:blip r:embed="rId3">
            <a:alphaModFix/>
          </a:blip>
          <a:stretch>
            <a:fillRect/>
          </a:stretch>
        </p:blipFill>
        <p:spPr>
          <a:xfrm>
            <a:off x="-1306500" y="-969575"/>
            <a:ext cx="14311350" cy="10714575"/>
          </a:xfrm>
          <a:prstGeom prst="rect">
            <a:avLst/>
          </a:prstGeom>
          <a:noFill/>
          <a:ln>
            <a:noFill/>
          </a:ln>
        </p:spPr>
      </p:pic>
      <p:sp>
        <p:nvSpPr>
          <p:cNvPr id="110" name="Google Shape;110;p20"/>
          <p:cNvSpPr txBox="1"/>
          <p:nvPr>
            <p:ph type="title"/>
          </p:nvPr>
        </p:nvSpPr>
        <p:spPr>
          <a:xfrm>
            <a:off x="980675" y="0"/>
            <a:ext cx="10464900" cy="1778100"/>
          </a:xfrm>
          <a:prstGeom prst="rect">
            <a:avLst/>
          </a:prstGeom>
        </p:spPr>
        <p:txBody>
          <a:bodyPr anchorCtr="0" anchor="ctr" bIns="50800" lIns="50800" spcFirstLastPara="1" rIns="50800" wrap="square" tIns="50800">
            <a:noAutofit/>
          </a:bodyPr>
          <a:lstStyle/>
          <a:p>
            <a:pPr indent="0" lvl="0" marL="0" rtl="0" algn="ctr">
              <a:spcBef>
                <a:spcPts val="0"/>
              </a:spcBef>
              <a:spcAft>
                <a:spcPts val="0"/>
              </a:spcAft>
              <a:buNone/>
            </a:pPr>
            <a:r>
              <a:rPr lang="en-AU"/>
              <a:t>OLD</a:t>
            </a:r>
            <a:endParaRPr/>
          </a:p>
        </p:txBody>
      </p:sp>
      <p:pic>
        <p:nvPicPr>
          <p:cNvPr id="111" name="Google Shape;111;p20"/>
          <p:cNvPicPr preferRelativeResize="0"/>
          <p:nvPr/>
        </p:nvPicPr>
        <p:blipFill>
          <a:blip r:embed="rId4">
            <a:alphaModFix/>
          </a:blip>
          <a:stretch>
            <a:fillRect/>
          </a:stretch>
        </p:blipFill>
        <p:spPr>
          <a:xfrm>
            <a:off x="421600" y="1778101"/>
            <a:ext cx="11297800" cy="6493125"/>
          </a:xfrm>
          <a:prstGeom prst="rect">
            <a:avLst/>
          </a:prstGeom>
          <a:noFill/>
          <a:ln>
            <a:noFill/>
          </a:ln>
        </p:spPr>
      </p:pic>
      <p:pic>
        <p:nvPicPr>
          <p:cNvPr id="112" name="Google Shape;112;p20"/>
          <p:cNvPicPr preferRelativeResize="0"/>
          <p:nvPr/>
        </p:nvPicPr>
        <p:blipFill>
          <a:blip r:embed="rId5">
            <a:alphaModFix/>
          </a:blip>
          <a:stretch>
            <a:fillRect/>
          </a:stretch>
        </p:blipFill>
        <p:spPr>
          <a:xfrm rot="318634">
            <a:off x="2749400" y="3830875"/>
            <a:ext cx="6838950" cy="3362325"/>
          </a:xfrm>
          <a:prstGeom prst="rect">
            <a:avLst/>
          </a:prstGeom>
          <a:noFill/>
          <a:ln>
            <a:noFill/>
          </a:ln>
        </p:spPr>
      </p:pic>
      <p:sp>
        <p:nvSpPr>
          <p:cNvPr id="113" name="Google Shape;113;p20"/>
          <p:cNvSpPr txBox="1"/>
          <p:nvPr/>
        </p:nvSpPr>
        <p:spPr>
          <a:xfrm>
            <a:off x="7155675" y="1823063"/>
            <a:ext cx="5405100" cy="1016100"/>
          </a:xfrm>
          <a:prstGeom prst="rect">
            <a:avLst/>
          </a:prstGeom>
          <a:solidFill>
            <a:srgbClr val="F3F3F3"/>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AU" sz="4800"/>
              <a:t>particle accelerator</a:t>
            </a:r>
            <a:endParaRPr sz="4800"/>
          </a:p>
        </p:txBody>
      </p:sp>
      <p:cxnSp>
        <p:nvCxnSpPr>
          <p:cNvPr id="114" name="Google Shape;114;p20"/>
          <p:cNvCxnSpPr/>
          <p:nvPr/>
        </p:nvCxnSpPr>
        <p:spPr>
          <a:xfrm flipH="1">
            <a:off x="9028175" y="2884113"/>
            <a:ext cx="701100" cy="3007200"/>
          </a:xfrm>
          <a:prstGeom prst="straightConnector1">
            <a:avLst/>
          </a:prstGeom>
          <a:noFill/>
          <a:ln cap="flat" cmpd="sng" w="76200">
            <a:solidFill>
              <a:srgbClr val="FFFFFF"/>
            </a:solidFill>
            <a:prstDash val="solid"/>
            <a:round/>
            <a:headEnd len="med" w="med" type="none"/>
            <a:tailEnd len="med" w="med" type="triangle"/>
          </a:ln>
        </p:spPr>
      </p:cxnSp>
      <p:sp>
        <p:nvSpPr>
          <p:cNvPr id="115" name="Google Shape;115;p20"/>
          <p:cNvSpPr txBox="1"/>
          <p:nvPr/>
        </p:nvSpPr>
        <p:spPr>
          <a:xfrm>
            <a:off x="-982475" y="7583800"/>
            <a:ext cx="6045300" cy="1016100"/>
          </a:xfrm>
          <a:prstGeom prst="rect">
            <a:avLst/>
          </a:prstGeom>
          <a:solidFill>
            <a:srgbClr val="F3F3F3"/>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AU" sz="4800"/>
              <a:t>particle interactions</a:t>
            </a:r>
            <a:endParaRPr sz="4800"/>
          </a:p>
        </p:txBody>
      </p:sp>
      <p:cxnSp>
        <p:nvCxnSpPr>
          <p:cNvPr id="116" name="Google Shape;116;p20"/>
          <p:cNvCxnSpPr>
            <a:stCxn id="115" idx="0"/>
          </p:cNvCxnSpPr>
          <p:nvPr/>
        </p:nvCxnSpPr>
        <p:spPr>
          <a:xfrm flipH="1" rot="10800000">
            <a:off x="2040175" y="5578900"/>
            <a:ext cx="2169000" cy="2004900"/>
          </a:xfrm>
          <a:prstGeom prst="straightConnector1">
            <a:avLst/>
          </a:prstGeom>
          <a:noFill/>
          <a:ln cap="flat" cmpd="sng" w="76200">
            <a:solidFill>
              <a:srgbClr val="FFFFFF"/>
            </a:solidFill>
            <a:prstDash val="solid"/>
            <a:round/>
            <a:headEnd len="med" w="med" type="none"/>
            <a:tailEnd len="med" w="med" type="triangl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21"/>
          <p:cNvSpPr txBox="1"/>
          <p:nvPr>
            <p:ph type="title"/>
          </p:nvPr>
        </p:nvSpPr>
        <p:spPr>
          <a:xfrm>
            <a:off x="1270000" y="787400"/>
            <a:ext cx="10464900" cy="1778100"/>
          </a:xfrm>
          <a:prstGeom prst="rect">
            <a:avLst/>
          </a:prstGeom>
        </p:spPr>
        <p:txBody>
          <a:bodyPr anchorCtr="0" anchor="ctr" bIns="50800" lIns="50800" spcFirstLastPara="1" rIns="50800" wrap="square" tIns="50800">
            <a:noAutofit/>
          </a:bodyPr>
          <a:lstStyle/>
          <a:p>
            <a:pPr indent="0" lvl="0" marL="0" rtl="0" algn="ctr">
              <a:spcBef>
                <a:spcPts val="0"/>
              </a:spcBef>
              <a:spcAft>
                <a:spcPts val="0"/>
              </a:spcAft>
              <a:buNone/>
            </a:pPr>
            <a:r>
              <a:rPr lang="en-AU"/>
              <a:t>NOW</a:t>
            </a:r>
            <a:endParaRPr/>
          </a:p>
        </p:txBody>
      </p:sp>
      <p:sp>
        <p:nvSpPr>
          <p:cNvPr id="122" name="Google Shape;122;p21"/>
          <p:cNvSpPr txBox="1"/>
          <p:nvPr>
            <p:ph idx="1" type="body"/>
          </p:nvPr>
        </p:nvSpPr>
        <p:spPr>
          <a:xfrm>
            <a:off x="1270000" y="2667000"/>
            <a:ext cx="10858500" cy="5931000"/>
          </a:xfrm>
          <a:prstGeom prst="rect">
            <a:avLst/>
          </a:prstGeom>
        </p:spPr>
        <p:txBody>
          <a:bodyPr anchorCtr="0" anchor="t" bIns="50800" lIns="50800" spcFirstLastPara="1" rIns="50800" wrap="square" tIns="50800">
            <a:noAutofit/>
          </a:bodyPr>
          <a:lstStyle/>
          <a:p>
            <a:pPr indent="0" lvl="0" marL="0" rtl="0" algn="l">
              <a:spcBef>
                <a:spcPts val="1600"/>
              </a:spcBef>
              <a:spcAft>
                <a:spcPts val="0"/>
              </a:spcAft>
              <a:buNone/>
            </a:pPr>
            <a:r>
              <a:t/>
            </a:r>
            <a:endParaRPr/>
          </a:p>
        </p:txBody>
      </p:sp>
      <p:pic>
        <p:nvPicPr>
          <p:cNvPr id="123" name="Google Shape;123;p21"/>
          <p:cNvPicPr preferRelativeResize="0"/>
          <p:nvPr/>
        </p:nvPicPr>
        <p:blipFill>
          <a:blip r:embed="rId3">
            <a:alphaModFix/>
          </a:blip>
          <a:stretch>
            <a:fillRect/>
          </a:stretch>
        </p:blipFill>
        <p:spPr>
          <a:xfrm>
            <a:off x="5884875" y="2565500"/>
            <a:ext cx="6973850" cy="5931000"/>
          </a:xfrm>
          <a:prstGeom prst="rect">
            <a:avLst/>
          </a:prstGeom>
          <a:noFill/>
          <a:ln>
            <a:noFill/>
          </a:ln>
        </p:spPr>
      </p:pic>
      <p:pic>
        <p:nvPicPr>
          <p:cNvPr id="124" name="Google Shape;124;p21"/>
          <p:cNvPicPr preferRelativeResize="0"/>
          <p:nvPr/>
        </p:nvPicPr>
        <p:blipFill>
          <a:blip r:embed="rId4">
            <a:alphaModFix/>
          </a:blip>
          <a:stretch>
            <a:fillRect/>
          </a:stretch>
        </p:blipFill>
        <p:spPr>
          <a:xfrm>
            <a:off x="173850" y="2667000"/>
            <a:ext cx="5615725" cy="57405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22"/>
          <p:cNvSpPr txBox="1"/>
          <p:nvPr>
            <p:ph type="title"/>
          </p:nvPr>
        </p:nvSpPr>
        <p:spPr>
          <a:xfrm>
            <a:off x="1270000" y="787400"/>
            <a:ext cx="10464900" cy="1778100"/>
          </a:xfrm>
          <a:prstGeom prst="rect">
            <a:avLst/>
          </a:prstGeom>
        </p:spPr>
        <p:txBody>
          <a:bodyPr anchorCtr="0" anchor="ctr" bIns="50800" lIns="50800" spcFirstLastPara="1" rIns="50800" wrap="square" tIns="50800">
            <a:noAutofit/>
          </a:bodyPr>
          <a:lstStyle/>
          <a:p>
            <a:pPr indent="0" lvl="0" marL="0" rtl="0" algn="ctr">
              <a:spcBef>
                <a:spcPts val="0"/>
              </a:spcBef>
              <a:spcAft>
                <a:spcPts val="0"/>
              </a:spcAft>
              <a:buNone/>
            </a:pPr>
            <a:r>
              <a:rPr lang="en-AU"/>
              <a:t>NOW</a:t>
            </a:r>
            <a:endParaRPr/>
          </a:p>
        </p:txBody>
      </p:sp>
      <p:pic>
        <p:nvPicPr>
          <p:cNvPr id="130" name="Google Shape;130;p22"/>
          <p:cNvPicPr preferRelativeResize="0"/>
          <p:nvPr/>
        </p:nvPicPr>
        <p:blipFill>
          <a:blip r:embed="rId3">
            <a:alphaModFix/>
          </a:blip>
          <a:stretch>
            <a:fillRect/>
          </a:stretch>
        </p:blipFill>
        <p:spPr>
          <a:xfrm>
            <a:off x="920050" y="2742150"/>
            <a:ext cx="10814850" cy="66289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23"/>
          <p:cNvSpPr txBox="1"/>
          <p:nvPr>
            <p:ph type="title"/>
          </p:nvPr>
        </p:nvSpPr>
        <p:spPr>
          <a:xfrm>
            <a:off x="1270000" y="787400"/>
            <a:ext cx="10464900" cy="1778100"/>
          </a:xfrm>
          <a:prstGeom prst="rect">
            <a:avLst/>
          </a:prstGeom>
        </p:spPr>
        <p:txBody>
          <a:bodyPr anchorCtr="0" anchor="ctr" bIns="50800" lIns="50800" spcFirstLastPara="1" rIns="50800" wrap="square" tIns="50800">
            <a:noAutofit/>
          </a:bodyPr>
          <a:lstStyle/>
          <a:p>
            <a:pPr indent="0" lvl="0" marL="0" rtl="0" algn="ctr">
              <a:spcBef>
                <a:spcPts val="0"/>
              </a:spcBef>
              <a:spcAft>
                <a:spcPts val="0"/>
              </a:spcAft>
              <a:buNone/>
            </a:pPr>
            <a:r>
              <a:rPr lang="en-AU"/>
              <a:t>NEW</a:t>
            </a:r>
            <a:endParaRPr/>
          </a:p>
        </p:txBody>
      </p:sp>
      <p:sp>
        <p:nvSpPr>
          <p:cNvPr id="136" name="Google Shape;136;p23"/>
          <p:cNvSpPr txBox="1"/>
          <p:nvPr>
            <p:ph idx="1" type="body"/>
          </p:nvPr>
        </p:nvSpPr>
        <p:spPr>
          <a:xfrm>
            <a:off x="4809625" y="2395650"/>
            <a:ext cx="5020500" cy="1018800"/>
          </a:xfrm>
          <a:prstGeom prst="rect">
            <a:avLst/>
          </a:prstGeom>
        </p:spPr>
        <p:txBody>
          <a:bodyPr anchorCtr="0" anchor="t" bIns="50800" lIns="50800" spcFirstLastPara="1" rIns="50800" wrap="square" tIns="50800">
            <a:noAutofit/>
          </a:bodyPr>
          <a:lstStyle/>
          <a:p>
            <a:pPr indent="0" lvl="0" marL="0" rtl="0" algn="l">
              <a:lnSpc>
                <a:spcPct val="90000"/>
              </a:lnSpc>
              <a:spcBef>
                <a:spcPts val="0"/>
              </a:spcBef>
              <a:spcAft>
                <a:spcPts val="0"/>
              </a:spcAft>
              <a:buClr>
                <a:schemeClr val="dk1"/>
              </a:buClr>
              <a:buSzPts val="4400"/>
              <a:buFont typeface="Calibri"/>
              <a:buNone/>
            </a:pPr>
            <a:r>
              <a:rPr lang="en-AU" sz="4400">
                <a:solidFill>
                  <a:srgbClr val="F1C232"/>
                </a:solidFill>
                <a:latin typeface="Calibri"/>
                <a:ea typeface="Calibri"/>
                <a:cs typeface="Calibri"/>
                <a:sym typeface="Calibri"/>
              </a:rPr>
              <a:t>hadron therapy</a:t>
            </a:r>
            <a:endParaRPr sz="4400">
              <a:solidFill>
                <a:srgbClr val="F1C232"/>
              </a:solidFill>
              <a:latin typeface="Calibri"/>
              <a:ea typeface="Calibri"/>
              <a:cs typeface="Calibri"/>
              <a:sym typeface="Calibri"/>
            </a:endParaRPr>
          </a:p>
          <a:p>
            <a:pPr indent="0" lvl="0" marL="0" rtl="0" algn="l">
              <a:spcBef>
                <a:spcPts val="1600"/>
              </a:spcBef>
              <a:spcAft>
                <a:spcPts val="0"/>
              </a:spcAft>
              <a:buNone/>
            </a:pPr>
            <a:r>
              <a:t/>
            </a:r>
            <a:endParaRPr/>
          </a:p>
        </p:txBody>
      </p:sp>
      <p:pic>
        <p:nvPicPr>
          <p:cNvPr id="137" name="Google Shape;137;p23"/>
          <p:cNvPicPr preferRelativeResize="0"/>
          <p:nvPr/>
        </p:nvPicPr>
        <p:blipFill rotWithShape="1">
          <a:blip r:embed="rId3">
            <a:alphaModFix/>
          </a:blip>
          <a:srcRect b="0" l="0" r="0" t="0"/>
          <a:stretch/>
        </p:blipFill>
        <p:spPr>
          <a:xfrm>
            <a:off x="6085529" y="3196350"/>
            <a:ext cx="6808246" cy="6176250"/>
          </a:xfrm>
          <a:prstGeom prst="rect">
            <a:avLst/>
          </a:prstGeom>
          <a:noFill/>
          <a:ln>
            <a:noFill/>
          </a:ln>
        </p:spPr>
      </p:pic>
      <p:pic>
        <p:nvPicPr>
          <p:cNvPr id="138" name="Google Shape;138;p23"/>
          <p:cNvPicPr preferRelativeResize="0"/>
          <p:nvPr/>
        </p:nvPicPr>
        <p:blipFill rotWithShape="1">
          <a:blip r:embed="rId4">
            <a:alphaModFix/>
          </a:blip>
          <a:srcRect b="0" l="0" r="0" t="0"/>
          <a:stretch/>
        </p:blipFill>
        <p:spPr>
          <a:xfrm>
            <a:off x="146875" y="3231948"/>
            <a:ext cx="5296548" cy="3661748"/>
          </a:xfrm>
          <a:prstGeom prst="rect">
            <a:avLst/>
          </a:prstGeom>
          <a:noFill/>
          <a:ln>
            <a:noFill/>
          </a:ln>
        </p:spPr>
      </p:pic>
      <p:sp>
        <p:nvSpPr>
          <p:cNvPr id="139" name="Google Shape;139;p23"/>
          <p:cNvSpPr txBox="1"/>
          <p:nvPr/>
        </p:nvSpPr>
        <p:spPr>
          <a:xfrm>
            <a:off x="780800" y="7560125"/>
            <a:ext cx="4028700" cy="1067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i="0" lang="en-AU" sz="3000" u="none" cap="none" strike="noStrike">
                <a:solidFill>
                  <a:srgbClr val="FFD966"/>
                </a:solidFill>
                <a:latin typeface="Calibri"/>
                <a:ea typeface="Calibri"/>
                <a:cs typeface="Calibri"/>
                <a:sym typeface="Calibri"/>
              </a:rPr>
              <a:t>A scheme of a compact Dialectic wall accelerator For proton therapy.</a:t>
            </a:r>
            <a:endParaRPr sz="3000">
              <a:solidFill>
                <a:srgbClr val="FFD966"/>
              </a:solidFill>
              <a:latin typeface="Calibri"/>
              <a:ea typeface="Calibri"/>
              <a:cs typeface="Calibri"/>
              <a:sym typeface="Calibri"/>
            </a:endParaRPr>
          </a:p>
        </p:txBody>
      </p:sp>
      <p:cxnSp>
        <p:nvCxnSpPr>
          <p:cNvPr id="140" name="Google Shape;140;p23"/>
          <p:cNvCxnSpPr/>
          <p:nvPr/>
        </p:nvCxnSpPr>
        <p:spPr>
          <a:xfrm flipH="1" rot="10800000">
            <a:off x="4591973" y="7002064"/>
            <a:ext cx="1209300" cy="953700"/>
          </a:xfrm>
          <a:prstGeom prst="curvedConnector3">
            <a:avLst>
              <a:gd fmla="val 49995" name="adj1"/>
            </a:avLst>
          </a:prstGeom>
          <a:noFill/>
          <a:ln cap="flat" cmpd="sng" w="28575">
            <a:solidFill>
              <a:srgbClr val="FFD966"/>
            </a:solidFill>
            <a:prstDash val="solid"/>
            <a:miter lim="800000"/>
            <a:headEnd len="sm" w="sm" type="none"/>
            <a:tailEnd len="med" w="med" type="triangle"/>
          </a:ln>
        </p:spPr>
      </p:cxn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24"/>
          <p:cNvSpPr txBox="1"/>
          <p:nvPr>
            <p:ph type="title"/>
          </p:nvPr>
        </p:nvSpPr>
        <p:spPr>
          <a:xfrm>
            <a:off x="1270000" y="787400"/>
            <a:ext cx="10531800" cy="7283700"/>
          </a:xfrm>
          <a:prstGeom prst="rect">
            <a:avLst/>
          </a:prstGeom>
        </p:spPr>
        <p:txBody>
          <a:bodyPr anchorCtr="0" anchor="ctr" bIns="50800" lIns="50800" spcFirstLastPara="1" rIns="50800" wrap="square" tIns="50800">
            <a:noAutofit/>
          </a:bodyPr>
          <a:lstStyle/>
          <a:p>
            <a:pPr indent="0" lvl="0" marL="0" rtl="0" algn="ctr">
              <a:spcBef>
                <a:spcPts val="0"/>
              </a:spcBef>
              <a:spcAft>
                <a:spcPts val="0"/>
              </a:spcAft>
              <a:buNone/>
            </a:pPr>
            <a:r>
              <a:rPr lang="en-AU" sz="8700"/>
              <a:t>Potential Student Conceptions and Challenges</a:t>
            </a:r>
            <a:endParaRPr sz="87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25"/>
          <p:cNvSpPr txBox="1"/>
          <p:nvPr>
            <p:ph idx="1" type="body"/>
          </p:nvPr>
        </p:nvSpPr>
        <p:spPr>
          <a:xfrm>
            <a:off x="845300" y="382025"/>
            <a:ext cx="3308100" cy="8101500"/>
          </a:xfrm>
          <a:prstGeom prst="rect">
            <a:avLst/>
          </a:prstGeom>
        </p:spPr>
        <p:txBody>
          <a:bodyPr anchorCtr="0" anchor="t" bIns="50800" lIns="50800" spcFirstLastPara="1" rIns="50800" wrap="square" tIns="50800">
            <a:noAutofit/>
          </a:bodyPr>
          <a:lstStyle/>
          <a:p>
            <a:pPr indent="0" lvl="0" marL="0" rtl="0" algn="l">
              <a:spcBef>
                <a:spcPts val="3500"/>
              </a:spcBef>
              <a:spcAft>
                <a:spcPts val="0"/>
              </a:spcAft>
              <a:buNone/>
            </a:pPr>
            <a:r>
              <a:rPr b="1" lang="en-AU" sz="4000" u="sng"/>
              <a:t>NAMES!</a:t>
            </a:r>
            <a:endParaRPr b="1" sz="4000" u="sng"/>
          </a:p>
          <a:p>
            <a:pPr indent="0" lvl="0" marL="0" rtl="0" algn="l">
              <a:spcBef>
                <a:spcPts val="3500"/>
              </a:spcBef>
              <a:spcAft>
                <a:spcPts val="0"/>
              </a:spcAft>
              <a:buNone/>
            </a:pPr>
            <a:r>
              <a:rPr lang="en-AU"/>
              <a:t>CT</a:t>
            </a:r>
            <a:endParaRPr/>
          </a:p>
          <a:p>
            <a:pPr indent="0" lvl="0" marL="0" rtl="0" algn="l">
              <a:spcBef>
                <a:spcPts val="3500"/>
              </a:spcBef>
              <a:spcAft>
                <a:spcPts val="0"/>
              </a:spcAft>
              <a:buNone/>
            </a:pPr>
            <a:r>
              <a:rPr lang="en-AU"/>
              <a:t>X-Ray</a:t>
            </a:r>
            <a:endParaRPr/>
          </a:p>
          <a:p>
            <a:pPr indent="0" lvl="0" marL="0" rtl="0" algn="l">
              <a:spcBef>
                <a:spcPts val="3500"/>
              </a:spcBef>
              <a:spcAft>
                <a:spcPts val="0"/>
              </a:spcAft>
              <a:buNone/>
            </a:pPr>
            <a:r>
              <a:rPr lang="en-AU"/>
              <a:t>MRI</a:t>
            </a:r>
            <a:endParaRPr/>
          </a:p>
          <a:p>
            <a:pPr indent="0" lvl="0" marL="0" rtl="0" algn="l">
              <a:spcBef>
                <a:spcPts val="3500"/>
              </a:spcBef>
              <a:spcAft>
                <a:spcPts val="0"/>
              </a:spcAft>
              <a:buNone/>
            </a:pPr>
            <a:r>
              <a:rPr lang="en-AU"/>
              <a:t>PET</a:t>
            </a:r>
            <a:endParaRPr/>
          </a:p>
          <a:p>
            <a:pPr indent="0" lvl="0" marL="0" rtl="0" algn="l">
              <a:spcBef>
                <a:spcPts val="3500"/>
              </a:spcBef>
              <a:spcAft>
                <a:spcPts val="0"/>
              </a:spcAft>
              <a:buNone/>
            </a:pPr>
            <a:r>
              <a:rPr lang="en-AU"/>
              <a:t>PET-CT</a:t>
            </a:r>
            <a:endParaRPr/>
          </a:p>
          <a:p>
            <a:pPr indent="0" lvl="0" marL="0" rtl="0" algn="l">
              <a:spcBef>
                <a:spcPts val="3500"/>
              </a:spcBef>
              <a:spcAft>
                <a:spcPts val="0"/>
              </a:spcAft>
              <a:buNone/>
            </a:pPr>
            <a:r>
              <a:rPr lang="en-AU"/>
              <a:t>MRI-LINAC</a:t>
            </a:r>
            <a:endParaRPr/>
          </a:p>
          <a:p>
            <a:pPr indent="0" lvl="0" marL="0" rtl="0" algn="l">
              <a:spcBef>
                <a:spcPts val="3500"/>
              </a:spcBef>
              <a:spcAft>
                <a:spcPts val="0"/>
              </a:spcAft>
              <a:buNone/>
            </a:pPr>
            <a:r>
              <a:rPr lang="en-AU"/>
              <a:t>Hadron</a:t>
            </a:r>
            <a:endParaRPr/>
          </a:p>
        </p:txBody>
      </p:sp>
      <p:sp>
        <p:nvSpPr>
          <p:cNvPr id="151" name="Google Shape;151;p25"/>
          <p:cNvSpPr txBox="1"/>
          <p:nvPr/>
        </p:nvSpPr>
        <p:spPr>
          <a:xfrm>
            <a:off x="4311002" y="2036138"/>
            <a:ext cx="3617100" cy="148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AU" sz="8100"/>
              <a:t>❓❓❓</a:t>
            </a:r>
            <a:endParaRPr sz="8100"/>
          </a:p>
        </p:txBody>
      </p:sp>
      <p:sp>
        <p:nvSpPr>
          <p:cNvPr id="152" name="Google Shape;152;p25"/>
          <p:cNvSpPr txBox="1"/>
          <p:nvPr/>
        </p:nvSpPr>
        <p:spPr>
          <a:xfrm>
            <a:off x="4397259" y="4136403"/>
            <a:ext cx="3444600" cy="148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AU" sz="8100"/>
              <a:t>❓❓❓</a:t>
            </a:r>
            <a:endParaRPr sz="8100"/>
          </a:p>
        </p:txBody>
      </p:sp>
      <p:sp>
        <p:nvSpPr>
          <p:cNvPr id="153" name="Google Shape;153;p25"/>
          <p:cNvSpPr txBox="1"/>
          <p:nvPr/>
        </p:nvSpPr>
        <p:spPr>
          <a:xfrm>
            <a:off x="3860806" y="6236640"/>
            <a:ext cx="3743100" cy="148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AU" sz="8100"/>
              <a:t>❓❓❓</a:t>
            </a:r>
            <a:endParaRPr sz="8100"/>
          </a:p>
        </p:txBody>
      </p:sp>
      <p:sp>
        <p:nvSpPr>
          <p:cNvPr id="154" name="Google Shape;154;p25"/>
          <p:cNvSpPr txBox="1"/>
          <p:nvPr>
            <p:ph idx="1" type="body"/>
          </p:nvPr>
        </p:nvSpPr>
        <p:spPr>
          <a:xfrm>
            <a:off x="8464832" y="614004"/>
            <a:ext cx="3308100" cy="8101500"/>
          </a:xfrm>
          <a:prstGeom prst="rect">
            <a:avLst/>
          </a:prstGeom>
        </p:spPr>
        <p:txBody>
          <a:bodyPr anchorCtr="0" anchor="t" bIns="50800" lIns="50800" spcFirstLastPara="1" rIns="50800" wrap="square" tIns="50800">
            <a:noAutofit/>
          </a:bodyPr>
          <a:lstStyle/>
          <a:p>
            <a:pPr indent="0" lvl="0" marL="0" rtl="0" algn="l">
              <a:spcBef>
                <a:spcPts val="3500"/>
              </a:spcBef>
              <a:spcAft>
                <a:spcPts val="0"/>
              </a:spcAft>
              <a:buNone/>
            </a:pPr>
            <a:r>
              <a:rPr b="1" lang="en-AU" sz="4000" u="sng"/>
              <a:t>CONCEPTS</a:t>
            </a:r>
            <a:r>
              <a:rPr b="1" lang="en-AU" sz="4000" u="sng"/>
              <a:t>!</a:t>
            </a:r>
            <a:endParaRPr b="1" sz="4000" u="sng"/>
          </a:p>
          <a:p>
            <a:pPr indent="0" lvl="0" marL="0" rtl="0" algn="l">
              <a:spcBef>
                <a:spcPts val="3500"/>
              </a:spcBef>
              <a:spcAft>
                <a:spcPts val="0"/>
              </a:spcAft>
              <a:buNone/>
            </a:pPr>
            <a:r>
              <a:rPr lang="en-AU"/>
              <a:t>Accelerator</a:t>
            </a:r>
            <a:endParaRPr/>
          </a:p>
          <a:p>
            <a:pPr indent="0" lvl="0" marL="0" rtl="0" algn="l">
              <a:spcBef>
                <a:spcPts val="3500"/>
              </a:spcBef>
              <a:spcAft>
                <a:spcPts val="0"/>
              </a:spcAft>
              <a:buNone/>
            </a:pPr>
            <a:r>
              <a:rPr lang="en-AU"/>
              <a:t>Mag. Fields</a:t>
            </a:r>
            <a:endParaRPr/>
          </a:p>
          <a:p>
            <a:pPr indent="0" lvl="0" marL="0" rtl="0" algn="l">
              <a:spcBef>
                <a:spcPts val="3500"/>
              </a:spcBef>
              <a:spcAft>
                <a:spcPts val="0"/>
              </a:spcAft>
              <a:buNone/>
            </a:pPr>
            <a:r>
              <a:rPr lang="en-AU"/>
              <a:t>Radiation</a:t>
            </a:r>
            <a:endParaRPr/>
          </a:p>
          <a:p>
            <a:pPr indent="0" lvl="0" marL="0" rtl="0" algn="l">
              <a:spcBef>
                <a:spcPts val="3500"/>
              </a:spcBef>
              <a:spcAft>
                <a:spcPts val="0"/>
              </a:spcAft>
              <a:buNone/>
            </a:pPr>
            <a:r>
              <a:rPr lang="en-AU"/>
              <a:t>Proton</a:t>
            </a:r>
            <a:endParaRPr/>
          </a:p>
          <a:p>
            <a:pPr indent="0" lvl="0" marL="0" rtl="0" algn="l">
              <a:spcBef>
                <a:spcPts val="3500"/>
              </a:spcBef>
              <a:spcAft>
                <a:spcPts val="0"/>
              </a:spcAft>
              <a:buNone/>
            </a:pPr>
            <a:r>
              <a:rPr lang="en-AU"/>
              <a:t>Antiproton</a:t>
            </a:r>
            <a:endParaRPr/>
          </a:p>
          <a:p>
            <a:pPr indent="0" lvl="0" marL="0" rtl="0" algn="l">
              <a:spcBef>
                <a:spcPts val="3500"/>
              </a:spcBef>
              <a:spcAft>
                <a:spcPts val="0"/>
              </a:spcAft>
              <a:buNone/>
            </a:pPr>
            <a:r>
              <a:rPr lang="en-AU"/>
              <a:t>The WHY!</a:t>
            </a:r>
            <a:endParaRPr/>
          </a:p>
          <a:p>
            <a:pPr indent="0" lvl="0" marL="0" rtl="0" algn="l">
              <a:spcBef>
                <a:spcPts val="3500"/>
              </a:spcBef>
              <a:spcAft>
                <a:spcPts val="0"/>
              </a:spcAft>
              <a:buNone/>
            </a:pPr>
            <a:r>
              <a:t/>
            </a:r>
            <a:endParaRPr/>
          </a:p>
          <a:p>
            <a:pPr indent="0" lvl="0" marL="0" rtl="0" algn="l">
              <a:spcBef>
                <a:spcPts val="3500"/>
              </a:spcBef>
              <a:spcAft>
                <a:spcPts val="0"/>
              </a:spcAft>
              <a:buNone/>
            </a:pPr>
            <a:r>
              <a:t/>
            </a:r>
            <a:endParaRPr/>
          </a:p>
          <a:p>
            <a:pPr indent="0" lvl="0" marL="0" rtl="0" algn="l">
              <a:spcBef>
                <a:spcPts val="350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 name="Shape 158"/>
        <p:cNvGrpSpPr/>
        <p:nvPr/>
      </p:nvGrpSpPr>
      <p:grpSpPr>
        <a:xfrm>
          <a:off x="0" y="0"/>
          <a:ext cx="0" cy="0"/>
          <a:chOff x="0" y="0"/>
          <a:chExt cx="0" cy="0"/>
        </a:xfrm>
      </p:grpSpPr>
      <p:sp>
        <p:nvSpPr>
          <p:cNvPr id="159" name="Google Shape;159;p26"/>
          <p:cNvSpPr txBox="1"/>
          <p:nvPr>
            <p:ph type="title"/>
          </p:nvPr>
        </p:nvSpPr>
        <p:spPr>
          <a:xfrm>
            <a:off x="1567596" y="1026543"/>
            <a:ext cx="10341000" cy="1753500"/>
          </a:xfrm>
          <a:prstGeom prst="rect">
            <a:avLst/>
          </a:prstGeom>
          <a:noFill/>
          <a:ln>
            <a:noFill/>
          </a:ln>
          <a:effectLst>
            <a:outerShdw blurRad="38100" rotWithShape="0" dir="2700000" dist="96054">
              <a:srgbClr val="F48F14">
                <a:alpha val="80000"/>
              </a:srgbClr>
            </a:outerShdw>
          </a:effectLst>
        </p:spPr>
        <p:txBody>
          <a:bodyPr anchorCtr="0" anchor="ctr" bIns="50800" lIns="50800" spcFirstLastPara="1" rIns="50800" wrap="square" tIns="50800">
            <a:noAutofit/>
          </a:bodyPr>
          <a:lstStyle/>
          <a:p>
            <a:pPr indent="0" lvl="0" marL="0" rtl="0" algn="ctr">
              <a:lnSpc>
                <a:spcPct val="100000"/>
              </a:lnSpc>
              <a:spcBef>
                <a:spcPts val="0"/>
              </a:spcBef>
              <a:spcAft>
                <a:spcPts val="0"/>
              </a:spcAft>
              <a:buClr>
                <a:srgbClr val="F5D227"/>
              </a:buClr>
              <a:buSzPts val="9600"/>
              <a:buFont typeface="Helvetica Neue"/>
              <a:buNone/>
            </a:pPr>
            <a:r>
              <a:rPr lang="en-AU"/>
              <a:t>Helpful Material and Resources</a:t>
            </a:r>
            <a:endParaRPr/>
          </a:p>
        </p:txBody>
      </p:sp>
      <p:sp>
        <p:nvSpPr>
          <p:cNvPr id="160" name="Google Shape;160;p26"/>
          <p:cNvSpPr txBox="1"/>
          <p:nvPr/>
        </p:nvSpPr>
        <p:spPr>
          <a:xfrm>
            <a:off x="951054" y="4874072"/>
            <a:ext cx="5580900" cy="11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AU" sz="3000">
                <a:solidFill>
                  <a:srgbClr val="FFFF00"/>
                </a:solidFill>
              </a:rPr>
              <a:t>CERN medical appications</a:t>
            </a:r>
            <a:endParaRPr sz="3000">
              <a:solidFill>
                <a:srgbClr val="FFFF00"/>
              </a:solidFill>
            </a:endParaRPr>
          </a:p>
          <a:p>
            <a:pPr indent="0" lvl="0" marL="0" rtl="0" algn="l">
              <a:spcBef>
                <a:spcPts val="0"/>
              </a:spcBef>
              <a:spcAft>
                <a:spcPts val="0"/>
              </a:spcAft>
              <a:buNone/>
            </a:pPr>
            <a:r>
              <a:t/>
            </a:r>
            <a:endParaRPr sz="3000">
              <a:highlight>
                <a:srgbClr val="FFFF00"/>
              </a:highlight>
            </a:endParaRPr>
          </a:p>
        </p:txBody>
      </p:sp>
      <p:pic>
        <p:nvPicPr>
          <p:cNvPr id="161" name="Google Shape;161;p26"/>
          <p:cNvPicPr preferRelativeResize="0"/>
          <p:nvPr/>
        </p:nvPicPr>
        <p:blipFill>
          <a:blip r:embed="rId3">
            <a:alphaModFix/>
          </a:blip>
          <a:stretch>
            <a:fillRect/>
          </a:stretch>
        </p:blipFill>
        <p:spPr>
          <a:xfrm>
            <a:off x="951054" y="3261158"/>
            <a:ext cx="2794410" cy="1519384"/>
          </a:xfrm>
          <a:prstGeom prst="rect">
            <a:avLst/>
          </a:prstGeom>
          <a:noFill/>
          <a:ln>
            <a:noFill/>
          </a:ln>
        </p:spPr>
      </p:pic>
      <p:pic>
        <p:nvPicPr>
          <p:cNvPr id="162" name="Google Shape;162;p26"/>
          <p:cNvPicPr preferRelativeResize="0"/>
          <p:nvPr/>
        </p:nvPicPr>
        <p:blipFill>
          <a:blip r:embed="rId4">
            <a:alphaModFix/>
          </a:blip>
          <a:stretch>
            <a:fillRect/>
          </a:stretch>
        </p:blipFill>
        <p:spPr>
          <a:xfrm>
            <a:off x="1126429" y="6389376"/>
            <a:ext cx="2443653" cy="1130349"/>
          </a:xfrm>
          <a:prstGeom prst="rect">
            <a:avLst/>
          </a:prstGeom>
          <a:noFill/>
          <a:ln>
            <a:noFill/>
          </a:ln>
        </p:spPr>
      </p:pic>
      <p:sp>
        <p:nvSpPr>
          <p:cNvPr id="163" name="Google Shape;163;p26"/>
          <p:cNvSpPr txBox="1"/>
          <p:nvPr/>
        </p:nvSpPr>
        <p:spPr>
          <a:xfrm>
            <a:off x="951054" y="7360756"/>
            <a:ext cx="5580900" cy="175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AU" sz="3000">
                <a:solidFill>
                  <a:srgbClr val="FFFF00"/>
                </a:solidFill>
              </a:rPr>
              <a:t>information about tumortherapy</a:t>
            </a:r>
            <a:endParaRPr sz="3000">
              <a:solidFill>
                <a:srgbClr val="FFFF00"/>
              </a:solidFill>
            </a:endParaRPr>
          </a:p>
          <a:p>
            <a:pPr indent="0" lvl="0" marL="0" rtl="0" algn="l">
              <a:spcBef>
                <a:spcPts val="0"/>
              </a:spcBef>
              <a:spcAft>
                <a:spcPts val="0"/>
              </a:spcAft>
              <a:buNone/>
            </a:pPr>
            <a:r>
              <a:t/>
            </a:r>
            <a:endParaRPr sz="3000">
              <a:solidFill>
                <a:srgbClr val="FFFF00"/>
              </a:solidFill>
            </a:endParaRPr>
          </a:p>
        </p:txBody>
      </p:sp>
      <p:sp>
        <p:nvSpPr>
          <p:cNvPr id="164" name="Google Shape;164;p26"/>
          <p:cNvSpPr txBox="1"/>
          <p:nvPr/>
        </p:nvSpPr>
        <p:spPr>
          <a:xfrm>
            <a:off x="5460599" y="3422408"/>
            <a:ext cx="7381500" cy="119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AU" sz="3000" u="sng">
                <a:solidFill>
                  <a:srgbClr val="FFFFFF"/>
                </a:solidFill>
                <a:hlinkClick r:id="rId5"/>
              </a:rPr>
              <a:t>PET Scan as explained by Paul Looyen</a:t>
            </a:r>
            <a:endParaRPr sz="3000">
              <a:solidFill>
                <a:srgbClr val="FFFFFF"/>
              </a:solidFill>
            </a:endParaRPr>
          </a:p>
        </p:txBody>
      </p:sp>
      <p:pic>
        <p:nvPicPr>
          <p:cNvPr id="165" name="Google Shape;165;p26"/>
          <p:cNvPicPr preferRelativeResize="0"/>
          <p:nvPr/>
        </p:nvPicPr>
        <p:blipFill>
          <a:blip r:embed="rId6">
            <a:alphaModFix/>
          </a:blip>
          <a:stretch>
            <a:fillRect/>
          </a:stretch>
        </p:blipFill>
        <p:spPr>
          <a:xfrm>
            <a:off x="6531961" y="4656401"/>
            <a:ext cx="5580963" cy="1371850"/>
          </a:xfrm>
          <a:prstGeom prst="rect">
            <a:avLst/>
          </a:prstGeom>
          <a:noFill/>
          <a:ln>
            <a:noFill/>
          </a:ln>
        </p:spPr>
      </p:pic>
      <p:sp>
        <p:nvSpPr>
          <p:cNvPr id="166" name="Google Shape;166;p26"/>
          <p:cNvSpPr txBox="1"/>
          <p:nvPr/>
        </p:nvSpPr>
        <p:spPr>
          <a:xfrm>
            <a:off x="1005560" y="7904625"/>
            <a:ext cx="5980500" cy="93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AU" sz="1800">
                <a:solidFill>
                  <a:srgbClr val="FFFFFF"/>
                </a:solidFill>
              </a:rPr>
              <a:t>https://www.weltderphysik.de/gebiet/leben/tumortherapie/</a:t>
            </a:r>
            <a:endParaRPr sz="1800">
              <a:solidFill>
                <a:srgbClr val="FFFFFF"/>
              </a:solidFill>
            </a:endParaRPr>
          </a:p>
        </p:txBody>
      </p:sp>
      <p:sp>
        <p:nvSpPr>
          <p:cNvPr id="167" name="Google Shape;167;p26"/>
          <p:cNvSpPr txBox="1"/>
          <p:nvPr/>
        </p:nvSpPr>
        <p:spPr>
          <a:xfrm>
            <a:off x="951050" y="5385500"/>
            <a:ext cx="5156700" cy="93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AU" sz="2400">
                <a:solidFill>
                  <a:srgbClr val="FFFFFF"/>
                </a:solidFill>
              </a:rPr>
              <a:t>https://home.cern/tags/medical-applications</a:t>
            </a:r>
            <a:endParaRPr sz="2400">
              <a:solidFill>
                <a:srgbClr val="FFFFFF"/>
              </a:solidFill>
            </a:endParaRPr>
          </a:p>
        </p:txBody>
      </p:sp>
      <p:sp>
        <p:nvSpPr>
          <p:cNvPr id="168" name="Google Shape;168;p26"/>
          <p:cNvSpPr txBox="1"/>
          <p:nvPr/>
        </p:nvSpPr>
        <p:spPr>
          <a:xfrm>
            <a:off x="6861500" y="6065250"/>
            <a:ext cx="5980500" cy="11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AU" sz="2400">
                <a:solidFill>
                  <a:srgbClr val="FFFFFF"/>
                </a:solidFill>
              </a:rPr>
              <a:t>http://www.accelerators-for-society.org/health/index.php?id=7</a:t>
            </a:r>
            <a:endParaRPr sz="2400">
              <a:solidFill>
                <a:srgbClr val="FFFFFF"/>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27"/>
          <p:cNvSpPr txBox="1"/>
          <p:nvPr>
            <p:ph type="title"/>
          </p:nvPr>
        </p:nvSpPr>
        <p:spPr>
          <a:xfrm>
            <a:off x="1270000" y="2667000"/>
            <a:ext cx="10464800" cy="1778000"/>
          </a:xfrm>
          <a:prstGeom prst="rect">
            <a:avLst/>
          </a:prstGeom>
          <a:noFill/>
          <a:ln>
            <a:noFill/>
          </a:ln>
          <a:effectLst>
            <a:outerShdw blurRad="38100" rotWithShape="0" dir="2700000" dist="96054">
              <a:srgbClr val="F48F14">
                <a:alpha val="80000"/>
              </a:srgbClr>
            </a:outerShdw>
          </a:effectLst>
        </p:spPr>
        <p:txBody>
          <a:bodyPr anchorCtr="0" anchor="ctr" bIns="50800" lIns="50800" spcFirstLastPara="1" rIns="50800" wrap="square" tIns="50800">
            <a:noAutofit/>
          </a:bodyPr>
          <a:lstStyle/>
          <a:p>
            <a:pPr indent="0" lvl="0" marL="0" rtl="0" algn="ctr">
              <a:lnSpc>
                <a:spcPct val="100000"/>
              </a:lnSpc>
              <a:spcBef>
                <a:spcPts val="0"/>
              </a:spcBef>
              <a:spcAft>
                <a:spcPts val="0"/>
              </a:spcAft>
              <a:buClr>
                <a:srgbClr val="F5D227"/>
              </a:buClr>
              <a:buSzPts val="9600"/>
              <a:buFont typeface="Helvetica Neue"/>
              <a:buNone/>
            </a:pPr>
            <a:r>
              <a:rPr lang="en-AU"/>
              <a:t>Best Practice</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Google Shape;178;p28"/>
          <p:cNvSpPr/>
          <p:nvPr/>
        </p:nvSpPr>
        <p:spPr>
          <a:xfrm>
            <a:off x="1928825" y="2123000"/>
            <a:ext cx="8674500" cy="5728200"/>
          </a:xfrm>
          <a:prstGeom prst="rect">
            <a:avLst/>
          </a:prstGeom>
          <a:solidFill>
            <a:srgbClr val="B7B7B7"/>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28"/>
          <p:cNvSpPr/>
          <p:nvPr/>
        </p:nvSpPr>
        <p:spPr>
          <a:xfrm>
            <a:off x="1796750" y="2255075"/>
            <a:ext cx="8674500" cy="5728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 name="Shape 47"/>
        <p:cNvGrpSpPr/>
        <p:nvPr/>
      </p:nvGrpSpPr>
      <p:grpSpPr>
        <a:xfrm>
          <a:off x="0" y="0"/>
          <a:ext cx="0" cy="0"/>
          <a:chOff x="0" y="0"/>
          <a:chExt cx="0" cy="0"/>
        </a:xfrm>
      </p:grpSpPr>
      <p:sp>
        <p:nvSpPr>
          <p:cNvPr id="48" name="Google Shape;48;p11"/>
          <p:cNvSpPr txBox="1"/>
          <p:nvPr>
            <p:ph type="title"/>
          </p:nvPr>
        </p:nvSpPr>
        <p:spPr>
          <a:xfrm>
            <a:off x="1253250" y="2142072"/>
            <a:ext cx="10346100" cy="5466300"/>
          </a:xfrm>
          <a:prstGeom prst="rect">
            <a:avLst/>
          </a:prstGeom>
          <a:noFill/>
          <a:ln>
            <a:noFill/>
          </a:ln>
          <a:effectLst>
            <a:outerShdw blurRad="38100" rotWithShape="0" dir="2700000" dist="96054">
              <a:srgbClr val="F48F14">
                <a:alpha val="80000"/>
              </a:srgbClr>
            </a:outerShdw>
          </a:effectLst>
        </p:spPr>
        <p:txBody>
          <a:bodyPr anchorCtr="0" anchor="ctr" bIns="50800" lIns="50800" spcFirstLastPara="1" rIns="50800" wrap="square" tIns="50800">
            <a:noAutofit/>
          </a:bodyPr>
          <a:lstStyle/>
          <a:p>
            <a:pPr indent="0" lvl="0" marL="0" rtl="0" algn="ctr">
              <a:lnSpc>
                <a:spcPct val="100000"/>
              </a:lnSpc>
              <a:spcBef>
                <a:spcPts val="0"/>
              </a:spcBef>
              <a:spcAft>
                <a:spcPts val="0"/>
              </a:spcAft>
              <a:buClr>
                <a:srgbClr val="F5D227"/>
              </a:buClr>
              <a:buSzPts val="9600"/>
              <a:buFont typeface="Helvetica Neue"/>
              <a:buNone/>
            </a:pPr>
            <a:r>
              <a:rPr lang="en-AU"/>
              <a:t>Curriculum and classroom connection</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Google Shape;184;p29"/>
          <p:cNvSpPr/>
          <p:nvPr/>
        </p:nvSpPr>
        <p:spPr>
          <a:xfrm>
            <a:off x="1928825" y="2123000"/>
            <a:ext cx="8674500" cy="5728200"/>
          </a:xfrm>
          <a:prstGeom prst="rect">
            <a:avLst/>
          </a:prstGeom>
          <a:solidFill>
            <a:srgbClr val="CC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29"/>
          <p:cNvSpPr/>
          <p:nvPr/>
        </p:nvSpPr>
        <p:spPr>
          <a:xfrm>
            <a:off x="1928825" y="841625"/>
            <a:ext cx="86745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29"/>
          <p:cNvSpPr/>
          <p:nvPr/>
        </p:nvSpPr>
        <p:spPr>
          <a:xfrm rot="5400000">
            <a:off x="8691450" y="4512750"/>
            <a:ext cx="57414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29"/>
          <p:cNvSpPr/>
          <p:nvPr/>
        </p:nvSpPr>
        <p:spPr>
          <a:xfrm>
            <a:off x="1796750" y="2255075"/>
            <a:ext cx="8674500" cy="5728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sp>
        <p:nvSpPr>
          <p:cNvPr id="192" name="Google Shape;192;p30"/>
          <p:cNvSpPr/>
          <p:nvPr/>
        </p:nvSpPr>
        <p:spPr>
          <a:xfrm>
            <a:off x="1928825" y="841625"/>
            <a:ext cx="86745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30"/>
          <p:cNvSpPr/>
          <p:nvPr/>
        </p:nvSpPr>
        <p:spPr>
          <a:xfrm rot="5400000">
            <a:off x="8691450" y="4512750"/>
            <a:ext cx="57414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30"/>
          <p:cNvSpPr/>
          <p:nvPr/>
        </p:nvSpPr>
        <p:spPr>
          <a:xfrm>
            <a:off x="6866875" y="841625"/>
            <a:ext cx="412500" cy="9417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30"/>
          <p:cNvSpPr/>
          <p:nvPr/>
        </p:nvSpPr>
        <p:spPr>
          <a:xfrm rot="5400000">
            <a:off x="10922550" y="4924575"/>
            <a:ext cx="1279200" cy="9417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30"/>
          <p:cNvSpPr/>
          <p:nvPr/>
        </p:nvSpPr>
        <p:spPr>
          <a:xfrm>
            <a:off x="1928825" y="2123000"/>
            <a:ext cx="8674500" cy="5728200"/>
          </a:xfrm>
          <a:prstGeom prst="rect">
            <a:avLst/>
          </a:prstGeom>
          <a:solidFill>
            <a:srgbClr val="CC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30"/>
          <p:cNvSpPr/>
          <p:nvPr/>
        </p:nvSpPr>
        <p:spPr>
          <a:xfrm>
            <a:off x="1796750" y="2255075"/>
            <a:ext cx="8674500" cy="5728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sp>
        <p:nvSpPr>
          <p:cNvPr id="202" name="Google Shape;202;p31"/>
          <p:cNvSpPr/>
          <p:nvPr/>
        </p:nvSpPr>
        <p:spPr>
          <a:xfrm>
            <a:off x="1928825" y="2123000"/>
            <a:ext cx="8674500" cy="5728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31"/>
          <p:cNvSpPr/>
          <p:nvPr/>
        </p:nvSpPr>
        <p:spPr>
          <a:xfrm>
            <a:off x="1928825" y="841625"/>
            <a:ext cx="86745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31"/>
          <p:cNvSpPr/>
          <p:nvPr/>
        </p:nvSpPr>
        <p:spPr>
          <a:xfrm rot="5400000">
            <a:off x="8691450" y="4512750"/>
            <a:ext cx="57414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31"/>
          <p:cNvSpPr/>
          <p:nvPr/>
        </p:nvSpPr>
        <p:spPr>
          <a:xfrm>
            <a:off x="6866875" y="841625"/>
            <a:ext cx="412500" cy="9417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31"/>
          <p:cNvSpPr/>
          <p:nvPr/>
        </p:nvSpPr>
        <p:spPr>
          <a:xfrm rot="5400000">
            <a:off x="10922550" y="4924575"/>
            <a:ext cx="1279200" cy="9417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31"/>
          <p:cNvSpPr/>
          <p:nvPr/>
        </p:nvSpPr>
        <p:spPr>
          <a:xfrm rot="5400000">
            <a:off x="6459475" y="5163225"/>
            <a:ext cx="1203000" cy="3882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Google Shape;212;p32"/>
          <p:cNvSpPr/>
          <p:nvPr/>
        </p:nvSpPr>
        <p:spPr>
          <a:xfrm>
            <a:off x="1928825" y="2123000"/>
            <a:ext cx="8674500" cy="5728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32"/>
          <p:cNvSpPr/>
          <p:nvPr/>
        </p:nvSpPr>
        <p:spPr>
          <a:xfrm>
            <a:off x="1928825" y="841625"/>
            <a:ext cx="86745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32"/>
          <p:cNvSpPr/>
          <p:nvPr/>
        </p:nvSpPr>
        <p:spPr>
          <a:xfrm rot="5400000">
            <a:off x="8691450" y="4512750"/>
            <a:ext cx="57414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32"/>
          <p:cNvSpPr/>
          <p:nvPr/>
        </p:nvSpPr>
        <p:spPr>
          <a:xfrm>
            <a:off x="6506100" y="841625"/>
            <a:ext cx="773400" cy="941700"/>
          </a:xfrm>
          <a:prstGeom prst="rect">
            <a:avLst/>
          </a:prstGeom>
          <a:solidFill>
            <a:srgbClr val="66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32"/>
          <p:cNvSpPr/>
          <p:nvPr/>
        </p:nvSpPr>
        <p:spPr>
          <a:xfrm rot="5400000">
            <a:off x="10922550" y="4924575"/>
            <a:ext cx="1279200" cy="941700"/>
          </a:xfrm>
          <a:prstGeom prst="rect">
            <a:avLst/>
          </a:prstGeom>
          <a:solidFill>
            <a:srgbClr val="CC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32"/>
          <p:cNvSpPr/>
          <p:nvPr/>
        </p:nvSpPr>
        <p:spPr>
          <a:xfrm rot="5400000">
            <a:off x="6279025" y="4982775"/>
            <a:ext cx="1203000" cy="749100"/>
          </a:xfrm>
          <a:prstGeom prst="rect">
            <a:avLst/>
          </a:prstGeom>
          <a:solidFill>
            <a:srgbClr val="666666"/>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sp>
        <p:nvSpPr>
          <p:cNvPr id="222" name="Google Shape;222;p33"/>
          <p:cNvSpPr/>
          <p:nvPr/>
        </p:nvSpPr>
        <p:spPr>
          <a:xfrm>
            <a:off x="1928825" y="2123000"/>
            <a:ext cx="8674500" cy="5728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33"/>
          <p:cNvSpPr/>
          <p:nvPr/>
        </p:nvSpPr>
        <p:spPr>
          <a:xfrm>
            <a:off x="1928825" y="841625"/>
            <a:ext cx="86745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33"/>
          <p:cNvSpPr/>
          <p:nvPr/>
        </p:nvSpPr>
        <p:spPr>
          <a:xfrm rot="5400000">
            <a:off x="8691450" y="4512750"/>
            <a:ext cx="57414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33"/>
          <p:cNvSpPr/>
          <p:nvPr/>
        </p:nvSpPr>
        <p:spPr>
          <a:xfrm>
            <a:off x="6506100" y="841625"/>
            <a:ext cx="773400" cy="941700"/>
          </a:xfrm>
          <a:prstGeom prst="rect">
            <a:avLst/>
          </a:prstGeom>
          <a:solidFill>
            <a:srgbClr val="66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33"/>
          <p:cNvSpPr/>
          <p:nvPr/>
        </p:nvSpPr>
        <p:spPr>
          <a:xfrm rot="5400000">
            <a:off x="10922550" y="4924575"/>
            <a:ext cx="1279200" cy="941700"/>
          </a:xfrm>
          <a:prstGeom prst="rect">
            <a:avLst/>
          </a:prstGeom>
          <a:solidFill>
            <a:srgbClr val="CC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33"/>
          <p:cNvSpPr/>
          <p:nvPr/>
        </p:nvSpPr>
        <p:spPr>
          <a:xfrm rot="5400000">
            <a:off x="6279025" y="4982775"/>
            <a:ext cx="1203000" cy="749100"/>
          </a:xfrm>
          <a:prstGeom prst="rect">
            <a:avLst/>
          </a:prstGeom>
          <a:solidFill>
            <a:srgbClr val="666666"/>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33"/>
          <p:cNvSpPr/>
          <p:nvPr/>
        </p:nvSpPr>
        <p:spPr>
          <a:xfrm>
            <a:off x="3327675" y="3476625"/>
            <a:ext cx="773400" cy="1279200"/>
          </a:xfrm>
          <a:prstGeom prst="ellipse">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33"/>
          <p:cNvSpPr/>
          <p:nvPr/>
        </p:nvSpPr>
        <p:spPr>
          <a:xfrm>
            <a:off x="3327675" y="841625"/>
            <a:ext cx="773400" cy="941700"/>
          </a:xfrm>
          <a:prstGeom prst="rect">
            <a:avLst/>
          </a:prstGeom>
          <a:solidFill>
            <a:srgbClr val="66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33"/>
          <p:cNvSpPr/>
          <p:nvPr/>
        </p:nvSpPr>
        <p:spPr>
          <a:xfrm rot="5400000">
            <a:off x="10922550" y="3645375"/>
            <a:ext cx="1279200" cy="941700"/>
          </a:xfrm>
          <a:prstGeom prst="rect">
            <a:avLst/>
          </a:prstGeom>
          <a:solidFill>
            <a:srgbClr val="66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4" name="Shape 234"/>
        <p:cNvGrpSpPr/>
        <p:nvPr/>
      </p:nvGrpSpPr>
      <p:grpSpPr>
        <a:xfrm>
          <a:off x="0" y="0"/>
          <a:ext cx="0" cy="0"/>
          <a:chOff x="0" y="0"/>
          <a:chExt cx="0" cy="0"/>
        </a:xfrm>
      </p:grpSpPr>
      <p:sp>
        <p:nvSpPr>
          <p:cNvPr id="235" name="Google Shape;235;p34"/>
          <p:cNvSpPr/>
          <p:nvPr/>
        </p:nvSpPr>
        <p:spPr>
          <a:xfrm>
            <a:off x="1928825" y="2123000"/>
            <a:ext cx="8674500" cy="5728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34"/>
          <p:cNvSpPr/>
          <p:nvPr/>
        </p:nvSpPr>
        <p:spPr>
          <a:xfrm>
            <a:off x="1928825" y="841625"/>
            <a:ext cx="86745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34"/>
          <p:cNvSpPr/>
          <p:nvPr/>
        </p:nvSpPr>
        <p:spPr>
          <a:xfrm rot="5400000">
            <a:off x="8691450" y="4512750"/>
            <a:ext cx="57414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34"/>
          <p:cNvSpPr/>
          <p:nvPr/>
        </p:nvSpPr>
        <p:spPr>
          <a:xfrm>
            <a:off x="6506100" y="841625"/>
            <a:ext cx="773400" cy="941700"/>
          </a:xfrm>
          <a:prstGeom prst="rect">
            <a:avLst/>
          </a:prstGeom>
          <a:solidFill>
            <a:srgbClr val="66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34"/>
          <p:cNvSpPr/>
          <p:nvPr/>
        </p:nvSpPr>
        <p:spPr>
          <a:xfrm rot="5400000">
            <a:off x="10922550" y="4924575"/>
            <a:ext cx="1279200" cy="941700"/>
          </a:xfrm>
          <a:prstGeom prst="rect">
            <a:avLst/>
          </a:prstGeom>
          <a:solidFill>
            <a:srgbClr val="CC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34"/>
          <p:cNvSpPr/>
          <p:nvPr/>
        </p:nvSpPr>
        <p:spPr>
          <a:xfrm rot="5400000">
            <a:off x="6279025" y="4982775"/>
            <a:ext cx="1203000" cy="749100"/>
          </a:xfrm>
          <a:prstGeom prst="rect">
            <a:avLst/>
          </a:prstGeom>
          <a:solidFill>
            <a:srgbClr val="666666"/>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34"/>
          <p:cNvSpPr/>
          <p:nvPr/>
        </p:nvSpPr>
        <p:spPr>
          <a:xfrm>
            <a:off x="3327675" y="3476625"/>
            <a:ext cx="773400" cy="1279200"/>
          </a:xfrm>
          <a:prstGeom prst="ellipse">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42" name="Google Shape;242;p34"/>
          <p:cNvGrpSpPr/>
          <p:nvPr/>
        </p:nvGrpSpPr>
        <p:grpSpPr>
          <a:xfrm>
            <a:off x="3327605" y="866763"/>
            <a:ext cx="773398" cy="899632"/>
            <a:chOff x="3327677" y="925775"/>
            <a:chExt cx="773398" cy="773411"/>
          </a:xfrm>
        </p:grpSpPr>
        <p:sp>
          <p:nvSpPr>
            <p:cNvPr id="243" name="Google Shape;243;p34"/>
            <p:cNvSpPr/>
            <p:nvPr/>
          </p:nvSpPr>
          <p:spPr>
            <a:xfrm rot="5400000">
              <a:off x="3510825" y="1108925"/>
              <a:ext cx="773400" cy="407100"/>
            </a:xfrm>
            <a:prstGeom prst="rect">
              <a:avLst/>
            </a:prstGeom>
            <a:gradFill>
              <a:gsLst>
                <a:gs pos="0">
                  <a:srgbClr val="8C8C8C"/>
                </a:gs>
                <a:gs pos="100000">
                  <a:srgbClr val="404040"/>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34"/>
            <p:cNvSpPr/>
            <p:nvPr/>
          </p:nvSpPr>
          <p:spPr>
            <a:xfrm rot="-5400000">
              <a:off x="3144527" y="1108936"/>
              <a:ext cx="773400" cy="407100"/>
            </a:xfrm>
            <a:prstGeom prst="rect">
              <a:avLst/>
            </a:prstGeom>
            <a:gradFill>
              <a:gsLst>
                <a:gs pos="0">
                  <a:srgbClr val="8C8C8C"/>
                </a:gs>
                <a:gs pos="100000">
                  <a:srgbClr val="404040"/>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5" name="Google Shape;245;p34"/>
          <p:cNvGrpSpPr/>
          <p:nvPr/>
        </p:nvGrpSpPr>
        <p:grpSpPr>
          <a:xfrm rot="5392057">
            <a:off x="10926604" y="3603535"/>
            <a:ext cx="1338910" cy="966924"/>
            <a:chOff x="3327677" y="925775"/>
            <a:chExt cx="773398" cy="773411"/>
          </a:xfrm>
        </p:grpSpPr>
        <p:sp>
          <p:nvSpPr>
            <p:cNvPr id="246" name="Google Shape;246;p34"/>
            <p:cNvSpPr/>
            <p:nvPr/>
          </p:nvSpPr>
          <p:spPr>
            <a:xfrm rot="5400000">
              <a:off x="3510825" y="1108925"/>
              <a:ext cx="773400" cy="407100"/>
            </a:xfrm>
            <a:prstGeom prst="rect">
              <a:avLst/>
            </a:prstGeom>
            <a:gradFill>
              <a:gsLst>
                <a:gs pos="0">
                  <a:srgbClr val="8C8C8C"/>
                </a:gs>
                <a:gs pos="100000">
                  <a:srgbClr val="404040"/>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34"/>
            <p:cNvSpPr/>
            <p:nvPr/>
          </p:nvSpPr>
          <p:spPr>
            <a:xfrm rot="-5400000">
              <a:off x="3144527" y="1108936"/>
              <a:ext cx="773400" cy="407100"/>
            </a:xfrm>
            <a:prstGeom prst="rect">
              <a:avLst/>
            </a:prstGeom>
            <a:gradFill>
              <a:gsLst>
                <a:gs pos="0">
                  <a:srgbClr val="8C8C8C"/>
                </a:gs>
                <a:gs pos="100000">
                  <a:srgbClr val="404040"/>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1" name="Shape 251"/>
        <p:cNvGrpSpPr/>
        <p:nvPr/>
      </p:nvGrpSpPr>
      <p:grpSpPr>
        <a:xfrm>
          <a:off x="0" y="0"/>
          <a:ext cx="0" cy="0"/>
          <a:chOff x="0" y="0"/>
          <a:chExt cx="0" cy="0"/>
        </a:xfrm>
      </p:grpSpPr>
      <p:sp>
        <p:nvSpPr>
          <p:cNvPr id="252" name="Google Shape;252;p35"/>
          <p:cNvSpPr/>
          <p:nvPr/>
        </p:nvSpPr>
        <p:spPr>
          <a:xfrm>
            <a:off x="1928825" y="2123000"/>
            <a:ext cx="8674500" cy="5728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35"/>
          <p:cNvSpPr/>
          <p:nvPr/>
        </p:nvSpPr>
        <p:spPr>
          <a:xfrm>
            <a:off x="1928825" y="841625"/>
            <a:ext cx="86745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35"/>
          <p:cNvSpPr/>
          <p:nvPr/>
        </p:nvSpPr>
        <p:spPr>
          <a:xfrm rot="5400000">
            <a:off x="8691450" y="4512750"/>
            <a:ext cx="57414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35"/>
          <p:cNvSpPr/>
          <p:nvPr/>
        </p:nvSpPr>
        <p:spPr>
          <a:xfrm>
            <a:off x="6506100" y="841625"/>
            <a:ext cx="773400" cy="941700"/>
          </a:xfrm>
          <a:prstGeom prst="rect">
            <a:avLst/>
          </a:prstGeom>
          <a:solidFill>
            <a:srgbClr val="66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35"/>
          <p:cNvSpPr/>
          <p:nvPr/>
        </p:nvSpPr>
        <p:spPr>
          <a:xfrm rot="5400000">
            <a:off x="10922550" y="4924575"/>
            <a:ext cx="1279200" cy="941700"/>
          </a:xfrm>
          <a:prstGeom prst="rect">
            <a:avLst/>
          </a:prstGeom>
          <a:solidFill>
            <a:srgbClr val="CC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35"/>
          <p:cNvSpPr/>
          <p:nvPr/>
        </p:nvSpPr>
        <p:spPr>
          <a:xfrm rot="5400000">
            <a:off x="6279025" y="4982775"/>
            <a:ext cx="1203000" cy="749100"/>
          </a:xfrm>
          <a:prstGeom prst="rect">
            <a:avLst/>
          </a:prstGeom>
          <a:solidFill>
            <a:srgbClr val="666666"/>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35"/>
          <p:cNvSpPr/>
          <p:nvPr/>
        </p:nvSpPr>
        <p:spPr>
          <a:xfrm>
            <a:off x="3327675" y="3476625"/>
            <a:ext cx="773400" cy="1279200"/>
          </a:xfrm>
          <a:prstGeom prst="ellipse">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35"/>
          <p:cNvSpPr/>
          <p:nvPr/>
        </p:nvSpPr>
        <p:spPr>
          <a:xfrm rot="2914349">
            <a:off x="-2261811" y="6861493"/>
            <a:ext cx="8674389" cy="941792"/>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60" name="Google Shape;260;p35"/>
          <p:cNvGrpSpPr/>
          <p:nvPr/>
        </p:nvGrpSpPr>
        <p:grpSpPr>
          <a:xfrm>
            <a:off x="3327605" y="866763"/>
            <a:ext cx="773398" cy="899632"/>
            <a:chOff x="3327677" y="925775"/>
            <a:chExt cx="773398" cy="773411"/>
          </a:xfrm>
        </p:grpSpPr>
        <p:sp>
          <p:nvSpPr>
            <p:cNvPr id="261" name="Google Shape;261;p35"/>
            <p:cNvSpPr/>
            <p:nvPr/>
          </p:nvSpPr>
          <p:spPr>
            <a:xfrm rot="5400000">
              <a:off x="3510825" y="1108925"/>
              <a:ext cx="773400" cy="407100"/>
            </a:xfrm>
            <a:prstGeom prst="rect">
              <a:avLst/>
            </a:prstGeom>
            <a:gradFill>
              <a:gsLst>
                <a:gs pos="0">
                  <a:srgbClr val="8C8C8C"/>
                </a:gs>
                <a:gs pos="100000">
                  <a:srgbClr val="404040"/>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35"/>
            <p:cNvSpPr/>
            <p:nvPr/>
          </p:nvSpPr>
          <p:spPr>
            <a:xfrm rot="-5400000">
              <a:off x="3144527" y="1108936"/>
              <a:ext cx="773400" cy="407100"/>
            </a:xfrm>
            <a:prstGeom prst="rect">
              <a:avLst/>
            </a:prstGeom>
            <a:gradFill>
              <a:gsLst>
                <a:gs pos="0">
                  <a:srgbClr val="8C8C8C"/>
                </a:gs>
                <a:gs pos="100000">
                  <a:srgbClr val="404040"/>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3" name="Google Shape;263;p35"/>
          <p:cNvGrpSpPr/>
          <p:nvPr/>
        </p:nvGrpSpPr>
        <p:grpSpPr>
          <a:xfrm rot="2911602">
            <a:off x="439971" y="5760297"/>
            <a:ext cx="1338879" cy="966895"/>
            <a:chOff x="3327677" y="925775"/>
            <a:chExt cx="773398" cy="773411"/>
          </a:xfrm>
        </p:grpSpPr>
        <p:sp>
          <p:nvSpPr>
            <p:cNvPr id="264" name="Google Shape;264;p35"/>
            <p:cNvSpPr/>
            <p:nvPr/>
          </p:nvSpPr>
          <p:spPr>
            <a:xfrm rot="5400000">
              <a:off x="3510825" y="1108925"/>
              <a:ext cx="773400" cy="407100"/>
            </a:xfrm>
            <a:prstGeom prst="rect">
              <a:avLst/>
            </a:prstGeom>
            <a:gradFill>
              <a:gsLst>
                <a:gs pos="0">
                  <a:srgbClr val="8C8C8C"/>
                </a:gs>
                <a:gs pos="100000">
                  <a:srgbClr val="404040"/>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35"/>
            <p:cNvSpPr/>
            <p:nvPr/>
          </p:nvSpPr>
          <p:spPr>
            <a:xfrm rot="-5400000">
              <a:off x="3144527" y="1108936"/>
              <a:ext cx="773400" cy="407100"/>
            </a:xfrm>
            <a:prstGeom prst="rect">
              <a:avLst/>
            </a:prstGeom>
            <a:gradFill>
              <a:gsLst>
                <a:gs pos="0">
                  <a:srgbClr val="8C8C8C"/>
                </a:gs>
                <a:gs pos="100000">
                  <a:srgbClr val="404040"/>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6" name="Google Shape;266;p35"/>
          <p:cNvGrpSpPr/>
          <p:nvPr/>
        </p:nvGrpSpPr>
        <p:grpSpPr>
          <a:xfrm rot="2911602">
            <a:off x="2339296" y="7853722"/>
            <a:ext cx="1338879" cy="966895"/>
            <a:chOff x="3327677" y="925775"/>
            <a:chExt cx="773398" cy="773411"/>
          </a:xfrm>
        </p:grpSpPr>
        <p:sp>
          <p:nvSpPr>
            <p:cNvPr id="267" name="Google Shape;267;p35"/>
            <p:cNvSpPr/>
            <p:nvPr/>
          </p:nvSpPr>
          <p:spPr>
            <a:xfrm rot="5400000">
              <a:off x="3510825" y="1108925"/>
              <a:ext cx="773400" cy="407100"/>
            </a:xfrm>
            <a:prstGeom prst="rect">
              <a:avLst/>
            </a:prstGeom>
            <a:gradFill>
              <a:gsLst>
                <a:gs pos="0">
                  <a:srgbClr val="DDDDDD"/>
                </a:gs>
                <a:gs pos="100000">
                  <a:srgbClr val="919191"/>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35"/>
            <p:cNvSpPr/>
            <p:nvPr/>
          </p:nvSpPr>
          <p:spPr>
            <a:xfrm rot="-5400000">
              <a:off x="3144527" y="1108936"/>
              <a:ext cx="773400" cy="407100"/>
            </a:xfrm>
            <a:prstGeom prst="rect">
              <a:avLst/>
            </a:prstGeom>
            <a:gradFill>
              <a:gsLst>
                <a:gs pos="0">
                  <a:srgbClr val="DDDDDD"/>
                </a:gs>
                <a:gs pos="100000">
                  <a:srgbClr val="919191"/>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9" name="Google Shape;269;p35"/>
          <p:cNvGrpSpPr/>
          <p:nvPr/>
        </p:nvGrpSpPr>
        <p:grpSpPr>
          <a:xfrm rot="5392057">
            <a:off x="10926604" y="3603535"/>
            <a:ext cx="1338910" cy="966924"/>
            <a:chOff x="3327677" y="925775"/>
            <a:chExt cx="773398" cy="773411"/>
          </a:xfrm>
        </p:grpSpPr>
        <p:sp>
          <p:nvSpPr>
            <p:cNvPr id="270" name="Google Shape;270;p35"/>
            <p:cNvSpPr/>
            <p:nvPr/>
          </p:nvSpPr>
          <p:spPr>
            <a:xfrm rot="5400000">
              <a:off x="3510825" y="1108925"/>
              <a:ext cx="773400" cy="407100"/>
            </a:xfrm>
            <a:prstGeom prst="rect">
              <a:avLst/>
            </a:prstGeom>
            <a:gradFill>
              <a:gsLst>
                <a:gs pos="0">
                  <a:srgbClr val="8C8C8C"/>
                </a:gs>
                <a:gs pos="100000">
                  <a:srgbClr val="404040"/>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35"/>
            <p:cNvSpPr/>
            <p:nvPr/>
          </p:nvSpPr>
          <p:spPr>
            <a:xfrm rot="-5400000">
              <a:off x="3144527" y="1108936"/>
              <a:ext cx="773400" cy="407100"/>
            </a:xfrm>
            <a:prstGeom prst="rect">
              <a:avLst/>
            </a:prstGeom>
            <a:gradFill>
              <a:gsLst>
                <a:gs pos="0">
                  <a:srgbClr val="8C8C8C"/>
                </a:gs>
                <a:gs pos="100000">
                  <a:srgbClr val="404040"/>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5" name="Shape 275"/>
        <p:cNvGrpSpPr/>
        <p:nvPr/>
      </p:nvGrpSpPr>
      <p:grpSpPr>
        <a:xfrm>
          <a:off x="0" y="0"/>
          <a:ext cx="0" cy="0"/>
          <a:chOff x="0" y="0"/>
          <a:chExt cx="0" cy="0"/>
        </a:xfrm>
      </p:grpSpPr>
      <p:sp>
        <p:nvSpPr>
          <p:cNvPr id="276" name="Google Shape;276;p36"/>
          <p:cNvSpPr/>
          <p:nvPr/>
        </p:nvSpPr>
        <p:spPr>
          <a:xfrm>
            <a:off x="1928825" y="2123000"/>
            <a:ext cx="8674500" cy="5728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36"/>
          <p:cNvSpPr/>
          <p:nvPr/>
        </p:nvSpPr>
        <p:spPr>
          <a:xfrm>
            <a:off x="1928825" y="841625"/>
            <a:ext cx="86745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36"/>
          <p:cNvSpPr/>
          <p:nvPr/>
        </p:nvSpPr>
        <p:spPr>
          <a:xfrm rot="5400000">
            <a:off x="8691450" y="4512750"/>
            <a:ext cx="57414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36"/>
          <p:cNvSpPr/>
          <p:nvPr/>
        </p:nvSpPr>
        <p:spPr>
          <a:xfrm rot="2914349">
            <a:off x="-2261811" y="6861493"/>
            <a:ext cx="8674389" cy="941792"/>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36"/>
          <p:cNvSpPr/>
          <p:nvPr/>
        </p:nvSpPr>
        <p:spPr>
          <a:xfrm>
            <a:off x="3318475" y="3363600"/>
            <a:ext cx="1656900" cy="1969500"/>
          </a:xfrm>
          <a:prstGeom prst="rtTriangle">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4" name="Shape 284"/>
        <p:cNvGrpSpPr/>
        <p:nvPr/>
      </p:nvGrpSpPr>
      <p:grpSpPr>
        <a:xfrm>
          <a:off x="0" y="0"/>
          <a:ext cx="0" cy="0"/>
          <a:chOff x="0" y="0"/>
          <a:chExt cx="0" cy="0"/>
        </a:xfrm>
      </p:grpSpPr>
      <p:sp>
        <p:nvSpPr>
          <p:cNvPr id="285" name="Google Shape;285;p37"/>
          <p:cNvSpPr/>
          <p:nvPr/>
        </p:nvSpPr>
        <p:spPr>
          <a:xfrm>
            <a:off x="1928825" y="2123000"/>
            <a:ext cx="8674500" cy="5728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37"/>
          <p:cNvSpPr/>
          <p:nvPr/>
        </p:nvSpPr>
        <p:spPr>
          <a:xfrm>
            <a:off x="1928825" y="841625"/>
            <a:ext cx="86745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37"/>
          <p:cNvSpPr/>
          <p:nvPr/>
        </p:nvSpPr>
        <p:spPr>
          <a:xfrm rot="5400000">
            <a:off x="8691450" y="4512750"/>
            <a:ext cx="57414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37"/>
          <p:cNvSpPr/>
          <p:nvPr/>
        </p:nvSpPr>
        <p:spPr>
          <a:xfrm rot="2914349">
            <a:off x="-2221186" y="6902143"/>
            <a:ext cx="8674389" cy="941792"/>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37"/>
          <p:cNvSpPr/>
          <p:nvPr/>
        </p:nvSpPr>
        <p:spPr>
          <a:xfrm>
            <a:off x="3318475" y="3363600"/>
            <a:ext cx="1656900" cy="1969500"/>
          </a:xfrm>
          <a:prstGeom prst="rtTriangle">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37"/>
          <p:cNvSpPr/>
          <p:nvPr/>
        </p:nvSpPr>
        <p:spPr>
          <a:xfrm rot="5398798">
            <a:off x="3736375" y="502775"/>
            <a:ext cx="858300" cy="1619400"/>
          </a:xfrm>
          <a:prstGeom prst="rect">
            <a:avLst/>
          </a:prstGeom>
          <a:gradFill>
            <a:gsLst>
              <a:gs pos="0">
                <a:srgbClr val="D9D9D9"/>
              </a:gs>
              <a:gs pos="58000">
                <a:srgbClr val="434343"/>
              </a:gs>
              <a:gs pos="100000">
                <a:srgbClr val="1D1D1D"/>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37"/>
          <p:cNvSpPr/>
          <p:nvPr/>
        </p:nvSpPr>
        <p:spPr>
          <a:xfrm rot="-1095">
            <a:off x="11128375" y="3527409"/>
            <a:ext cx="941700" cy="1808400"/>
          </a:xfrm>
          <a:prstGeom prst="rect">
            <a:avLst/>
          </a:prstGeom>
          <a:gradFill>
            <a:gsLst>
              <a:gs pos="0">
                <a:srgbClr val="D9D9D9"/>
              </a:gs>
              <a:gs pos="58000">
                <a:srgbClr val="434343"/>
              </a:gs>
              <a:gs pos="100000">
                <a:srgbClr val="1D1D1D"/>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92" name="Google Shape;292;p37"/>
          <p:cNvGrpSpPr/>
          <p:nvPr/>
        </p:nvGrpSpPr>
        <p:grpSpPr>
          <a:xfrm>
            <a:off x="-5" y="4972698"/>
            <a:ext cx="2664875" cy="2987079"/>
            <a:chOff x="-277725" y="4779507"/>
            <a:chExt cx="3119367" cy="3265281"/>
          </a:xfrm>
        </p:grpSpPr>
        <p:sp>
          <p:nvSpPr>
            <p:cNvPr id="293" name="Google Shape;293;p37"/>
            <p:cNvSpPr/>
            <p:nvPr/>
          </p:nvSpPr>
          <p:spPr>
            <a:xfrm rot="-2581289">
              <a:off x="213056" y="4855507"/>
              <a:ext cx="933938" cy="1808500"/>
            </a:xfrm>
            <a:prstGeom prst="rect">
              <a:avLst/>
            </a:prstGeom>
            <a:gradFill>
              <a:gsLst>
                <a:gs pos="0">
                  <a:srgbClr val="D9D9D9"/>
                </a:gs>
                <a:gs pos="58000">
                  <a:srgbClr val="434343"/>
                </a:gs>
                <a:gs pos="100000">
                  <a:srgbClr val="1D1D1D"/>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37"/>
            <p:cNvSpPr/>
            <p:nvPr/>
          </p:nvSpPr>
          <p:spPr>
            <a:xfrm rot="8273523">
              <a:off x="1415396" y="6153981"/>
              <a:ext cx="941793" cy="1808214"/>
            </a:xfrm>
            <a:prstGeom prst="rect">
              <a:avLst/>
            </a:prstGeom>
            <a:gradFill>
              <a:gsLst>
                <a:gs pos="0">
                  <a:srgbClr val="D9D9D9"/>
                </a:gs>
                <a:gs pos="58000">
                  <a:srgbClr val="434343"/>
                </a:gs>
                <a:gs pos="100000">
                  <a:srgbClr val="1D1D1D"/>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8" name="Shape 298"/>
        <p:cNvGrpSpPr/>
        <p:nvPr/>
      </p:nvGrpSpPr>
      <p:grpSpPr>
        <a:xfrm>
          <a:off x="0" y="0"/>
          <a:ext cx="0" cy="0"/>
          <a:chOff x="0" y="0"/>
          <a:chExt cx="0" cy="0"/>
        </a:xfrm>
      </p:grpSpPr>
      <p:sp>
        <p:nvSpPr>
          <p:cNvPr id="299" name="Google Shape;299;p38"/>
          <p:cNvSpPr/>
          <p:nvPr/>
        </p:nvSpPr>
        <p:spPr>
          <a:xfrm>
            <a:off x="1928825" y="2123000"/>
            <a:ext cx="8674500" cy="5728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38"/>
          <p:cNvSpPr/>
          <p:nvPr/>
        </p:nvSpPr>
        <p:spPr>
          <a:xfrm>
            <a:off x="1928825" y="841625"/>
            <a:ext cx="86745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38"/>
          <p:cNvSpPr/>
          <p:nvPr/>
        </p:nvSpPr>
        <p:spPr>
          <a:xfrm rot="5400000">
            <a:off x="8691450" y="4512750"/>
            <a:ext cx="5741400" cy="941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38"/>
          <p:cNvSpPr/>
          <p:nvPr/>
        </p:nvSpPr>
        <p:spPr>
          <a:xfrm rot="2914349">
            <a:off x="-2261811" y="6861493"/>
            <a:ext cx="8674389" cy="941792"/>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3" name="Google Shape;303;p38"/>
          <p:cNvSpPr/>
          <p:nvPr/>
        </p:nvSpPr>
        <p:spPr>
          <a:xfrm>
            <a:off x="3318475" y="3363600"/>
            <a:ext cx="1656900" cy="1969500"/>
          </a:xfrm>
          <a:prstGeom prst="rtTriangle">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38"/>
          <p:cNvSpPr/>
          <p:nvPr/>
        </p:nvSpPr>
        <p:spPr>
          <a:xfrm>
            <a:off x="6595288" y="4363950"/>
            <a:ext cx="2438400" cy="2157000"/>
          </a:xfrm>
          <a:prstGeom prst="noSmoking">
            <a:avLst>
              <a:gd fmla="val 18750" name="adj"/>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 name="Shape 52"/>
        <p:cNvGrpSpPr/>
        <p:nvPr/>
      </p:nvGrpSpPr>
      <p:grpSpPr>
        <a:xfrm>
          <a:off x="0" y="0"/>
          <a:ext cx="0" cy="0"/>
          <a:chOff x="0" y="0"/>
          <a:chExt cx="0" cy="0"/>
        </a:xfrm>
      </p:grpSpPr>
      <p:sp>
        <p:nvSpPr>
          <p:cNvPr id="53" name="Google Shape;53;p12"/>
          <p:cNvSpPr txBox="1"/>
          <p:nvPr>
            <p:ph type="title"/>
          </p:nvPr>
        </p:nvSpPr>
        <p:spPr>
          <a:xfrm>
            <a:off x="1270000" y="787400"/>
            <a:ext cx="10603500" cy="3075000"/>
          </a:xfrm>
          <a:prstGeom prst="rect">
            <a:avLst/>
          </a:prstGeom>
        </p:spPr>
        <p:txBody>
          <a:bodyPr anchorCtr="0" anchor="ctr" bIns="50800" lIns="50800" spcFirstLastPara="1" rIns="50800" wrap="square" tIns="50800">
            <a:noAutofit/>
          </a:bodyPr>
          <a:lstStyle/>
          <a:p>
            <a:pPr indent="0" lvl="0" marL="0" rtl="0" algn="ctr">
              <a:spcBef>
                <a:spcPts val="0"/>
              </a:spcBef>
              <a:spcAft>
                <a:spcPts val="0"/>
              </a:spcAft>
              <a:buNone/>
            </a:pPr>
            <a:r>
              <a:rPr lang="en-AU" sz="7200"/>
              <a:t>Applications of EM Fields</a:t>
            </a:r>
            <a:endParaRPr sz="7200"/>
          </a:p>
        </p:txBody>
      </p:sp>
      <p:pic>
        <p:nvPicPr>
          <p:cNvPr id="54" name="Google Shape;54;p12"/>
          <p:cNvPicPr preferRelativeResize="0"/>
          <p:nvPr/>
        </p:nvPicPr>
        <p:blipFill>
          <a:blip r:embed="rId3">
            <a:alphaModFix/>
          </a:blip>
          <a:stretch>
            <a:fillRect/>
          </a:stretch>
        </p:blipFill>
        <p:spPr>
          <a:xfrm>
            <a:off x="1270000" y="4131843"/>
            <a:ext cx="4876800" cy="4143375"/>
          </a:xfrm>
          <a:prstGeom prst="rect">
            <a:avLst/>
          </a:prstGeom>
          <a:noFill/>
          <a:ln>
            <a:noFill/>
          </a:ln>
        </p:spPr>
      </p:pic>
      <p:pic>
        <p:nvPicPr>
          <p:cNvPr id="55" name="Google Shape;55;p12"/>
          <p:cNvPicPr preferRelativeResize="0"/>
          <p:nvPr/>
        </p:nvPicPr>
        <p:blipFill>
          <a:blip r:embed="rId4">
            <a:alphaModFix/>
          </a:blip>
          <a:stretch>
            <a:fillRect/>
          </a:stretch>
        </p:blipFill>
        <p:spPr>
          <a:xfrm>
            <a:off x="6481276" y="4131850"/>
            <a:ext cx="5524500" cy="4143375"/>
          </a:xfrm>
          <a:prstGeom prst="rect">
            <a:avLst/>
          </a:prstGeom>
          <a:noFill/>
          <a:ln>
            <a:noFill/>
          </a:ln>
        </p:spPr>
      </p:pic>
      <p:sp>
        <p:nvSpPr>
          <p:cNvPr id="56" name="Google Shape;56;p12"/>
          <p:cNvSpPr txBox="1"/>
          <p:nvPr/>
        </p:nvSpPr>
        <p:spPr>
          <a:xfrm>
            <a:off x="6672579" y="8820382"/>
            <a:ext cx="5948700" cy="65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AU">
                <a:solidFill>
                  <a:srgbClr val="FFFFFF"/>
                </a:solidFill>
              </a:rPr>
              <a:t>Images </a:t>
            </a:r>
            <a:r>
              <a:rPr lang="en-AU">
                <a:solidFill>
                  <a:srgbClr val="FFFFFF"/>
                </a:solidFill>
              </a:rPr>
              <a:t>courtesy of http://www.sprawls.org/mripmt/MRI03/index.html</a:t>
            </a:r>
            <a:endParaRPr>
              <a:solidFill>
                <a:srgbClr val="FFFFFF"/>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8" name="Shape 308"/>
        <p:cNvGrpSpPr/>
        <p:nvPr/>
      </p:nvGrpSpPr>
      <p:grpSpPr>
        <a:xfrm>
          <a:off x="0" y="0"/>
          <a:ext cx="0" cy="0"/>
          <a:chOff x="0" y="0"/>
          <a:chExt cx="0" cy="0"/>
        </a:xfrm>
      </p:grpSpPr>
      <p:sp>
        <p:nvSpPr>
          <p:cNvPr id="309" name="Google Shape;309;p39"/>
          <p:cNvSpPr txBox="1"/>
          <p:nvPr>
            <p:ph type="title"/>
          </p:nvPr>
        </p:nvSpPr>
        <p:spPr>
          <a:xfrm>
            <a:off x="1270000" y="787400"/>
            <a:ext cx="10464900" cy="1778100"/>
          </a:xfrm>
          <a:prstGeom prst="rect">
            <a:avLst/>
          </a:prstGeom>
        </p:spPr>
        <p:txBody>
          <a:bodyPr anchorCtr="0" anchor="ctr" bIns="50800" lIns="50800" spcFirstLastPara="1" rIns="50800" wrap="square" tIns="50800">
            <a:noAutofit/>
          </a:bodyPr>
          <a:lstStyle/>
          <a:p>
            <a:pPr indent="0" lvl="0" marL="0" rtl="0" algn="ctr">
              <a:spcBef>
                <a:spcPts val="0"/>
              </a:spcBef>
              <a:spcAft>
                <a:spcPts val="0"/>
              </a:spcAft>
              <a:buNone/>
            </a:pPr>
            <a:r>
              <a:t/>
            </a:r>
            <a:endParaRPr/>
          </a:p>
        </p:txBody>
      </p:sp>
      <p:sp>
        <p:nvSpPr>
          <p:cNvPr id="310" name="Google Shape;310;p39"/>
          <p:cNvSpPr txBox="1"/>
          <p:nvPr>
            <p:ph idx="1" type="body"/>
          </p:nvPr>
        </p:nvSpPr>
        <p:spPr>
          <a:xfrm>
            <a:off x="1270000" y="2667000"/>
            <a:ext cx="10464900" cy="2286000"/>
          </a:xfrm>
          <a:prstGeom prst="rect">
            <a:avLst/>
          </a:prstGeom>
        </p:spPr>
        <p:txBody>
          <a:bodyPr anchorCtr="0" anchor="t" bIns="50800" lIns="50800" spcFirstLastPara="1" rIns="50800" wrap="square" tIns="50800">
            <a:noAutofit/>
          </a:bodyPr>
          <a:lstStyle/>
          <a:p>
            <a:pPr indent="0" lvl="0" marL="0" rtl="0" algn="l">
              <a:spcBef>
                <a:spcPts val="1600"/>
              </a:spcBef>
              <a:spcAft>
                <a:spcPts val="0"/>
              </a:spcAft>
              <a:buNone/>
            </a:pPr>
            <a:r>
              <a:t/>
            </a:r>
            <a:endParaRPr/>
          </a:p>
        </p:txBody>
      </p:sp>
      <p:sp>
        <p:nvSpPr>
          <p:cNvPr id="311" name="Google Shape;311;p39"/>
          <p:cNvSpPr/>
          <p:nvPr/>
        </p:nvSpPr>
        <p:spPr>
          <a:xfrm>
            <a:off x="2161800" y="1391100"/>
            <a:ext cx="7628100" cy="6971400"/>
          </a:xfrm>
          <a:prstGeom prst="cube">
            <a:avLst>
              <a:gd fmla="val 25000"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sp>
        <p:nvSpPr>
          <p:cNvPr id="61" name="Google Shape;61;p13"/>
          <p:cNvSpPr txBox="1"/>
          <p:nvPr>
            <p:ph type="title"/>
          </p:nvPr>
        </p:nvSpPr>
        <p:spPr>
          <a:xfrm>
            <a:off x="1737375" y="441975"/>
            <a:ext cx="11442900" cy="1337100"/>
          </a:xfrm>
          <a:prstGeom prst="rect">
            <a:avLst/>
          </a:prstGeom>
        </p:spPr>
        <p:txBody>
          <a:bodyPr anchorCtr="0" anchor="ctr" bIns="50800" lIns="50800" spcFirstLastPara="1" rIns="50800" wrap="square" tIns="50800">
            <a:noAutofit/>
          </a:bodyPr>
          <a:lstStyle/>
          <a:p>
            <a:pPr indent="0" lvl="0" marL="0" rtl="0" algn="l">
              <a:spcBef>
                <a:spcPts val="0"/>
              </a:spcBef>
              <a:spcAft>
                <a:spcPts val="0"/>
              </a:spcAft>
              <a:buNone/>
            </a:pPr>
            <a:r>
              <a:rPr lang="en-AU" sz="7200"/>
              <a:t>Radiation in Medicine</a:t>
            </a:r>
            <a:endParaRPr sz="7200"/>
          </a:p>
        </p:txBody>
      </p:sp>
      <p:pic>
        <p:nvPicPr>
          <p:cNvPr id="62" name="Google Shape;62;p13"/>
          <p:cNvPicPr preferRelativeResize="0"/>
          <p:nvPr/>
        </p:nvPicPr>
        <p:blipFill>
          <a:blip r:embed="rId3">
            <a:alphaModFix/>
          </a:blip>
          <a:stretch>
            <a:fillRect/>
          </a:stretch>
        </p:blipFill>
        <p:spPr>
          <a:xfrm>
            <a:off x="2354125" y="1961400"/>
            <a:ext cx="7672600" cy="6101525"/>
          </a:xfrm>
          <a:prstGeom prst="rect">
            <a:avLst/>
          </a:prstGeom>
          <a:noFill/>
          <a:ln>
            <a:noFill/>
          </a:ln>
        </p:spPr>
      </p:pic>
      <p:sp>
        <p:nvSpPr>
          <p:cNvPr id="63" name="Google Shape;63;p13"/>
          <p:cNvSpPr txBox="1"/>
          <p:nvPr/>
        </p:nvSpPr>
        <p:spPr>
          <a:xfrm>
            <a:off x="2475425" y="8669500"/>
            <a:ext cx="7106700" cy="17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AU" sz="2400">
                <a:solidFill>
                  <a:srgbClr val="FFFFFF"/>
                </a:solidFill>
              </a:rPr>
              <a:t>http://www.bfs.de/SharedDocs/Bilder/BfS/DE/ion/medizin/roentgen-aufnahme.jpg?__blob=poster&amp;v=3</a:t>
            </a:r>
            <a:endParaRPr sz="240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 name="Shape 67"/>
        <p:cNvGrpSpPr/>
        <p:nvPr/>
      </p:nvGrpSpPr>
      <p:grpSpPr>
        <a:xfrm>
          <a:off x="0" y="0"/>
          <a:ext cx="0" cy="0"/>
          <a:chOff x="0" y="0"/>
          <a:chExt cx="0" cy="0"/>
        </a:xfrm>
      </p:grpSpPr>
      <p:pic>
        <p:nvPicPr>
          <p:cNvPr id="68" name="Google Shape;68;p14"/>
          <p:cNvPicPr preferRelativeResize="0"/>
          <p:nvPr/>
        </p:nvPicPr>
        <p:blipFill rotWithShape="1">
          <a:blip r:embed="rId3">
            <a:alphaModFix/>
          </a:blip>
          <a:srcRect b="21959" l="0" r="0" t="-21960"/>
          <a:stretch/>
        </p:blipFill>
        <p:spPr>
          <a:xfrm>
            <a:off x="1976800" y="-1104500"/>
            <a:ext cx="8703775" cy="5501950"/>
          </a:xfrm>
          <a:prstGeom prst="rect">
            <a:avLst/>
          </a:prstGeom>
          <a:noFill/>
          <a:ln>
            <a:noFill/>
          </a:ln>
        </p:spPr>
      </p:pic>
      <p:pic>
        <p:nvPicPr>
          <p:cNvPr id="69" name="Google Shape;69;p14"/>
          <p:cNvPicPr preferRelativeResize="0"/>
          <p:nvPr/>
        </p:nvPicPr>
        <p:blipFill>
          <a:blip r:embed="rId4">
            <a:alphaModFix/>
          </a:blip>
          <a:stretch>
            <a:fillRect/>
          </a:stretch>
        </p:blipFill>
        <p:spPr>
          <a:xfrm>
            <a:off x="177550" y="5799550"/>
            <a:ext cx="5891825" cy="3386175"/>
          </a:xfrm>
          <a:prstGeom prst="rect">
            <a:avLst/>
          </a:prstGeom>
          <a:noFill/>
          <a:ln>
            <a:noFill/>
          </a:ln>
        </p:spPr>
      </p:pic>
      <p:pic>
        <p:nvPicPr>
          <p:cNvPr id="70" name="Google Shape;70;p14"/>
          <p:cNvPicPr preferRelativeResize="0"/>
          <p:nvPr/>
        </p:nvPicPr>
        <p:blipFill>
          <a:blip r:embed="rId5">
            <a:alphaModFix/>
          </a:blip>
          <a:stretch>
            <a:fillRect/>
          </a:stretch>
        </p:blipFill>
        <p:spPr>
          <a:xfrm>
            <a:off x="6348150" y="5799550"/>
            <a:ext cx="6104525" cy="3843125"/>
          </a:xfrm>
          <a:prstGeom prst="rect">
            <a:avLst/>
          </a:prstGeom>
          <a:noFill/>
          <a:ln>
            <a:noFill/>
          </a:ln>
        </p:spPr>
      </p:pic>
      <p:sp>
        <p:nvSpPr>
          <p:cNvPr id="71" name="Google Shape;71;p14"/>
          <p:cNvSpPr txBox="1"/>
          <p:nvPr>
            <p:ph type="title"/>
          </p:nvPr>
        </p:nvSpPr>
        <p:spPr>
          <a:xfrm>
            <a:off x="4033538" y="4462450"/>
            <a:ext cx="4590300" cy="1337100"/>
          </a:xfrm>
          <a:prstGeom prst="rect">
            <a:avLst/>
          </a:prstGeom>
        </p:spPr>
        <p:txBody>
          <a:bodyPr anchorCtr="0" anchor="ctr" bIns="50800" lIns="50800" spcFirstLastPara="1" rIns="50800" wrap="square" tIns="50800">
            <a:noAutofit/>
          </a:bodyPr>
          <a:lstStyle/>
          <a:p>
            <a:pPr indent="0" lvl="0" marL="0" rtl="0" algn="l">
              <a:spcBef>
                <a:spcPts val="0"/>
              </a:spcBef>
              <a:spcAft>
                <a:spcPts val="0"/>
              </a:spcAft>
              <a:buNone/>
            </a:pPr>
            <a:r>
              <a:rPr lang="en-AU" sz="7200"/>
              <a:t>Validation</a:t>
            </a:r>
            <a:endParaRPr sz="72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 name="Shape 75"/>
        <p:cNvGrpSpPr/>
        <p:nvPr/>
      </p:nvGrpSpPr>
      <p:grpSpPr>
        <a:xfrm>
          <a:off x="0" y="0"/>
          <a:ext cx="0" cy="0"/>
          <a:chOff x="0" y="0"/>
          <a:chExt cx="0" cy="0"/>
        </a:xfrm>
      </p:grpSpPr>
      <p:sp>
        <p:nvSpPr>
          <p:cNvPr id="76" name="Google Shape;76;p15"/>
          <p:cNvSpPr txBox="1"/>
          <p:nvPr>
            <p:ph type="title"/>
          </p:nvPr>
        </p:nvSpPr>
        <p:spPr>
          <a:xfrm>
            <a:off x="1270000" y="787400"/>
            <a:ext cx="10464900" cy="1778100"/>
          </a:xfrm>
          <a:prstGeom prst="rect">
            <a:avLst/>
          </a:prstGeom>
        </p:spPr>
        <p:txBody>
          <a:bodyPr anchorCtr="0" anchor="ctr" bIns="50800" lIns="50800" spcFirstLastPara="1" rIns="50800" wrap="square" tIns="50800">
            <a:noAutofit/>
          </a:bodyPr>
          <a:lstStyle/>
          <a:p>
            <a:pPr indent="0" lvl="0" marL="0" rtl="0" algn="ctr">
              <a:spcBef>
                <a:spcPts val="0"/>
              </a:spcBef>
              <a:spcAft>
                <a:spcPts val="0"/>
              </a:spcAft>
              <a:buNone/>
            </a:pPr>
            <a:r>
              <a:t/>
            </a:r>
            <a:endParaRPr/>
          </a:p>
        </p:txBody>
      </p:sp>
      <p:sp>
        <p:nvSpPr>
          <p:cNvPr id="77" name="Google Shape;77;p15"/>
          <p:cNvSpPr txBox="1"/>
          <p:nvPr>
            <p:ph idx="1" type="body"/>
          </p:nvPr>
        </p:nvSpPr>
        <p:spPr>
          <a:xfrm>
            <a:off x="1270000" y="2667000"/>
            <a:ext cx="10464900" cy="2286000"/>
          </a:xfrm>
          <a:prstGeom prst="rect">
            <a:avLst/>
          </a:prstGeom>
        </p:spPr>
        <p:txBody>
          <a:bodyPr anchorCtr="0" anchor="t" bIns="50800" lIns="50800" spcFirstLastPara="1" rIns="50800" wrap="square" tIns="50800">
            <a:noAutofit/>
          </a:bodyPr>
          <a:lstStyle/>
          <a:p>
            <a:pPr indent="0" lvl="0" marL="0" rtl="0" algn="l">
              <a:spcBef>
                <a:spcPts val="1600"/>
              </a:spcBef>
              <a:spcAft>
                <a:spcPts val="0"/>
              </a:spcAft>
              <a:buNone/>
            </a:pPr>
            <a:r>
              <a:t/>
            </a:r>
            <a:endParaRPr/>
          </a:p>
        </p:txBody>
      </p:sp>
      <p:pic>
        <p:nvPicPr>
          <p:cNvPr id="78" name="Google Shape;78;p15"/>
          <p:cNvPicPr preferRelativeResize="0"/>
          <p:nvPr/>
        </p:nvPicPr>
        <p:blipFill>
          <a:blip r:embed="rId3">
            <a:alphaModFix/>
          </a:blip>
          <a:stretch>
            <a:fillRect/>
          </a:stretch>
        </p:blipFill>
        <p:spPr>
          <a:xfrm>
            <a:off x="1484400" y="1247113"/>
            <a:ext cx="10036000" cy="72593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Google Shape;83;p16"/>
          <p:cNvSpPr txBox="1"/>
          <p:nvPr/>
        </p:nvSpPr>
        <p:spPr>
          <a:xfrm>
            <a:off x="1116100" y="558050"/>
            <a:ext cx="9514500" cy="3000000"/>
          </a:xfrm>
          <a:prstGeom prst="rect">
            <a:avLst/>
          </a:prstGeom>
          <a:noFill/>
          <a:ln>
            <a:noFill/>
          </a:ln>
        </p:spPr>
        <p:txBody>
          <a:bodyPr anchorCtr="0" anchor="t" bIns="91425" lIns="91425" spcFirstLastPara="1" rIns="91425" wrap="square" tIns="91425">
            <a:noAutofit/>
          </a:bodyPr>
          <a:lstStyle/>
          <a:p>
            <a:pPr indent="0" lvl="0" marL="0" rtl="0" algn="ctr">
              <a:lnSpc>
                <a:spcPct val="90000"/>
              </a:lnSpc>
              <a:spcBef>
                <a:spcPts val="0"/>
              </a:spcBef>
              <a:spcAft>
                <a:spcPts val="0"/>
              </a:spcAft>
              <a:buNone/>
            </a:pPr>
            <a:r>
              <a:rPr lang="en-AU" sz="4400">
                <a:solidFill>
                  <a:srgbClr val="FF9900"/>
                </a:solidFill>
                <a:latin typeface="Calibri"/>
                <a:ea typeface="Calibri"/>
                <a:cs typeface="Calibri"/>
                <a:sym typeface="Calibri"/>
              </a:rPr>
              <a:t>A trip to the oncology Institute Rosa Emilia Tavarez</a:t>
            </a:r>
            <a:endParaRPr sz="4400">
              <a:solidFill>
                <a:srgbClr val="FF9900"/>
              </a:solidFill>
              <a:latin typeface="Calibri"/>
              <a:ea typeface="Calibri"/>
              <a:cs typeface="Calibri"/>
              <a:sym typeface="Calibri"/>
            </a:endParaRPr>
          </a:p>
        </p:txBody>
      </p:sp>
      <p:pic>
        <p:nvPicPr>
          <p:cNvPr id="84" name="Google Shape;84;p16"/>
          <p:cNvPicPr preferRelativeResize="0"/>
          <p:nvPr/>
        </p:nvPicPr>
        <p:blipFill rotWithShape="1">
          <a:blip r:embed="rId3">
            <a:alphaModFix/>
          </a:blip>
          <a:srcRect b="0" l="0" r="0" t="0"/>
          <a:stretch/>
        </p:blipFill>
        <p:spPr>
          <a:xfrm>
            <a:off x="1745151" y="2462252"/>
            <a:ext cx="9514501" cy="635231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Google Shape;89;p17"/>
          <p:cNvSpPr txBox="1"/>
          <p:nvPr>
            <p:ph type="title"/>
          </p:nvPr>
        </p:nvSpPr>
        <p:spPr>
          <a:xfrm>
            <a:off x="1270000" y="787400"/>
            <a:ext cx="10522500" cy="6870300"/>
          </a:xfrm>
          <a:prstGeom prst="rect">
            <a:avLst/>
          </a:prstGeom>
        </p:spPr>
        <p:txBody>
          <a:bodyPr anchorCtr="0" anchor="ctr" bIns="50800" lIns="50800" spcFirstLastPara="1" rIns="50800" wrap="square" tIns="50800">
            <a:noAutofit/>
          </a:bodyPr>
          <a:lstStyle/>
          <a:p>
            <a:pPr indent="0" lvl="0" marL="0" rtl="0" algn="ctr">
              <a:spcBef>
                <a:spcPts val="0"/>
              </a:spcBef>
              <a:spcAft>
                <a:spcPts val="0"/>
              </a:spcAft>
              <a:buNone/>
            </a:pPr>
            <a:r>
              <a:rPr lang="en-AU"/>
              <a:t>Key Ideas</a:t>
            </a:r>
            <a:endParaRPr/>
          </a:p>
          <a:p>
            <a:pPr indent="0" lvl="0" marL="0" rtl="0" algn="ctr">
              <a:spcBef>
                <a:spcPts val="0"/>
              </a:spcBef>
              <a:spcAft>
                <a:spcPts val="0"/>
              </a:spcAft>
              <a:buNone/>
            </a:pPr>
            <a:r>
              <a:rPr lang="en-AU"/>
              <a:t>Behind</a:t>
            </a:r>
            <a:endParaRPr/>
          </a:p>
          <a:p>
            <a:pPr indent="0" lvl="0" marL="0" rtl="0" algn="ctr">
              <a:spcBef>
                <a:spcPts val="0"/>
              </a:spcBef>
              <a:spcAft>
                <a:spcPts val="0"/>
              </a:spcAft>
              <a:buNone/>
            </a:pPr>
            <a:r>
              <a:rPr lang="en-AU"/>
              <a:t>Medical Applications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pic>
        <p:nvPicPr>
          <p:cNvPr id="94" name="Google Shape;94;p18"/>
          <p:cNvPicPr preferRelativeResize="0"/>
          <p:nvPr/>
        </p:nvPicPr>
        <p:blipFill>
          <a:blip r:embed="rId3">
            <a:alphaModFix/>
          </a:blip>
          <a:stretch>
            <a:fillRect/>
          </a:stretch>
        </p:blipFill>
        <p:spPr>
          <a:xfrm>
            <a:off x="-1306500" y="-969575"/>
            <a:ext cx="14311350" cy="10714575"/>
          </a:xfrm>
          <a:prstGeom prst="rect">
            <a:avLst/>
          </a:prstGeom>
          <a:noFill/>
          <a:ln>
            <a:noFill/>
          </a:ln>
        </p:spPr>
      </p:pic>
      <p:sp>
        <p:nvSpPr>
          <p:cNvPr id="95" name="Google Shape;95;p18"/>
          <p:cNvSpPr txBox="1"/>
          <p:nvPr>
            <p:ph type="title"/>
          </p:nvPr>
        </p:nvSpPr>
        <p:spPr>
          <a:xfrm>
            <a:off x="980675" y="0"/>
            <a:ext cx="10464900" cy="1778100"/>
          </a:xfrm>
          <a:prstGeom prst="rect">
            <a:avLst/>
          </a:prstGeom>
        </p:spPr>
        <p:txBody>
          <a:bodyPr anchorCtr="0" anchor="ctr" bIns="50800" lIns="50800" spcFirstLastPara="1" rIns="50800" wrap="square" tIns="50800">
            <a:noAutofit/>
          </a:bodyPr>
          <a:lstStyle/>
          <a:p>
            <a:pPr indent="0" lvl="0" marL="0" rtl="0" algn="ctr">
              <a:spcBef>
                <a:spcPts val="0"/>
              </a:spcBef>
              <a:spcAft>
                <a:spcPts val="0"/>
              </a:spcAft>
              <a:buNone/>
            </a:pPr>
            <a:r>
              <a:rPr lang="en-AU"/>
              <a:t>OLD</a:t>
            </a:r>
            <a:endParaRPr/>
          </a:p>
        </p:txBody>
      </p:sp>
      <p:pic>
        <p:nvPicPr>
          <p:cNvPr id="96" name="Google Shape;96;p18"/>
          <p:cNvPicPr preferRelativeResize="0"/>
          <p:nvPr/>
        </p:nvPicPr>
        <p:blipFill>
          <a:blip r:embed="rId4">
            <a:alphaModFix/>
          </a:blip>
          <a:stretch>
            <a:fillRect/>
          </a:stretch>
        </p:blipFill>
        <p:spPr>
          <a:xfrm>
            <a:off x="-908175" y="2124550"/>
            <a:ext cx="8525025" cy="5709925"/>
          </a:xfrm>
          <a:prstGeom prst="rect">
            <a:avLst/>
          </a:prstGeom>
          <a:noFill/>
          <a:ln>
            <a:noFill/>
          </a:ln>
        </p:spPr>
      </p:pic>
      <p:pic>
        <p:nvPicPr>
          <p:cNvPr id="97" name="Google Shape;97;p18"/>
          <p:cNvPicPr preferRelativeResize="0"/>
          <p:nvPr/>
        </p:nvPicPr>
        <p:blipFill>
          <a:blip r:embed="rId5">
            <a:alphaModFix/>
          </a:blip>
          <a:stretch>
            <a:fillRect/>
          </a:stretch>
        </p:blipFill>
        <p:spPr>
          <a:xfrm>
            <a:off x="7762375" y="1486488"/>
            <a:ext cx="4920350" cy="67806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