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94" r:id="rId4"/>
    <p:sldId id="293" r:id="rId5"/>
    <p:sldId id="300" r:id="rId6"/>
    <p:sldId id="296" r:id="rId7"/>
    <p:sldId id="297" r:id="rId8"/>
    <p:sldId id="299" r:id="rId9"/>
    <p:sldId id="301" r:id="rId10"/>
    <p:sldId id="292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093" autoAdjust="0"/>
  </p:normalViewPr>
  <p:slideViewPr>
    <p:cSldViewPr snapToGrid="0" snapToObjects="1">
      <p:cViewPr varScale="1">
        <p:scale>
          <a:sx n="196" d="100"/>
          <a:sy n="196" d="100"/>
        </p:scale>
        <p:origin x="774" y="-168"/>
      </p:cViewPr>
      <p:guideLst>
        <p:guide orient="horz" pos="1620"/>
        <p:guide pos="288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E91-8E6C-438A-BA8A-13B59525428D}" type="datetimeFigureOut">
              <a:rPr lang="en-GB" smtClean="0"/>
              <a:t>10/07/2018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5079E-D175-4B4C-BB76-C2C03E5E7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5079E-D175-4B4C-BB76-C2C03E5E78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556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14165" y="465173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ebservices.web.cern.ch/webservices/Services/ShortenUrl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8"/>
          <p:cNvSpPr txBox="1">
            <a:spLocks/>
          </p:cNvSpPr>
          <p:nvPr/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r>
              <a:rPr lang="fr-CH"/>
              <a:t>home.cern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2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740588" cy="70533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Instagram lessons learnt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48677" y="4634861"/>
            <a:ext cx="4722126" cy="273844"/>
          </a:xfrm>
        </p:spPr>
        <p:txBody>
          <a:bodyPr/>
          <a:lstStyle/>
          <a:p>
            <a:r>
              <a:rPr lang="en-GB" dirty="0" smtClean="0"/>
              <a:t>11</a:t>
            </a:r>
            <a:r>
              <a:rPr lang="en-GB" dirty="0" smtClean="0"/>
              <a:t> </a:t>
            </a:r>
            <a:r>
              <a:rPr lang="en-GB" dirty="0"/>
              <a:t>July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62797" y="4645879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04968" y="2543343"/>
            <a:ext cx="4155742" cy="513756"/>
          </a:xfrm>
        </p:spPr>
        <p:txBody>
          <a:bodyPr>
            <a:noAutofit/>
          </a:bodyPr>
          <a:lstStyle/>
          <a:p>
            <a:r>
              <a:rPr lang="en-GB" b="1" dirty="0" smtClean="0"/>
              <a:t>Cristina Agrigoroae, Kate Kahle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3370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a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886585" cy="3203145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goal of your</a:t>
            </a:r>
            <a:r>
              <a:rPr lang="en-US" dirty="0" smtClean="0"/>
              <a:t> Instagram channel?</a:t>
            </a:r>
          </a:p>
          <a:p>
            <a:r>
              <a:rPr lang="en-US" dirty="0" smtClean="0"/>
              <a:t>What are the </a:t>
            </a:r>
            <a:r>
              <a:rPr lang="en-US" dirty="0" smtClean="0"/>
              <a:t>key messages?</a:t>
            </a:r>
          </a:p>
          <a:p>
            <a:r>
              <a:rPr lang="en-US" dirty="0" smtClean="0"/>
              <a:t>Who is your audience?</a:t>
            </a:r>
          </a:p>
          <a:p>
            <a:r>
              <a:rPr lang="en-US" dirty="0" smtClean="0"/>
              <a:t>How much time and resources do you want to commit to the channel?</a:t>
            </a:r>
          </a:p>
          <a:p>
            <a:r>
              <a:rPr lang="en-US" dirty="0" smtClean="0"/>
              <a:t>What will be the frequency of posts?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3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Building an audience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Look at relevant hashtags already on Instagram and like the posts so people see that you exist</a:t>
            </a:r>
          </a:p>
          <a:p>
            <a:r>
              <a:rPr lang="en-US" sz="2400" dirty="0" smtClean="0"/>
              <a:t>CERN uses #</a:t>
            </a:r>
            <a:r>
              <a:rPr lang="en-US" sz="2400" dirty="0" err="1" smtClean="0"/>
              <a:t>CERNalumni</a:t>
            </a:r>
            <a:r>
              <a:rPr lang="en-US" sz="2400" dirty="0" smtClean="0"/>
              <a:t> for our throwback Thursday posts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9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Calendar and frequency of posts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11" y="842788"/>
            <a:ext cx="3992433" cy="3323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774" y="954716"/>
            <a:ext cx="4252126" cy="3100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8881" y="4113382"/>
            <a:ext cx="199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Excel calendar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15774" y="4081116"/>
            <a:ext cx="199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Later.com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31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E59E4-0706-BC49-8DB2-6E39313BF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300" dirty="0" smtClean="0"/>
              <a:t>Choosing images</a:t>
            </a:r>
            <a:endParaRPr lang="en-US" sz="43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05D1B-1778-EC49-9981-B60217043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B050"/>
                </a:solidFill>
              </a:rPr>
              <a:pPr/>
              <a:t>6</a:t>
            </a:fld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6633" y="1014173"/>
            <a:ext cx="3221973" cy="18039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17123"/>
            <a:ext cx="2051118" cy="2051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2868241"/>
            <a:ext cx="156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Retro images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99489" y="880452"/>
            <a:ext cx="156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Albums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608616" y="2868241"/>
            <a:ext cx="156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Portraits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87447" y="4023197"/>
            <a:ext cx="236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Artistic techy images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970" y="1124171"/>
            <a:ext cx="1601011" cy="1583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9619" y="2676518"/>
            <a:ext cx="1432049" cy="143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12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E59E4-0706-BC49-8DB2-6E39313BF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300" dirty="0" smtClean="0"/>
              <a:t>Choosing images: our mistakes</a:t>
            </a:r>
            <a:endParaRPr lang="en-US" sz="43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05D1B-1778-EC49-9981-B60217043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B050"/>
                </a:solidFill>
              </a:rPr>
              <a:pPr/>
              <a:t>7</a:t>
            </a:fld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007" y="983942"/>
            <a:ext cx="1548093" cy="15563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5990" y="3101166"/>
            <a:ext cx="265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Videos in the feed (better to use stories)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633" t="3720" r="1698" b="2746"/>
          <a:stretch/>
        </p:blipFill>
        <p:spPr>
          <a:xfrm>
            <a:off x="1619655" y="1627425"/>
            <a:ext cx="1498060" cy="14737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880452"/>
            <a:ext cx="2500820" cy="25407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29000" y="3420842"/>
            <a:ext cx="265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“normal photos”, low res, strangely cropped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r="67651"/>
          <a:stretch/>
        </p:blipFill>
        <p:spPr>
          <a:xfrm>
            <a:off x="7315808" y="2515426"/>
            <a:ext cx="1547217" cy="15888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66788"/>
          <a:stretch/>
        </p:blipFill>
        <p:spPr>
          <a:xfrm>
            <a:off x="6081814" y="967705"/>
            <a:ext cx="1588521" cy="15888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58307" y="2643760"/>
            <a:ext cx="1327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Photos taken with a phone, badly lit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033098" y="2556507"/>
            <a:ext cx="0" cy="316824"/>
          </a:xfrm>
          <a:prstGeom prst="straightConnector1">
            <a:avLst/>
          </a:prstGeom>
          <a:ln>
            <a:solidFill>
              <a:srgbClr val="0C37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59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Accompanying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7534073" cy="3203145"/>
          </a:xfrm>
        </p:spPr>
        <p:txBody>
          <a:bodyPr>
            <a:normAutofit/>
          </a:bodyPr>
          <a:lstStyle/>
          <a:p>
            <a:r>
              <a:rPr lang="en-US" dirty="0" smtClean="0"/>
              <a:t>Bio</a:t>
            </a:r>
          </a:p>
          <a:p>
            <a:r>
              <a:rPr lang="en-US" dirty="0" smtClean="0"/>
              <a:t>Link in bio</a:t>
            </a:r>
          </a:p>
          <a:p>
            <a:r>
              <a:rPr lang="en-US" dirty="0" smtClean="0"/>
              <a:t>Use of hashtags</a:t>
            </a:r>
          </a:p>
          <a:p>
            <a:r>
              <a:rPr lang="en-US" dirty="0" smtClean="0"/>
              <a:t>Using </a:t>
            </a:r>
            <a:r>
              <a:rPr lang="en-US" dirty="0"/>
              <a:t>short links </a:t>
            </a:r>
            <a:r>
              <a:rPr lang="en-US" dirty="0">
                <a:hlinkClick r:id="rId2"/>
              </a:rPr>
              <a:t>https://webservices.web.cern.ch/webservices/Services/ShortenUrl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95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57978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Running a social media account takes time and resources, here’s the advice we generally give: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421" y="444114"/>
            <a:ext cx="5187618" cy="387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7983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795</TotalTime>
  <Words>178</Words>
  <Application>Microsoft Office PowerPoint</Application>
  <PresentationFormat>On-screen Show (16:9)</PresentationFormat>
  <Paragraphs>41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Optima</vt:lpstr>
      <vt:lpstr>CERNCorporate16-9</vt:lpstr>
      <vt:lpstr>PowerPoint Presentation</vt:lpstr>
      <vt:lpstr>Instagram lessons learnt</vt:lpstr>
      <vt:lpstr>Defining a strategy</vt:lpstr>
      <vt:lpstr>Building an audience</vt:lpstr>
      <vt:lpstr>Calendar and frequency of posts</vt:lpstr>
      <vt:lpstr>Choosing images</vt:lpstr>
      <vt:lpstr>Choosing images: our mistakes</vt:lpstr>
      <vt:lpstr>Accompanying text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Kate Kahle</cp:lastModifiedBy>
  <cp:revision>121</cp:revision>
  <dcterms:created xsi:type="dcterms:W3CDTF">2012-11-30T11:04:26Z</dcterms:created>
  <dcterms:modified xsi:type="dcterms:W3CDTF">2018-07-10T09:56:47Z</dcterms:modified>
</cp:coreProperties>
</file>