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64" r:id="rId3"/>
    <p:sldId id="269" r:id="rId4"/>
    <p:sldId id="270" r:id="rId5"/>
    <p:sldId id="271" r:id="rId6"/>
    <p:sldId id="272" r:id="rId7"/>
    <p:sldId id="273" r:id="rId8"/>
    <p:sldId id="268" r:id="rId9"/>
    <p:sldId id="267" r:id="rId1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9966"/>
    <a:srgbClr val="99CC00"/>
    <a:srgbClr val="FF3300"/>
    <a:srgbClr val="00CCFF"/>
    <a:srgbClr val="FC6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3" autoAdjust="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660AA-55DD-499C-A969-3D7CA8FE32D1}" type="datetimeFigureOut">
              <a:rPr lang="fr-FR" smtClean="0"/>
              <a:t>24/07/18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BFEEC-6091-4F81-8EF8-CB1372BF5B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144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552" y="5658776"/>
            <a:ext cx="3033399" cy="778266"/>
          </a:xfrm>
          <a:prstGeom prst="rect">
            <a:avLst/>
          </a:prstGeom>
        </p:spPr>
      </p:pic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27-Apr-2018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Committee Meeting - Julie Coupard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21895"/>
            <a:ext cx="8226425" cy="5354173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27-Apr-2018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Committee Meeting - Julie Coupard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14401"/>
            <a:ext cx="8226425" cy="5359400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27-Apr-2018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Committee Meeting - Julie Coupard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27-Apr-2018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LS2 Committee Meeting - Julie Coupard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767" y="6360380"/>
            <a:ext cx="1406300" cy="360808"/>
          </a:xfrm>
          <a:prstGeom prst="rect">
            <a:avLst/>
          </a:prstGeom>
        </p:spPr>
      </p:pic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548182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27-Apr-2018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19290" y="6356350"/>
            <a:ext cx="34316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GB" smtClean="0"/>
              <a:t>LS2 Committee Meeting - Julie Coupard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50946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21896"/>
            <a:ext cx="8226854" cy="53661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010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b="1" i="0" kern="1200">
          <a:solidFill>
            <a:schemeClr val="accent4">
              <a:lumMod val="75000"/>
            </a:schemeClr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20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18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16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14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1200" b="0" i="0" kern="1200" baseline="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PS WPAs for LIU-PS</a:t>
            </a:r>
            <a:endParaRPr lang="en-US" sz="4400" b="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LIU New KFA45 installation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1054641"/>
            <a:ext cx="8433076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Scope: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Test the old KFA45 in the ring before removing it (which requires the removal of MU44)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Removal of the old KFA45 (Will be kept as spare </a:t>
            </a:r>
            <a:r>
              <a:rPr lang="mr-IN" dirty="0" smtClean="0"/>
              <a:t>–</a:t>
            </a:r>
            <a:r>
              <a:rPr lang="en-US" dirty="0" smtClean="0"/>
              <a:t> storage space confirmed)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Installation of 12 </a:t>
            </a:r>
            <a:r>
              <a:rPr lang="en-US" dirty="0" smtClean="0"/>
              <a:t>new SF6 free cables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Installation of the new KFA45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Consolidation of the generators and their controls inside B.</a:t>
            </a:r>
            <a:r>
              <a:rPr lang="en-US" dirty="0" smtClean="0"/>
              <a:t>365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Test the new KFA45 and associated services - IST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Challenges: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Insure the services for the tests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Space for the 12 additional cables between B.365 and SS45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Keep the MU44 outside the ring until the new KFA45 is available (readiness date Jan/2020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Keep the KFA45 under vacuum (if needed) until the new internal dumps are available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2" y="6356350"/>
            <a:ext cx="1371108" cy="365125"/>
          </a:xfrm>
        </p:spPr>
        <p:txBody>
          <a:bodyPr/>
          <a:lstStyle/>
          <a:p>
            <a:r>
              <a:rPr lang="en-US" dirty="0" smtClean="0"/>
              <a:t>24-Jul-2018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553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LIU BTP modification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054641"/>
            <a:ext cx="8433076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Scope: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Remove all </a:t>
            </a:r>
            <a:r>
              <a:rPr lang="en-US" dirty="0" smtClean="0"/>
              <a:t>equipment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Replace some concrete slabs by metal slabs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Mark the drilling for the new </a:t>
            </a:r>
            <a:r>
              <a:rPr lang="en-US" dirty="0" smtClean="0"/>
              <a:t>supports and perform the drilling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the new supports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 the new </a:t>
            </a:r>
            <a:r>
              <a:rPr lang="en-US" dirty="0" smtClean="0"/>
              <a:t>equipment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Align the new line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Challenges: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 removal and installation of new equipment needs to be performed in synchronization with the MUs 38, 39 and 40 consolidation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Storage for some equipment that will be re-installed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Alignment </a:t>
            </a:r>
            <a:r>
              <a:rPr lang="mr-IN" dirty="0" smtClean="0"/>
              <a:t>–</a:t>
            </a:r>
            <a:r>
              <a:rPr lang="en-US" dirty="0" smtClean="0"/>
              <a:t> Procedure not yet defined for all new equipment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Ownership of some supports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 fact that we don’t have one unique responsible for all this work </a:t>
            </a:r>
            <a:r>
              <a:rPr lang="mr-IN" dirty="0" smtClean="0"/>
              <a:t>–</a:t>
            </a:r>
            <a:r>
              <a:rPr lang="en-US" dirty="0" smtClean="0"/>
              <a:t> I count a lot on the support given by Mike and Luis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2" y="6356350"/>
            <a:ext cx="1371108" cy="365125"/>
          </a:xfrm>
        </p:spPr>
        <p:txBody>
          <a:bodyPr/>
          <a:lstStyle/>
          <a:p>
            <a:r>
              <a:rPr lang="en-US" dirty="0" smtClean="0"/>
              <a:t>24-Jul-2018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540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LIU New demineralised water circuit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054641"/>
            <a:ext cx="84330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Scope: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Renovation of the cooling towers in B.255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New cooling station in B.355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New piping from B.355 towards central ring and then from there to the ring and TT2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Connection of B.269 to this new circuit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Challenges: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Maintain water available for the RF tests in B.353 (up to June 2019) and for the KFA45 test (Up to end of January)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There are still some open points like how to arrive with the pipe from B.355 to gallery 1 (integration still ongoing)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 connection of B.269 to this circuit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All the connections in the PS Switch Yard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2" y="6356350"/>
            <a:ext cx="1371108" cy="365125"/>
          </a:xfrm>
        </p:spPr>
        <p:txBody>
          <a:bodyPr/>
          <a:lstStyle/>
          <a:p>
            <a:r>
              <a:rPr lang="en-US" dirty="0" smtClean="0"/>
              <a:t>24-Jul-2018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529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LIU B.355 and B.365 modifications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054641"/>
            <a:ext cx="84330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Scope: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Installation of TE-EPC power converters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Cabling </a:t>
            </a:r>
            <a:r>
              <a:rPr lang="en-US" dirty="0" smtClean="0"/>
              <a:t>campaigns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Connection to the cooling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Challenges: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Works concerning 6 ECRs only for the part that concerns EPC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Other installations that are not EPC like the WIC, BE-RF transverse feedback racks, TE-ABT works in B.365, </a:t>
            </a:r>
            <a:r>
              <a:rPr lang="mr-IN" dirty="0" smtClean="0"/>
              <a:t>…</a:t>
            </a:r>
            <a:endParaRPr lang="en-US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2" y="6356350"/>
            <a:ext cx="1371108" cy="365125"/>
          </a:xfrm>
        </p:spPr>
        <p:txBody>
          <a:bodyPr/>
          <a:lstStyle/>
          <a:p>
            <a:r>
              <a:rPr lang="en-US" dirty="0" smtClean="0"/>
              <a:t>24-Jul-2018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60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LIU Turning the 80 MHz cavity in </a:t>
            </a:r>
            <a:r>
              <a:rPr lang="en-GB" dirty="0" smtClean="0"/>
              <a:t>SS88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24-Jul-2018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054641"/>
            <a:ext cx="84330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Scope: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Remove SS88 80 MHz cavity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Store it under vacuum outside the ring for the period needed for the MUs 88 and 87 renovation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Re-installation turned by 180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Challenges: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Find a secure space to store the cavity and keep it under vacuum for a duration of approximately 2 months (close to SS08)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Take the cavity out of the </a:t>
            </a:r>
            <a:r>
              <a:rPr lang="en-US" dirty="0" smtClean="0"/>
              <a:t>ring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Minimize the time the sector is vented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41182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De-cabling and Cabling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24-Jul-2018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054641"/>
            <a:ext cx="84330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Scope: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De-cabling of some areas that really need de-cabling for the installation of new cables (</a:t>
            </a:r>
            <a:r>
              <a:rPr lang="en-US" dirty="0" err="1" smtClean="0"/>
              <a:t>Aprox</a:t>
            </a:r>
            <a:r>
              <a:rPr lang="en-US" dirty="0" smtClean="0"/>
              <a:t>. 87 </a:t>
            </a:r>
            <a:r>
              <a:rPr lang="en-US" dirty="0" err="1" smtClean="0"/>
              <a:t>Kms</a:t>
            </a:r>
            <a:r>
              <a:rPr lang="en-US" dirty="0" smtClean="0"/>
              <a:t> </a:t>
            </a:r>
            <a:r>
              <a:rPr lang="en-US" dirty="0" smtClean="0"/>
              <a:t>of cable to be removed)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Pull all cables </a:t>
            </a:r>
            <a:r>
              <a:rPr lang="en-US" dirty="0" smtClean="0"/>
              <a:t>requested (</a:t>
            </a:r>
            <a:r>
              <a:rPr lang="en-US" dirty="0" err="1" smtClean="0"/>
              <a:t>Aprox</a:t>
            </a:r>
            <a:r>
              <a:rPr lang="en-US" dirty="0" smtClean="0"/>
              <a:t>. 144 </a:t>
            </a:r>
            <a:r>
              <a:rPr lang="en-US" dirty="0" err="1" smtClean="0"/>
              <a:t>Kms</a:t>
            </a:r>
            <a:r>
              <a:rPr lang="en-US" dirty="0" smtClean="0"/>
              <a:t> of cables to be installed)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Pull all fibers </a:t>
            </a:r>
            <a:r>
              <a:rPr lang="en-US" dirty="0" smtClean="0"/>
              <a:t>needed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i="1" u="sng" dirty="0" smtClean="0"/>
              <a:t>Challenges: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Fit in the planning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he 53 days needed for the de-cabling campaigns (not all in the ring)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The </a:t>
            </a:r>
            <a:r>
              <a:rPr lang="en-US" dirty="0" smtClean="0"/>
              <a:t>345 </a:t>
            </a:r>
            <a:r>
              <a:rPr lang="en-US" dirty="0"/>
              <a:t>days needed for the </a:t>
            </a:r>
            <a:r>
              <a:rPr lang="en-US" dirty="0" smtClean="0"/>
              <a:t>cabling campaigns (not all in the ring)</a:t>
            </a:r>
            <a:endParaRPr lang="en-US" dirty="0"/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The days needed for the optical </a:t>
            </a:r>
            <a:r>
              <a:rPr lang="en-US" dirty="0" err="1" smtClean="0"/>
              <a:t>fibres</a:t>
            </a:r>
            <a:r>
              <a:rPr lang="en-US" dirty="0" smtClean="0"/>
              <a:t> installation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 fact that for a considerable amount of these campaigns no-coactivity is possible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We need to manage to split some of the announced campaigns in smaller campaigns (not possible before beginning of August)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70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Summary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03-MAY-2018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283811"/>
              </p:ext>
            </p:extLst>
          </p:nvPr>
        </p:nvGraphicFramePr>
        <p:xfrm>
          <a:off x="436378" y="1027995"/>
          <a:ext cx="8226855" cy="5166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533"/>
                <a:gridCol w="1324730"/>
                <a:gridCol w="1811912"/>
                <a:gridCol w="1165340"/>
                <a:gridCol w="11653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WPA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Status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EDMS reference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Indico</a:t>
                      </a:r>
                      <a:r>
                        <a:rPr lang="en-US" sz="1400" dirty="0" smtClean="0"/>
                        <a:t> event reference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ECR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LIU New KFA45 installation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Performed the 31/05/2018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Document available but not yet in</a:t>
                      </a:r>
                      <a:r>
                        <a:rPr lang="en-US" sz="1400" baseline="0" dirty="0" smtClean="0"/>
                        <a:t> EDMS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728802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1969894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LIU BTP modification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Performed</a:t>
                      </a:r>
                      <a:r>
                        <a:rPr lang="en-US" sz="1400" baseline="0" dirty="0" smtClean="0"/>
                        <a:t> the 12/07/2018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Document available but not yet in</a:t>
                      </a:r>
                      <a:r>
                        <a:rPr lang="en-US" sz="1400" baseline="0" dirty="0" smtClean="0"/>
                        <a:t> EDMS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741393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Not yet available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LIU New demineralised water circuit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Performed</a:t>
                      </a:r>
                      <a:r>
                        <a:rPr lang="en-US" sz="1400" baseline="0" dirty="0" smtClean="0"/>
                        <a:t> the 24/05/2018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Document available but not yet in</a:t>
                      </a:r>
                      <a:r>
                        <a:rPr lang="en-US" sz="1400" baseline="0" dirty="0" smtClean="0"/>
                        <a:t> EDMS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728791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1835995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LIU LINAC4 connection and associated tests (LIU-PSB)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TBD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TBD</a:t>
                      </a:r>
                    </a:p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1805620, 1688400, 1688387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LIU B.355 modifications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Performed</a:t>
                      </a:r>
                      <a:r>
                        <a:rPr lang="en-US" sz="1400" baseline="0" dirty="0" smtClean="0"/>
                        <a:t> the 28/06/2018</a:t>
                      </a:r>
                      <a:endParaRPr lang="en-U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Document available but not yet in</a:t>
                      </a:r>
                      <a:r>
                        <a:rPr lang="en-US" sz="1400" baseline="0" dirty="0" smtClean="0"/>
                        <a:t> EDMS</a:t>
                      </a:r>
                      <a:endParaRPr lang="en-US" sz="14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732721</a:t>
                      </a:r>
                      <a:endParaRPr lang="en-U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1936132, 1841891, 1886929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LIU B.365 modifications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LIU Turning the 80 MHz cavity in SS88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Performed</a:t>
                      </a:r>
                      <a:r>
                        <a:rPr lang="en-US" sz="1400" baseline="0" dirty="0" smtClean="0"/>
                        <a:t> the 05/07/2018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Document available but not yet in</a:t>
                      </a:r>
                      <a:r>
                        <a:rPr lang="en-US" sz="1400" baseline="0" dirty="0" smtClean="0"/>
                        <a:t> EDMS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728805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2004437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LIU B.269 modification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TBD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1870629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Cabling / De-cabling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Performed the 03/07/2018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Document available but not yet in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EDMS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733810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8165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7244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6219</TotalTime>
  <Words>864</Words>
  <Application>Microsoft Macintosh PowerPoint</Application>
  <PresentationFormat>On-screen Show (4:3)</PresentationFormat>
  <Paragraphs>133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CERN_ENdept_Presentation_ArialFont copy</vt:lpstr>
      <vt:lpstr>PS WPAs for LIU-PS</vt:lpstr>
      <vt:lpstr>LIU New KFA45 installation</vt:lpstr>
      <vt:lpstr>LIU BTP modification</vt:lpstr>
      <vt:lpstr>LIU New demineralised water circuit</vt:lpstr>
      <vt:lpstr>LIU B.355 and B.365 modifications</vt:lpstr>
      <vt:lpstr>LIU Turning the 80 MHz cavity in SS88</vt:lpstr>
      <vt:lpstr>De-cabling and Cabling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Coupard</dc:creator>
  <cp:lastModifiedBy>Fernando Baltasar dos Santos Pedrosa</cp:lastModifiedBy>
  <cp:revision>215</cp:revision>
  <cp:lastPrinted>2018-07-20T12:20:03Z</cp:lastPrinted>
  <dcterms:created xsi:type="dcterms:W3CDTF">2017-10-25T15:26:03Z</dcterms:created>
  <dcterms:modified xsi:type="dcterms:W3CDTF">2018-07-24T08:56:57Z</dcterms:modified>
</cp:coreProperties>
</file>