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63" r:id="rId5"/>
    <p:sldId id="328" r:id="rId6"/>
    <p:sldId id="267" r:id="rId7"/>
    <p:sldId id="266" r:id="rId8"/>
    <p:sldId id="268" r:id="rId9"/>
    <p:sldId id="272" r:id="rId10"/>
    <p:sldId id="275" r:id="rId11"/>
    <p:sldId id="261" r:id="rId12"/>
    <p:sldId id="269" r:id="rId13"/>
    <p:sldId id="270" r:id="rId14"/>
    <p:sldId id="271" r:id="rId15"/>
    <p:sldId id="274" r:id="rId16"/>
    <p:sldId id="273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387F"/>
    <a:srgbClr val="D43C81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0"/>
    <p:restoredTop sz="94667"/>
  </p:normalViewPr>
  <p:slideViewPr>
    <p:cSldViewPr snapToGrid="0" snapToObjects="1">
      <p:cViewPr varScale="1">
        <p:scale>
          <a:sx n="161" d="100"/>
          <a:sy n="161" d="100"/>
        </p:scale>
        <p:origin x="208" y="91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595306-7EE3-A048-9E05-1BD3F53806E8}" type="doc">
      <dgm:prSet loTypeId="urn:microsoft.com/office/officeart/2008/layout/VerticalCurvedList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459AFF1-D9DA-8C44-9A1A-181B693A3C84}">
      <dgm:prSet phldrT="[Text]" custT="1"/>
      <dgm:spPr>
        <a:solidFill>
          <a:srgbClr val="DC5665"/>
        </a:solidFill>
      </dgm:spPr>
      <dgm:t>
        <a:bodyPr/>
        <a:lstStyle/>
        <a:p>
          <a:r>
            <a:rPr lang="en-US" sz="1600" dirty="0"/>
            <a:t>Editorial Content Development	</a:t>
          </a:r>
        </a:p>
      </dgm:t>
    </dgm:pt>
    <dgm:pt modelId="{6BB479EC-5D0E-2840-8CC1-B6B8F011AF3F}" type="parTrans" cxnId="{D9E98C40-99BA-474A-B7AA-2FC2BC25F4FA}">
      <dgm:prSet/>
      <dgm:spPr/>
      <dgm:t>
        <a:bodyPr/>
        <a:lstStyle/>
        <a:p>
          <a:endParaRPr lang="en-US" sz="2000"/>
        </a:p>
      </dgm:t>
    </dgm:pt>
    <dgm:pt modelId="{4C8CAA48-16E2-394C-AF9F-FD38B20C1CCD}" type="sibTrans" cxnId="{D9E98C40-99BA-474A-B7AA-2FC2BC25F4FA}">
      <dgm:prSet/>
      <dgm:spPr/>
      <dgm:t>
        <a:bodyPr/>
        <a:lstStyle/>
        <a:p>
          <a:endParaRPr lang="en-US" sz="2000"/>
        </a:p>
      </dgm:t>
    </dgm:pt>
    <dgm:pt modelId="{8E7F3D4E-6F3F-5F46-830F-1EDA2870803E}">
      <dgm:prSet phldrT="[Text]" custT="1"/>
      <dgm:spPr>
        <a:solidFill>
          <a:srgbClr val="BD528F"/>
        </a:solidFill>
      </dgm:spPr>
      <dgm:t>
        <a:bodyPr/>
        <a:lstStyle/>
        <a:p>
          <a:r>
            <a:rPr lang="en-US" sz="1600" dirty="0"/>
            <a:t>Media and Press Relations</a:t>
          </a:r>
        </a:p>
      </dgm:t>
    </dgm:pt>
    <dgm:pt modelId="{DB1D691C-6BC6-0949-AF8F-87A771F6890A}" type="parTrans" cxnId="{49078743-F4D1-7645-AF9C-64CAE6BEE9F3}">
      <dgm:prSet/>
      <dgm:spPr/>
      <dgm:t>
        <a:bodyPr/>
        <a:lstStyle/>
        <a:p>
          <a:endParaRPr lang="en-US" sz="2000"/>
        </a:p>
      </dgm:t>
    </dgm:pt>
    <dgm:pt modelId="{B0F07F23-5FD0-D64B-82BD-6EF9958F39C1}" type="sibTrans" cxnId="{49078743-F4D1-7645-AF9C-64CAE6BEE9F3}">
      <dgm:prSet/>
      <dgm:spPr/>
      <dgm:t>
        <a:bodyPr/>
        <a:lstStyle/>
        <a:p>
          <a:endParaRPr lang="en-US" sz="2000"/>
        </a:p>
      </dgm:t>
    </dgm:pt>
    <dgm:pt modelId="{CCDA7FB1-A8EC-D146-8753-6CFC7E53A0FD}">
      <dgm:prSet phldrT="[Text]" custT="1"/>
      <dgm:spPr>
        <a:solidFill>
          <a:srgbClr val="62387F">
            <a:alpha val="99608"/>
          </a:srgbClr>
        </a:solidFill>
      </dgm:spPr>
      <dgm:t>
        <a:bodyPr/>
        <a:lstStyle/>
        <a:p>
          <a:r>
            <a:rPr lang="en-US" sz="1600" dirty="0"/>
            <a:t>Audiovisual Production Services</a:t>
          </a:r>
        </a:p>
      </dgm:t>
    </dgm:pt>
    <dgm:pt modelId="{FAE34C29-8EC6-BB47-A318-A66379C17486}" type="parTrans" cxnId="{D22A8F12-C198-4E45-8571-682923E082D3}">
      <dgm:prSet/>
      <dgm:spPr/>
      <dgm:t>
        <a:bodyPr/>
        <a:lstStyle/>
        <a:p>
          <a:endParaRPr lang="en-US" sz="2000"/>
        </a:p>
      </dgm:t>
    </dgm:pt>
    <dgm:pt modelId="{38C9F6CB-53B5-CD49-B1EC-F84372EE0C16}" type="sibTrans" cxnId="{D22A8F12-C198-4E45-8571-682923E082D3}">
      <dgm:prSet/>
      <dgm:spPr/>
      <dgm:t>
        <a:bodyPr/>
        <a:lstStyle/>
        <a:p>
          <a:endParaRPr lang="en-US" sz="2000"/>
        </a:p>
      </dgm:t>
    </dgm:pt>
    <dgm:pt modelId="{3422D653-EBA4-2949-B26E-B91AF8523B6D}">
      <dgm:prSet phldrT="[Text]" custT="1"/>
      <dgm:spPr>
        <a:solidFill>
          <a:srgbClr val="D43C81">
            <a:alpha val="24706"/>
          </a:srgbClr>
        </a:solidFill>
      </dgm:spPr>
      <dgm:t>
        <a:bodyPr/>
        <a:lstStyle/>
        <a:p>
          <a:r>
            <a:rPr lang="en-US" sz="1600" dirty="0"/>
            <a:t>Exhibitions and Global Engagement</a:t>
          </a:r>
        </a:p>
      </dgm:t>
    </dgm:pt>
    <dgm:pt modelId="{92EDE1F0-BA36-4D4B-880E-DA79F65467ED}" type="parTrans" cxnId="{3ABF1216-BB6F-7744-9391-98502FAB7A1E}">
      <dgm:prSet/>
      <dgm:spPr/>
      <dgm:t>
        <a:bodyPr/>
        <a:lstStyle/>
        <a:p>
          <a:endParaRPr lang="en-US" sz="2000"/>
        </a:p>
      </dgm:t>
    </dgm:pt>
    <dgm:pt modelId="{82219534-1588-2E46-8199-49748E811A57}" type="sibTrans" cxnId="{3ABF1216-BB6F-7744-9391-98502FAB7A1E}">
      <dgm:prSet/>
      <dgm:spPr/>
      <dgm:t>
        <a:bodyPr/>
        <a:lstStyle/>
        <a:p>
          <a:endParaRPr lang="en-US" sz="2000"/>
        </a:p>
      </dgm:t>
    </dgm:pt>
    <dgm:pt modelId="{860C8384-3959-B849-B198-614C18FEC852}">
      <dgm:prSet phldrT="[Text]" custT="1"/>
      <dgm:spPr>
        <a:solidFill>
          <a:srgbClr val="62387F">
            <a:alpha val="25098"/>
          </a:srgbClr>
        </a:solidFill>
      </dgm:spPr>
      <dgm:t>
        <a:bodyPr/>
        <a:lstStyle/>
        <a:p>
          <a:r>
            <a:rPr lang="en-US" sz="1600" dirty="0"/>
            <a:t>Teacher and Student </a:t>
          </a:r>
          <a:r>
            <a:rPr lang="en-US" sz="1600" dirty="0" err="1"/>
            <a:t>Programmes</a:t>
          </a:r>
          <a:endParaRPr lang="en-US" sz="1600" dirty="0"/>
        </a:p>
      </dgm:t>
    </dgm:pt>
    <dgm:pt modelId="{6392F870-6A3E-F449-A287-35EB7849AB34}" type="parTrans" cxnId="{4F6A0784-B225-B144-BA84-B574B4755031}">
      <dgm:prSet/>
      <dgm:spPr/>
      <dgm:t>
        <a:bodyPr/>
        <a:lstStyle/>
        <a:p>
          <a:endParaRPr lang="en-US" sz="2000"/>
        </a:p>
      </dgm:t>
    </dgm:pt>
    <dgm:pt modelId="{09BA2D51-F29D-8E42-9992-90E8C8CDC45F}" type="sibTrans" cxnId="{4F6A0784-B225-B144-BA84-B574B4755031}">
      <dgm:prSet/>
      <dgm:spPr/>
      <dgm:t>
        <a:bodyPr/>
        <a:lstStyle/>
        <a:p>
          <a:endParaRPr lang="en-US" sz="2000"/>
        </a:p>
      </dgm:t>
    </dgm:pt>
    <dgm:pt modelId="{F7ADBB03-76F4-E04C-9C6B-868E31629CBB}">
      <dgm:prSet phldrT="[Text]" custT="1"/>
      <dgm:spPr>
        <a:solidFill>
          <a:srgbClr val="62387F">
            <a:alpha val="25098"/>
          </a:srgbClr>
        </a:solidFill>
      </dgm:spPr>
      <dgm:t>
        <a:bodyPr/>
        <a:lstStyle/>
        <a:p>
          <a:r>
            <a:rPr lang="en-US" sz="1600" dirty="0"/>
            <a:t>Visitors and Local Engagement</a:t>
          </a:r>
        </a:p>
      </dgm:t>
    </dgm:pt>
    <dgm:pt modelId="{A2613749-2590-3C49-91B0-BA49D139391A}" type="parTrans" cxnId="{438A058C-8A41-1047-8FC4-F0B247FDB07B}">
      <dgm:prSet/>
      <dgm:spPr/>
      <dgm:t>
        <a:bodyPr/>
        <a:lstStyle/>
        <a:p>
          <a:endParaRPr lang="en-US" sz="2000"/>
        </a:p>
      </dgm:t>
    </dgm:pt>
    <dgm:pt modelId="{D237AE04-FDFF-374B-875E-DAF1B7AC7DF2}" type="sibTrans" cxnId="{438A058C-8A41-1047-8FC4-F0B247FDB07B}">
      <dgm:prSet/>
      <dgm:spPr/>
      <dgm:t>
        <a:bodyPr/>
        <a:lstStyle/>
        <a:p>
          <a:endParaRPr lang="en-US" sz="2000"/>
        </a:p>
      </dgm:t>
    </dgm:pt>
    <dgm:pt modelId="{39A1C7E8-235E-5748-A2D6-B50BA6EEAD07}">
      <dgm:prSet custT="1"/>
      <dgm:spPr>
        <a:solidFill>
          <a:srgbClr val="62387F">
            <a:alpha val="25098"/>
          </a:srgbClr>
        </a:solidFill>
      </dgm:spPr>
      <dgm:t>
        <a:bodyPr/>
        <a:lstStyle/>
        <a:p>
          <a:r>
            <a:rPr lang="en-US" sz="1600" dirty="0"/>
            <a:t>Design and Visual Identity Services</a:t>
          </a:r>
        </a:p>
      </dgm:t>
    </dgm:pt>
    <dgm:pt modelId="{CFF5CB91-0AA0-1F4B-93FD-9363BE06E07E}" type="parTrans" cxnId="{FBA725EB-62F6-5A46-B847-470405A7E17D}">
      <dgm:prSet/>
      <dgm:spPr/>
      <dgm:t>
        <a:bodyPr/>
        <a:lstStyle/>
        <a:p>
          <a:endParaRPr lang="en-US"/>
        </a:p>
      </dgm:t>
    </dgm:pt>
    <dgm:pt modelId="{9F8F33D0-0ADA-294F-8A93-A69297742163}" type="sibTrans" cxnId="{FBA725EB-62F6-5A46-B847-470405A7E17D}">
      <dgm:prSet/>
      <dgm:spPr/>
      <dgm:t>
        <a:bodyPr/>
        <a:lstStyle/>
        <a:p>
          <a:endParaRPr lang="en-US"/>
        </a:p>
      </dgm:t>
    </dgm:pt>
    <dgm:pt modelId="{FC07E58A-DBF1-D74C-8965-19953D7BE25B}" type="pres">
      <dgm:prSet presAssocID="{21595306-7EE3-A048-9E05-1BD3F53806E8}" presName="Name0" presStyleCnt="0">
        <dgm:presLayoutVars>
          <dgm:chMax val="7"/>
          <dgm:chPref val="7"/>
          <dgm:dir/>
        </dgm:presLayoutVars>
      </dgm:prSet>
      <dgm:spPr/>
    </dgm:pt>
    <dgm:pt modelId="{1A7716AA-2022-F045-9156-CD531C1BD583}" type="pres">
      <dgm:prSet presAssocID="{21595306-7EE3-A048-9E05-1BD3F53806E8}" presName="Name1" presStyleCnt="0"/>
      <dgm:spPr/>
    </dgm:pt>
    <dgm:pt modelId="{9274D415-2E81-A741-9A49-2A8207F3A4C1}" type="pres">
      <dgm:prSet presAssocID="{21595306-7EE3-A048-9E05-1BD3F53806E8}" presName="cycle" presStyleCnt="0"/>
      <dgm:spPr/>
    </dgm:pt>
    <dgm:pt modelId="{98C27170-E0FF-C84F-B253-DEE415B70594}" type="pres">
      <dgm:prSet presAssocID="{21595306-7EE3-A048-9E05-1BD3F53806E8}" presName="srcNode" presStyleLbl="node1" presStyleIdx="0" presStyleCnt="7"/>
      <dgm:spPr/>
    </dgm:pt>
    <dgm:pt modelId="{F04C68EC-699E-CA4A-ADB1-031DE9B05195}" type="pres">
      <dgm:prSet presAssocID="{21595306-7EE3-A048-9E05-1BD3F53806E8}" presName="conn" presStyleLbl="parChTrans1D2" presStyleIdx="0" presStyleCnt="1"/>
      <dgm:spPr/>
    </dgm:pt>
    <dgm:pt modelId="{D0B6693E-4411-0F48-85F0-4ED9C761EDC1}" type="pres">
      <dgm:prSet presAssocID="{21595306-7EE3-A048-9E05-1BD3F53806E8}" presName="extraNode" presStyleLbl="node1" presStyleIdx="0" presStyleCnt="7"/>
      <dgm:spPr/>
    </dgm:pt>
    <dgm:pt modelId="{E99CE064-7D53-F543-B1C2-E50AF8F06227}" type="pres">
      <dgm:prSet presAssocID="{21595306-7EE3-A048-9E05-1BD3F53806E8}" presName="dstNode" presStyleLbl="node1" presStyleIdx="0" presStyleCnt="7"/>
      <dgm:spPr/>
    </dgm:pt>
    <dgm:pt modelId="{A9B9DB62-3B14-9F4D-90C3-9F7D87736B37}" type="pres">
      <dgm:prSet presAssocID="{5459AFF1-D9DA-8C44-9A1A-181B693A3C84}" presName="text_1" presStyleLbl="node1" presStyleIdx="0" presStyleCnt="7">
        <dgm:presLayoutVars>
          <dgm:bulletEnabled val="1"/>
        </dgm:presLayoutVars>
      </dgm:prSet>
      <dgm:spPr/>
    </dgm:pt>
    <dgm:pt modelId="{61DFE5CF-E436-884F-8BA3-A3FF49E0468F}" type="pres">
      <dgm:prSet presAssocID="{5459AFF1-D9DA-8C44-9A1A-181B693A3C84}" presName="accent_1" presStyleCnt="0"/>
      <dgm:spPr/>
    </dgm:pt>
    <dgm:pt modelId="{F94A435F-2F38-B34C-A873-C82CFB5D96A9}" type="pres">
      <dgm:prSet presAssocID="{5459AFF1-D9DA-8C44-9A1A-181B693A3C84}" presName="accentRepeatNode" presStyleLbl="solidFgAcc1" presStyleIdx="0" presStyleCnt="7"/>
      <dgm:spPr>
        <a:ln>
          <a:solidFill>
            <a:srgbClr val="E15161"/>
          </a:solidFill>
        </a:ln>
      </dgm:spPr>
    </dgm:pt>
    <dgm:pt modelId="{3999C440-D294-CE42-832F-72C479825D45}" type="pres">
      <dgm:prSet presAssocID="{8E7F3D4E-6F3F-5F46-830F-1EDA2870803E}" presName="text_2" presStyleLbl="node1" presStyleIdx="1" presStyleCnt="7">
        <dgm:presLayoutVars>
          <dgm:bulletEnabled val="1"/>
        </dgm:presLayoutVars>
      </dgm:prSet>
      <dgm:spPr/>
    </dgm:pt>
    <dgm:pt modelId="{0A51D7E1-F335-1E43-A937-F5EF35DD2066}" type="pres">
      <dgm:prSet presAssocID="{8E7F3D4E-6F3F-5F46-830F-1EDA2870803E}" presName="accent_2" presStyleCnt="0"/>
      <dgm:spPr/>
    </dgm:pt>
    <dgm:pt modelId="{373C4992-FB03-7B44-9612-ACF210AC0115}" type="pres">
      <dgm:prSet presAssocID="{8E7F3D4E-6F3F-5F46-830F-1EDA2870803E}" presName="accentRepeatNode" presStyleLbl="solidFgAcc1" presStyleIdx="1" presStyleCnt="7"/>
      <dgm:spPr>
        <a:ln>
          <a:solidFill>
            <a:srgbClr val="C04E90"/>
          </a:solidFill>
        </a:ln>
      </dgm:spPr>
    </dgm:pt>
    <dgm:pt modelId="{4B91DEBD-68A0-0845-B871-6E4486ECCD5C}" type="pres">
      <dgm:prSet presAssocID="{860C8384-3959-B849-B198-614C18FEC852}" presName="text_3" presStyleLbl="node1" presStyleIdx="2" presStyleCnt="7">
        <dgm:presLayoutVars>
          <dgm:bulletEnabled val="1"/>
        </dgm:presLayoutVars>
      </dgm:prSet>
      <dgm:spPr/>
    </dgm:pt>
    <dgm:pt modelId="{0C8D5702-B3BE-C247-BAC9-02026297B054}" type="pres">
      <dgm:prSet presAssocID="{860C8384-3959-B849-B198-614C18FEC852}" presName="accent_3" presStyleCnt="0"/>
      <dgm:spPr/>
    </dgm:pt>
    <dgm:pt modelId="{037535F3-CE1D-C143-A491-A6EF30D89121}" type="pres">
      <dgm:prSet presAssocID="{860C8384-3959-B849-B198-614C18FEC852}" presName="accentRepeatNode" presStyleLbl="solidFgAcc1" presStyleIdx="2" presStyleCnt="7"/>
      <dgm:spPr>
        <a:ln>
          <a:solidFill>
            <a:srgbClr val="572878"/>
          </a:solidFill>
        </a:ln>
      </dgm:spPr>
    </dgm:pt>
    <dgm:pt modelId="{47A07154-67E1-8548-9603-83ACA8C5804C}" type="pres">
      <dgm:prSet presAssocID="{39A1C7E8-235E-5748-A2D6-B50BA6EEAD07}" presName="text_4" presStyleLbl="node1" presStyleIdx="3" presStyleCnt="7" custLinFactNeighborY="4043">
        <dgm:presLayoutVars>
          <dgm:bulletEnabled val="1"/>
        </dgm:presLayoutVars>
      </dgm:prSet>
      <dgm:spPr/>
    </dgm:pt>
    <dgm:pt modelId="{9A7C7AC2-D539-1949-B1B7-305E3FF71EC7}" type="pres">
      <dgm:prSet presAssocID="{39A1C7E8-235E-5748-A2D6-B50BA6EEAD07}" presName="accent_4" presStyleCnt="0"/>
      <dgm:spPr/>
    </dgm:pt>
    <dgm:pt modelId="{A58A755B-CEA8-7C42-AF0F-93D555FD7CBA}" type="pres">
      <dgm:prSet presAssocID="{39A1C7E8-235E-5748-A2D6-B50BA6EEAD07}" presName="accentRepeatNode" presStyleLbl="solidFgAcc1" presStyleIdx="3" presStyleCnt="7"/>
      <dgm:spPr>
        <a:ln>
          <a:solidFill>
            <a:srgbClr val="276AA8"/>
          </a:solidFill>
        </a:ln>
      </dgm:spPr>
    </dgm:pt>
    <dgm:pt modelId="{387922E2-D0D2-FA49-9D44-AEAF692841F7}" type="pres">
      <dgm:prSet presAssocID="{CCDA7FB1-A8EC-D146-8753-6CFC7E53A0FD}" presName="text_5" presStyleLbl="node1" presStyleIdx="4" presStyleCnt="7">
        <dgm:presLayoutVars>
          <dgm:bulletEnabled val="1"/>
        </dgm:presLayoutVars>
      </dgm:prSet>
      <dgm:spPr/>
    </dgm:pt>
    <dgm:pt modelId="{BC42DE59-ECFA-D940-9CC5-2320B722BB67}" type="pres">
      <dgm:prSet presAssocID="{CCDA7FB1-A8EC-D146-8753-6CFC7E53A0FD}" presName="accent_5" presStyleCnt="0"/>
      <dgm:spPr/>
    </dgm:pt>
    <dgm:pt modelId="{DAF2573A-148F-364C-8BFB-A9470E9E5943}" type="pres">
      <dgm:prSet presAssocID="{CCDA7FB1-A8EC-D146-8753-6CFC7E53A0FD}" presName="accentRepeatNode" presStyleLbl="solidFgAcc1" presStyleIdx="4" presStyleCnt="7"/>
      <dgm:spPr>
        <a:ln>
          <a:solidFill>
            <a:srgbClr val="293178"/>
          </a:solidFill>
        </a:ln>
      </dgm:spPr>
    </dgm:pt>
    <dgm:pt modelId="{5E0BEF6A-7577-5943-A024-47255C697D9A}" type="pres">
      <dgm:prSet presAssocID="{3422D653-EBA4-2949-B26E-B91AF8523B6D}" presName="text_6" presStyleLbl="node1" presStyleIdx="5" presStyleCnt="7">
        <dgm:presLayoutVars>
          <dgm:bulletEnabled val="1"/>
        </dgm:presLayoutVars>
      </dgm:prSet>
      <dgm:spPr/>
    </dgm:pt>
    <dgm:pt modelId="{26469848-92CD-C04B-903F-0A6D7B1A0CF8}" type="pres">
      <dgm:prSet presAssocID="{3422D653-EBA4-2949-B26E-B91AF8523B6D}" presName="accent_6" presStyleCnt="0"/>
      <dgm:spPr/>
    </dgm:pt>
    <dgm:pt modelId="{7CFAC382-E75B-E342-ACC9-B89655E8E825}" type="pres">
      <dgm:prSet presAssocID="{3422D653-EBA4-2949-B26E-B91AF8523B6D}" presName="accentRepeatNode" presStyleLbl="solidFgAcc1" presStyleIdx="5" presStyleCnt="7"/>
      <dgm:spPr>
        <a:ln>
          <a:solidFill>
            <a:srgbClr val="D83381"/>
          </a:solidFill>
        </a:ln>
      </dgm:spPr>
    </dgm:pt>
    <dgm:pt modelId="{B5A904B9-43B9-9843-9483-728B4E209591}" type="pres">
      <dgm:prSet presAssocID="{F7ADBB03-76F4-E04C-9C6B-868E31629CBB}" presName="text_7" presStyleLbl="node1" presStyleIdx="6" presStyleCnt="7">
        <dgm:presLayoutVars>
          <dgm:bulletEnabled val="1"/>
        </dgm:presLayoutVars>
      </dgm:prSet>
      <dgm:spPr/>
    </dgm:pt>
    <dgm:pt modelId="{80570C27-E1C7-B84A-B1E7-C123DEE58DEA}" type="pres">
      <dgm:prSet presAssocID="{F7ADBB03-76F4-E04C-9C6B-868E31629CBB}" presName="accent_7" presStyleCnt="0"/>
      <dgm:spPr/>
    </dgm:pt>
    <dgm:pt modelId="{206083E8-F5C5-DC4C-9CCC-7005C755B89B}" type="pres">
      <dgm:prSet presAssocID="{F7ADBB03-76F4-E04C-9C6B-868E31629CBB}" presName="accentRepeatNode" presStyleLbl="solidFgAcc1" presStyleIdx="6" presStyleCnt="7"/>
      <dgm:spPr>
        <a:ln>
          <a:solidFill>
            <a:srgbClr val="1F1F48"/>
          </a:solidFill>
        </a:ln>
      </dgm:spPr>
    </dgm:pt>
  </dgm:ptLst>
  <dgm:cxnLst>
    <dgm:cxn modelId="{25F56E10-BD32-6A49-871E-775A9F932C04}" type="presOf" srcId="{21595306-7EE3-A048-9E05-1BD3F53806E8}" destId="{FC07E58A-DBF1-D74C-8965-19953D7BE25B}" srcOrd="0" destOrd="0" presId="urn:microsoft.com/office/officeart/2008/layout/VerticalCurvedList"/>
    <dgm:cxn modelId="{D22A8F12-C198-4E45-8571-682923E082D3}" srcId="{21595306-7EE3-A048-9E05-1BD3F53806E8}" destId="{CCDA7FB1-A8EC-D146-8753-6CFC7E53A0FD}" srcOrd="4" destOrd="0" parTransId="{FAE34C29-8EC6-BB47-A318-A66379C17486}" sibTransId="{38C9F6CB-53B5-CD49-B1EC-F84372EE0C16}"/>
    <dgm:cxn modelId="{3ABF1216-BB6F-7744-9391-98502FAB7A1E}" srcId="{21595306-7EE3-A048-9E05-1BD3F53806E8}" destId="{3422D653-EBA4-2949-B26E-B91AF8523B6D}" srcOrd="5" destOrd="0" parTransId="{92EDE1F0-BA36-4D4B-880E-DA79F65467ED}" sibTransId="{82219534-1588-2E46-8199-49748E811A57}"/>
    <dgm:cxn modelId="{D9E98C40-99BA-474A-B7AA-2FC2BC25F4FA}" srcId="{21595306-7EE3-A048-9E05-1BD3F53806E8}" destId="{5459AFF1-D9DA-8C44-9A1A-181B693A3C84}" srcOrd="0" destOrd="0" parTransId="{6BB479EC-5D0E-2840-8CC1-B6B8F011AF3F}" sibTransId="{4C8CAA48-16E2-394C-AF9F-FD38B20C1CCD}"/>
    <dgm:cxn modelId="{49078743-F4D1-7645-AF9C-64CAE6BEE9F3}" srcId="{21595306-7EE3-A048-9E05-1BD3F53806E8}" destId="{8E7F3D4E-6F3F-5F46-830F-1EDA2870803E}" srcOrd="1" destOrd="0" parTransId="{DB1D691C-6BC6-0949-AF8F-87A771F6890A}" sibTransId="{B0F07F23-5FD0-D64B-82BD-6EF9958F39C1}"/>
    <dgm:cxn modelId="{CA315948-8FE4-EC44-8BF8-A8ACBFC637FB}" type="presOf" srcId="{F7ADBB03-76F4-E04C-9C6B-868E31629CBB}" destId="{B5A904B9-43B9-9843-9483-728B4E209591}" srcOrd="0" destOrd="0" presId="urn:microsoft.com/office/officeart/2008/layout/VerticalCurvedList"/>
    <dgm:cxn modelId="{CBDEF45C-FC56-6C4F-B3F3-534EFE816FFC}" type="presOf" srcId="{8E7F3D4E-6F3F-5F46-830F-1EDA2870803E}" destId="{3999C440-D294-CE42-832F-72C479825D45}" srcOrd="0" destOrd="0" presId="urn:microsoft.com/office/officeart/2008/layout/VerticalCurvedList"/>
    <dgm:cxn modelId="{4F6A0784-B225-B144-BA84-B574B4755031}" srcId="{21595306-7EE3-A048-9E05-1BD3F53806E8}" destId="{860C8384-3959-B849-B198-614C18FEC852}" srcOrd="2" destOrd="0" parTransId="{6392F870-6A3E-F449-A287-35EB7849AB34}" sibTransId="{09BA2D51-F29D-8E42-9992-90E8C8CDC45F}"/>
    <dgm:cxn modelId="{438A058C-8A41-1047-8FC4-F0B247FDB07B}" srcId="{21595306-7EE3-A048-9E05-1BD3F53806E8}" destId="{F7ADBB03-76F4-E04C-9C6B-868E31629CBB}" srcOrd="6" destOrd="0" parTransId="{A2613749-2590-3C49-91B0-BA49D139391A}" sibTransId="{D237AE04-FDFF-374B-875E-DAF1B7AC7DF2}"/>
    <dgm:cxn modelId="{E205549B-8E4D-D54C-AFAA-7828A608D3D5}" type="presOf" srcId="{3422D653-EBA4-2949-B26E-B91AF8523B6D}" destId="{5E0BEF6A-7577-5943-A024-47255C697D9A}" srcOrd="0" destOrd="0" presId="urn:microsoft.com/office/officeart/2008/layout/VerticalCurvedList"/>
    <dgm:cxn modelId="{409188CF-3415-F449-9109-3C14B5406195}" type="presOf" srcId="{4C8CAA48-16E2-394C-AF9F-FD38B20C1CCD}" destId="{F04C68EC-699E-CA4A-ADB1-031DE9B05195}" srcOrd="0" destOrd="0" presId="urn:microsoft.com/office/officeart/2008/layout/VerticalCurvedList"/>
    <dgm:cxn modelId="{BDC4DFE6-92DD-3348-A90A-C9EE9F141634}" type="presOf" srcId="{CCDA7FB1-A8EC-D146-8753-6CFC7E53A0FD}" destId="{387922E2-D0D2-FA49-9D44-AEAF692841F7}" srcOrd="0" destOrd="0" presId="urn:microsoft.com/office/officeart/2008/layout/VerticalCurvedList"/>
    <dgm:cxn modelId="{FBA725EB-62F6-5A46-B847-470405A7E17D}" srcId="{21595306-7EE3-A048-9E05-1BD3F53806E8}" destId="{39A1C7E8-235E-5748-A2D6-B50BA6EEAD07}" srcOrd="3" destOrd="0" parTransId="{CFF5CB91-0AA0-1F4B-93FD-9363BE06E07E}" sibTransId="{9F8F33D0-0ADA-294F-8A93-A69297742163}"/>
    <dgm:cxn modelId="{89FAC7F1-DD0B-884B-8E6D-F89B63B79B81}" type="presOf" srcId="{5459AFF1-D9DA-8C44-9A1A-181B693A3C84}" destId="{A9B9DB62-3B14-9F4D-90C3-9F7D87736B37}" srcOrd="0" destOrd="0" presId="urn:microsoft.com/office/officeart/2008/layout/VerticalCurvedList"/>
    <dgm:cxn modelId="{E5D42DF9-3218-A246-B659-3B7B9EAECB88}" type="presOf" srcId="{39A1C7E8-235E-5748-A2D6-B50BA6EEAD07}" destId="{47A07154-67E1-8548-9603-83ACA8C5804C}" srcOrd="0" destOrd="0" presId="urn:microsoft.com/office/officeart/2008/layout/VerticalCurvedList"/>
    <dgm:cxn modelId="{A9486BFA-6383-854D-AD68-1E5807071F99}" type="presOf" srcId="{860C8384-3959-B849-B198-614C18FEC852}" destId="{4B91DEBD-68A0-0845-B871-6E4486ECCD5C}" srcOrd="0" destOrd="0" presId="urn:microsoft.com/office/officeart/2008/layout/VerticalCurvedList"/>
    <dgm:cxn modelId="{624D893E-F0D3-F348-83BF-FBC7291E2C93}" type="presParOf" srcId="{FC07E58A-DBF1-D74C-8965-19953D7BE25B}" destId="{1A7716AA-2022-F045-9156-CD531C1BD583}" srcOrd="0" destOrd="0" presId="urn:microsoft.com/office/officeart/2008/layout/VerticalCurvedList"/>
    <dgm:cxn modelId="{DFC64DE9-7143-EB4F-9E27-D6DB8D9E8017}" type="presParOf" srcId="{1A7716AA-2022-F045-9156-CD531C1BD583}" destId="{9274D415-2E81-A741-9A49-2A8207F3A4C1}" srcOrd="0" destOrd="0" presId="urn:microsoft.com/office/officeart/2008/layout/VerticalCurvedList"/>
    <dgm:cxn modelId="{A11C8655-14E0-7744-A570-2E91659BCD66}" type="presParOf" srcId="{9274D415-2E81-A741-9A49-2A8207F3A4C1}" destId="{98C27170-E0FF-C84F-B253-DEE415B70594}" srcOrd="0" destOrd="0" presId="urn:microsoft.com/office/officeart/2008/layout/VerticalCurvedList"/>
    <dgm:cxn modelId="{EDE026A6-9A8B-BA4E-89A8-3738C37F6EEE}" type="presParOf" srcId="{9274D415-2E81-A741-9A49-2A8207F3A4C1}" destId="{F04C68EC-699E-CA4A-ADB1-031DE9B05195}" srcOrd="1" destOrd="0" presId="urn:microsoft.com/office/officeart/2008/layout/VerticalCurvedList"/>
    <dgm:cxn modelId="{21D84316-12AC-BF49-9533-EC251D971B5D}" type="presParOf" srcId="{9274D415-2E81-A741-9A49-2A8207F3A4C1}" destId="{D0B6693E-4411-0F48-85F0-4ED9C761EDC1}" srcOrd="2" destOrd="0" presId="urn:microsoft.com/office/officeart/2008/layout/VerticalCurvedList"/>
    <dgm:cxn modelId="{A32B5982-4E00-FA48-A665-D474E9C7FFE4}" type="presParOf" srcId="{9274D415-2E81-A741-9A49-2A8207F3A4C1}" destId="{E99CE064-7D53-F543-B1C2-E50AF8F06227}" srcOrd="3" destOrd="0" presId="urn:microsoft.com/office/officeart/2008/layout/VerticalCurvedList"/>
    <dgm:cxn modelId="{BC66745D-ECE4-6946-9D3C-3FD5AB0E3290}" type="presParOf" srcId="{1A7716AA-2022-F045-9156-CD531C1BD583}" destId="{A9B9DB62-3B14-9F4D-90C3-9F7D87736B37}" srcOrd="1" destOrd="0" presId="urn:microsoft.com/office/officeart/2008/layout/VerticalCurvedList"/>
    <dgm:cxn modelId="{15FD72E7-AB3A-A443-BF2F-04D0CA1489A9}" type="presParOf" srcId="{1A7716AA-2022-F045-9156-CD531C1BD583}" destId="{61DFE5CF-E436-884F-8BA3-A3FF49E0468F}" srcOrd="2" destOrd="0" presId="urn:microsoft.com/office/officeart/2008/layout/VerticalCurvedList"/>
    <dgm:cxn modelId="{A80CC054-5A2A-DC4E-B907-37F1D94C0271}" type="presParOf" srcId="{61DFE5CF-E436-884F-8BA3-A3FF49E0468F}" destId="{F94A435F-2F38-B34C-A873-C82CFB5D96A9}" srcOrd="0" destOrd="0" presId="urn:microsoft.com/office/officeart/2008/layout/VerticalCurvedList"/>
    <dgm:cxn modelId="{83F5409B-5849-B540-B4BF-996F6898A41A}" type="presParOf" srcId="{1A7716AA-2022-F045-9156-CD531C1BD583}" destId="{3999C440-D294-CE42-832F-72C479825D45}" srcOrd="3" destOrd="0" presId="urn:microsoft.com/office/officeart/2008/layout/VerticalCurvedList"/>
    <dgm:cxn modelId="{E85D786F-0401-5B45-8C76-DD8AC0203152}" type="presParOf" srcId="{1A7716AA-2022-F045-9156-CD531C1BD583}" destId="{0A51D7E1-F335-1E43-A937-F5EF35DD2066}" srcOrd="4" destOrd="0" presId="urn:microsoft.com/office/officeart/2008/layout/VerticalCurvedList"/>
    <dgm:cxn modelId="{190F88C4-7A24-BD46-8DB2-CE8876D299ED}" type="presParOf" srcId="{0A51D7E1-F335-1E43-A937-F5EF35DD2066}" destId="{373C4992-FB03-7B44-9612-ACF210AC0115}" srcOrd="0" destOrd="0" presId="urn:microsoft.com/office/officeart/2008/layout/VerticalCurvedList"/>
    <dgm:cxn modelId="{7DFC7276-A42C-214C-8A4B-84CD6899D944}" type="presParOf" srcId="{1A7716AA-2022-F045-9156-CD531C1BD583}" destId="{4B91DEBD-68A0-0845-B871-6E4486ECCD5C}" srcOrd="5" destOrd="0" presId="urn:microsoft.com/office/officeart/2008/layout/VerticalCurvedList"/>
    <dgm:cxn modelId="{6D403645-127A-A44C-9005-4E2476700803}" type="presParOf" srcId="{1A7716AA-2022-F045-9156-CD531C1BD583}" destId="{0C8D5702-B3BE-C247-BAC9-02026297B054}" srcOrd="6" destOrd="0" presId="urn:microsoft.com/office/officeart/2008/layout/VerticalCurvedList"/>
    <dgm:cxn modelId="{1897D0EA-60F2-3C4D-8E0D-61656E97DB7F}" type="presParOf" srcId="{0C8D5702-B3BE-C247-BAC9-02026297B054}" destId="{037535F3-CE1D-C143-A491-A6EF30D89121}" srcOrd="0" destOrd="0" presId="urn:microsoft.com/office/officeart/2008/layout/VerticalCurvedList"/>
    <dgm:cxn modelId="{4F5E3017-B473-E440-B5BF-9E8AA10A194C}" type="presParOf" srcId="{1A7716AA-2022-F045-9156-CD531C1BD583}" destId="{47A07154-67E1-8548-9603-83ACA8C5804C}" srcOrd="7" destOrd="0" presId="urn:microsoft.com/office/officeart/2008/layout/VerticalCurvedList"/>
    <dgm:cxn modelId="{B92EFE7E-1C17-6146-9FDE-38840D678361}" type="presParOf" srcId="{1A7716AA-2022-F045-9156-CD531C1BD583}" destId="{9A7C7AC2-D539-1949-B1B7-305E3FF71EC7}" srcOrd="8" destOrd="0" presId="urn:microsoft.com/office/officeart/2008/layout/VerticalCurvedList"/>
    <dgm:cxn modelId="{E11761DA-7AEA-2B4D-B71D-4853705AD2E7}" type="presParOf" srcId="{9A7C7AC2-D539-1949-B1B7-305E3FF71EC7}" destId="{A58A755B-CEA8-7C42-AF0F-93D555FD7CBA}" srcOrd="0" destOrd="0" presId="urn:microsoft.com/office/officeart/2008/layout/VerticalCurvedList"/>
    <dgm:cxn modelId="{2CC4BA06-B799-7A46-9752-9E321D7D0BFF}" type="presParOf" srcId="{1A7716AA-2022-F045-9156-CD531C1BD583}" destId="{387922E2-D0D2-FA49-9D44-AEAF692841F7}" srcOrd="9" destOrd="0" presId="urn:microsoft.com/office/officeart/2008/layout/VerticalCurvedList"/>
    <dgm:cxn modelId="{A2E4534B-390C-4E43-B6F1-D17B81DFE0E8}" type="presParOf" srcId="{1A7716AA-2022-F045-9156-CD531C1BD583}" destId="{BC42DE59-ECFA-D940-9CC5-2320B722BB67}" srcOrd="10" destOrd="0" presId="urn:microsoft.com/office/officeart/2008/layout/VerticalCurvedList"/>
    <dgm:cxn modelId="{114B70E4-6EFD-A849-9D45-41047D0565CE}" type="presParOf" srcId="{BC42DE59-ECFA-D940-9CC5-2320B722BB67}" destId="{DAF2573A-148F-364C-8BFB-A9470E9E5943}" srcOrd="0" destOrd="0" presId="urn:microsoft.com/office/officeart/2008/layout/VerticalCurvedList"/>
    <dgm:cxn modelId="{71166348-16BF-7345-BC9A-6DE5D3E55F77}" type="presParOf" srcId="{1A7716AA-2022-F045-9156-CD531C1BD583}" destId="{5E0BEF6A-7577-5943-A024-47255C697D9A}" srcOrd="11" destOrd="0" presId="urn:microsoft.com/office/officeart/2008/layout/VerticalCurvedList"/>
    <dgm:cxn modelId="{14A152E3-C92B-CB47-A6A8-648AF5F1BFAF}" type="presParOf" srcId="{1A7716AA-2022-F045-9156-CD531C1BD583}" destId="{26469848-92CD-C04B-903F-0A6D7B1A0CF8}" srcOrd="12" destOrd="0" presId="urn:microsoft.com/office/officeart/2008/layout/VerticalCurvedList"/>
    <dgm:cxn modelId="{49A9EF23-5824-F64D-B99A-22135D0BBF2B}" type="presParOf" srcId="{26469848-92CD-C04B-903F-0A6D7B1A0CF8}" destId="{7CFAC382-E75B-E342-ACC9-B89655E8E825}" srcOrd="0" destOrd="0" presId="urn:microsoft.com/office/officeart/2008/layout/VerticalCurvedList"/>
    <dgm:cxn modelId="{D35C4D4E-8B17-1F41-BCD8-3CE2D35184EB}" type="presParOf" srcId="{1A7716AA-2022-F045-9156-CD531C1BD583}" destId="{B5A904B9-43B9-9843-9483-728B4E209591}" srcOrd="13" destOrd="0" presId="urn:microsoft.com/office/officeart/2008/layout/VerticalCurvedList"/>
    <dgm:cxn modelId="{798FDE9B-5564-A247-93BA-8E36943D7D9C}" type="presParOf" srcId="{1A7716AA-2022-F045-9156-CD531C1BD583}" destId="{80570C27-E1C7-B84A-B1E7-C123DEE58DEA}" srcOrd="14" destOrd="0" presId="urn:microsoft.com/office/officeart/2008/layout/VerticalCurvedList"/>
    <dgm:cxn modelId="{6B071F8A-37EC-A240-B5AD-E81AB268F727}" type="presParOf" srcId="{80570C27-E1C7-B84A-B1E7-C123DEE58DEA}" destId="{206083E8-F5C5-DC4C-9CCC-7005C755B89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64107E-2E6F-5547-B4E8-55752E4E269A}" type="doc">
      <dgm:prSet loTypeId="urn:microsoft.com/office/officeart/2005/8/layout/target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32CD544-7F68-1144-BF4A-0B5AF79DD40D}">
      <dgm:prSet phldrT="[Text]"/>
      <dgm:spPr/>
      <dgm:t>
        <a:bodyPr/>
        <a:lstStyle/>
        <a:p>
          <a:r>
            <a:rPr lang="en-US" dirty="0"/>
            <a:t>Editor</a:t>
          </a:r>
        </a:p>
      </dgm:t>
    </dgm:pt>
    <dgm:pt modelId="{37BA81A2-57AA-6D47-8667-D4B6F8B18ECD}" type="parTrans" cxnId="{D00E9E24-8F88-1B4A-8476-6D4B5E19DFEE}">
      <dgm:prSet/>
      <dgm:spPr/>
      <dgm:t>
        <a:bodyPr/>
        <a:lstStyle/>
        <a:p>
          <a:endParaRPr lang="en-US"/>
        </a:p>
      </dgm:t>
    </dgm:pt>
    <dgm:pt modelId="{20E61E42-689D-7349-9AE0-85EBBB50C4D2}" type="sibTrans" cxnId="{D00E9E24-8F88-1B4A-8476-6D4B5E19DFEE}">
      <dgm:prSet/>
      <dgm:spPr/>
      <dgm:t>
        <a:bodyPr/>
        <a:lstStyle/>
        <a:p>
          <a:endParaRPr lang="en-US"/>
        </a:p>
      </dgm:t>
    </dgm:pt>
    <dgm:pt modelId="{C55D601F-DFD0-1547-9B6E-C69469FC9F17}">
      <dgm:prSet phldrT="[Text]" custT="1"/>
      <dgm:spPr/>
      <dgm:t>
        <a:bodyPr vert="vert270"/>
        <a:lstStyle/>
        <a:p>
          <a:r>
            <a:rPr lang="en-US" sz="2800" b="1" dirty="0"/>
            <a:t>Channel</a:t>
          </a:r>
        </a:p>
      </dgm:t>
    </dgm:pt>
    <dgm:pt modelId="{F655E2CE-DE3B-BA45-8B62-CE3CFF3B9796}" type="parTrans" cxnId="{0C1B03BB-4FFF-624A-B487-2283919BA6A2}">
      <dgm:prSet/>
      <dgm:spPr/>
      <dgm:t>
        <a:bodyPr/>
        <a:lstStyle/>
        <a:p>
          <a:endParaRPr lang="en-US"/>
        </a:p>
      </dgm:t>
    </dgm:pt>
    <dgm:pt modelId="{4E295FB0-064C-D546-9B97-33E4316ACAE8}" type="sibTrans" cxnId="{0C1B03BB-4FFF-624A-B487-2283919BA6A2}">
      <dgm:prSet/>
      <dgm:spPr/>
      <dgm:t>
        <a:bodyPr/>
        <a:lstStyle/>
        <a:p>
          <a:endParaRPr lang="en-US"/>
        </a:p>
      </dgm:t>
    </dgm:pt>
    <dgm:pt modelId="{8C9830CC-794F-6342-9656-14BEBC038504}">
      <dgm:prSet phldrT="[Text]"/>
      <dgm:spPr/>
      <dgm:t>
        <a:bodyPr/>
        <a:lstStyle/>
        <a:p>
          <a:r>
            <a:rPr lang="en-US" dirty="0"/>
            <a:t>Pitcher / Writer</a:t>
          </a:r>
        </a:p>
      </dgm:t>
    </dgm:pt>
    <dgm:pt modelId="{9189CDDC-297B-6B4B-9466-B7C3DD277652}" type="parTrans" cxnId="{ACBDC45C-9E92-8047-9A8A-E9016D9AE13A}">
      <dgm:prSet/>
      <dgm:spPr/>
      <dgm:t>
        <a:bodyPr/>
        <a:lstStyle/>
        <a:p>
          <a:endParaRPr lang="en-US"/>
        </a:p>
      </dgm:t>
    </dgm:pt>
    <dgm:pt modelId="{BC1849E8-B2EC-6B48-A815-439192DE351A}" type="sibTrans" cxnId="{ACBDC45C-9E92-8047-9A8A-E9016D9AE13A}">
      <dgm:prSet/>
      <dgm:spPr/>
      <dgm:t>
        <a:bodyPr/>
        <a:lstStyle/>
        <a:p>
          <a:endParaRPr lang="en-US"/>
        </a:p>
      </dgm:t>
    </dgm:pt>
    <dgm:pt modelId="{73303A6B-9D87-534C-90CD-37FD795416FD}">
      <dgm:prSet phldrT="[Text]" custT="1"/>
      <dgm:spPr/>
      <dgm:t>
        <a:bodyPr/>
        <a:lstStyle/>
        <a:p>
          <a:r>
            <a:rPr lang="en-US" sz="2800" b="1" dirty="0"/>
            <a:t>Story for X channel(s)</a:t>
          </a:r>
        </a:p>
      </dgm:t>
    </dgm:pt>
    <dgm:pt modelId="{76B7F762-C6A0-3A4A-9DD2-EF7B77572088}" type="parTrans" cxnId="{3D1A5BFB-ADBA-AE4F-B376-9FFF8B2C7C72}">
      <dgm:prSet/>
      <dgm:spPr/>
      <dgm:t>
        <a:bodyPr/>
        <a:lstStyle/>
        <a:p>
          <a:endParaRPr lang="en-US"/>
        </a:p>
      </dgm:t>
    </dgm:pt>
    <dgm:pt modelId="{6BF8BB40-C8C1-1A41-B788-B23CD50A05BC}" type="sibTrans" cxnId="{3D1A5BFB-ADBA-AE4F-B376-9FFF8B2C7C72}">
      <dgm:prSet/>
      <dgm:spPr/>
      <dgm:t>
        <a:bodyPr/>
        <a:lstStyle/>
        <a:p>
          <a:endParaRPr lang="en-US"/>
        </a:p>
      </dgm:t>
    </dgm:pt>
    <dgm:pt modelId="{EDD07D74-45F0-AE45-96E3-3A0769279319}" type="pres">
      <dgm:prSet presAssocID="{0B64107E-2E6F-5547-B4E8-55752E4E269A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71F31995-6E98-4740-A1ED-6C19F87EFDC7}" type="pres">
      <dgm:prSet presAssocID="{0B64107E-2E6F-5547-B4E8-55752E4E269A}" presName="outerBox" presStyleCnt="0"/>
      <dgm:spPr/>
    </dgm:pt>
    <dgm:pt modelId="{128503CC-0B85-DA4A-B329-DDBAE28708F2}" type="pres">
      <dgm:prSet presAssocID="{0B64107E-2E6F-5547-B4E8-55752E4E269A}" presName="outerBoxParent" presStyleLbl="node1" presStyleIdx="0" presStyleCnt="2"/>
      <dgm:spPr/>
    </dgm:pt>
    <dgm:pt modelId="{3A22D3F1-90FC-0940-9ACA-BD319437C69D}" type="pres">
      <dgm:prSet presAssocID="{0B64107E-2E6F-5547-B4E8-55752E4E269A}" presName="outerBoxChildren" presStyleCnt="0"/>
      <dgm:spPr/>
    </dgm:pt>
    <dgm:pt modelId="{58A69F1A-9B73-6E4E-8CB6-352BC87862A1}" type="pres">
      <dgm:prSet presAssocID="{C55D601F-DFD0-1547-9B6E-C69469FC9F17}" presName="oChild" presStyleLbl="fgAcc1" presStyleIdx="0" presStyleCnt="2">
        <dgm:presLayoutVars>
          <dgm:bulletEnabled val="1"/>
        </dgm:presLayoutVars>
      </dgm:prSet>
      <dgm:spPr/>
    </dgm:pt>
    <dgm:pt modelId="{7B5A0D00-B629-DE45-AE86-4889E64D413F}" type="pres">
      <dgm:prSet presAssocID="{0B64107E-2E6F-5547-B4E8-55752E4E269A}" presName="middleBox" presStyleCnt="0"/>
      <dgm:spPr/>
    </dgm:pt>
    <dgm:pt modelId="{4F25AC05-8A5F-D345-83C3-1275A5565C52}" type="pres">
      <dgm:prSet presAssocID="{0B64107E-2E6F-5547-B4E8-55752E4E269A}" presName="middleBoxParent" presStyleLbl="node1" presStyleIdx="1" presStyleCnt="2"/>
      <dgm:spPr/>
    </dgm:pt>
    <dgm:pt modelId="{43910943-A5E3-FC4D-9953-659AD0AD84DE}" type="pres">
      <dgm:prSet presAssocID="{0B64107E-2E6F-5547-B4E8-55752E4E269A}" presName="middleBoxChildren" presStyleCnt="0"/>
      <dgm:spPr/>
    </dgm:pt>
    <dgm:pt modelId="{DD70C32E-A430-2745-A9EA-38D1F90090E9}" type="pres">
      <dgm:prSet presAssocID="{73303A6B-9D87-534C-90CD-37FD795416FD}" presName="mChild" presStyleLbl="fgAcc1" presStyleIdx="1" presStyleCnt="2">
        <dgm:presLayoutVars>
          <dgm:bulletEnabled val="1"/>
        </dgm:presLayoutVars>
      </dgm:prSet>
      <dgm:spPr/>
    </dgm:pt>
  </dgm:ptLst>
  <dgm:cxnLst>
    <dgm:cxn modelId="{81A4C40B-BB60-D94B-AD82-0131894B3DDF}" type="presOf" srcId="{0B64107E-2E6F-5547-B4E8-55752E4E269A}" destId="{EDD07D74-45F0-AE45-96E3-3A0769279319}" srcOrd="0" destOrd="0" presId="urn:microsoft.com/office/officeart/2005/8/layout/target2"/>
    <dgm:cxn modelId="{D00E9E24-8F88-1B4A-8476-6D4B5E19DFEE}" srcId="{0B64107E-2E6F-5547-B4E8-55752E4E269A}" destId="{232CD544-7F68-1144-BF4A-0B5AF79DD40D}" srcOrd="0" destOrd="0" parTransId="{37BA81A2-57AA-6D47-8667-D4B6F8B18ECD}" sibTransId="{20E61E42-689D-7349-9AE0-85EBBB50C4D2}"/>
    <dgm:cxn modelId="{ACBDC45C-9E92-8047-9A8A-E9016D9AE13A}" srcId="{0B64107E-2E6F-5547-B4E8-55752E4E269A}" destId="{8C9830CC-794F-6342-9656-14BEBC038504}" srcOrd="1" destOrd="0" parTransId="{9189CDDC-297B-6B4B-9466-B7C3DD277652}" sibTransId="{BC1849E8-B2EC-6B48-A815-439192DE351A}"/>
    <dgm:cxn modelId="{0C1B03BB-4FFF-624A-B487-2283919BA6A2}" srcId="{232CD544-7F68-1144-BF4A-0B5AF79DD40D}" destId="{C55D601F-DFD0-1547-9B6E-C69469FC9F17}" srcOrd="0" destOrd="0" parTransId="{F655E2CE-DE3B-BA45-8B62-CE3CFF3B9796}" sibTransId="{4E295FB0-064C-D546-9B97-33E4316ACAE8}"/>
    <dgm:cxn modelId="{F1D058DF-DC94-0C46-9E3F-332A15706153}" type="presOf" srcId="{73303A6B-9D87-534C-90CD-37FD795416FD}" destId="{DD70C32E-A430-2745-A9EA-38D1F90090E9}" srcOrd="0" destOrd="0" presId="urn:microsoft.com/office/officeart/2005/8/layout/target2"/>
    <dgm:cxn modelId="{C26204ED-D2C7-FC4B-AD88-F36EAA3F81AC}" type="presOf" srcId="{C55D601F-DFD0-1547-9B6E-C69469FC9F17}" destId="{58A69F1A-9B73-6E4E-8CB6-352BC87862A1}" srcOrd="0" destOrd="0" presId="urn:microsoft.com/office/officeart/2005/8/layout/target2"/>
    <dgm:cxn modelId="{A416CDF7-91A3-2245-8C3A-0D85C5B76AD7}" type="presOf" srcId="{8C9830CC-794F-6342-9656-14BEBC038504}" destId="{4F25AC05-8A5F-D345-83C3-1275A5565C52}" srcOrd="0" destOrd="0" presId="urn:microsoft.com/office/officeart/2005/8/layout/target2"/>
    <dgm:cxn modelId="{3D1A5BFB-ADBA-AE4F-B376-9FFF8B2C7C72}" srcId="{8C9830CC-794F-6342-9656-14BEBC038504}" destId="{73303A6B-9D87-534C-90CD-37FD795416FD}" srcOrd="0" destOrd="0" parTransId="{76B7F762-C6A0-3A4A-9DD2-EF7B77572088}" sibTransId="{6BF8BB40-C8C1-1A41-B788-B23CD50A05BC}"/>
    <dgm:cxn modelId="{BD193BFD-C06B-7640-8307-95F75D46B746}" type="presOf" srcId="{232CD544-7F68-1144-BF4A-0B5AF79DD40D}" destId="{128503CC-0B85-DA4A-B329-DDBAE28708F2}" srcOrd="0" destOrd="0" presId="urn:microsoft.com/office/officeart/2005/8/layout/target2"/>
    <dgm:cxn modelId="{CE6517A9-2C2D-3E48-810C-4491F201CCEF}" type="presParOf" srcId="{EDD07D74-45F0-AE45-96E3-3A0769279319}" destId="{71F31995-6E98-4740-A1ED-6C19F87EFDC7}" srcOrd="0" destOrd="0" presId="urn:microsoft.com/office/officeart/2005/8/layout/target2"/>
    <dgm:cxn modelId="{475F9C90-B07B-4043-A1C0-C066AEB5DA30}" type="presParOf" srcId="{71F31995-6E98-4740-A1ED-6C19F87EFDC7}" destId="{128503CC-0B85-DA4A-B329-DDBAE28708F2}" srcOrd="0" destOrd="0" presId="urn:microsoft.com/office/officeart/2005/8/layout/target2"/>
    <dgm:cxn modelId="{06C88816-616C-BF44-84BC-B5C0D52FD8ED}" type="presParOf" srcId="{71F31995-6E98-4740-A1ED-6C19F87EFDC7}" destId="{3A22D3F1-90FC-0940-9ACA-BD319437C69D}" srcOrd="1" destOrd="0" presId="urn:microsoft.com/office/officeart/2005/8/layout/target2"/>
    <dgm:cxn modelId="{39F734C8-601A-DA4A-9FA7-939958E6AFB8}" type="presParOf" srcId="{3A22D3F1-90FC-0940-9ACA-BD319437C69D}" destId="{58A69F1A-9B73-6E4E-8CB6-352BC87862A1}" srcOrd="0" destOrd="0" presId="urn:microsoft.com/office/officeart/2005/8/layout/target2"/>
    <dgm:cxn modelId="{B4466EA0-60A4-8F45-AAB9-E016E1238B6E}" type="presParOf" srcId="{EDD07D74-45F0-AE45-96E3-3A0769279319}" destId="{7B5A0D00-B629-DE45-AE86-4889E64D413F}" srcOrd="1" destOrd="0" presId="urn:microsoft.com/office/officeart/2005/8/layout/target2"/>
    <dgm:cxn modelId="{BC1596B5-A81E-5944-8880-5C5F466F805B}" type="presParOf" srcId="{7B5A0D00-B629-DE45-AE86-4889E64D413F}" destId="{4F25AC05-8A5F-D345-83C3-1275A5565C52}" srcOrd="0" destOrd="0" presId="urn:microsoft.com/office/officeart/2005/8/layout/target2"/>
    <dgm:cxn modelId="{C8165E95-27F1-C042-8EDE-341D64AE61DF}" type="presParOf" srcId="{7B5A0D00-B629-DE45-AE86-4889E64D413F}" destId="{43910943-A5E3-FC4D-9953-659AD0AD84DE}" srcOrd="1" destOrd="0" presId="urn:microsoft.com/office/officeart/2005/8/layout/target2"/>
    <dgm:cxn modelId="{6DF60751-FBD7-0548-81BF-93C5B886609C}" type="presParOf" srcId="{43910943-A5E3-FC4D-9953-659AD0AD84DE}" destId="{DD70C32E-A430-2745-A9EA-38D1F90090E9}" srcOrd="0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C68EC-699E-CA4A-ADB1-031DE9B05195}">
      <dsp:nvSpPr>
        <dsp:cNvPr id="0" name=""/>
        <dsp:cNvSpPr/>
      </dsp:nvSpPr>
      <dsp:spPr>
        <a:xfrm>
          <a:off x="-4076772" y="-625724"/>
          <a:ext cx="4857988" cy="4857988"/>
        </a:xfrm>
        <a:prstGeom prst="blockArc">
          <a:avLst>
            <a:gd name="adj1" fmla="val 18900000"/>
            <a:gd name="adj2" fmla="val 2700000"/>
            <a:gd name="adj3" fmla="val 445"/>
          </a:avLst>
        </a:pr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B9DB62-3B14-9F4D-90C3-9F7D87736B37}">
      <dsp:nvSpPr>
        <dsp:cNvPr id="0" name=""/>
        <dsp:cNvSpPr/>
      </dsp:nvSpPr>
      <dsp:spPr>
        <a:xfrm>
          <a:off x="253184" y="163953"/>
          <a:ext cx="7707966" cy="327762"/>
        </a:xfrm>
        <a:prstGeom prst="rect">
          <a:avLst/>
        </a:prstGeom>
        <a:solidFill>
          <a:srgbClr val="DC5665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Editorial Content Development	</a:t>
          </a:r>
        </a:p>
      </dsp:txBody>
      <dsp:txXfrm>
        <a:off x="253184" y="163953"/>
        <a:ext cx="7707966" cy="327762"/>
      </dsp:txXfrm>
    </dsp:sp>
    <dsp:sp modelId="{F94A435F-2F38-B34C-A873-C82CFB5D96A9}">
      <dsp:nvSpPr>
        <dsp:cNvPr id="0" name=""/>
        <dsp:cNvSpPr/>
      </dsp:nvSpPr>
      <dsp:spPr>
        <a:xfrm>
          <a:off x="48333" y="122982"/>
          <a:ext cx="409702" cy="40970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E151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99C440-D294-CE42-832F-72C479825D45}">
      <dsp:nvSpPr>
        <dsp:cNvPr id="0" name=""/>
        <dsp:cNvSpPr/>
      </dsp:nvSpPr>
      <dsp:spPr>
        <a:xfrm>
          <a:off x="550002" y="655885"/>
          <a:ext cx="7411148" cy="327762"/>
        </a:xfrm>
        <a:prstGeom prst="rect">
          <a:avLst/>
        </a:prstGeom>
        <a:solidFill>
          <a:srgbClr val="BD528F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Media and Press Relations</a:t>
          </a:r>
        </a:p>
      </dsp:txBody>
      <dsp:txXfrm>
        <a:off x="550002" y="655885"/>
        <a:ext cx="7411148" cy="327762"/>
      </dsp:txXfrm>
    </dsp:sp>
    <dsp:sp modelId="{373C4992-FB03-7B44-9612-ACF210AC0115}">
      <dsp:nvSpPr>
        <dsp:cNvPr id="0" name=""/>
        <dsp:cNvSpPr/>
      </dsp:nvSpPr>
      <dsp:spPr>
        <a:xfrm>
          <a:off x="345151" y="614914"/>
          <a:ext cx="409702" cy="40970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C04E9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91DEBD-68A0-0845-B871-6E4486ECCD5C}">
      <dsp:nvSpPr>
        <dsp:cNvPr id="0" name=""/>
        <dsp:cNvSpPr/>
      </dsp:nvSpPr>
      <dsp:spPr>
        <a:xfrm>
          <a:off x="712657" y="1147456"/>
          <a:ext cx="7248493" cy="327762"/>
        </a:xfrm>
        <a:prstGeom prst="rect">
          <a:avLst/>
        </a:prstGeom>
        <a:solidFill>
          <a:srgbClr val="62387F">
            <a:alpha val="25098"/>
          </a:srgb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Teacher and Student </a:t>
          </a:r>
          <a:r>
            <a:rPr lang="en-US" sz="1600" kern="1200" dirty="0" err="1"/>
            <a:t>Programmes</a:t>
          </a:r>
          <a:endParaRPr lang="en-US" sz="1600" kern="1200" dirty="0"/>
        </a:p>
      </dsp:txBody>
      <dsp:txXfrm>
        <a:off x="712657" y="1147456"/>
        <a:ext cx="7248493" cy="327762"/>
      </dsp:txXfrm>
    </dsp:sp>
    <dsp:sp modelId="{037535F3-CE1D-C143-A491-A6EF30D89121}">
      <dsp:nvSpPr>
        <dsp:cNvPr id="0" name=""/>
        <dsp:cNvSpPr/>
      </dsp:nvSpPr>
      <dsp:spPr>
        <a:xfrm>
          <a:off x="507806" y="1106486"/>
          <a:ext cx="409702" cy="40970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57287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A07154-67E1-8548-9603-83ACA8C5804C}">
      <dsp:nvSpPr>
        <dsp:cNvPr id="0" name=""/>
        <dsp:cNvSpPr/>
      </dsp:nvSpPr>
      <dsp:spPr>
        <a:xfrm>
          <a:off x="764591" y="1652639"/>
          <a:ext cx="7196559" cy="327762"/>
        </a:xfrm>
        <a:prstGeom prst="rect">
          <a:avLst/>
        </a:prstGeom>
        <a:solidFill>
          <a:srgbClr val="62387F">
            <a:alpha val="25098"/>
          </a:srgb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Design and Visual Identity Services</a:t>
          </a:r>
        </a:p>
      </dsp:txBody>
      <dsp:txXfrm>
        <a:off x="764591" y="1652639"/>
        <a:ext cx="7196559" cy="327762"/>
      </dsp:txXfrm>
    </dsp:sp>
    <dsp:sp modelId="{A58A755B-CEA8-7C42-AF0F-93D555FD7CBA}">
      <dsp:nvSpPr>
        <dsp:cNvPr id="0" name=""/>
        <dsp:cNvSpPr/>
      </dsp:nvSpPr>
      <dsp:spPr>
        <a:xfrm>
          <a:off x="559740" y="1598418"/>
          <a:ext cx="409702" cy="40970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276AA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7922E2-D0D2-FA49-9D44-AEAF692841F7}">
      <dsp:nvSpPr>
        <dsp:cNvPr id="0" name=""/>
        <dsp:cNvSpPr/>
      </dsp:nvSpPr>
      <dsp:spPr>
        <a:xfrm>
          <a:off x="712657" y="2131320"/>
          <a:ext cx="7248493" cy="327762"/>
        </a:xfrm>
        <a:prstGeom prst="rect">
          <a:avLst/>
        </a:prstGeom>
        <a:solidFill>
          <a:srgbClr val="62387F">
            <a:alpha val="99608"/>
          </a:srgb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Audiovisual Production Services</a:t>
          </a:r>
        </a:p>
      </dsp:txBody>
      <dsp:txXfrm>
        <a:off x="712657" y="2131320"/>
        <a:ext cx="7248493" cy="327762"/>
      </dsp:txXfrm>
    </dsp:sp>
    <dsp:sp modelId="{DAF2573A-148F-364C-8BFB-A9470E9E5943}">
      <dsp:nvSpPr>
        <dsp:cNvPr id="0" name=""/>
        <dsp:cNvSpPr/>
      </dsp:nvSpPr>
      <dsp:spPr>
        <a:xfrm>
          <a:off x="507806" y="2090350"/>
          <a:ext cx="409702" cy="40970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29317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0BEF6A-7577-5943-A024-47255C697D9A}">
      <dsp:nvSpPr>
        <dsp:cNvPr id="0" name=""/>
        <dsp:cNvSpPr/>
      </dsp:nvSpPr>
      <dsp:spPr>
        <a:xfrm>
          <a:off x="550002" y="2622891"/>
          <a:ext cx="7411148" cy="327762"/>
        </a:xfrm>
        <a:prstGeom prst="rect">
          <a:avLst/>
        </a:prstGeom>
        <a:solidFill>
          <a:srgbClr val="D43C81">
            <a:alpha val="24706"/>
          </a:srgb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Exhibitions and Global Engagement</a:t>
          </a:r>
        </a:p>
      </dsp:txBody>
      <dsp:txXfrm>
        <a:off x="550002" y="2622891"/>
        <a:ext cx="7411148" cy="327762"/>
      </dsp:txXfrm>
    </dsp:sp>
    <dsp:sp modelId="{7CFAC382-E75B-E342-ACC9-B89655E8E825}">
      <dsp:nvSpPr>
        <dsp:cNvPr id="0" name=""/>
        <dsp:cNvSpPr/>
      </dsp:nvSpPr>
      <dsp:spPr>
        <a:xfrm>
          <a:off x="345151" y="2581921"/>
          <a:ext cx="409702" cy="40970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D8338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904B9-43B9-9843-9483-728B4E209591}">
      <dsp:nvSpPr>
        <dsp:cNvPr id="0" name=""/>
        <dsp:cNvSpPr/>
      </dsp:nvSpPr>
      <dsp:spPr>
        <a:xfrm>
          <a:off x="253184" y="3114823"/>
          <a:ext cx="7707966" cy="327762"/>
        </a:xfrm>
        <a:prstGeom prst="rect">
          <a:avLst/>
        </a:prstGeom>
        <a:solidFill>
          <a:srgbClr val="62387F">
            <a:alpha val="25098"/>
          </a:srgb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Visitors and Local Engagement</a:t>
          </a:r>
        </a:p>
      </dsp:txBody>
      <dsp:txXfrm>
        <a:off x="253184" y="3114823"/>
        <a:ext cx="7707966" cy="327762"/>
      </dsp:txXfrm>
    </dsp:sp>
    <dsp:sp modelId="{206083E8-F5C5-DC4C-9CCC-7005C755B89B}">
      <dsp:nvSpPr>
        <dsp:cNvPr id="0" name=""/>
        <dsp:cNvSpPr/>
      </dsp:nvSpPr>
      <dsp:spPr>
        <a:xfrm>
          <a:off x="48333" y="3073853"/>
          <a:ext cx="409702" cy="40970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1F1F4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8503CC-0B85-DA4A-B329-DDBAE28708F2}">
      <dsp:nvSpPr>
        <dsp:cNvPr id="0" name=""/>
        <dsp:cNvSpPr/>
      </dsp:nvSpPr>
      <dsp:spPr>
        <a:xfrm>
          <a:off x="0" y="0"/>
          <a:ext cx="3801292" cy="2784432"/>
        </a:xfrm>
        <a:prstGeom prst="roundRect">
          <a:avLst>
            <a:gd name="adj" fmla="val 8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161029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Editor</a:t>
          </a:r>
        </a:p>
      </dsp:txBody>
      <dsp:txXfrm>
        <a:off x="69320" y="69320"/>
        <a:ext cx="3662652" cy="2645792"/>
      </dsp:txXfrm>
    </dsp:sp>
    <dsp:sp modelId="{58A69F1A-9B73-6E4E-8CB6-352BC87862A1}">
      <dsp:nvSpPr>
        <dsp:cNvPr id="0" name=""/>
        <dsp:cNvSpPr/>
      </dsp:nvSpPr>
      <dsp:spPr>
        <a:xfrm>
          <a:off x="95032" y="696108"/>
          <a:ext cx="570193" cy="194910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Channel</a:t>
          </a:r>
        </a:p>
      </dsp:txBody>
      <dsp:txXfrm>
        <a:off x="112567" y="713643"/>
        <a:ext cx="535123" cy="1914032"/>
      </dsp:txXfrm>
    </dsp:sp>
    <dsp:sp modelId="{4F25AC05-8A5F-D345-83C3-1275A5565C52}">
      <dsp:nvSpPr>
        <dsp:cNvPr id="0" name=""/>
        <dsp:cNvSpPr/>
      </dsp:nvSpPr>
      <dsp:spPr>
        <a:xfrm>
          <a:off x="760258" y="696108"/>
          <a:ext cx="2946001" cy="1949102"/>
        </a:xfrm>
        <a:prstGeom prst="roundRect">
          <a:avLst>
            <a:gd name="adj" fmla="val 10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237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Pitcher / Writer</a:t>
          </a:r>
        </a:p>
      </dsp:txBody>
      <dsp:txXfrm>
        <a:off x="820200" y="756050"/>
        <a:ext cx="2826117" cy="1829218"/>
      </dsp:txXfrm>
    </dsp:sp>
    <dsp:sp modelId="{DD70C32E-A430-2745-A9EA-38D1F90090E9}">
      <dsp:nvSpPr>
        <dsp:cNvPr id="0" name=""/>
        <dsp:cNvSpPr/>
      </dsp:nvSpPr>
      <dsp:spPr>
        <a:xfrm>
          <a:off x="833908" y="1573204"/>
          <a:ext cx="2798701" cy="87709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Story for X channel(s)</a:t>
          </a:r>
        </a:p>
      </dsp:txBody>
      <dsp:txXfrm>
        <a:off x="860882" y="1600178"/>
        <a:ext cx="2744753" cy="8231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86407-71DE-004F-9069-1B106F2757D7}" type="datetime1">
              <a:t>7/23/18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1B819-35A6-1E4A-974C-027A5F370BF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0701C-2F06-FA4C-B30F-A2A789699B94}" type="datetime1">
              <a:t>7/23/18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5BA24-BA6D-194E-A359-15988E35966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531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ECO writers: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ECO-CO: Cristina, Anais S,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Achintya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Corinne, Ana L, Matthew, Kate</a:t>
            </a:r>
            <a:r>
              <a:rPr lang="en-US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ECO-PR: Letitia, Melissa J,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Abha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Steph, Sarah, Arnaud</a:t>
            </a:r>
            <a:r>
              <a:rPr lang="en-US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Non-ECO writers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James, Melissa G, Andrew, Anais R, Manuela, Romain, Linn,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Benedetta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Panos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Katarina, Marzena,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Viginia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Bolek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643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ECO writers: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ECO-CO: Cristina, Anais S,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Achintya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Corinne, Ana L, Matthew, Kate</a:t>
            </a:r>
            <a:r>
              <a:rPr lang="en-US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ECO-PR: Letitia, Melissa J,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Abha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Steph, Sarah, Arnaud</a:t>
            </a:r>
            <a:r>
              <a:rPr lang="en-US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Non-ECO writers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James, Melissa G, Andrew, Anais R, Manuela, Romain, Linn,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Benedetta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Panos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Katarina, Marzena,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Viginia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Bolek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49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ECO writers: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ECO-CO: Cristina, Anais S,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Achintya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Corinne, Ana L, Matthew, Kate</a:t>
            </a:r>
            <a:r>
              <a:rPr lang="en-US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ECO-PR: Letitia, Melissa J,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Abha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Steph, Sarah, Arnaud</a:t>
            </a:r>
            <a:r>
              <a:rPr lang="en-US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Non-ECO writers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James, Melissa G, Andrew, Anais R, Manuela, Romain, Linn,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Benedetta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Panos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Katarina, Marzena,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Viginia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Bolek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170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Jupiter/2016/ECO/IRBranding/PPT/Rectangle-16X9.png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-16X9.png" descr="/Volumes/Jupiter/2016/ECO/IRBranding/PPT/Rectangle-16X9.png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68" y="0"/>
            <a:ext cx="85715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12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file://localhost/Volumes/Jupiter/2016/ECO/IRBranding/PPT/Banner-16X9.pn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-16X9.png" descr="/Volumes/Jupiter/2016/ECO/IRBranding/PPT/Banner-16X9.png"/>
          <p:cNvPicPr>
            <a:picLocks noChangeAspect="1"/>
          </p:cNvPicPr>
          <p:nvPr userDrawn="1"/>
        </p:nvPicPr>
        <p:blipFill>
          <a:blip r:embed="rId16" r:link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9229"/>
            <a:ext cx="9144000" cy="63062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7/23/18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2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Collaboration between ECO and Departments’/Experiments’ communications teams 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24.07.2018</a:t>
            </a:r>
          </a:p>
        </p:txBody>
      </p:sp>
    </p:spTree>
    <p:extLst>
      <p:ext uri="{BB962C8B-B14F-4D97-AF65-F5344CB8AC3E}">
        <p14:creationId xmlns:p14="http://schemas.microsoft.com/office/powerpoint/2010/main" val="3873977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1">
            <a:extLst>
              <a:ext uri="{FF2B5EF4-FFF2-40B4-BE49-F238E27FC236}">
                <a16:creationId xmlns:a16="http://schemas.microsoft.com/office/drawing/2014/main" id="{5754B5C6-491A-7F45-83EF-5206C63F97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3843342"/>
              </p:ext>
            </p:extLst>
          </p:nvPr>
        </p:nvGraphicFramePr>
        <p:xfrm>
          <a:off x="495852" y="1224500"/>
          <a:ext cx="8412480" cy="31888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95817">
                  <a:extLst>
                    <a:ext uri="{9D8B030D-6E8A-4147-A177-3AD203B41FA5}">
                      <a16:colId xmlns:a16="http://schemas.microsoft.com/office/drawing/2014/main" val="1914047983"/>
                    </a:ext>
                  </a:extLst>
                </a:gridCol>
                <a:gridCol w="2799000">
                  <a:extLst>
                    <a:ext uri="{9D8B030D-6E8A-4147-A177-3AD203B41FA5}">
                      <a16:colId xmlns:a16="http://schemas.microsoft.com/office/drawing/2014/main" val="936738352"/>
                    </a:ext>
                  </a:extLst>
                </a:gridCol>
                <a:gridCol w="3817663">
                  <a:extLst>
                    <a:ext uri="{9D8B030D-6E8A-4147-A177-3AD203B41FA5}">
                      <a16:colId xmlns:a16="http://schemas.microsoft.com/office/drawing/2014/main" val="3282707149"/>
                    </a:ext>
                  </a:extLst>
                </a:gridCol>
              </a:tblGrid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Topics/Beats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Story pitchers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Story pitcher backups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717734923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Accelerators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Corinne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07661224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Antimatter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Corinne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56655540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Birth of the web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Melissa G, James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045801480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CERN people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Cristina, Steph, Sarah, Rachel, Antonella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Anais 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409541987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Computing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Melissa G, Andrew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04255622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Detectors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Katarina, Marzena, Virginia, </a:t>
                      </a:r>
                      <a:r>
                        <a:rPr lang="en-US" sz="1000" u="none" strike="noStrike" dirty="0" err="1">
                          <a:effectLst/>
                        </a:rPr>
                        <a:t>Bolek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Other contacts from the experiments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77072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Engineering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Corinne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Achintya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971512149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Physics results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Ana L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Letizia, </a:t>
                      </a:r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r>
                        <a:rPr lang="en-US" sz="1000" u="none" strike="noStrike" dirty="0">
                          <a:effectLst/>
                        </a:rPr>
                        <a:t>, Matthew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045049923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    LHC Experiments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Katarina, Marzena, Virginia, </a:t>
                      </a:r>
                      <a:r>
                        <a:rPr lang="en-US" sz="1000" u="none" strike="noStrike" dirty="0" err="1">
                          <a:effectLst/>
                        </a:rPr>
                        <a:t>Bolek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Other contacts from the experiments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307475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    Non-LHC experiments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Ana L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Letizia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611908453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Future colliders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Panos</a:t>
                      </a:r>
                      <a:r>
                        <a:rPr lang="en-US" sz="1000" u="none" strike="noStrike" dirty="0">
                          <a:effectLst/>
                        </a:rPr>
                        <a:t> (FCC), Rickard (CLIC), Isabel (HL-LHC), Mike (PBC)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777276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General CERN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Cristina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Anais S, Melissa J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458491930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Local engagement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François, Loraine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Marie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733067450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Education and outreach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Abha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Cristina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886315654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Arts at CERN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Monica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254736666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   HSE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James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n/a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46884699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   CERN and Society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Benedetta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Sofia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63414724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History of CERN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Corinne, James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Cristina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69392904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Knowledge Transfer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Anais 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Cristina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926670610"/>
                  </a:ext>
                </a:extLst>
              </a:tr>
            </a:tbl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73A026ED-0A0E-334B-94C5-4075F4AE3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Beats and Pitchers/Writers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AD036D-2849-324D-B417-5910773AB10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Roles and Responsibilities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Snip Single Corner Rectangle 9">
            <a:extLst>
              <a:ext uri="{FF2B5EF4-FFF2-40B4-BE49-F238E27FC236}">
                <a16:creationId xmlns:a16="http://schemas.microsoft.com/office/drawing/2014/main" id="{EDCD1808-E237-DB43-BC48-73B3AFCCC093}"/>
              </a:ext>
            </a:extLst>
          </p:cNvPr>
          <p:cNvSpPr/>
          <p:nvPr/>
        </p:nvSpPr>
        <p:spPr>
          <a:xfrm>
            <a:off x="7095649" y="170688"/>
            <a:ext cx="1670639" cy="1827929"/>
          </a:xfrm>
          <a:prstGeom prst="snip1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Comments and feedback welcome</a:t>
            </a:r>
          </a:p>
        </p:txBody>
      </p:sp>
    </p:spTree>
    <p:extLst>
      <p:ext uri="{BB962C8B-B14F-4D97-AF65-F5344CB8AC3E}">
        <p14:creationId xmlns:p14="http://schemas.microsoft.com/office/powerpoint/2010/main" val="351684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30C8B-A1EF-F345-9083-60100289C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Channels and Editors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A5197-67FC-9D41-9487-721FBA49B13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Roles and Responsibilities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C9AE42-33EB-8E4E-8B67-9D8E4014E4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D08AA48-75C3-364D-A2D5-DC7D1B0422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398805"/>
              </p:ext>
            </p:extLst>
          </p:nvPr>
        </p:nvGraphicFramePr>
        <p:xfrm>
          <a:off x="457200" y="1295185"/>
          <a:ext cx="8347167" cy="120586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92472">
                  <a:extLst>
                    <a:ext uri="{9D8B030D-6E8A-4147-A177-3AD203B41FA5}">
                      <a16:colId xmlns:a16="http://schemas.microsoft.com/office/drawing/2014/main" val="1892775355"/>
                    </a:ext>
                  </a:extLst>
                </a:gridCol>
                <a:gridCol w="1284968">
                  <a:extLst>
                    <a:ext uri="{9D8B030D-6E8A-4147-A177-3AD203B41FA5}">
                      <a16:colId xmlns:a16="http://schemas.microsoft.com/office/drawing/2014/main" val="1850168230"/>
                    </a:ext>
                  </a:extLst>
                </a:gridCol>
                <a:gridCol w="767684">
                  <a:extLst>
                    <a:ext uri="{9D8B030D-6E8A-4147-A177-3AD203B41FA5}">
                      <a16:colId xmlns:a16="http://schemas.microsoft.com/office/drawing/2014/main" val="903564286"/>
                    </a:ext>
                  </a:extLst>
                </a:gridCol>
                <a:gridCol w="1041262">
                  <a:extLst>
                    <a:ext uri="{9D8B030D-6E8A-4147-A177-3AD203B41FA5}">
                      <a16:colId xmlns:a16="http://schemas.microsoft.com/office/drawing/2014/main" val="3056792124"/>
                    </a:ext>
                  </a:extLst>
                </a:gridCol>
                <a:gridCol w="1064883">
                  <a:extLst>
                    <a:ext uri="{9D8B030D-6E8A-4147-A177-3AD203B41FA5}">
                      <a16:colId xmlns:a16="http://schemas.microsoft.com/office/drawing/2014/main" val="234244049"/>
                    </a:ext>
                  </a:extLst>
                </a:gridCol>
                <a:gridCol w="1124328">
                  <a:extLst>
                    <a:ext uri="{9D8B030D-6E8A-4147-A177-3AD203B41FA5}">
                      <a16:colId xmlns:a16="http://schemas.microsoft.com/office/drawing/2014/main" val="657408740"/>
                    </a:ext>
                  </a:extLst>
                </a:gridCol>
                <a:gridCol w="908971">
                  <a:extLst>
                    <a:ext uri="{9D8B030D-6E8A-4147-A177-3AD203B41FA5}">
                      <a16:colId xmlns:a16="http://schemas.microsoft.com/office/drawing/2014/main" val="633655230"/>
                    </a:ext>
                  </a:extLst>
                </a:gridCol>
                <a:gridCol w="1062599">
                  <a:extLst>
                    <a:ext uri="{9D8B030D-6E8A-4147-A177-3AD203B41FA5}">
                      <a16:colId xmlns:a16="http://schemas.microsoft.com/office/drawing/2014/main" val="1088237178"/>
                    </a:ext>
                  </a:extLst>
                </a:gridCol>
              </a:tblGrid>
              <a:tr h="1905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Website audiences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80696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General Public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CERN Community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Media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Scientists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Industry partners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Policymakers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Students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Educators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extLst>
                  <a:ext uri="{0D108BD9-81ED-4DB2-BD59-A6C34878D82A}">
                    <a16:rowId xmlns:a16="http://schemas.microsoft.com/office/drawing/2014/main" val="2521010277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Kate (</a:t>
                      </a:r>
                      <a:r>
                        <a:rPr lang="en-US" sz="1200" u="none" strike="noStrike" dirty="0" err="1">
                          <a:effectLst/>
                        </a:rPr>
                        <a:t>Achintya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Corinne </a:t>
                      </a:r>
                    </a:p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(Anais 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Arnaud (Sophie)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Ana L </a:t>
                      </a:r>
                    </a:p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(Kate)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Kate </a:t>
                      </a:r>
                    </a:p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(Anais R)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Corinne (James)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Kate (</a:t>
                      </a:r>
                      <a:r>
                        <a:rPr lang="en-US" sz="1200" u="none" strike="noStrike" dirty="0" err="1">
                          <a:effectLst/>
                        </a:rPr>
                        <a:t>Sascha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Kate </a:t>
                      </a:r>
                    </a:p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(</a:t>
                      </a:r>
                      <a:r>
                        <a:rPr lang="en-US" sz="1200" u="none" strike="noStrike" dirty="0" err="1">
                          <a:effectLst/>
                        </a:rPr>
                        <a:t>Sascha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53731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788A7E25-D33B-E64C-B838-EC1F486315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464992"/>
              </p:ext>
            </p:extLst>
          </p:nvPr>
        </p:nvGraphicFramePr>
        <p:xfrm>
          <a:off x="457199" y="2931854"/>
          <a:ext cx="8347168" cy="120586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67370">
                  <a:extLst>
                    <a:ext uri="{9D8B030D-6E8A-4147-A177-3AD203B41FA5}">
                      <a16:colId xmlns:a16="http://schemas.microsoft.com/office/drawing/2014/main" val="3058421814"/>
                    </a:ext>
                  </a:extLst>
                </a:gridCol>
                <a:gridCol w="1022688">
                  <a:extLst>
                    <a:ext uri="{9D8B030D-6E8A-4147-A177-3AD203B41FA5}">
                      <a16:colId xmlns:a16="http://schemas.microsoft.com/office/drawing/2014/main" val="284556017"/>
                    </a:ext>
                  </a:extLst>
                </a:gridCol>
                <a:gridCol w="753482">
                  <a:extLst>
                    <a:ext uri="{9D8B030D-6E8A-4147-A177-3AD203B41FA5}">
                      <a16:colId xmlns:a16="http://schemas.microsoft.com/office/drawing/2014/main" val="1765850278"/>
                    </a:ext>
                  </a:extLst>
                </a:gridCol>
                <a:gridCol w="888085">
                  <a:extLst>
                    <a:ext uri="{9D8B030D-6E8A-4147-A177-3AD203B41FA5}">
                      <a16:colId xmlns:a16="http://schemas.microsoft.com/office/drawing/2014/main" val="2017799122"/>
                    </a:ext>
                  </a:extLst>
                </a:gridCol>
                <a:gridCol w="1100725">
                  <a:extLst>
                    <a:ext uri="{9D8B030D-6E8A-4147-A177-3AD203B41FA5}">
                      <a16:colId xmlns:a16="http://schemas.microsoft.com/office/drawing/2014/main" val="2162722754"/>
                    </a:ext>
                  </a:extLst>
                </a:gridCol>
                <a:gridCol w="1176565">
                  <a:extLst>
                    <a:ext uri="{9D8B030D-6E8A-4147-A177-3AD203B41FA5}">
                      <a16:colId xmlns:a16="http://schemas.microsoft.com/office/drawing/2014/main" val="1961366351"/>
                    </a:ext>
                  </a:extLst>
                </a:gridCol>
                <a:gridCol w="901337">
                  <a:extLst>
                    <a:ext uri="{9D8B030D-6E8A-4147-A177-3AD203B41FA5}">
                      <a16:colId xmlns:a16="http://schemas.microsoft.com/office/drawing/2014/main" val="2525601903"/>
                    </a:ext>
                  </a:extLst>
                </a:gridCol>
                <a:gridCol w="1436916">
                  <a:extLst>
                    <a:ext uri="{9D8B030D-6E8A-4147-A177-3AD203B41FA5}">
                      <a16:colId xmlns:a16="http://schemas.microsoft.com/office/drawing/2014/main" val="210902224"/>
                    </a:ext>
                  </a:extLst>
                </a:gridCol>
              </a:tblGrid>
              <a:tr h="1905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Additional channels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49315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Evergreen content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Social media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Courier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 err="1">
                          <a:effectLst/>
                        </a:rPr>
                        <a:t>Voisins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Alumni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Annual report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Speeches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Communication campaigns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/>
                </a:tc>
                <a:extLst>
                  <a:ext uri="{0D108BD9-81ED-4DB2-BD59-A6C34878D82A}">
                    <a16:rowId xmlns:a16="http://schemas.microsoft.com/office/drawing/2014/main" val="3709691838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 err="1">
                          <a:effectLst/>
                        </a:rPr>
                        <a:t>Achintya</a:t>
                      </a:r>
                      <a:r>
                        <a:rPr lang="en-US" sz="1200" u="none" strike="noStrike" dirty="0">
                          <a:effectLst/>
                        </a:rPr>
                        <a:t> (Corinne)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Julie &amp; </a:t>
                      </a:r>
                      <a:r>
                        <a:rPr lang="en-US" sz="1200" u="none" strike="noStrike" dirty="0" err="1">
                          <a:effectLst/>
                        </a:rPr>
                        <a:t>Loic</a:t>
                      </a:r>
                      <a:r>
                        <a:rPr lang="en-US" sz="1200" u="none" strike="noStrike" dirty="0">
                          <a:effectLst/>
                        </a:rPr>
                        <a:t> (Kate)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Matthew (Ana L)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Francois (Loraine)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Laure, Antonella and Rachel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Corinne </a:t>
                      </a:r>
                    </a:p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(Kate)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James &amp; Corinne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Kate </a:t>
                      </a:r>
                    </a:p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(Ana G)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525" marR="9525" marT="9525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419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46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FD2D3-6EE9-3C4B-A594-71FF2A7A0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6295C-E51D-314F-8605-8CB425A9D111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A2BD18-9C31-AF47-9BDD-0A4B139FEFE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800" dirty="0"/>
              <a:t>IR sections (Alumni, CERN &amp; Society Foundation) </a:t>
            </a:r>
          </a:p>
          <a:p>
            <a:r>
              <a:rPr lang="en-US" sz="1800" dirty="0"/>
              <a:t>Experiments</a:t>
            </a:r>
          </a:p>
          <a:p>
            <a:pPr lvl="1">
              <a:buFont typeface="Wingdings" pitchFamily="2" charset="2"/>
              <a:buChar char="ü"/>
            </a:pPr>
            <a:r>
              <a:rPr lang="en-US" sz="1400" dirty="0"/>
              <a:t>Communications teams</a:t>
            </a:r>
          </a:p>
          <a:p>
            <a:pPr lvl="1"/>
            <a:r>
              <a:rPr lang="en-US" sz="1400" dirty="0"/>
              <a:t>Spokespersons</a:t>
            </a:r>
          </a:p>
          <a:p>
            <a:r>
              <a:rPr lang="en-US" sz="1800" dirty="0"/>
              <a:t>Departments</a:t>
            </a:r>
          </a:p>
          <a:p>
            <a:pPr lvl="1">
              <a:buFont typeface="Wingdings" pitchFamily="2" charset="2"/>
              <a:buChar char="ü"/>
            </a:pPr>
            <a:r>
              <a:rPr lang="en-US" sz="1400" dirty="0"/>
              <a:t>Communications teams</a:t>
            </a:r>
          </a:p>
          <a:p>
            <a:pPr lvl="1"/>
            <a:r>
              <a:rPr lang="en-US" sz="1400" dirty="0"/>
              <a:t>Heads of Departments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/>
              <a:t>CERN Directorate / Management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F1FDBC-1900-1F4E-99F5-7ED153969F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114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4494A-33B5-8F4D-B231-F1A85F3A6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the 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C74F4-F1FE-7246-B6FE-903A5BEFE9E3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7D65EF-89DC-6F41-93E3-82046EBA15B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Can we integrate department/collaboration structures with the ECO proposed structure</a:t>
            </a:r>
          </a:p>
          <a:p>
            <a:pPr lvl="1"/>
            <a:r>
              <a:rPr lang="en-US" sz="1400" dirty="0"/>
              <a:t>Roles and responsibilities?</a:t>
            </a:r>
          </a:p>
          <a:p>
            <a:pPr lvl="1"/>
            <a:r>
              <a:rPr lang="en-US" sz="1400" dirty="0"/>
              <a:t>Workflow?</a:t>
            </a:r>
          </a:p>
          <a:p>
            <a:r>
              <a:rPr lang="en-US" sz="1800" dirty="0"/>
              <a:t>What are the main challenges?</a:t>
            </a:r>
          </a:p>
          <a:p>
            <a:r>
              <a:rPr lang="en-US" sz="1800" dirty="0"/>
              <a:t>Next steps?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D4F57-4C27-3B40-84CA-24DA40045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846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565571"/>
              </p:ext>
            </p:extLst>
          </p:nvPr>
        </p:nvGraphicFramePr>
        <p:xfrm>
          <a:off x="506462" y="714915"/>
          <a:ext cx="8009113" cy="3606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8680" y="161781"/>
            <a:ext cx="81901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Education, Communications and Outreach</a:t>
            </a:r>
          </a:p>
        </p:txBody>
      </p:sp>
    </p:spTree>
    <p:extLst>
      <p:ext uri="{BB962C8B-B14F-4D97-AF65-F5344CB8AC3E}">
        <p14:creationId xmlns:p14="http://schemas.microsoft.com/office/powerpoint/2010/main" val="251873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2B6A0-DBD1-4546-9635-906D87FD7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889146"/>
            <a:ext cx="3619041" cy="547688"/>
          </a:xfrm>
        </p:spPr>
        <p:txBody>
          <a:bodyPr>
            <a:normAutofit/>
          </a:bodyPr>
          <a:lstStyle/>
          <a:p>
            <a:r>
              <a:rPr lang="en-US" dirty="0"/>
              <a:t>Goal is to give more structure to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594F56-E6E6-5D4D-88A1-AE910685EB4F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First step in a process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3B4618-185E-2E41-8789-D28F8A7D0C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Process of finding, pitching and writing stories</a:t>
            </a:r>
          </a:p>
          <a:p>
            <a:r>
              <a:rPr lang="en-US" sz="2000" dirty="0"/>
              <a:t>Process of signing off content for different channels</a:t>
            </a:r>
          </a:p>
          <a:p>
            <a:r>
              <a:rPr lang="en-US" sz="2000" dirty="0"/>
              <a:t>Writing and editing of press releases</a:t>
            </a:r>
          </a:p>
          <a:p>
            <a:r>
              <a:rPr lang="en-US" sz="2000" dirty="0"/>
              <a:t>Working with experiments and departments</a:t>
            </a:r>
          </a:p>
          <a:p>
            <a:r>
              <a:rPr lang="en-US" sz="2000" dirty="0"/>
              <a:t>Timing of editorial input in video workflow</a:t>
            </a:r>
          </a:p>
          <a:p>
            <a:r>
              <a:rPr lang="en-US" sz="2000" dirty="0"/>
              <a:t>Backups in case of absence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D74429-06F1-AA4A-BDFD-1C43B487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80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45EF8-E1ED-5C43-AC71-FA38944F9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Beats and Channels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76E37-F50A-554D-8DEB-ADF30CF866F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Overall Strategy within ECO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A81F8E-7DE3-0F41-AA24-382A4E13C6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2451253" cy="276225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/>
              <a:t>Two levels, orthogonal to each other</a:t>
            </a:r>
          </a:p>
          <a:p>
            <a:pPr marL="36576" indent="0">
              <a:buNone/>
            </a:pPr>
            <a:endParaRPr lang="en-US" sz="1600" dirty="0"/>
          </a:p>
          <a:p>
            <a:r>
              <a:rPr lang="en-US" sz="1600" dirty="0"/>
              <a:t>Beats (Topics)</a:t>
            </a:r>
          </a:p>
          <a:p>
            <a:r>
              <a:rPr lang="en-US" sz="1600" dirty="0"/>
              <a:t>Channels (often matched to Audiences)</a:t>
            </a:r>
          </a:p>
          <a:p>
            <a:pPr marL="448056" lvl="1" indent="0">
              <a:buNone/>
            </a:pPr>
            <a:endParaRPr lang="en-US" sz="900" dirty="0">
              <a:solidFill>
                <a:srgbClr val="00B050"/>
              </a:solidFill>
            </a:endParaRPr>
          </a:p>
          <a:p>
            <a:pPr marL="36576" indent="0">
              <a:buNone/>
            </a:pPr>
            <a:endParaRPr lang="en-US" sz="1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89CF0E-35A0-4E4E-993E-4C5500A7A7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2EF46A0-187A-5545-B824-E1274655C5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892435"/>
              </p:ext>
            </p:extLst>
          </p:nvPr>
        </p:nvGraphicFramePr>
        <p:xfrm>
          <a:off x="2765807" y="736450"/>
          <a:ext cx="6139654" cy="3257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4085">
                  <a:extLst>
                    <a:ext uri="{9D8B030D-6E8A-4147-A177-3AD203B41FA5}">
                      <a16:colId xmlns:a16="http://schemas.microsoft.com/office/drawing/2014/main" val="1133656769"/>
                    </a:ext>
                  </a:extLst>
                </a:gridCol>
                <a:gridCol w="588397">
                  <a:extLst>
                    <a:ext uri="{9D8B030D-6E8A-4147-A177-3AD203B41FA5}">
                      <a16:colId xmlns:a16="http://schemas.microsoft.com/office/drawing/2014/main" val="3483585395"/>
                    </a:ext>
                  </a:extLst>
                </a:gridCol>
                <a:gridCol w="580445">
                  <a:extLst>
                    <a:ext uri="{9D8B030D-6E8A-4147-A177-3AD203B41FA5}">
                      <a16:colId xmlns:a16="http://schemas.microsoft.com/office/drawing/2014/main" val="417927694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888930153"/>
                    </a:ext>
                  </a:extLst>
                </a:gridCol>
                <a:gridCol w="500932">
                  <a:extLst>
                    <a:ext uri="{9D8B030D-6E8A-4147-A177-3AD203B41FA5}">
                      <a16:colId xmlns:a16="http://schemas.microsoft.com/office/drawing/2014/main" val="171373006"/>
                    </a:ext>
                  </a:extLst>
                </a:gridCol>
                <a:gridCol w="560050">
                  <a:extLst>
                    <a:ext uri="{9D8B030D-6E8A-4147-A177-3AD203B41FA5}">
                      <a16:colId xmlns:a16="http://schemas.microsoft.com/office/drawing/2014/main" val="636343802"/>
                    </a:ext>
                  </a:extLst>
                </a:gridCol>
                <a:gridCol w="561084">
                  <a:extLst>
                    <a:ext uri="{9D8B030D-6E8A-4147-A177-3AD203B41FA5}">
                      <a16:colId xmlns:a16="http://schemas.microsoft.com/office/drawing/2014/main" val="1843104598"/>
                    </a:ext>
                  </a:extLst>
                </a:gridCol>
                <a:gridCol w="691763">
                  <a:extLst>
                    <a:ext uri="{9D8B030D-6E8A-4147-A177-3AD203B41FA5}">
                      <a16:colId xmlns:a16="http://schemas.microsoft.com/office/drawing/2014/main" val="1741142988"/>
                    </a:ext>
                  </a:extLst>
                </a:gridCol>
                <a:gridCol w="588397">
                  <a:extLst>
                    <a:ext uri="{9D8B030D-6E8A-4147-A177-3AD203B41FA5}">
                      <a16:colId xmlns:a16="http://schemas.microsoft.com/office/drawing/2014/main" val="33101431"/>
                    </a:ext>
                  </a:extLst>
                </a:gridCol>
                <a:gridCol w="675861">
                  <a:extLst>
                    <a:ext uri="{9D8B030D-6E8A-4147-A177-3AD203B41FA5}">
                      <a16:colId xmlns:a16="http://schemas.microsoft.com/office/drawing/2014/main" val="2565463414"/>
                    </a:ext>
                  </a:extLst>
                </a:gridCol>
              </a:tblGrid>
              <a:tr h="465309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Channels</a:t>
                      </a:r>
                    </a:p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Beats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Bulletin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Social Media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Press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Alumni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chemeClr val="tx1"/>
                          </a:solidFill>
                        </a:rPr>
                        <a:t>Voisin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Evergreen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Annual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Courier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970768"/>
                  </a:ext>
                </a:extLst>
              </a:tr>
              <a:tr h="465309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81057"/>
                  </a:ext>
                </a:extLst>
              </a:tr>
              <a:tr h="465309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Accelerators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38001"/>
                  </a:ext>
                </a:extLst>
              </a:tr>
              <a:tr h="465309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Computing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752626"/>
                  </a:ext>
                </a:extLst>
              </a:tr>
              <a:tr h="465309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Experiments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338869"/>
                  </a:ext>
                </a:extLst>
              </a:tr>
              <a:tr h="465309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Knowledge transfer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789898"/>
                  </a:ext>
                </a:extLst>
              </a:tr>
              <a:tr h="465309"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chemeClr val="tx1"/>
                          </a:solidFill>
                        </a:rPr>
                        <a:t>etc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758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1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45EF8-E1ED-5C43-AC71-FA38944F9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Roles &amp; Responsibilities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76E37-F50A-554D-8DEB-ADF30CF866F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Overall strategy within ECO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A81F8E-7DE3-0F41-AA24-382A4E13C6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341530"/>
            <a:ext cx="4441372" cy="2762250"/>
          </a:xfrm>
        </p:spPr>
        <p:txBody>
          <a:bodyPr>
            <a:normAutofit lnSpcReduction="10000"/>
          </a:bodyPr>
          <a:lstStyle/>
          <a:p>
            <a:r>
              <a:rPr lang="en-US" sz="1600" b="1" dirty="0"/>
              <a:t>Pitcher</a:t>
            </a:r>
            <a:r>
              <a:rPr lang="en-US" sz="1600" dirty="0"/>
              <a:t> – identifies a story; creates network of sources; pitches it at editorial meetings</a:t>
            </a:r>
          </a:p>
          <a:p>
            <a:pPr marL="36576" indent="0">
              <a:buNone/>
            </a:pPr>
            <a:endParaRPr lang="en-US" sz="1600" dirty="0"/>
          </a:p>
          <a:p>
            <a:r>
              <a:rPr lang="en-US" sz="1600" b="1" dirty="0"/>
              <a:t>Writer</a:t>
            </a:r>
            <a:r>
              <a:rPr lang="en-US" sz="1600" dirty="0"/>
              <a:t> (often the pitcher) – researches, writes and fact-checks story with sources, liaises with ECO-APS for photo and video</a:t>
            </a:r>
          </a:p>
          <a:p>
            <a:endParaRPr lang="en-US" sz="1600" dirty="0"/>
          </a:p>
          <a:p>
            <a:r>
              <a:rPr lang="en-US" sz="1600" b="1" dirty="0"/>
              <a:t>Editor</a:t>
            </a:r>
            <a:r>
              <a:rPr lang="en-US" sz="1600" dirty="0"/>
              <a:t> – revises story and signs it off. Has responsibility for content on assigned channel (quantity and quality)</a:t>
            </a:r>
          </a:p>
          <a:p>
            <a:endParaRPr lang="en-US" sz="105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89CF0E-35A0-4E4E-993E-4C5500A7A7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DF210D4-42BA-1A45-AA58-5869DF2747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1781024"/>
              </p:ext>
            </p:extLst>
          </p:nvPr>
        </p:nvGraphicFramePr>
        <p:xfrm>
          <a:off x="5094514" y="1341530"/>
          <a:ext cx="3801292" cy="2784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661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61928-99F5-6541-B5F4-B2A6836AE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weekly editorial meetings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973D7-F6E1-2241-8421-E3203EA12058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Editorial workflow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FF3AE0-317C-A344-9A83-0672EADA1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BC00C4A-B66E-A64F-B577-8D1ADC5CEA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32972"/>
            <a:ext cx="8360229" cy="276225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200" b="1" dirty="0"/>
              <a:t>Part 1</a:t>
            </a:r>
            <a:r>
              <a:rPr lang="en-US" sz="1200" dirty="0"/>
              <a:t>						</a:t>
            </a:r>
          </a:p>
          <a:p>
            <a:r>
              <a:rPr lang="en-US" sz="1200" dirty="0"/>
              <a:t>Story pitchers pitch stories 		</a:t>
            </a:r>
          </a:p>
          <a:p>
            <a:r>
              <a:rPr lang="en-US" sz="1200" dirty="0"/>
              <a:t>Editors evaluate which pitch works for which channel/audience.</a:t>
            </a:r>
          </a:p>
          <a:p>
            <a:r>
              <a:rPr lang="en-US" sz="1200" dirty="0"/>
              <a:t>In the majority of cases, the pitcher writes the story</a:t>
            </a:r>
          </a:p>
          <a:p>
            <a:r>
              <a:rPr lang="en-US" sz="1200" dirty="0"/>
              <a:t>If the pitcher is unable to write the story, another writer is assigned						</a:t>
            </a:r>
          </a:p>
          <a:p>
            <a:pPr marL="36576" indent="0">
              <a:buNone/>
            </a:pPr>
            <a:r>
              <a:rPr lang="en-US" sz="1200" b="1" dirty="0"/>
              <a:t>Part 2</a:t>
            </a:r>
            <a:r>
              <a:rPr lang="en-US" sz="1200" dirty="0"/>
              <a:t>							</a:t>
            </a:r>
          </a:p>
          <a:p>
            <a:r>
              <a:rPr lang="en-US" sz="1200" dirty="0"/>
              <a:t>In the case of multiple channels/audiences, a main channel/audience is defined.	</a:t>
            </a:r>
          </a:p>
          <a:p>
            <a:r>
              <a:rPr lang="en-US" sz="1200" dirty="0"/>
              <a:t>Editor is assigned and has the final sign off before publication		</a:t>
            </a:r>
          </a:p>
          <a:p>
            <a:endParaRPr lang="en-US" sz="1200" dirty="0"/>
          </a:p>
          <a:p>
            <a:pPr marL="36576" indent="0">
              <a:buNone/>
            </a:pPr>
            <a:r>
              <a:rPr lang="en-US" sz="1200" b="1" dirty="0"/>
              <a:t>After meeting</a:t>
            </a:r>
            <a:r>
              <a:rPr lang="en-US" sz="1200" dirty="0"/>
              <a:t>						</a:t>
            </a:r>
          </a:p>
          <a:p>
            <a:r>
              <a:rPr lang="en-US" sz="1200" dirty="0"/>
              <a:t>Editor discusses with the writer a rough structure, scope, word count and deadline	</a:t>
            </a:r>
          </a:p>
          <a:p>
            <a:r>
              <a:rPr lang="en-US" sz="1200" dirty="0"/>
              <a:t>Writer researches story, writes it, liaises with ECO-APS and ECO-DVS for visuals, fact-checks story with technical contacts</a:t>
            </a:r>
          </a:p>
          <a:p>
            <a:r>
              <a:rPr lang="en-US" sz="1200" dirty="0"/>
              <a:t>Editor sends text to translation, ensures EN and FR texts are uploaded and published										</a:t>
            </a:r>
          </a:p>
        </p:txBody>
      </p:sp>
      <p:sp>
        <p:nvSpPr>
          <p:cNvPr id="14" name="Snip Single Corner Rectangle 13">
            <a:extLst>
              <a:ext uri="{FF2B5EF4-FFF2-40B4-BE49-F238E27FC236}">
                <a16:creationId xmlns:a16="http://schemas.microsoft.com/office/drawing/2014/main" id="{FD8AE128-804F-2045-BD6A-D8570034ED9C}"/>
              </a:ext>
            </a:extLst>
          </p:cNvPr>
          <p:cNvSpPr/>
          <p:nvPr/>
        </p:nvSpPr>
        <p:spPr>
          <a:xfrm>
            <a:off x="7095649" y="170688"/>
            <a:ext cx="1670639" cy="1827929"/>
          </a:xfrm>
          <a:prstGeom prst="snip1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Comments and feedback welcome</a:t>
            </a:r>
          </a:p>
        </p:txBody>
      </p:sp>
    </p:spTree>
    <p:extLst>
      <p:ext uri="{BB962C8B-B14F-4D97-AF65-F5344CB8AC3E}">
        <p14:creationId xmlns:p14="http://schemas.microsoft.com/office/powerpoint/2010/main" val="145470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16F62-345C-3147-BC24-90005E1B7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Communications campaign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437D5-D729-0745-A659-985C576D5302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Editorial workflow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431A06-A802-0341-950B-8D86BB55B6C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/>
              <a:t>In quarterly editorial meetings</a:t>
            </a:r>
          </a:p>
          <a:p>
            <a:r>
              <a:rPr lang="en-US" sz="1800" dirty="0"/>
              <a:t>campaigns are defined </a:t>
            </a:r>
          </a:p>
          <a:p>
            <a:r>
              <a:rPr lang="en-US" sz="1800" dirty="0"/>
              <a:t>a leader is identified</a:t>
            </a:r>
          </a:p>
          <a:p>
            <a:pPr lvl="1"/>
            <a:r>
              <a:rPr lang="en-US" sz="1600" dirty="0"/>
              <a:t>puts together a plan: goal, key messages, audiences, channels, timing, duration, measurables/milestones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476806-D826-3A42-B5C4-5726F3AE3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Snip Single Corner Rectangle 8">
            <a:extLst>
              <a:ext uri="{FF2B5EF4-FFF2-40B4-BE49-F238E27FC236}">
                <a16:creationId xmlns:a16="http://schemas.microsoft.com/office/drawing/2014/main" id="{5B73AE40-9E9E-2E4F-8EEE-1D7915FECDC6}"/>
              </a:ext>
            </a:extLst>
          </p:cNvPr>
          <p:cNvSpPr/>
          <p:nvPr/>
        </p:nvSpPr>
        <p:spPr>
          <a:xfrm>
            <a:off x="7095649" y="170688"/>
            <a:ext cx="1670639" cy="1827929"/>
          </a:xfrm>
          <a:prstGeom prst="snip1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Comments and feedback welcome</a:t>
            </a:r>
          </a:p>
        </p:txBody>
      </p:sp>
    </p:spTree>
    <p:extLst>
      <p:ext uri="{BB962C8B-B14F-4D97-AF65-F5344CB8AC3E}">
        <p14:creationId xmlns:p14="http://schemas.microsoft.com/office/powerpoint/2010/main" val="146605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3A026ED-0A0E-334B-94C5-4075F4AE3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Beats (Topics)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AD036D-2849-324D-B417-5910773AB10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Roles and Responsibilities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99A6C472-6175-694D-9717-73A607E24E8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27352278"/>
              </p:ext>
            </p:extLst>
          </p:nvPr>
        </p:nvGraphicFramePr>
        <p:xfrm>
          <a:off x="2584206" y="970058"/>
          <a:ext cx="2130917" cy="34520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130917">
                  <a:extLst>
                    <a:ext uri="{9D8B030D-6E8A-4147-A177-3AD203B41FA5}">
                      <a16:colId xmlns:a16="http://schemas.microsoft.com/office/drawing/2014/main" val="1914047983"/>
                    </a:ext>
                  </a:extLst>
                </a:gridCol>
              </a:tblGrid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Beats (Topics)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1717734923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Accelerators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307661224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Antimatter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56655540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Birth of the web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3045801480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CERN people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409541987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Computing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104255622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Detectors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47177072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Engineering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2971512149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Physics Results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2045049923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 LHC Experiments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2058307475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    Non-LHC experiments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3611908453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Future colliders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572777276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General CERN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2458491930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Local engagement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2733067450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Education and outreach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1886315654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Arts at CERN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1254736666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HSE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246884699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CERN and Society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363414724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History of CERN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369392904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Knowledge Transfer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9720" marT="9720" marB="9720" anchor="ctr"/>
                </a:tc>
                <a:extLst>
                  <a:ext uri="{0D108BD9-81ED-4DB2-BD59-A6C34878D82A}">
                    <a16:rowId xmlns:a16="http://schemas.microsoft.com/office/drawing/2014/main" val="1926670610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435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3A026ED-0A0E-334B-94C5-4075F4AE3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Pitchers &amp; Writers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AD036D-2849-324D-B417-5910773AB10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Roles and Responsibilities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99A6C472-6175-694D-9717-73A607E24E8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1221908"/>
              </p:ext>
            </p:extLst>
          </p:nvPr>
        </p:nvGraphicFramePr>
        <p:xfrm>
          <a:off x="457200" y="1280159"/>
          <a:ext cx="8412480" cy="31888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95817">
                  <a:extLst>
                    <a:ext uri="{9D8B030D-6E8A-4147-A177-3AD203B41FA5}">
                      <a16:colId xmlns:a16="http://schemas.microsoft.com/office/drawing/2014/main" val="1914047983"/>
                    </a:ext>
                  </a:extLst>
                </a:gridCol>
                <a:gridCol w="2799000">
                  <a:extLst>
                    <a:ext uri="{9D8B030D-6E8A-4147-A177-3AD203B41FA5}">
                      <a16:colId xmlns:a16="http://schemas.microsoft.com/office/drawing/2014/main" val="936738352"/>
                    </a:ext>
                  </a:extLst>
                </a:gridCol>
                <a:gridCol w="3817663">
                  <a:extLst>
                    <a:ext uri="{9D8B030D-6E8A-4147-A177-3AD203B41FA5}">
                      <a16:colId xmlns:a16="http://schemas.microsoft.com/office/drawing/2014/main" val="3282707149"/>
                    </a:ext>
                  </a:extLst>
                </a:gridCol>
              </a:tblGrid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Topics/Beats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Story pitchers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Story pitcher backups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717734923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Accelerators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Corinne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07661224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Antimatter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Corinne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56655540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Birth of the web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Melissa G, James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045801480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CERN people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Cristina, Steph, Sarah, Rachel, Antonella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Anais 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409541987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Computing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Melissa G, Andrew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04255622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Detectors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Katarina, Marzena, Virginia, </a:t>
                      </a:r>
                      <a:r>
                        <a:rPr lang="en-US" sz="1000" u="none" strike="noStrike" dirty="0" err="1">
                          <a:effectLst/>
                        </a:rPr>
                        <a:t>Bolek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Other contacts from the experiments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47177072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Engineering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Corinne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Achintya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971512149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Physics results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Ana L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Letizia, </a:t>
                      </a:r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r>
                        <a:rPr lang="en-US" sz="1000" u="none" strike="noStrike" dirty="0">
                          <a:effectLst/>
                        </a:rPr>
                        <a:t>, Matthew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045049923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 LHC Experiments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Katarina, Marzena, Virginia, </a:t>
                      </a:r>
                      <a:r>
                        <a:rPr lang="en-US" sz="1000" u="none" strike="noStrike" dirty="0" err="1">
                          <a:effectLst/>
                        </a:rPr>
                        <a:t>Bolek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Other contacts from the experiments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058307475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 Non-LHC experiments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Ana L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Letizia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611908453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Future colliders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Achintya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Panos (FCC), Rickard (CLIC), Isabel (HL-LHC), Mike (PBC)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572777276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General CERN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Cristina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Anais S, Melissa J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458491930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Local engagement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François, Loraine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Marie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733067450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Education and outreach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Abha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Cristina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886315654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Arts at CERN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Monica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n/a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254736666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HSE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James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n/a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246884699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   CERN and Society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Benedetta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Sofia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63414724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History of CERN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Corinne, James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Cristina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3693929041"/>
                  </a:ext>
                </a:extLst>
              </a:tr>
              <a:tr h="13609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Knowledge Transfer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Anais 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Cristina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8" marR="6278" marT="6278" marB="0" anchor="ctr"/>
                </a:tc>
                <a:extLst>
                  <a:ext uri="{0D108BD9-81ED-4DB2-BD59-A6C34878D82A}">
                    <a16:rowId xmlns:a16="http://schemas.microsoft.com/office/drawing/2014/main" val="1926670610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004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AC23DBB6153F40BFCACB66D3335828" ma:contentTypeVersion="6" ma:contentTypeDescription="Create a new document." ma:contentTypeScope="" ma:versionID="f3cbe6dea676a1563668a2931b13480d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targetNamespace="http://schemas.microsoft.com/office/2006/metadata/properties" ma:root="true" ma:fieldsID="8c9cc3a6dcc5bf39f56c49cae08a97c1" ns1:_="" ns2:_="">
    <xsd:import namespace="http://schemas.microsoft.com/sharepoint/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3" nillable="true" ma:displayName="E-Mail Headers" ma:hidden="true" ma:internalName="EmailHeader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121A550-B2D7-4FAA-AEE5-D59F647AC0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8A25ED-C305-4011-8412-74330B182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0010C8-F1F5-4E6C-A5E9-FF0D750E5BA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microsoft.com/sharepoint/v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1054</TotalTime>
  <Words>1028</Words>
  <Application>Microsoft Macintosh PowerPoint</Application>
  <PresentationFormat>On-screen Show (16:9)</PresentationFormat>
  <Paragraphs>311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Optima</vt:lpstr>
      <vt:lpstr>Wingdings</vt:lpstr>
      <vt:lpstr>CERNCorporate16-9</vt:lpstr>
      <vt:lpstr>Collaboration between ECO and Departments’/Experiments’ communications teams  </vt:lpstr>
      <vt:lpstr>PowerPoint Presentation</vt:lpstr>
      <vt:lpstr>Goal is to give more structure to</vt:lpstr>
      <vt:lpstr>Beats and Channels</vt:lpstr>
      <vt:lpstr>Roles &amp; Responsibilities</vt:lpstr>
      <vt:lpstr>At weekly editorial meetings</vt:lpstr>
      <vt:lpstr>Communications campaign</vt:lpstr>
      <vt:lpstr>Beats (Topics)</vt:lpstr>
      <vt:lpstr>Pitchers &amp; Writers</vt:lpstr>
      <vt:lpstr>Beats and Pitchers/Writers</vt:lpstr>
      <vt:lpstr>Channels and Editors</vt:lpstr>
      <vt:lpstr>Stakeholders</vt:lpstr>
      <vt:lpstr>For the discussion</vt:lpstr>
    </vt:vector>
  </TitlesOfParts>
  <Company>cern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Ana Godinho</cp:lastModifiedBy>
  <cp:revision>68</cp:revision>
  <dcterms:created xsi:type="dcterms:W3CDTF">2012-11-30T11:04:26Z</dcterms:created>
  <dcterms:modified xsi:type="dcterms:W3CDTF">2018-07-24T11:25:00Z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0x010100B3AC23DBB6153F40BFCACB66D3335828</vt:lpwstr>
  </property>
</Properties>
</file>