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73909-C3BF-4FEF-95D1-E1A0DC0F3EF4}" type="datetimeFigureOut">
              <a:rPr lang="en-US" smtClean="0"/>
              <a:t>1/27/2010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CC369-A68A-4E83-BED4-1F1B44122A6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4EE9-3C0E-4EE6-8E8C-34A0F7C703CE}" type="datetime1">
              <a:rPr lang="en-US" smtClean="0"/>
              <a:t>1/27/2010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2FE7-161D-43E9-BA93-4857689268B5}" type="datetime1">
              <a:rPr lang="en-US" smtClean="0"/>
              <a:t>1/27/2010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D554-F063-4AF3-B57D-F7323526C5A4}" type="datetime1">
              <a:rPr lang="en-US" smtClean="0"/>
              <a:t>1/27/2010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D2CA-8D6C-41B0-85F6-8CD3ABD2EC8B}" type="datetime1">
              <a:rPr lang="en-US" smtClean="0"/>
              <a:t>1/27/2010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2349-9589-4607-9DFE-D1E486A92E41}" type="datetime1">
              <a:rPr lang="en-US" smtClean="0"/>
              <a:t>1/27/2010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B7AF4-3F33-47B3-AABA-45EB80DFB46F}" type="datetime1">
              <a:rPr lang="en-US" smtClean="0"/>
              <a:t>1/27/2010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EDE8-AF8D-4479-9459-C31D3511A043}" type="datetime1">
              <a:rPr lang="en-US" smtClean="0"/>
              <a:t>1/27/2010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BEC0-F7E3-4F30-8317-7ED404D59438}" type="datetime1">
              <a:rPr lang="en-US" smtClean="0"/>
              <a:t>1/27/2010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9B5F-F242-4E42-90A0-DBFF009E78FD}" type="datetime1">
              <a:rPr lang="en-US" smtClean="0"/>
              <a:t>1/27/2010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E8C66-CEAE-4814-AAF9-4AD3BD737740}" type="datetime1">
              <a:rPr lang="en-US" smtClean="0"/>
              <a:t>1/27/2010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A68E-98DA-496F-89B8-D7CA4CECBDCF}" type="datetime1">
              <a:rPr lang="en-US" smtClean="0"/>
              <a:t>1/27/2010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8FE1F3-94BF-4AD1-98AD-8120B3AC6F20}" type="datetime1">
              <a:rPr lang="en-US" smtClean="0"/>
              <a:t>1/27/2010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F54A758-B843-44AC-B300-22138721AF6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VELO tracking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VELO open </a:t>
            </a:r>
            <a:r>
              <a:rPr lang="en-GB" dirty="0" smtClean="0"/>
              <a:t>tracking in 2009 open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Efficiency is about 94.2% for long tracks using 2mm </a:t>
            </a:r>
            <a:r>
              <a:rPr lang="en-GB" dirty="0" smtClean="0"/>
              <a:t>window in </a:t>
            </a:r>
            <a:r>
              <a:rPr lang="en-GB" dirty="0" err="1" smtClean="0"/>
              <a:t>PatVeloGeneralTracking</a:t>
            </a:r>
            <a:r>
              <a:rPr lang="en-GB" dirty="0" smtClean="0"/>
              <a:t> if ±15mm open</a:t>
            </a:r>
            <a:endParaRPr lang="en-GB" dirty="0" smtClean="0"/>
          </a:p>
          <a:p>
            <a:pPr lvl="1"/>
            <a:r>
              <a:rPr lang="en-GB" dirty="0" smtClean="0"/>
              <a:t>Could improve by 0.2% in MC </a:t>
            </a:r>
            <a:r>
              <a:rPr lang="en-GB" dirty="0" smtClean="0"/>
              <a:t>minimum bias by </a:t>
            </a:r>
            <a:r>
              <a:rPr lang="en-GB" dirty="0" smtClean="0"/>
              <a:t>optimising the </a:t>
            </a:r>
            <a:r>
              <a:rPr lang="en-GB" dirty="0" smtClean="0"/>
              <a:t>window: chosen to work </a:t>
            </a:r>
            <a:r>
              <a:rPr lang="en-GB" dirty="0" smtClean="0"/>
              <a:t>from ± 0 to ± </a:t>
            </a:r>
            <a:r>
              <a:rPr lang="en-GB" dirty="0" smtClean="0"/>
              <a:t>29mm open</a:t>
            </a:r>
          </a:p>
          <a:p>
            <a:pPr lvl="1"/>
            <a:r>
              <a:rPr lang="en-GB" dirty="0" smtClean="0"/>
              <a:t>Probably not optimal for beam gas tracks though</a:t>
            </a:r>
          </a:p>
          <a:p>
            <a:pPr lvl="2"/>
            <a:r>
              <a:rPr lang="en-GB" sz="2400" dirty="0" smtClean="0"/>
              <a:t>Now use generic in “beam gas” mode anyway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in overlap region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err="1" smtClean="0"/>
              <a:t>CondDBTag</a:t>
            </a:r>
            <a:r>
              <a:rPr lang="en-GB" dirty="0" smtClean="0"/>
              <a:t>: sim-20091106-vc-md100-velotestxyrxy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From alignment fit to TED data</a:t>
            </a:r>
          </a:p>
          <a:p>
            <a:r>
              <a:rPr lang="en-GB" dirty="0" smtClean="0"/>
              <a:t>96 micron offset in y causes problems for RZ PR, both x and y cause problems for Space and General in overlap region</a:t>
            </a:r>
          </a:p>
          <a:p>
            <a:r>
              <a:rPr lang="en-GB" dirty="0" smtClean="0"/>
              <a:t>No effect within a detector half as code works in half box frame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85786" y="1928802"/>
            <a:ext cx="742952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condition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classID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="6"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VeloSystem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dRotXYZ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 type="double"&gt;-0.0001  0 -0.0001 &lt;/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condition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classID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="1008106"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VeloLeft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dPosXYZ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 type="double"&gt; 0.144  -0.048  0 &lt;/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condition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classID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="1008106"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VeloRight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name="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dPosXYZ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 type="double"&gt; -0.144  0.048  0 &lt;/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paramVector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GB" sz="12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[Deleted zero vectors]</a:t>
            </a:r>
            <a:endParaRPr lang="en-GB" sz="12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 to </a:t>
            </a:r>
            <a:r>
              <a:rPr lang="en-GB" dirty="0" err="1" smtClean="0"/>
              <a:t>PatVeloRTracking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10158"/>
          </a:xfrm>
        </p:spPr>
        <p:txBody>
          <a:bodyPr>
            <a:normAutofit/>
          </a:bodyPr>
          <a:lstStyle/>
          <a:p>
            <a:r>
              <a:rPr lang="en-GB" dirty="0" smtClean="0"/>
              <a:t>Add code to ask the conditions DB for the </a:t>
            </a:r>
            <a:r>
              <a:rPr lang="en-GB" dirty="0" smtClean="0">
                <a:latin typeface="Symbol" pitchFamily="18" charset="2"/>
              </a:rPr>
              <a:t>D</a:t>
            </a:r>
            <a:r>
              <a:rPr lang="en-GB" dirty="0" smtClean="0"/>
              <a:t>R between pairs of R detectors</a:t>
            </a:r>
          </a:p>
          <a:p>
            <a:pPr lvl="1"/>
            <a:r>
              <a:rPr lang="en-GB" dirty="0" smtClean="0"/>
              <a:t>N</a:t>
            </a:r>
            <a:r>
              <a:rPr lang="en-GB" dirty="0" smtClean="0"/>
              <a:t>eeds to register with update service as it caches offsets</a:t>
            </a:r>
          </a:p>
          <a:p>
            <a:r>
              <a:rPr lang="en-GB" dirty="0" smtClean="0"/>
              <a:t>300 min bias events </a:t>
            </a:r>
            <a:r>
              <a:rPr lang="en-GB" dirty="0" smtClean="0"/>
              <a:t>generated with </a:t>
            </a:r>
            <a:br>
              <a:rPr lang="en-GB" dirty="0" smtClean="0"/>
            </a:br>
            <a:r>
              <a:rPr lang="en-GB" dirty="0" err="1" smtClean="0"/>
              <a:t>CondDBtag</a:t>
            </a:r>
            <a:r>
              <a:rPr lang="en-GB" dirty="0" smtClean="0"/>
              <a:t> = ‘sim-20091106-vc-md100-velotestxyrxy’</a:t>
            </a:r>
          </a:p>
          <a:p>
            <a:r>
              <a:rPr lang="en-GB" dirty="0" smtClean="0"/>
              <a:t>Have 195 tracks with at least 6 clusters on one side and 3 on the other</a:t>
            </a:r>
          </a:p>
          <a:p>
            <a:r>
              <a:rPr lang="en-GB" dirty="0" smtClean="0"/>
              <a:t>Before fix RZ efficiency was zero to find as overlap tracks; after fix 45% with a 98% purity</a:t>
            </a:r>
          </a:p>
          <a:p>
            <a:r>
              <a:rPr lang="en-GB" dirty="0" smtClean="0"/>
              <a:t>Normal (</a:t>
            </a:r>
            <a:r>
              <a:rPr lang="en-GB" dirty="0" err="1" smtClean="0"/>
              <a:t>TrackEffChecker</a:t>
            </a:r>
            <a:r>
              <a:rPr lang="en-GB" dirty="0" smtClean="0"/>
              <a:t>) efficiency is unchanged</a:t>
            </a:r>
          </a:p>
          <a:p>
            <a:r>
              <a:rPr lang="en-GB" dirty="0" smtClean="0"/>
              <a:t>Ghost rate goes down ~0.5% and clone rate by 1.2%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PatVeloGeneralTracking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447800"/>
            <a:ext cx="7772400" cy="505303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Same procedure but correct for both x and y offsets</a:t>
            </a:r>
          </a:p>
          <a:p>
            <a:pPr lvl="1"/>
            <a:r>
              <a:rPr lang="en-GB" dirty="0" smtClean="0"/>
              <a:t>Using just General (not Space then General)</a:t>
            </a:r>
          </a:p>
          <a:p>
            <a:pPr lvl="1"/>
            <a:r>
              <a:rPr lang="en-GB" dirty="0" smtClean="0"/>
              <a:t>Clone rate down 0.1%, “physics” efficiency unchanged</a:t>
            </a:r>
          </a:p>
          <a:p>
            <a:pPr lvl="1"/>
            <a:r>
              <a:rPr lang="en-GB" dirty="0" smtClean="0"/>
              <a:t>Overlap efficiency drops from 5.6 to 3.5%! (Purity goes to 100% though)</a:t>
            </a:r>
          </a:p>
          <a:p>
            <a:r>
              <a:rPr lang="en-GB" dirty="0" smtClean="0"/>
              <a:t>Why so bad?  </a:t>
            </a:r>
            <a:br>
              <a:rPr lang="en-GB" dirty="0" smtClean="0"/>
            </a:br>
            <a:r>
              <a:rPr lang="en-GB" dirty="0" smtClean="0"/>
              <a:t>Doglegs in phi sensors</a:t>
            </a:r>
          </a:p>
          <a:p>
            <a:r>
              <a:rPr lang="en-GB" dirty="0" smtClean="0"/>
              <a:t>Missing about 50% of phi</a:t>
            </a:r>
            <a:br>
              <a:rPr lang="en-GB" dirty="0" smtClean="0"/>
            </a:br>
            <a:r>
              <a:rPr lang="en-GB" dirty="0" smtClean="0"/>
              <a:t>sensors</a:t>
            </a:r>
          </a:p>
          <a:p>
            <a:r>
              <a:rPr lang="en-GB" dirty="0" smtClean="0"/>
              <a:t>Means tracks all fail</a:t>
            </a:r>
            <a:br>
              <a:rPr lang="en-GB" dirty="0" smtClean="0"/>
            </a:br>
            <a:r>
              <a:rPr lang="en-GB" dirty="0" smtClean="0"/>
              <a:t>extrapolation cuts due </a:t>
            </a:r>
            <a:br>
              <a:rPr lang="en-GB" dirty="0" smtClean="0"/>
            </a:br>
            <a:r>
              <a:rPr lang="en-GB" dirty="0" smtClean="0"/>
              <a:t>to “missing” phi sensors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4" name="Picture 3" descr="MCNCl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1950" y="3486150"/>
            <a:ext cx="4972050" cy="33718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iDogLe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71414"/>
            <a:ext cx="7515225" cy="61626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44" y="3214686"/>
            <a:ext cx="242886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Note 3mm of dead material and guard rings before first strip on sensors  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dgePhiStrip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537" y="361950"/>
            <a:ext cx="8924925" cy="6134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000108"/>
            <a:ext cx="2344978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v</a:t>
            </a:r>
            <a:r>
              <a:rPr lang="en-GB" sz="2400" dirty="0" err="1" smtClean="0"/>
              <a:t>elotestxyrxy</a:t>
            </a:r>
            <a:endParaRPr lang="en-GB" sz="2400" dirty="0" smtClean="0"/>
          </a:p>
          <a:p>
            <a:pPr algn="ctr"/>
            <a:r>
              <a:rPr lang="en-GB" sz="2400" dirty="0" smtClean="0"/>
              <a:t>Alignment set</a:t>
            </a:r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Phi strips on the</a:t>
            </a:r>
            <a:br>
              <a:rPr lang="en-GB" sz="2400" dirty="0" smtClean="0"/>
            </a:br>
            <a:r>
              <a:rPr lang="en-GB" sz="2400" dirty="0" smtClean="0"/>
              <a:t>edges of the sensors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 effect on Physics: </a:t>
            </a:r>
            <a:br>
              <a:rPr lang="en-GB" dirty="0" smtClean="0"/>
            </a:br>
            <a:r>
              <a:rPr lang="en-GB" dirty="0" smtClean="0"/>
              <a:t>need new </a:t>
            </a:r>
            <a:r>
              <a:rPr lang="en-GB" dirty="0" err="1" smtClean="0"/>
              <a:t>alg</a:t>
            </a:r>
            <a:r>
              <a:rPr lang="en-GB" dirty="0" smtClean="0"/>
              <a:t> for 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Need a specifically modified version of some combinations of PR algorithms to only look for overlap tracks</a:t>
            </a:r>
          </a:p>
          <a:p>
            <a:r>
              <a:rPr lang="en-GB" dirty="0" smtClean="0"/>
              <a:t>Needed for the most precise VELO half box alignment</a:t>
            </a:r>
          </a:p>
          <a:p>
            <a:r>
              <a:rPr lang="en-GB" dirty="0" smtClean="0"/>
              <a:t>Probably not needed in normal tracking stream, although if fast enough could include it</a:t>
            </a:r>
          </a:p>
          <a:p>
            <a:r>
              <a:rPr lang="en-GB" dirty="0" smtClean="0"/>
              <a:t>Merging tracks from both halves is not enough as too few phi hits to be found on either side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A758-B843-44AC-B300-22138721AF6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709</TotalTime>
  <Words>384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VELO tracking</vt:lpstr>
      <vt:lpstr>VELO open tracking in 2009 open data</vt:lpstr>
      <vt:lpstr>Tracking in overlap region</vt:lpstr>
      <vt:lpstr>Fix to PatVeloRTracking</vt:lpstr>
      <vt:lpstr>PatVeloGeneralTracking</vt:lpstr>
      <vt:lpstr>Slide 6</vt:lpstr>
      <vt:lpstr>Slide 7</vt:lpstr>
      <vt:lpstr>No effect on Physics:  need new alg for alignment</vt:lpstr>
    </vt:vector>
  </TitlesOfParts>
  <Company>The University of Liverpool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tracking</dc:title>
  <dc:creator>David Hutchcroft</dc:creator>
  <cp:lastModifiedBy>David Hutchcroft</cp:lastModifiedBy>
  <cp:revision>12</cp:revision>
  <dcterms:created xsi:type="dcterms:W3CDTF">2010-01-26T10:00:59Z</dcterms:created>
  <dcterms:modified xsi:type="dcterms:W3CDTF">2010-01-27T19:34:04Z</dcterms:modified>
</cp:coreProperties>
</file>