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6" r:id="rId3"/>
    <p:sldId id="260" r:id="rId4"/>
    <p:sldId id="258" r:id="rId5"/>
    <p:sldId id="261" r:id="rId6"/>
    <p:sldId id="259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91475-5D0A-4DCF-BB95-6FD577311516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52F11-F622-479F-8156-8CC80720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5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0310D1EE-95F4-4419-A6B7-9433C0FBC2E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z="1600" smtClean="0"/>
          </a:p>
        </p:txBody>
      </p:sp>
    </p:spTree>
    <p:extLst>
      <p:ext uri="{BB962C8B-B14F-4D97-AF65-F5344CB8AC3E}">
        <p14:creationId xmlns:p14="http://schemas.microsoft.com/office/powerpoint/2010/main" val="81008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8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2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4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3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8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3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3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6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5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C9294-66B8-460F-B536-777B6534F9D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85CF2-DC0D-4912-8114-42C2FE1A8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23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D:\Immagini\globe-de-l'innovation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3" b="6290"/>
          <a:stretch/>
        </p:blipFill>
        <p:spPr bwMode="auto">
          <a:xfrm>
            <a:off x="0" y="-9307"/>
            <a:ext cx="12192000" cy="6860101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Rectangle 8"/>
          <p:cNvSpPr>
            <a:spLocks/>
          </p:cNvSpPr>
          <p:nvPr/>
        </p:nvSpPr>
        <p:spPr bwMode="auto">
          <a:xfrm>
            <a:off x="2466474" y="3703350"/>
            <a:ext cx="724288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8261" algn="ctr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it-IT" sz="2133" i="1" dirty="0" err="1">
                <a:latin typeface="Georgia" pitchFamily="18" charset="0"/>
              </a:rPr>
              <a:t>Organisation</a:t>
            </a:r>
            <a:r>
              <a:rPr lang="it-IT" sz="2133" i="1" dirty="0">
                <a:latin typeface="Georgia" pitchFamily="18" charset="0"/>
              </a:rPr>
              <a:t> </a:t>
            </a:r>
            <a:r>
              <a:rPr lang="it-IT" sz="2133" i="1" dirty="0" err="1">
                <a:latin typeface="Georgia" pitchFamily="18" charset="0"/>
              </a:rPr>
              <a:t>Européenne</a:t>
            </a:r>
            <a:r>
              <a:rPr lang="it-IT" sz="2133" i="1" dirty="0">
                <a:latin typeface="Georgia" pitchFamily="18" charset="0"/>
              </a:rPr>
              <a:t> pour la </a:t>
            </a:r>
            <a:r>
              <a:rPr lang="it-IT" sz="2133" i="1" dirty="0" err="1">
                <a:latin typeface="Georgia" pitchFamily="18" charset="0"/>
              </a:rPr>
              <a:t>Recherche</a:t>
            </a:r>
            <a:r>
              <a:rPr lang="it-IT" sz="2133" i="1" dirty="0">
                <a:latin typeface="Georgia" pitchFamily="18" charset="0"/>
              </a:rPr>
              <a:t> </a:t>
            </a:r>
            <a:r>
              <a:rPr lang="it-IT" sz="2133" i="1" dirty="0" err="1">
                <a:latin typeface="Georgia" pitchFamily="18" charset="0"/>
              </a:rPr>
              <a:t>Nucléaire</a:t>
            </a:r>
            <a:endParaRPr lang="it-IT" sz="2133" i="1" dirty="0">
              <a:latin typeface="Georgia" pitchFamily="18" charset="0"/>
            </a:endParaRPr>
          </a:p>
        </p:txBody>
      </p:sp>
      <p:pic>
        <p:nvPicPr>
          <p:cNvPr id="1028" name="Picture 4" descr="Image result for comite mont blan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8053" y="85662"/>
            <a:ext cx="973667" cy="94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2" descr="logooutline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3" y="85661"/>
            <a:ext cx="958460" cy="948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37318" y="47259"/>
            <a:ext cx="7901201" cy="872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67" dirty="0"/>
              <a:t>Assemblée </a:t>
            </a:r>
            <a:r>
              <a:rPr lang="en-US" sz="2667" dirty="0" err="1"/>
              <a:t>Générale</a:t>
            </a:r>
            <a:r>
              <a:rPr lang="en-US" sz="2667" dirty="0"/>
              <a:t> d’Automne, </a:t>
            </a:r>
            <a:r>
              <a:rPr lang="en-US" sz="2667" dirty="0" err="1"/>
              <a:t>Comité</a:t>
            </a:r>
            <a:r>
              <a:rPr lang="en-US" sz="2667" dirty="0"/>
              <a:t> du Mont-Blanc</a:t>
            </a:r>
          </a:p>
          <a:p>
            <a:pPr algn="ctr"/>
            <a:r>
              <a:rPr lang="en-US" sz="2400" i="1" dirty="0"/>
              <a:t>CERN, </a:t>
            </a:r>
            <a:r>
              <a:rPr lang="en-US" sz="2400" i="1" dirty="0" smtClean="0"/>
              <a:t>Genève, 8 </a:t>
            </a:r>
            <a:r>
              <a:rPr lang="en-US" sz="2400" i="1" dirty="0" err="1"/>
              <a:t>Novembre</a:t>
            </a:r>
            <a:r>
              <a:rPr lang="en-US" sz="2400" i="1" dirty="0"/>
              <a:t> 2018</a:t>
            </a:r>
          </a:p>
        </p:txBody>
      </p:sp>
      <p:sp>
        <p:nvSpPr>
          <p:cNvPr id="14" name="Rectangle 7"/>
          <p:cNvSpPr txBox="1">
            <a:spLocks/>
          </p:cNvSpPr>
          <p:nvPr/>
        </p:nvSpPr>
        <p:spPr bwMode="auto">
          <a:xfrm>
            <a:off x="2513537" y="2471524"/>
            <a:ext cx="7157726" cy="857250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>
            <a:lvl1pPr marR="6858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3000" b="1" kern="1200" cap="all" spc="0" baseline="0" dirty="0">
                <a:solidFill>
                  <a:srgbClr val="C1EEFF"/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C1EEFF"/>
                </a:solidFill>
                <a:latin typeface="Trebuchet MS" pitchFamily="34" charset="0"/>
              </a:defRPr>
            </a:lvl9pPr>
            <a:extLst/>
          </a:lstStyle>
          <a:p>
            <a:pPr marL="0" marR="6858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1" i="0" u="none" strike="noStrike" kern="1200" cap="all" spc="0" normalizeH="0" baseline="0" noProof="0" dirty="0" smtClean="0">
                <a:ln>
                  <a:noFill/>
                </a:ln>
                <a:solidFill>
                  <a:srgbClr val="D8F4FF"/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rPr>
              <a:t>WELCOME TO CERN</a:t>
            </a:r>
            <a:endParaRPr kumimoji="0" lang="fr-FR" sz="6000" b="1" i="0" u="none" strike="noStrike" kern="1200" cap="all" spc="0" normalizeH="0" baseline="0" noProof="0" dirty="0">
              <a:ln>
                <a:noFill/>
              </a:ln>
              <a:solidFill>
                <a:srgbClr val="D8F4FF"/>
              </a:solidFill>
              <a:effectLst>
                <a:reflection blurRad="12700" stA="34000" endA="740" endPos="53000" dir="5400000" sy="-100000" algn="bl" rotWithShape="0"/>
              </a:effectLst>
              <a:uLnTx/>
              <a:uFillTx/>
              <a:latin typeface="Trebuchet MS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4720297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 rotWithShape="1">
          <a:blip r:embed="rId2">
            <a:lum bright="-2000" contrast="2000"/>
          </a:blip>
          <a:srcRect t="5079" b="19188"/>
          <a:stretch/>
        </p:blipFill>
        <p:spPr>
          <a:xfrm>
            <a:off x="0" y="-67056"/>
            <a:ext cx="12192000" cy="692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55362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7" b="10095"/>
          <a:stretch/>
        </p:blipFill>
        <p:spPr>
          <a:xfrm>
            <a:off x="0" y="-160422"/>
            <a:ext cx="12192000" cy="711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21807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611" y="-239497"/>
            <a:ext cx="4688059" cy="327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D:\Immagini\outreach\c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29" y="2095890"/>
            <a:ext cx="6070771" cy="406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1536"/>
            <a:ext cx="6120034" cy="398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07960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229350" cy="41464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0" r="3776"/>
          <a:stretch/>
        </p:blipFill>
        <p:spPr>
          <a:xfrm>
            <a:off x="5530555" y="1756610"/>
            <a:ext cx="6661446" cy="51013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42"/>
          <a:stretch/>
        </p:blipFill>
        <p:spPr>
          <a:xfrm>
            <a:off x="1" y="4216502"/>
            <a:ext cx="4812631" cy="264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773113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ne of the four new cold boxes for the LHC cryogenic system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022" y="0"/>
            <a:ext cx="3614978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" descr="Image"/>
          <p:cNvPicPr>
            <a:picLocks noChangeAspect="1"/>
          </p:cNvPicPr>
          <p:nvPr/>
        </p:nvPicPr>
        <p:blipFill rotWithShape="1">
          <a:blip r:embed="rId3">
            <a:extLst/>
          </a:blip>
          <a:srcRect t="27242" r="6558"/>
          <a:stretch/>
        </p:blipFill>
        <p:spPr>
          <a:xfrm>
            <a:off x="-2764" y="-1"/>
            <a:ext cx="8568501" cy="4095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4" b="11601"/>
          <a:stretch/>
        </p:blipFill>
        <p:spPr>
          <a:xfrm>
            <a:off x="0" y="3532052"/>
            <a:ext cx="7395411" cy="332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48012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10" y="3238500"/>
            <a:ext cx="4942116" cy="3625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12632" cy="3238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716" y="-73587"/>
            <a:ext cx="4939734" cy="3145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126" y="3292740"/>
            <a:ext cx="6809874" cy="350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24641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1" b="9712"/>
          <a:stretch/>
        </p:blipFill>
        <p:spPr>
          <a:xfrm>
            <a:off x="0" y="0"/>
            <a:ext cx="12192000" cy="700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02162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24</Words>
  <Application>Microsoft Office PowerPoint</Application>
  <PresentationFormat>Widescreen</PresentationFormat>
  <Paragraphs>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Lo Presti</dc:creator>
  <cp:lastModifiedBy>Giuseppe Lo Presti</cp:lastModifiedBy>
  <cp:revision>6</cp:revision>
  <dcterms:created xsi:type="dcterms:W3CDTF">2018-11-07T10:37:30Z</dcterms:created>
  <dcterms:modified xsi:type="dcterms:W3CDTF">2018-11-07T16:16:19Z</dcterms:modified>
</cp:coreProperties>
</file>