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theme/theme4.xml" ContentType="application/vnd.openxmlformats-officedocument.theme+xml"/>
  <Override PartName="/ppt/theme/themeOverride3.xml" ContentType="application/vnd.openxmlformats-officedocument.themeOverrid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861" r:id="rId3"/>
    <p:sldMasterId id="2147483876" r:id="rId4"/>
  </p:sldMasterIdLst>
  <p:notesMasterIdLst>
    <p:notesMasterId r:id="rId16"/>
  </p:notesMasterIdLst>
  <p:sldIdLst>
    <p:sldId id="257" r:id="rId5"/>
    <p:sldId id="297" r:id="rId6"/>
    <p:sldId id="298" r:id="rId7"/>
    <p:sldId id="259" r:id="rId8"/>
    <p:sldId id="292" r:id="rId9"/>
    <p:sldId id="299" r:id="rId10"/>
    <p:sldId id="289" r:id="rId11"/>
    <p:sldId id="290" r:id="rId12"/>
    <p:sldId id="294" r:id="rId13"/>
    <p:sldId id="288" r:id="rId14"/>
    <p:sldId id="28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AD66114-E5BD-054E-82EB-C1C838F691F8}">
          <p14:sldIdLst>
            <p14:sldId id="257"/>
            <p14:sldId id="297"/>
            <p14:sldId id="298"/>
            <p14:sldId id="259"/>
            <p14:sldId id="292"/>
            <p14:sldId id="299"/>
            <p14:sldId id="289"/>
            <p14:sldId id="290"/>
            <p14:sldId id="294"/>
            <p14:sldId id="288"/>
            <p14:sldId id="28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24370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0" autoAdjust="0"/>
    <p:restoredTop sz="99197" autoAdjust="0"/>
  </p:normalViewPr>
  <p:slideViewPr>
    <p:cSldViewPr>
      <p:cViewPr>
        <p:scale>
          <a:sx n="85" d="100"/>
          <a:sy n="85" d="100"/>
        </p:scale>
        <p:origin x="-9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B87A5-20B9-413F-885B-09769484A680}" type="datetimeFigureOut">
              <a:rPr lang="en-GB" smtClean="0"/>
              <a:t>15/09/2018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7B253C-85F6-4832-8E78-D5D89C57968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926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39738" y="466725"/>
            <a:ext cx="5989637" cy="4492625"/>
          </a:xfrm>
        </p:spPr>
      </p:sp>
      <p:sp>
        <p:nvSpPr>
          <p:cNvPr id="15053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5053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  <a:sym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95464C0-1D6E-456D-9653-4415D867A07B}" type="slidenum">
              <a:rPr lang="de-DE" altLang="en-US" sz="180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de-DE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04850" y="430213"/>
            <a:ext cx="5519738" cy="4138612"/>
          </a:xfrm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solidFill>
                  <a:srgbClr val="000000"/>
                </a:solidFill>
              </a:rPr>
              <a:t>370 HR representatives of the Corporate Members / 101 organizations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solidFill>
                  <a:srgbClr val="000000"/>
                </a:solidFill>
              </a:rPr>
              <a:t>8 Executive Board Members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solidFill>
                  <a:srgbClr val="000000"/>
                </a:solidFill>
              </a:rPr>
              <a:t>2 Employees working for IDCN in the CENTRE OF EXPERTISE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solidFill>
                  <a:srgbClr val="000000"/>
                </a:solidFill>
              </a:rPr>
              <a:t>X Service Providers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solidFill>
                  <a:srgbClr val="000000"/>
                </a:solidFill>
              </a:rPr>
              <a:t>116 Volunteers</a:t>
            </a:r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r>
              <a:rPr lang="en-US" altLang="en-US" dirty="0" smtClean="0"/>
              <a:t>Facilitating the job search for more than 1,100 Partners in 13 locations around the world</a:t>
            </a:r>
          </a:p>
          <a:p>
            <a:endParaRPr lang="en-US" altLang="en-US" dirty="0" smtClean="0"/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  <a:sym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9D4FE2D3-612A-45CA-9192-ED2194423281}" type="slidenum">
              <a:rPr lang="de-DE" altLang="en-US" sz="180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5</a:t>
            </a:fld>
            <a:endParaRPr lang="de-DE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04850" y="430213"/>
            <a:ext cx="5519738" cy="4138612"/>
          </a:xfrm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solidFill>
                  <a:srgbClr val="000000"/>
                </a:solidFill>
              </a:rPr>
              <a:t>370 HR representatives of the Corporate Members / 101 organizations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solidFill>
                  <a:srgbClr val="000000"/>
                </a:solidFill>
              </a:rPr>
              <a:t>8 Executive Board Members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solidFill>
                  <a:srgbClr val="000000"/>
                </a:solidFill>
              </a:rPr>
              <a:t>2 Employees working for IDCN in the CENTRE OF EXPERTISE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solidFill>
                  <a:srgbClr val="000000"/>
                </a:solidFill>
              </a:rPr>
              <a:t>X Service Providers 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dirty="0" smtClean="0">
                <a:solidFill>
                  <a:srgbClr val="000000"/>
                </a:solidFill>
              </a:rPr>
              <a:t>116 Volunteers</a:t>
            </a:r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r>
              <a:rPr lang="en-US" altLang="en-US" dirty="0" smtClean="0"/>
              <a:t>Facilitating the job search for more than 1,100 Partners in 13 locations around the world</a:t>
            </a:r>
          </a:p>
          <a:p>
            <a:endParaRPr lang="en-US" altLang="en-US" dirty="0" smtClean="0"/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  <a:sym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D4FE2D3-612A-45CA-9192-ED2194423281}" type="slidenum">
              <a:rPr lang="de-DE" altLang="en-US" sz="180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6</a:t>
            </a:fld>
            <a:endParaRPr lang="de-DE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38150" y="466725"/>
            <a:ext cx="5992813" cy="4494213"/>
          </a:xfrm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b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algn="r" defTabSz="91422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B5355696-925E-43F3-AF38-66E229E45FA4}" type="slidenum">
              <a:rPr lang="de-DE" sz="1200">
                <a:solidFill>
                  <a:prstClr val="black"/>
                </a:solidFill>
                <a:latin typeface="Calibri"/>
                <a:ea typeface="+mn-ea"/>
              </a:rPr>
              <a:pPr algn="r" defTabSz="91422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de-DE" sz="1200">
              <a:solidFill>
                <a:prstClr val="black"/>
              </a:solidFill>
              <a:latin typeface="Calibri"/>
              <a:ea typeface="+mn-ea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hape 2376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77" name="Shape 2377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ysClr val="windowText" lastClr="000000"/>
              </a:solidFill>
              <a:ea typeface="+mn-ea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3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ext with Image (wide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Shape 108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088" name="Shape 1088"/>
          <p:cNvSpPr>
            <a:spLocks noGrp="1"/>
          </p:cNvSpPr>
          <p:nvPr>
            <p:ph type="pic" idx="13"/>
          </p:nvPr>
        </p:nvSpPr>
        <p:spPr>
          <a:xfrm>
            <a:off x="0" y="1108218"/>
            <a:ext cx="9144000" cy="47029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089" name="Shape 1089"/>
          <p:cNvSpPr>
            <a:spLocks noGrp="1"/>
          </p:cNvSpPr>
          <p:nvPr>
            <p:ph type="body" sz="quarter" idx="1"/>
          </p:nvPr>
        </p:nvSpPr>
        <p:spPr>
          <a:xfrm>
            <a:off x="1" y="4650205"/>
            <a:ext cx="5006974" cy="855663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anchor="ctr"/>
          <a:lstStyle>
            <a:lvl1pPr marL="0" indent="0">
              <a:buSzTx/>
              <a:buNone/>
            </a:lvl1pPr>
          </a:lstStyle>
          <a:p>
            <a:r>
              <a:t>Click to add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EE7B5-23D4-4C97-BEA4-914F3C521E3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543612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Image Var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Shape 109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098" name="Shape 1098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099" name="Shape 1099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100" name="Shape 1100"/>
          <p:cNvSpPr>
            <a:spLocks noGrp="1"/>
          </p:cNvSpPr>
          <p:nvPr>
            <p:ph type="body" sz="half" idx="14"/>
          </p:nvPr>
        </p:nvSpPr>
        <p:spPr>
          <a:xfrm>
            <a:off x="457202" y="1555750"/>
            <a:ext cx="8229601" cy="196295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C8900-45CC-48EF-8768-EA0C7CEE328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515411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Shape 110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108" name="Shape 1108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1109" name="Shape 1109"/>
          <p:cNvSpPr>
            <a:spLocks noGrp="1"/>
          </p:cNvSpPr>
          <p:nvPr>
            <p:ph type="body" sz="quarter" idx="13"/>
          </p:nvPr>
        </p:nvSpPr>
        <p:spPr>
          <a:xfrm>
            <a:off x="4645026" y="1555754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11" name="Shape 1111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12" name="Shape 1112"/>
          <p:cNvSpPr>
            <a:spLocks noGrp="1"/>
          </p:cNvSpPr>
          <p:nvPr>
            <p:ph type="body" sz="half" idx="15"/>
          </p:nvPr>
        </p:nvSpPr>
        <p:spPr>
          <a:xfrm>
            <a:off x="457201" y="1915754"/>
            <a:ext cx="4040191" cy="388656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13" name="Shape 1113"/>
          <p:cNvSpPr>
            <a:spLocks noGrp="1"/>
          </p:cNvSpPr>
          <p:nvPr>
            <p:ph type="body" sz="half" idx="16"/>
          </p:nvPr>
        </p:nvSpPr>
        <p:spPr>
          <a:xfrm>
            <a:off x="4646612" y="1915754"/>
            <a:ext cx="4040190" cy="388656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37B5A-2E08-4D19-B098-96C0FFFF69E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949938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Shape 11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121" name="Shape 1121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1122" name="Shape 1122"/>
          <p:cNvSpPr>
            <a:spLocks noGrp="1"/>
          </p:cNvSpPr>
          <p:nvPr>
            <p:ph type="body" sz="quarter" idx="13"/>
          </p:nvPr>
        </p:nvSpPr>
        <p:spPr>
          <a:xfrm>
            <a:off x="3249614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24" name="Shape 1124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25" name="Shape 1125"/>
          <p:cNvSpPr>
            <a:spLocks noGrp="1"/>
          </p:cNvSpPr>
          <p:nvPr>
            <p:ph type="body" sz="quarter" idx="15"/>
          </p:nvPr>
        </p:nvSpPr>
        <p:spPr>
          <a:xfrm>
            <a:off x="6042026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26" name="Shape 1126"/>
          <p:cNvSpPr>
            <a:spLocks noGrp="1"/>
          </p:cNvSpPr>
          <p:nvPr>
            <p:ph type="body" sz="quarter" idx="16"/>
          </p:nvPr>
        </p:nvSpPr>
        <p:spPr>
          <a:xfrm>
            <a:off x="457201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27" name="Shape 1127"/>
          <p:cNvSpPr>
            <a:spLocks noGrp="1"/>
          </p:cNvSpPr>
          <p:nvPr>
            <p:ph type="body" sz="quarter" idx="17"/>
          </p:nvPr>
        </p:nvSpPr>
        <p:spPr>
          <a:xfrm>
            <a:off x="3249614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28" name="Shape 1128"/>
          <p:cNvSpPr>
            <a:spLocks noGrp="1"/>
          </p:cNvSpPr>
          <p:nvPr>
            <p:ph type="body" sz="quarter" idx="18"/>
          </p:nvPr>
        </p:nvSpPr>
        <p:spPr>
          <a:xfrm>
            <a:off x="6042026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0" name="Shape 5"/>
          <p:cNvSpPr>
            <a:spLocks noGrp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04273-C8E4-44F8-991F-DF9C296C34E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429602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ext Boxes (2 x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Shape 11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136" name="Shape 1136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1137" name="Shape 1137"/>
          <p:cNvSpPr>
            <a:spLocks noGrp="1"/>
          </p:cNvSpPr>
          <p:nvPr>
            <p:ph type="body" sz="quarter" idx="13"/>
          </p:nvPr>
        </p:nvSpPr>
        <p:spPr>
          <a:xfrm>
            <a:off x="4645026" y="1555754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39" name="Shape 1139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40" name="Shape 1140"/>
          <p:cNvSpPr>
            <a:spLocks noGrp="1"/>
          </p:cNvSpPr>
          <p:nvPr>
            <p:ph type="body" sz="quarter" idx="15"/>
          </p:nvPr>
        </p:nvSpPr>
        <p:spPr>
          <a:xfrm>
            <a:off x="457201" y="3020495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41" name="Shape 1141"/>
          <p:cNvSpPr>
            <a:spLocks noGrp="1"/>
          </p:cNvSpPr>
          <p:nvPr>
            <p:ph type="body" sz="quarter" idx="16"/>
          </p:nvPr>
        </p:nvSpPr>
        <p:spPr>
          <a:xfrm>
            <a:off x="4645026" y="3020495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42" name="Shape 1142"/>
          <p:cNvSpPr>
            <a:spLocks noGrp="1"/>
          </p:cNvSpPr>
          <p:nvPr>
            <p:ph type="body" sz="quarter" idx="17"/>
          </p:nvPr>
        </p:nvSpPr>
        <p:spPr>
          <a:xfrm>
            <a:off x="457201" y="4485222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43" name="Shape 1143"/>
          <p:cNvSpPr>
            <a:spLocks noGrp="1"/>
          </p:cNvSpPr>
          <p:nvPr>
            <p:ph type="body" sz="quarter" idx="18"/>
          </p:nvPr>
        </p:nvSpPr>
        <p:spPr>
          <a:xfrm>
            <a:off x="4645026" y="4485222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44" name="Shape 1144"/>
          <p:cNvSpPr>
            <a:spLocks noGrp="1"/>
          </p:cNvSpPr>
          <p:nvPr>
            <p:ph type="body" sz="quarter" idx="19"/>
          </p:nvPr>
        </p:nvSpPr>
        <p:spPr>
          <a:xfrm>
            <a:off x="457201" y="1916114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45" name="Shape 1145"/>
          <p:cNvSpPr>
            <a:spLocks noGrp="1"/>
          </p:cNvSpPr>
          <p:nvPr>
            <p:ph type="body" sz="quarter" idx="20"/>
          </p:nvPr>
        </p:nvSpPr>
        <p:spPr>
          <a:xfrm>
            <a:off x="4645028" y="1916114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46" name="Shape 1146"/>
          <p:cNvSpPr>
            <a:spLocks noGrp="1"/>
          </p:cNvSpPr>
          <p:nvPr>
            <p:ph type="body" sz="quarter" idx="21"/>
          </p:nvPr>
        </p:nvSpPr>
        <p:spPr>
          <a:xfrm>
            <a:off x="457201" y="3380492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47" name="Shape 1147"/>
          <p:cNvSpPr>
            <a:spLocks noGrp="1"/>
          </p:cNvSpPr>
          <p:nvPr>
            <p:ph type="body" sz="quarter" idx="22"/>
          </p:nvPr>
        </p:nvSpPr>
        <p:spPr>
          <a:xfrm>
            <a:off x="4645028" y="3380492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48" name="Shape 1148"/>
          <p:cNvSpPr>
            <a:spLocks noGrp="1"/>
          </p:cNvSpPr>
          <p:nvPr>
            <p:ph type="body" sz="quarter" idx="23"/>
          </p:nvPr>
        </p:nvSpPr>
        <p:spPr>
          <a:xfrm>
            <a:off x="457201" y="4845220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49" name="Shape 1149"/>
          <p:cNvSpPr>
            <a:spLocks noGrp="1"/>
          </p:cNvSpPr>
          <p:nvPr>
            <p:ph type="body" sz="quarter" idx="24"/>
          </p:nvPr>
        </p:nvSpPr>
        <p:spPr>
          <a:xfrm>
            <a:off x="4645028" y="4845220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1C12F-E91B-4054-B306-96065E43A79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052706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ext Boxes (3 x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Shape 11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157" name="Shape 1157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1158" name="Shape 1158"/>
          <p:cNvSpPr>
            <a:spLocks noGrp="1"/>
          </p:cNvSpPr>
          <p:nvPr>
            <p:ph type="body" sz="quarter" idx="13"/>
          </p:nvPr>
        </p:nvSpPr>
        <p:spPr>
          <a:xfrm>
            <a:off x="3249614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60" name="Shape 1160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61" name="Shape 1161"/>
          <p:cNvSpPr>
            <a:spLocks noGrp="1"/>
          </p:cNvSpPr>
          <p:nvPr>
            <p:ph type="body" sz="quarter" idx="15"/>
          </p:nvPr>
        </p:nvSpPr>
        <p:spPr>
          <a:xfrm>
            <a:off x="6042026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62" name="Shape 1162"/>
          <p:cNvSpPr>
            <a:spLocks noGrp="1"/>
          </p:cNvSpPr>
          <p:nvPr>
            <p:ph type="body" sz="quarter" idx="16"/>
          </p:nvPr>
        </p:nvSpPr>
        <p:spPr>
          <a:xfrm>
            <a:off x="457201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63" name="Shape 1163"/>
          <p:cNvSpPr>
            <a:spLocks noGrp="1"/>
          </p:cNvSpPr>
          <p:nvPr>
            <p:ph type="body" sz="quarter" idx="17"/>
          </p:nvPr>
        </p:nvSpPr>
        <p:spPr>
          <a:xfrm>
            <a:off x="3249614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64" name="Shape 1164"/>
          <p:cNvSpPr>
            <a:spLocks noGrp="1"/>
          </p:cNvSpPr>
          <p:nvPr>
            <p:ph type="body" sz="quarter" idx="18"/>
          </p:nvPr>
        </p:nvSpPr>
        <p:spPr>
          <a:xfrm>
            <a:off x="6042026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165" name="Shape 1165"/>
          <p:cNvSpPr>
            <a:spLocks noGrp="1"/>
          </p:cNvSpPr>
          <p:nvPr>
            <p:ph type="body" sz="quarter" idx="19"/>
          </p:nvPr>
        </p:nvSpPr>
        <p:spPr>
          <a:xfrm>
            <a:off x="457201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66" name="Shape 1166"/>
          <p:cNvSpPr>
            <a:spLocks noGrp="1"/>
          </p:cNvSpPr>
          <p:nvPr>
            <p:ph type="body" sz="quarter" idx="20"/>
          </p:nvPr>
        </p:nvSpPr>
        <p:spPr>
          <a:xfrm>
            <a:off x="457201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67" name="Shape 1167"/>
          <p:cNvSpPr>
            <a:spLocks noGrp="1"/>
          </p:cNvSpPr>
          <p:nvPr>
            <p:ph type="body" sz="quarter" idx="21"/>
          </p:nvPr>
        </p:nvSpPr>
        <p:spPr>
          <a:xfrm>
            <a:off x="3249614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68" name="Shape 1168"/>
          <p:cNvSpPr>
            <a:spLocks noGrp="1"/>
          </p:cNvSpPr>
          <p:nvPr>
            <p:ph type="body" sz="quarter" idx="22"/>
          </p:nvPr>
        </p:nvSpPr>
        <p:spPr>
          <a:xfrm>
            <a:off x="6042026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69" name="Shape 1169"/>
          <p:cNvSpPr>
            <a:spLocks noGrp="1"/>
          </p:cNvSpPr>
          <p:nvPr>
            <p:ph type="body" sz="quarter" idx="23"/>
          </p:nvPr>
        </p:nvSpPr>
        <p:spPr>
          <a:xfrm>
            <a:off x="3249614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70" name="Shape 1170"/>
          <p:cNvSpPr>
            <a:spLocks noGrp="1"/>
          </p:cNvSpPr>
          <p:nvPr>
            <p:ph type="body" sz="quarter" idx="24"/>
          </p:nvPr>
        </p:nvSpPr>
        <p:spPr>
          <a:xfrm>
            <a:off x="6042026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48F1F-92FD-4146-929D-1429094B1CC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7304574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2 Images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Shape 117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179" name="Shape 1179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180" name="Shape 1180"/>
          <p:cNvSpPr>
            <a:spLocks noGrp="1"/>
          </p:cNvSpPr>
          <p:nvPr>
            <p:ph type="pic" sz="quarter" idx="13"/>
          </p:nvPr>
        </p:nvSpPr>
        <p:spPr>
          <a:xfrm>
            <a:off x="457201" y="1555754"/>
            <a:ext cx="4040188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181" name="Shape 1181"/>
          <p:cNvSpPr>
            <a:spLocks noGrp="1"/>
          </p:cNvSpPr>
          <p:nvPr>
            <p:ph type="pic" sz="quarter" idx="14"/>
          </p:nvPr>
        </p:nvSpPr>
        <p:spPr>
          <a:xfrm>
            <a:off x="4645821" y="1555754"/>
            <a:ext cx="4040983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182" name="Shape 1182"/>
          <p:cNvSpPr>
            <a:spLocks noGrp="1"/>
          </p:cNvSpPr>
          <p:nvPr>
            <p:ph type="body" sz="quarter" idx="15"/>
          </p:nvPr>
        </p:nvSpPr>
        <p:spPr>
          <a:xfrm>
            <a:off x="457201" y="3605218"/>
            <a:ext cx="4040188" cy="2197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83" name="Shape 1183"/>
          <p:cNvSpPr>
            <a:spLocks noGrp="1"/>
          </p:cNvSpPr>
          <p:nvPr>
            <p:ph type="body" sz="quarter" idx="16"/>
          </p:nvPr>
        </p:nvSpPr>
        <p:spPr>
          <a:xfrm>
            <a:off x="4646614" y="3605218"/>
            <a:ext cx="4040189" cy="2197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9487C-9E44-4090-BFBD-53A34AF1B29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721742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2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Shape 11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192" name="Shape 1192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193" name="Shape 1193"/>
          <p:cNvSpPr>
            <a:spLocks noGrp="1"/>
          </p:cNvSpPr>
          <p:nvPr>
            <p:ph type="pic" sz="quarter" idx="13"/>
          </p:nvPr>
        </p:nvSpPr>
        <p:spPr>
          <a:xfrm>
            <a:off x="457201" y="1555754"/>
            <a:ext cx="2732620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194" name="Shape 1194"/>
          <p:cNvSpPr>
            <a:spLocks noGrp="1"/>
          </p:cNvSpPr>
          <p:nvPr>
            <p:ph type="pic" sz="quarter" idx="14"/>
          </p:nvPr>
        </p:nvSpPr>
        <p:spPr>
          <a:xfrm>
            <a:off x="457201" y="3752855"/>
            <a:ext cx="2732620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195" name="Shape 1195"/>
          <p:cNvSpPr>
            <a:spLocks noGrp="1"/>
          </p:cNvSpPr>
          <p:nvPr>
            <p:ph type="body" sz="quarter" idx="15"/>
          </p:nvPr>
        </p:nvSpPr>
        <p:spPr>
          <a:xfrm>
            <a:off x="3337459" y="1555750"/>
            <a:ext cx="5349345" cy="2049462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196" name="Shape 1196"/>
          <p:cNvSpPr>
            <a:spLocks noGrp="1"/>
          </p:cNvSpPr>
          <p:nvPr>
            <p:ph type="body" sz="quarter" idx="16"/>
          </p:nvPr>
        </p:nvSpPr>
        <p:spPr>
          <a:xfrm>
            <a:off x="3337459" y="3752851"/>
            <a:ext cx="5349345" cy="2049462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DD5DC-9B7A-41F4-9DEF-582FEC313A6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36699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3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Shape 120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205" name="Shape 1205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206" name="Shape 1206"/>
          <p:cNvSpPr>
            <a:spLocks noGrp="1"/>
          </p:cNvSpPr>
          <p:nvPr>
            <p:ph type="pic" sz="quarter" idx="13"/>
          </p:nvPr>
        </p:nvSpPr>
        <p:spPr>
          <a:xfrm>
            <a:off x="457201" y="1555750"/>
            <a:ext cx="2732620" cy="1317094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207" name="Shape 1207"/>
          <p:cNvSpPr>
            <a:spLocks noGrp="1"/>
          </p:cNvSpPr>
          <p:nvPr>
            <p:ph type="pic" sz="quarter" idx="14"/>
          </p:nvPr>
        </p:nvSpPr>
        <p:spPr>
          <a:xfrm>
            <a:off x="457201" y="3020484"/>
            <a:ext cx="2732620" cy="1317098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208" name="Shape 1208"/>
          <p:cNvSpPr>
            <a:spLocks noGrp="1"/>
          </p:cNvSpPr>
          <p:nvPr>
            <p:ph type="pic" sz="quarter" idx="15"/>
          </p:nvPr>
        </p:nvSpPr>
        <p:spPr>
          <a:xfrm>
            <a:off x="457201" y="4485220"/>
            <a:ext cx="2732620" cy="1317098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209" name="Shape 1209"/>
          <p:cNvSpPr>
            <a:spLocks noGrp="1"/>
          </p:cNvSpPr>
          <p:nvPr>
            <p:ph type="body" sz="quarter" idx="16"/>
          </p:nvPr>
        </p:nvSpPr>
        <p:spPr>
          <a:xfrm>
            <a:off x="3337459" y="1555756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210" name="Shape 1210"/>
          <p:cNvSpPr>
            <a:spLocks noGrp="1"/>
          </p:cNvSpPr>
          <p:nvPr>
            <p:ph type="body" sz="quarter" idx="17"/>
          </p:nvPr>
        </p:nvSpPr>
        <p:spPr>
          <a:xfrm>
            <a:off x="3337459" y="3020486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211" name="Shape 1211"/>
          <p:cNvSpPr>
            <a:spLocks noGrp="1"/>
          </p:cNvSpPr>
          <p:nvPr>
            <p:ph type="body" sz="quarter" idx="18"/>
          </p:nvPr>
        </p:nvSpPr>
        <p:spPr>
          <a:xfrm>
            <a:off x="3337459" y="4485224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0" name="Shape 5"/>
          <p:cNvSpPr>
            <a:spLocks noGrp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62ADA-34FA-42BC-A881-856D29FA784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8776870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4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" name="Shape 12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220" name="Shape 1220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221" name="Shape 1221"/>
          <p:cNvSpPr>
            <a:spLocks noGrp="1"/>
          </p:cNvSpPr>
          <p:nvPr>
            <p:ph type="pic" sz="quarter" idx="13"/>
          </p:nvPr>
        </p:nvSpPr>
        <p:spPr>
          <a:xfrm>
            <a:off x="457200" y="1555754"/>
            <a:ext cx="1946673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222" name="Shape 1222"/>
          <p:cNvSpPr>
            <a:spLocks noGrp="1"/>
          </p:cNvSpPr>
          <p:nvPr>
            <p:ph type="pic" sz="quarter" idx="14"/>
          </p:nvPr>
        </p:nvSpPr>
        <p:spPr>
          <a:xfrm>
            <a:off x="2550716" y="1555754"/>
            <a:ext cx="1947467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223" name="Shape 1223"/>
          <p:cNvSpPr>
            <a:spLocks noGrp="1"/>
          </p:cNvSpPr>
          <p:nvPr>
            <p:ph type="pic" sz="quarter" idx="15"/>
          </p:nvPr>
        </p:nvSpPr>
        <p:spPr>
          <a:xfrm>
            <a:off x="4644394" y="1555754"/>
            <a:ext cx="1948895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224" name="Shape 1224"/>
          <p:cNvSpPr>
            <a:spLocks noGrp="1"/>
          </p:cNvSpPr>
          <p:nvPr>
            <p:ph type="pic" sz="quarter" idx="16"/>
          </p:nvPr>
        </p:nvSpPr>
        <p:spPr>
          <a:xfrm>
            <a:off x="6740127" y="1555754"/>
            <a:ext cx="1947468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225" name="Shape 1225"/>
          <p:cNvSpPr>
            <a:spLocks noGrp="1"/>
          </p:cNvSpPr>
          <p:nvPr>
            <p:ph type="body" sz="quarter" idx="17"/>
          </p:nvPr>
        </p:nvSpPr>
        <p:spPr>
          <a:xfrm>
            <a:off x="457203" y="3605212"/>
            <a:ext cx="1946670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226" name="Shape 1226"/>
          <p:cNvSpPr>
            <a:spLocks noGrp="1"/>
          </p:cNvSpPr>
          <p:nvPr>
            <p:ph type="body" sz="quarter" idx="18"/>
          </p:nvPr>
        </p:nvSpPr>
        <p:spPr>
          <a:xfrm>
            <a:off x="2551512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227" name="Shape 1227"/>
          <p:cNvSpPr>
            <a:spLocks noGrp="1"/>
          </p:cNvSpPr>
          <p:nvPr>
            <p:ph type="body" sz="quarter" idx="19"/>
          </p:nvPr>
        </p:nvSpPr>
        <p:spPr>
          <a:xfrm>
            <a:off x="4646613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228" name="Shape 1228"/>
          <p:cNvSpPr>
            <a:spLocks noGrp="1"/>
          </p:cNvSpPr>
          <p:nvPr>
            <p:ph type="body" sz="quarter" idx="20"/>
          </p:nvPr>
        </p:nvSpPr>
        <p:spPr>
          <a:xfrm>
            <a:off x="6740129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2" name="Shape 5"/>
          <p:cNvSpPr>
            <a:spLocks noGrp="1"/>
          </p:cNvSpPr>
          <p:nvPr>
            <p:ph type="sldNum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B9907-9E30-4664-A8B6-11A7B589451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493495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Diagram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Shape 12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237" name="Shape 1237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238" name="Shape 1238"/>
          <p:cNvSpPr>
            <a:spLocks noGrp="1"/>
          </p:cNvSpPr>
          <p:nvPr>
            <p:ph type="body" sz="half" idx="13"/>
          </p:nvPr>
        </p:nvSpPr>
        <p:spPr>
          <a:xfrm>
            <a:off x="4645821" y="1555751"/>
            <a:ext cx="4040981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C62D6-A655-4E53-996C-0BEEA86DC71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9892071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Diagram with sm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" name="Shape 12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1247" name="Shape 1247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1248" name="Shape 1248"/>
          <p:cNvSpPr>
            <a:spLocks noGrp="1"/>
          </p:cNvSpPr>
          <p:nvPr>
            <p:ph type="body" sz="quarter" idx="13"/>
          </p:nvPr>
        </p:nvSpPr>
        <p:spPr>
          <a:xfrm>
            <a:off x="6042026" y="1555751"/>
            <a:ext cx="2644776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CA562-E685-40BD-B4DA-D3A5701993D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02688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5" name="Shape 125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1257" name="Shape 1257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A8B1-ED66-417B-AD79-50C3FEA4E262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676093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Shape 12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1265" name="Shape 1265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BB2C2-4DC2-4324-80F7-42F48355144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7726517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Shape 127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1274" name="Shape 1274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CFBA9-268E-45E8-AE44-89FA56293BC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423166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Intermiss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9.jpg" descr="Bil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1284"/>
          <p:cNvSpPr>
            <a:spLocks/>
          </p:cNvSpPr>
          <p:nvPr/>
        </p:nvSpPr>
        <p:spPr bwMode="auto">
          <a:xfrm>
            <a:off x="3268663" y="3054350"/>
            <a:ext cx="1443037" cy="1519238"/>
          </a:xfrm>
          <a:custGeom>
            <a:avLst/>
            <a:gdLst>
              <a:gd name="T0" fmla="*/ 2147483647 w 21533"/>
              <a:gd name="T1" fmla="*/ 2147483647 h 21366"/>
              <a:gd name="T2" fmla="*/ 2147483647 w 21533"/>
              <a:gd name="T3" fmla="*/ 2147483647 h 21366"/>
              <a:gd name="T4" fmla="*/ 2147483647 w 21533"/>
              <a:gd name="T5" fmla="*/ 2147483647 h 21366"/>
              <a:gd name="T6" fmla="*/ 2147483647 w 21533"/>
              <a:gd name="T7" fmla="*/ 2147483647 h 21366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33" h="21366" extrusionOk="0">
                <a:moveTo>
                  <a:pt x="710" y="1755"/>
                </a:moveTo>
                <a:lnTo>
                  <a:pt x="13979" y="34"/>
                </a:lnTo>
                <a:cubicBezTo>
                  <a:pt x="14155" y="-19"/>
                  <a:pt x="14477" y="-47"/>
                  <a:pt x="14798" y="247"/>
                </a:cubicBezTo>
                <a:lnTo>
                  <a:pt x="20897" y="3686"/>
                </a:lnTo>
                <a:cubicBezTo>
                  <a:pt x="21163" y="4010"/>
                  <a:pt x="21579" y="3909"/>
                  <a:pt x="21529" y="4505"/>
                </a:cubicBezTo>
                <a:cubicBezTo>
                  <a:pt x="21527" y="8955"/>
                  <a:pt x="21454" y="13438"/>
                  <a:pt x="21453" y="17889"/>
                </a:cubicBezTo>
                <a:cubicBezTo>
                  <a:pt x="21402" y="18404"/>
                  <a:pt x="21344" y="18377"/>
                  <a:pt x="20992" y="18536"/>
                </a:cubicBezTo>
                <a:lnTo>
                  <a:pt x="7336" y="21193"/>
                </a:lnTo>
                <a:cubicBezTo>
                  <a:pt x="6666" y="21553"/>
                  <a:pt x="6643" y="21267"/>
                  <a:pt x="6153" y="21108"/>
                </a:cubicBezTo>
                <a:lnTo>
                  <a:pt x="749" y="16163"/>
                </a:lnTo>
                <a:cubicBezTo>
                  <a:pt x="429" y="15776"/>
                  <a:pt x="479" y="15675"/>
                  <a:pt x="454" y="15199"/>
                </a:cubicBezTo>
                <a:lnTo>
                  <a:pt x="0" y="2638"/>
                </a:lnTo>
                <a:cubicBezTo>
                  <a:pt x="13" y="2136"/>
                  <a:pt x="-21" y="2045"/>
                  <a:pt x="710" y="1755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283" name="Shape 1283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128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14DF-F24C-4B13-9E1E-5A40FC38275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66167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Intermiss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0.jpg" descr="Bil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1295"/>
          <p:cNvSpPr>
            <a:spLocks/>
          </p:cNvSpPr>
          <p:nvPr/>
        </p:nvSpPr>
        <p:spPr bwMode="auto">
          <a:xfrm>
            <a:off x="2644775" y="3038475"/>
            <a:ext cx="1493838" cy="1708150"/>
          </a:xfrm>
          <a:custGeom>
            <a:avLst/>
            <a:gdLst>
              <a:gd name="T0" fmla="*/ 2147483647 w 21380"/>
              <a:gd name="T1" fmla="*/ 2147483647 h 21475"/>
              <a:gd name="T2" fmla="*/ 2147483647 w 21380"/>
              <a:gd name="T3" fmla="*/ 2147483647 h 21475"/>
              <a:gd name="T4" fmla="*/ 2147483647 w 21380"/>
              <a:gd name="T5" fmla="*/ 2147483647 h 21475"/>
              <a:gd name="T6" fmla="*/ 2147483647 w 21380"/>
              <a:gd name="T7" fmla="*/ 2147483647 h 21475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80" h="21475" extrusionOk="0">
                <a:moveTo>
                  <a:pt x="531" y="2659"/>
                </a:moveTo>
                <a:lnTo>
                  <a:pt x="14673" y="6"/>
                </a:lnTo>
                <a:cubicBezTo>
                  <a:pt x="14884" y="-47"/>
                  <a:pt x="14829" y="258"/>
                  <a:pt x="15086" y="285"/>
                </a:cubicBezTo>
                <a:lnTo>
                  <a:pt x="20652" y="5317"/>
                </a:lnTo>
                <a:cubicBezTo>
                  <a:pt x="21033" y="5825"/>
                  <a:pt x="20931" y="5532"/>
                  <a:pt x="21041" y="6100"/>
                </a:cubicBezTo>
                <a:lnTo>
                  <a:pt x="21380" y="16932"/>
                </a:lnTo>
                <a:cubicBezTo>
                  <a:pt x="21320" y="17449"/>
                  <a:pt x="21348" y="17816"/>
                  <a:pt x="20925" y="17975"/>
                </a:cubicBezTo>
                <a:lnTo>
                  <a:pt x="7020" y="21394"/>
                </a:lnTo>
                <a:cubicBezTo>
                  <a:pt x="6482" y="21553"/>
                  <a:pt x="6575" y="21458"/>
                  <a:pt x="6054" y="21269"/>
                </a:cubicBezTo>
                <a:lnTo>
                  <a:pt x="1780" y="15417"/>
                </a:lnTo>
                <a:cubicBezTo>
                  <a:pt x="1216" y="14789"/>
                  <a:pt x="1457" y="14832"/>
                  <a:pt x="1120" y="14564"/>
                </a:cubicBezTo>
                <a:lnTo>
                  <a:pt x="103" y="3802"/>
                </a:lnTo>
                <a:cubicBezTo>
                  <a:pt x="21" y="3084"/>
                  <a:pt x="-220" y="2874"/>
                  <a:pt x="531" y="2659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294" name="Shape 1294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129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72E2F-A91F-4E06-A9D5-49F6A63CFC3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512512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Intermission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65"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1304"/>
          <p:cNvSpPr>
            <a:spLocks/>
          </p:cNvSpPr>
          <p:nvPr/>
        </p:nvSpPr>
        <p:spPr bwMode="auto">
          <a:xfrm>
            <a:off x="4641850" y="1358900"/>
            <a:ext cx="1550988" cy="21256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4495" y="0"/>
                </a:moveTo>
                <a:lnTo>
                  <a:pt x="20815" y="1880"/>
                </a:lnTo>
                <a:cubicBezTo>
                  <a:pt x="21396" y="2053"/>
                  <a:pt x="21542" y="2227"/>
                  <a:pt x="21600" y="2631"/>
                </a:cubicBezTo>
                <a:cubicBezTo>
                  <a:pt x="21571" y="5764"/>
                  <a:pt x="21542" y="8896"/>
                  <a:pt x="21513" y="12029"/>
                </a:cubicBezTo>
                <a:lnTo>
                  <a:pt x="18895" y="20906"/>
                </a:lnTo>
                <a:cubicBezTo>
                  <a:pt x="18691" y="21367"/>
                  <a:pt x="18487" y="21541"/>
                  <a:pt x="17891" y="21600"/>
                </a:cubicBezTo>
                <a:lnTo>
                  <a:pt x="567" y="19402"/>
                </a:lnTo>
                <a:cubicBezTo>
                  <a:pt x="145" y="19344"/>
                  <a:pt x="116" y="19228"/>
                  <a:pt x="87" y="18969"/>
                </a:cubicBezTo>
                <a:cubicBezTo>
                  <a:pt x="44" y="15624"/>
                  <a:pt x="44" y="12106"/>
                  <a:pt x="0" y="8761"/>
                </a:cubicBezTo>
                <a:lnTo>
                  <a:pt x="3578" y="578"/>
                </a:lnTo>
                <a:cubicBezTo>
                  <a:pt x="3840" y="96"/>
                  <a:pt x="3840" y="19"/>
                  <a:pt x="4495" y="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305" name="Shape 1305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130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F1159-2CFE-4AC8-ABC0-CFC414B90E3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06555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Intermission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2.jpg" descr="\\192.168.1.183\PresentationLoad\PRESENTATIONLOAD\4_PRODUKTION\1_TEMPLATES\Premium Templates\Produkte\Business Concept\Cubes\Bilder\Titelfolien\Titel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1314"/>
          <p:cNvSpPr>
            <a:spLocks/>
          </p:cNvSpPr>
          <p:nvPr/>
        </p:nvSpPr>
        <p:spPr bwMode="auto">
          <a:xfrm>
            <a:off x="4699000" y="163513"/>
            <a:ext cx="2005013" cy="2197100"/>
          </a:xfrm>
          <a:custGeom>
            <a:avLst/>
            <a:gdLst>
              <a:gd name="T0" fmla="*/ 2147483647 w 21545"/>
              <a:gd name="T1" fmla="*/ 2147483647 h 21498"/>
              <a:gd name="T2" fmla="*/ 2147483647 w 21545"/>
              <a:gd name="T3" fmla="*/ 2147483647 h 21498"/>
              <a:gd name="T4" fmla="*/ 2147483647 w 21545"/>
              <a:gd name="T5" fmla="*/ 2147483647 h 21498"/>
              <a:gd name="T6" fmla="*/ 2147483647 w 21545"/>
              <a:gd name="T7" fmla="*/ 2147483647 h 214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5" h="21498" extrusionOk="0">
                <a:moveTo>
                  <a:pt x="721" y="3120"/>
                </a:moveTo>
                <a:lnTo>
                  <a:pt x="12297" y="12"/>
                </a:lnTo>
                <a:cubicBezTo>
                  <a:pt x="12465" y="-32"/>
                  <a:pt x="12705" y="56"/>
                  <a:pt x="12910" y="78"/>
                </a:cubicBezTo>
                <a:lnTo>
                  <a:pt x="21059" y="5203"/>
                </a:lnTo>
                <a:cubicBezTo>
                  <a:pt x="21552" y="5500"/>
                  <a:pt x="21576" y="5500"/>
                  <a:pt x="21528" y="5996"/>
                </a:cubicBezTo>
                <a:lnTo>
                  <a:pt x="20843" y="17204"/>
                </a:lnTo>
                <a:cubicBezTo>
                  <a:pt x="20795" y="17634"/>
                  <a:pt x="20602" y="17667"/>
                  <a:pt x="20266" y="17799"/>
                </a:cubicBezTo>
                <a:lnTo>
                  <a:pt x="8763" y="21436"/>
                </a:lnTo>
                <a:cubicBezTo>
                  <a:pt x="8258" y="21568"/>
                  <a:pt x="8474" y="21469"/>
                  <a:pt x="8005" y="21337"/>
                </a:cubicBezTo>
                <a:lnTo>
                  <a:pt x="180" y="15319"/>
                </a:lnTo>
                <a:cubicBezTo>
                  <a:pt x="-24" y="15220"/>
                  <a:pt x="24" y="15220"/>
                  <a:pt x="0" y="14824"/>
                </a:cubicBezTo>
                <a:lnTo>
                  <a:pt x="144" y="4079"/>
                </a:lnTo>
                <a:cubicBezTo>
                  <a:pt x="156" y="3660"/>
                  <a:pt x="-12" y="3472"/>
                  <a:pt x="721" y="312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315" name="Shape 1315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13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BF2F2-0A7C-43AB-8F79-BA5DEBD496D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247919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Intermission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3.jpg" descr="\\192.168.1.183\PresentationLoad\PRESENTATIONLOAD\4_PRODUKTION\1_TEMPLATES\Premium Templates\Produkte\Business Concept\Cubes\Bilder\Titelfolien\Titel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579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1324"/>
          <p:cNvSpPr>
            <a:spLocks/>
          </p:cNvSpPr>
          <p:nvPr/>
        </p:nvSpPr>
        <p:spPr bwMode="auto">
          <a:xfrm>
            <a:off x="4483100" y="2516188"/>
            <a:ext cx="2698750" cy="3151187"/>
          </a:xfrm>
          <a:custGeom>
            <a:avLst/>
            <a:gdLst>
              <a:gd name="T0" fmla="*/ 2147483647 w 21551"/>
              <a:gd name="T1" fmla="*/ 2147483647 h 21398"/>
              <a:gd name="T2" fmla="*/ 2147483647 w 21551"/>
              <a:gd name="T3" fmla="*/ 2147483647 h 21398"/>
              <a:gd name="T4" fmla="*/ 2147483647 w 21551"/>
              <a:gd name="T5" fmla="*/ 2147483647 h 21398"/>
              <a:gd name="T6" fmla="*/ 2147483647 w 21551"/>
              <a:gd name="T7" fmla="*/ 2147483647 h 213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51" h="21398" extrusionOk="0">
                <a:moveTo>
                  <a:pt x="814" y="2117"/>
                </a:moveTo>
                <a:lnTo>
                  <a:pt x="13137" y="75"/>
                </a:lnTo>
                <a:cubicBezTo>
                  <a:pt x="14489" y="-143"/>
                  <a:pt x="14206" y="154"/>
                  <a:pt x="14491" y="433"/>
                </a:cubicBezTo>
                <a:lnTo>
                  <a:pt x="21006" y="6855"/>
                </a:lnTo>
                <a:cubicBezTo>
                  <a:pt x="21299" y="7271"/>
                  <a:pt x="21600" y="7660"/>
                  <a:pt x="21544" y="8251"/>
                </a:cubicBezTo>
                <a:lnTo>
                  <a:pt x="20241" y="17838"/>
                </a:lnTo>
                <a:cubicBezTo>
                  <a:pt x="20147" y="18290"/>
                  <a:pt x="19534" y="18422"/>
                  <a:pt x="19173" y="18507"/>
                </a:cubicBezTo>
                <a:lnTo>
                  <a:pt x="6147" y="21363"/>
                </a:lnTo>
                <a:cubicBezTo>
                  <a:pt x="5479" y="21457"/>
                  <a:pt x="5223" y="21359"/>
                  <a:pt x="4885" y="21068"/>
                </a:cubicBezTo>
                <a:lnTo>
                  <a:pt x="0" y="12329"/>
                </a:lnTo>
                <a:cubicBezTo>
                  <a:pt x="27" y="9179"/>
                  <a:pt x="34" y="5942"/>
                  <a:pt x="61" y="2792"/>
                </a:cubicBezTo>
                <a:cubicBezTo>
                  <a:pt x="79" y="2538"/>
                  <a:pt x="220" y="2214"/>
                  <a:pt x="814" y="2117"/>
                </a:cubicBezTo>
                <a:close/>
              </a:path>
            </a:pathLst>
          </a:custGeom>
          <a:solidFill>
            <a:srgbClr val="0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325" name="Shape 1325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13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9A9E9-42BC-4F3D-9D76-6E06335F886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228523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192.168.1.183\PresentationLoad\PRESENTATIONLOAD\4_PRODUKTION\1_TEMPLATES\Premium Templates\Produkte\Business Concept\Cubes\Bilder\Titelfolien\Titel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8"/>
          <p:cNvSpPr/>
          <p:nvPr userDrawn="1"/>
        </p:nvSpPr>
        <p:spPr bwMode="auto">
          <a:xfrm>
            <a:off x="141288" y="4335463"/>
            <a:ext cx="8872537" cy="2370137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hteck 16"/>
          <p:cNvSpPr/>
          <p:nvPr userDrawn="1"/>
        </p:nvSpPr>
        <p:spPr bwMode="auto">
          <a:xfrm>
            <a:off x="141288" y="3989388"/>
            <a:ext cx="8872537" cy="219075"/>
          </a:xfrm>
          <a:prstGeom prst="rect">
            <a:avLst/>
          </a:prstGeom>
          <a:solidFill>
            <a:srgbClr val="00808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Freihandform 17"/>
          <p:cNvSpPr/>
          <p:nvPr userDrawn="1"/>
        </p:nvSpPr>
        <p:spPr bwMode="auto">
          <a:xfrm>
            <a:off x="4814888" y="336550"/>
            <a:ext cx="765175" cy="830263"/>
          </a:xfrm>
          <a:custGeom>
            <a:avLst/>
            <a:gdLst>
              <a:gd name="connsiteX0" fmla="*/ 47625 w 1035843"/>
              <a:gd name="connsiteY0" fmla="*/ 52388 h 1121569"/>
              <a:gd name="connsiteX1" fmla="*/ 757237 w 1035843"/>
              <a:gd name="connsiteY1" fmla="*/ 0 h 1121569"/>
              <a:gd name="connsiteX2" fmla="*/ 807243 w 1035843"/>
              <a:gd name="connsiteY2" fmla="*/ 9525 h 1121569"/>
              <a:gd name="connsiteX3" fmla="*/ 1016793 w 1035843"/>
              <a:gd name="connsiteY3" fmla="*/ 228600 h 1121569"/>
              <a:gd name="connsiteX4" fmla="*/ 1035843 w 1035843"/>
              <a:gd name="connsiteY4" fmla="*/ 278606 h 1121569"/>
              <a:gd name="connsiteX5" fmla="*/ 1023937 w 1035843"/>
              <a:gd name="connsiteY5" fmla="*/ 997744 h 1121569"/>
              <a:gd name="connsiteX6" fmla="*/ 962025 w 1035843"/>
              <a:gd name="connsiteY6" fmla="*/ 1052513 h 1121569"/>
              <a:gd name="connsiteX7" fmla="*/ 257175 w 1035843"/>
              <a:gd name="connsiteY7" fmla="*/ 1121569 h 1121569"/>
              <a:gd name="connsiteX8" fmla="*/ 161925 w 1035843"/>
              <a:gd name="connsiteY8" fmla="*/ 1078706 h 1121569"/>
              <a:gd name="connsiteX9" fmla="*/ 9525 w 1035843"/>
              <a:gd name="connsiteY9" fmla="*/ 809625 h 1121569"/>
              <a:gd name="connsiteX10" fmla="*/ 0 w 1035843"/>
              <a:gd name="connsiteY10" fmla="*/ 90488 h 1121569"/>
              <a:gd name="connsiteX11" fmla="*/ 47625 w 1035843"/>
              <a:gd name="connsiteY11" fmla="*/ 52388 h 1121569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8738 h 1127919"/>
              <a:gd name="connsiteX1" fmla="*/ 757237 w 1035843"/>
              <a:gd name="connsiteY1" fmla="*/ 6350 h 1127919"/>
              <a:gd name="connsiteX2" fmla="*/ 807243 w 1035843"/>
              <a:gd name="connsiteY2" fmla="*/ 15875 h 1127919"/>
              <a:gd name="connsiteX3" fmla="*/ 1016793 w 1035843"/>
              <a:gd name="connsiteY3" fmla="*/ 234950 h 1127919"/>
              <a:gd name="connsiteX4" fmla="*/ 1035843 w 1035843"/>
              <a:gd name="connsiteY4" fmla="*/ 284956 h 1127919"/>
              <a:gd name="connsiteX5" fmla="*/ 1023937 w 1035843"/>
              <a:gd name="connsiteY5" fmla="*/ 1004094 h 1127919"/>
              <a:gd name="connsiteX6" fmla="*/ 962025 w 1035843"/>
              <a:gd name="connsiteY6" fmla="*/ 1058863 h 1127919"/>
              <a:gd name="connsiteX7" fmla="*/ 257175 w 1035843"/>
              <a:gd name="connsiteY7" fmla="*/ 1127919 h 1127919"/>
              <a:gd name="connsiteX8" fmla="*/ 161925 w 1035843"/>
              <a:gd name="connsiteY8" fmla="*/ 1085056 h 1127919"/>
              <a:gd name="connsiteX9" fmla="*/ 9525 w 1035843"/>
              <a:gd name="connsiteY9" fmla="*/ 815975 h 1127919"/>
              <a:gd name="connsiteX10" fmla="*/ 0 w 1035843"/>
              <a:gd name="connsiteY10" fmla="*/ 96838 h 1127919"/>
              <a:gd name="connsiteX11" fmla="*/ 47625 w 1035843"/>
              <a:gd name="connsiteY11" fmla="*/ 58738 h 1127919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16793 w 1039018"/>
              <a:gd name="connsiteY3" fmla="*/ 231775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61925 w 1039018"/>
              <a:gd name="connsiteY8" fmla="*/ 1081881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61925 w 1039018"/>
              <a:gd name="connsiteY8" fmla="*/ 1081881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61925 w 1039018"/>
              <a:gd name="connsiteY8" fmla="*/ 1081881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71450 w 1039018"/>
              <a:gd name="connsiteY8" fmla="*/ 981869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71450 w 1039018"/>
              <a:gd name="connsiteY8" fmla="*/ 1084262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71450 w 1039018"/>
              <a:gd name="connsiteY8" fmla="*/ 948531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66688 w 1039018"/>
              <a:gd name="connsiteY8" fmla="*/ 1084262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7431"/>
              <a:gd name="connsiteY0" fmla="*/ 55563 h 1124744"/>
              <a:gd name="connsiteX1" fmla="*/ 757237 w 1037431"/>
              <a:gd name="connsiteY1" fmla="*/ 3175 h 1124744"/>
              <a:gd name="connsiteX2" fmla="*/ 807243 w 1037431"/>
              <a:gd name="connsiteY2" fmla="*/ 12700 h 1124744"/>
              <a:gd name="connsiteX3" fmla="*/ 1023937 w 1037431"/>
              <a:gd name="connsiteY3" fmla="*/ 234157 h 1124744"/>
              <a:gd name="connsiteX4" fmla="*/ 1035843 w 1037431"/>
              <a:gd name="connsiteY4" fmla="*/ 281781 h 1124744"/>
              <a:gd name="connsiteX5" fmla="*/ 1023937 w 1037431"/>
              <a:gd name="connsiteY5" fmla="*/ 1000919 h 1124744"/>
              <a:gd name="connsiteX6" fmla="*/ 962025 w 1037431"/>
              <a:gd name="connsiteY6" fmla="*/ 1055688 h 1124744"/>
              <a:gd name="connsiteX7" fmla="*/ 257175 w 1037431"/>
              <a:gd name="connsiteY7" fmla="*/ 1124744 h 1124744"/>
              <a:gd name="connsiteX8" fmla="*/ 166688 w 1037431"/>
              <a:gd name="connsiteY8" fmla="*/ 1084262 h 1124744"/>
              <a:gd name="connsiteX9" fmla="*/ 9525 w 1037431"/>
              <a:gd name="connsiteY9" fmla="*/ 812800 h 1124744"/>
              <a:gd name="connsiteX10" fmla="*/ 0 w 1037431"/>
              <a:gd name="connsiteY10" fmla="*/ 93663 h 1124744"/>
              <a:gd name="connsiteX11" fmla="*/ 47625 w 1037431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4 w 1035843"/>
              <a:gd name="connsiteY3" fmla="*/ 22939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6688 w 1035843"/>
              <a:gd name="connsiteY8" fmla="*/ 1084262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5843" h="1124744">
                <a:moveTo>
                  <a:pt x="47625" y="55563"/>
                </a:moveTo>
                <a:lnTo>
                  <a:pt x="757237" y="3175"/>
                </a:lnTo>
                <a:cubicBezTo>
                  <a:pt x="778668" y="3969"/>
                  <a:pt x="790574" y="0"/>
                  <a:pt x="807243" y="12700"/>
                </a:cubicBezTo>
                <a:lnTo>
                  <a:pt x="1016794" y="229395"/>
                </a:lnTo>
                <a:cubicBezTo>
                  <a:pt x="1030288" y="243683"/>
                  <a:pt x="1031874" y="255587"/>
                  <a:pt x="1035843" y="281781"/>
                </a:cubicBezTo>
                <a:lnTo>
                  <a:pt x="1023937" y="1000919"/>
                </a:lnTo>
                <a:cubicBezTo>
                  <a:pt x="998537" y="1016793"/>
                  <a:pt x="982663" y="1025525"/>
                  <a:pt x="962025" y="1055688"/>
                </a:cubicBezTo>
                <a:lnTo>
                  <a:pt x="257175" y="1124744"/>
                </a:lnTo>
                <a:cubicBezTo>
                  <a:pt x="227806" y="1093788"/>
                  <a:pt x="210344" y="1077119"/>
                  <a:pt x="166688" y="1084262"/>
                </a:cubicBezTo>
                <a:lnTo>
                  <a:pt x="9525" y="812800"/>
                </a:lnTo>
                <a:lnTo>
                  <a:pt x="0" y="93663"/>
                </a:lnTo>
                <a:cubicBezTo>
                  <a:pt x="11112" y="71438"/>
                  <a:pt x="22225" y="61119"/>
                  <a:pt x="47625" y="55563"/>
                </a:cubicBezTo>
                <a:close/>
              </a:path>
            </a:pathLst>
          </a:custGeom>
          <a:solidFill>
            <a:srgbClr val="00808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pic>
        <p:nvPicPr>
          <p:cNvPr id="8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236538"/>
            <a:ext cx="3668713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1"/>
          <p:cNvSpPr>
            <a:spLocks noGrp="1"/>
          </p:cNvSpPr>
          <p:nvPr>
            <p:ph type="ctrTitle"/>
          </p:nvPr>
        </p:nvSpPr>
        <p:spPr bwMode="auto">
          <a:xfrm>
            <a:off x="628650" y="4305301"/>
            <a:ext cx="7772400" cy="98836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628650" y="5296461"/>
            <a:ext cx="7772400" cy="92112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38738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Intermission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6.png" descr="\\192.168.1.183\PresentationLoad\PRESENTATIONLOAD\4_PRODUKTION\1_TEMPLATES\Premium Templates\Produkte\Business Concept\Cubes\Bilder\Titelfolien\Titel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1" r="3708"/>
          <a:stretch>
            <a:fillRect/>
          </a:stretch>
        </p:blipFill>
        <p:spPr bwMode="auto">
          <a:xfrm>
            <a:off x="0" y="-71438"/>
            <a:ext cx="9144000" cy="586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1335"/>
          <p:cNvSpPr>
            <a:spLocks/>
          </p:cNvSpPr>
          <p:nvPr/>
        </p:nvSpPr>
        <p:spPr bwMode="auto">
          <a:xfrm>
            <a:off x="3573463" y="225425"/>
            <a:ext cx="1089025" cy="1179513"/>
          </a:xfrm>
          <a:custGeom>
            <a:avLst/>
            <a:gdLst>
              <a:gd name="T0" fmla="*/ 2147483647 w 21600"/>
              <a:gd name="T1" fmla="*/ 2147483647 h 21539"/>
              <a:gd name="T2" fmla="*/ 2147483647 w 21600"/>
              <a:gd name="T3" fmla="*/ 2147483647 h 21539"/>
              <a:gd name="T4" fmla="*/ 2147483647 w 21600"/>
              <a:gd name="T5" fmla="*/ 2147483647 h 21539"/>
              <a:gd name="T6" fmla="*/ 2147483647 w 21600"/>
              <a:gd name="T7" fmla="*/ 2147483647 h 2153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39" extrusionOk="0">
                <a:moveTo>
                  <a:pt x="993" y="1006"/>
                </a:moveTo>
                <a:lnTo>
                  <a:pt x="15790" y="0"/>
                </a:lnTo>
                <a:cubicBezTo>
                  <a:pt x="16237" y="15"/>
                  <a:pt x="16486" y="-61"/>
                  <a:pt x="16833" y="183"/>
                </a:cubicBezTo>
                <a:lnTo>
                  <a:pt x="21203" y="4344"/>
                </a:lnTo>
                <a:cubicBezTo>
                  <a:pt x="21484" y="4619"/>
                  <a:pt x="21517" y="4847"/>
                  <a:pt x="21600" y="5350"/>
                </a:cubicBezTo>
                <a:lnTo>
                  <a:pt x="21352" y="19161"/>
                </a:lnTo>
                <a:cubicBezTo>
                  <a:pt x="20822" y="19466"/>
                  <a:pt x="20491" y="19634"/>
                  <a:pt x="20061" y="20213"/>
                </a:cubicBezTo>
                <a:lnTo>
                  <a:pt x="5363" y="21539"/>
                </a:lnTo>
                <a:cubicBezTo>
                  <a:pt x="4750" y="20945"/>
                  <a:pt x="4386" y="20624"/>
                  <a:pt x="3476" y="20762"/>
                </a:cubicBezTo>
                <a:lnTo>
                  <a:pt x="199" y="15548"/>
                </a:lnTo>
                <a:lnTo>
                  <a:pt x="0" y="1738"/>
                </a:lnTo>
                <a:cubicBezTo>
                  <a:pt x="232" y="1311"/>
                  <a:pt x="463" y="1113"/>
                  <a:pt x="993" y="1006"/>
                </a:cubicBezTo>
                <a:close/>
              </a:path>
            </a:pathLst>
          </a:custGeom>
          <a:solidFill>
            <a:srgbClr val="00808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334" name="Shape 1334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133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98302-A385-4019-AA75-E73248355CC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2559866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Intermission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" name="Shape 1343"/>
          <p:cNvSpPr>
            <a:spLocks noGrp="1"/>
          </p:cNvSpPr>
          <p:nvPr>
            <p:ph type="pic" idx="13"/>
          </p:nvPr>
        </p:nvSpPr>
        <p:spPr>
          <a:xfrm>
            <a:off x="0" y="5"/>
            <a:ext cx="9144000" cy="5802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344" name="Shape 1344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508B4-E3E6-4EE3-A7AD-63DC8B1E711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8768304"/>
      </p:ext>
    </p:extLst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Intermission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Shape 1352"/>
          <p:cNvSpPr>
            <a:spLocks noGrp="1"/>
          </p:cNvSpPr>
          <p:nvPr>
            <p:ph type="pic" idx="13"/>
          </p:nvPr>
        </p:nvSpPr>
        <p:spPr>
          <a:xfrm>
            <a:off x="0" y="5"/>
            <a:ext cx="9144000" cy="5802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353" name="Shape 1353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4E0D7-437D-455F-943E-4B4813E680B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6041309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Shape 1361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362" name="Shape 1362"/>
          <p:cNvSpPr>
            <a:spLocks noGrp="1"/>
          </p:cNvSpPr>
          <p:nvPr>
            <p:ph type="body" idx="1"/>
          </p:nvPr>
        </p:nvSpPr>
        <p:spPr>
          <a:xfrm>
            <a:off x="457200" y="339353"/>
            <a:ext cx="8229600" cy="3179352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None/>
              <a:defRPr sz="2800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FAE7F-5B10-4617-95AC-2AB69C329E7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2450475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Questions &amp; 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369"/>
          <p:cNvSpPr>
            <a:spLocks noChangeArrowheads="1"/>
          </p:cNvSpPr>
          <p:nvPr/>
        </p:nvSpPr>
        <p:spPr bwMode="auto">
          <a:xfrm>
            <a:off x="395288" y="933450"/>
            <a:ext cx="81057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s-MX" sz="15000" b="1" smtClean="0">
                <a:solidFill>
                  <a:srgbClr val="D8D8D8"/>
                </a:solidFill>
              </a:rPr>
              <a:t>Q &amp; A</a:t>
            </a:r>
          </a:p>
        </p:txBody>
      </p:sp>
      <p:sp>
        <p:nvSpPr>
          <p:cNvPr id="1370" name="Shape 13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Any questions?</a:t>
            </a:r>
          </a:p>
        </p:txBody>
      </p:sp>
      <p:sp>
        <p:nvSpPr>
          <p:cNvPr id="1372" name="Shape 1372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373" name="Shape 1373"/>
          <p:cNvSpPr>
            <a:spLocks noGrp="1"/>
          </p:cNvSpPr>
          <p:nvPr>
            <p:ph type="body" sz="half" idx="1"/>
          </p:nvPr>
        </p:nvSpPr>
        <p:spPr>
          <a:xfrm>
            <a:off x="457200" y="1555756"/>
            <a:ext cx="8229600" cy="1962953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None/>
              <a:defRPr sz="6000" b="1"/>
            </a:lvl1pPr>
          </a:lstStyle>
          <a:p>
            <a:r>
              <a:t>Questions &amp; Answers</a:t>
            </a:r>
          </a:p>
        </p:txBody>
      </p:sp>
      <p:sp>
        <p:nvSpPr>
          <p:cNvPr id="6" name="Shape 137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B4F25-1A54-4CA5-84D1-9FCED72B708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223928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Shape 138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Thank you!</a:t>
            </a:r>
          </a:p>
        </p:txBody>
      </p:sp>
      <p:sp>
        <p:nvSpPr>
          <p:cNvPr id="1382" name="Shape 1382"/>
          <p:cNvSpPr>
            <a:spLocks noGrp="1"/>
          </p:cNvSpPr>
          <p:nvPr>
            <p:ph type="pic" sz="quarter" idx="13"/>
          </p:nvPr>
        </p:nvSpPr>
        <p:spPr>
          <a:xfrm>
            <a:off x="1" y="3671107"/>
            <a:ext cx="4572016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383" name="Shape 1383"/>
          <p:cNvSpPr>
            <a:spLocks noGrp="1"/>
          </p:cNvSpPr>
          <p:nvPr>
            <p:ph type="body" sz="quarter" idx="1"/>
          </p:nvPr>
        </p:nvSpPr>
        <p:spPr>
          <a:xfrm>
            <a:off x="6042026" y="2348809"/>
            <a:ext cx="2644776" cy="71343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400" b="1"/>
            </a:lvl1pPr>
          </a:lstStyle>
          <a:p>
            <a:r>
              <a:t>IDCNMarian Chiraches</a:t>
            </a:r>
          </a:p>
        </p:txBody>
      </p:sp>
      <p:sp>
        <p:nvSpPr>
          <p:cNvPr id="1384" name="Shape 1384"/>
          <p:cNvSpPr>
            <a:spLocks noGrp="1"/>
          </p:cNvSpPr>
          <p:nvPr>
            <p:ph type="body" sz="quarter" idx="14"/>
          </p:nvPr>
        </p:nvSpPr>
        <p:spPr>
          <a:xfrm>
            <a:off x="6042026" y="1555750"/>
            <a:ext cx="2644776" cy="644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85" name="Shape 1385"/>
          <p:cNvSpPr>
            <a:spLocks noGrp="1"/>
          </p:cNvSpPr>
          <p:nvPr>
            <p:ph type="body" sz="quarter" idx="15"/>
          </p:nvPr>
        </p:nvSpPr>
        <p:spPr>
          <a:xfrm>
            <a:off x="6042026" y="3210454"/>
            <a:ext cx="2644776" cy="142765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86" name="Shape 1386"/>
          <p:cNvSpPr>
            <a:spLocks noGrp="1"/>
          </p:cNvSpPr>
          <p:nvPr>
            <p:ph type="body" sz="quarter" idx="16"/>
          </p:nvPr>
        </p:nvSpPr>
        <p:spPr>
          <a:xfrm>
            <a:off x="6042026" y="4786322"/>
            <a:ext cx="2644776" cy="1015992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21492-7D1B-493E-99BA-B71330A6B91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802522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" name="Shape 13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hape 1394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E25BB-7C5B-41FF-87EC-246C91D8775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3468312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png" descr="\\192.168.1.183\PresentationLoad\PRESENTATIONLOAD\4_PRODUKTION\1_TEMPLATES\Premium Templates\Produkte\Business Concept\Cubes\Bilder\Titelfolien\Titel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1402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2">
              <a:lumOff val="15098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1405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/>
            </a:pPr>
            <a:endParaRPr kern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7" name="Shape 1406"/>
          <p:cNvSpPr>
            <a:spLocks/>
          </p:cNvSpPr>
          <p:nvPr/>
        </p:nvSpPr>
        <p:spPr bwMode="auto">
          <a:xfrm>
            <a:off x="4068763" y="2286000"/>
            <a:ext cx="1036637" cy="1196975"/>
          </a:xfrm>
          <a:custGeom>
            <a:avLst/>
            <a:gdLst>
              <a:gd name="T0" fmla="*/ 2147483647 w 21553"/>
              <a:gd name="T1" fmla="*/ 2147483647 h 21475"/>
              <a:gd name="T2" fmla="*/ 2147483647 w 21553"/>
              <a:gd name="T3" fmla="*/ 2147483647 h 21475"/>
              <a:gd name="T4" fmla="*/ 2147483647 w 21553"/>
              <a:gd name="T5" fmla="*/ 2147483647 h 21475"/>
              <a:gd name="T6" fmla="*/ 2147483647 w 21553"/>
              <a:gd name="T7" fmla="*/ 2147483647 h 21475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53" h="21475" extrusionOk="0">
                <a:moveTo>
                  <a:pt x="711" y="2659"/>
                </a:moveTo>
                <a:lnTo>
                  <a:pt x="14848" y="6"/>
                </a:lnTo>
                <a:cubicBezTo>
                  <a:pt x="15059" y="-47"/>
                  <a:pt x="15004" y="258"/>
                  <a:pt x="15261" y="285"/>
                </a:cubicBezTo>
                <a:lnTo>
                  <a:pt x="20825" y="5317"/>
                </a:lnTo>
                <a:cubicBezTo>
                  <a:pt x="21206" y="5825"/>
                  <a:pt x="21104" y="5532"/>
                  <a:pt x="21214" y="6100"/>
                </a:cubicBezTo>
                <a:lnTo>
                  <a:pt x="21553" y="16932"/>
                </a:lnTo>
                <a:cubicBezTo>
                  <a:pt x="21493" y="17449"/>
                  <a:pt x="21521" y="17816"/>
                  <a:pt x="21098" y="17975"/>
                </a:cubicBezTo>
                <a:lnTo>
                  <a:pt x="7197" y="21394"/>
                </a:lnTo>
                <a:cubicBezTo>
                  <a:pt x="6660" y="21553"/>
                  <a:pt x="6753" y="21458"/>
                  <a:pt x="6232" y="21269"/>
                </a:cubicBezTo>
                <a:lnTo>
                  <a:pt x="1860" y="15417"/>
                </a:lnTo>
                <a:cubicBezTo>
                  <a:pt x="1495" y="14618"/>
                  <a:pt x="1290" y="14746"/>
                  <a:pt x="1151" y="14265"/>
                </a:cubicBezTo>
                <a:lnTo>
                  <a:pt x="35" y="3759"/>
                </a:lnTo>
                <a:cubicBezTo>
                  <a:pt x="-47" y="3041"/>
                  <a:pt x="-40" y="2874"/>
                  <a:pt x="711" y="2659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5819775"/>
            <a:ext cx="13716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403" name="Shape 1403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Click to add title</a:t>
            </a:r>
          </a:p>
        </p:txBody>
      </p:sp>
      <p:sp>
        <p:nvSpPr>
          <p:cNvPr id="1404" name="Shape 1404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Click to add subtitle</a:t>
            </a:r>
          </a:p>
        </p:txBody>
      </p:sp>
      <p:sp>
        <p:nvSpPr>
          <p:cNvPr id="9" name="Shape 1408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BE042-F37B-465E-BD59-774701475EC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3365662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4.jpg" descr="\\192.168.1.183\PresentationLoad\PRESENTATIONLOAD\4_PRODUKTION\1_TEMPLATES\Premium Templates\Produkte\Business Concept\Cubes\Bilder\Titelfolien\Titel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1416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2">
              <a:lumOff val="15098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1419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7" name="Shape 1420"/>
          <p:cNvSpPr>
            <a:spLocks/>
          </p:cNvSpPr>
          <p:nvPr/>
        </p:nvSpPr>
        <p:spPr bwMode="auto">
          <a:xfrm>
            <a:off x="5514975" y="1838325"/>
            <a:ext cx="1801813" cy="2127250"/>
          </a:xfrm>
          <a:custGeom>
            <a:avLst/>
            <a:gdLst>
              <a:gd name="T0" fmla="*/ 2147483647 w 21564"/>
              <a:gd name="T1" fmla="*/ 2147483647 h 21480"/>
              <a:gd name="T2" fmla="*/ 2147483647 w 21564"/>
              <a:gd name="T3" fmla="*/ 2147483647 h 21480"/>
              <a:gd name="T4" fmla="*/ 2147483647 w 21564"/>
              <a:gd name="T5" fmla="*/ 2147483647 h 21480"/>
              <a:gd name="T6" fmla="*/ 2147483647 w 21564"/>
              <a:gd name="T7" fmla="*/ 2147483647 h 2148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64" h="21480" extrusionOk="0">
                <a:moveTo>
                  <a:pt x="824" y="2084"/>
                </a:moveTo>
                <a:lnTo>
                  <a:pt x="13344" y="29"/>
                </a:lnTo>
                <a:cubicBezTo>
                  <a:pt x="13840" y="-60"/>
                  <a:pt x="14170" y="62"/>
                  <a:pt x="14458" y="343"/>
                </a:cubicBezTo>
                <a:lnTo>
                  <a:pt x="21255" y="7185"/>
                </a:lnTo>
                <a:cubicBezTo>
                  <a:pt x="21552" y="7604"/>
                  <a:pt x="21600" y="7688"/>
                  <a:pt x="21544" y="8283"/>
                </a:cubicBezTo>
                <a:lnTo>
                  <a:pt x="20122" y="17806"/>
                </a:lnTo>
                <a:cubicBezTo>
                  <a:pt x="20027" y="18261"/>
                  <a:pt x="19766" y="18347"/>
                  <a:pt x="19401" y="18433"/>
                </a:cubicBezTo>
                <a:lnTo>
                  <a:pt x="6220" y="21445"/>
                </a:lnTo>
                <a:cubicBezTo>
                  <a:pt x="5544" y="21540"/>
                  <a:pt x="5285" y="21441"/>
                  <a:pt x="4943" y="21149"/>
                </a:cubicBezTo>
                <a:lnTo>
                  <a:pt x="0" y="12357"/>
                </a:lnTo>
                <a:cubicBezTo>
                  <a:pt x="27" y="9188"/>
                  <a:pt x="34" y="5932"/>
                  <a:pt x="62" y="2763"/>
                </a:cubicBezTo>
                <a:cubicBezTo>
                  <a:pt x="80" y="2507"/>
                  <a:pt x="223" y="2181"/>
                  <a:pt x="824" y="2084"/>
                </a:cubicBezTo>
                <a:close/>
              </a:path>
            </a:pathLst>
          </a:custGeom>
          <a:solidFill>
            <a:srgbClr val="0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5800725"/>
            <a:ext cx="13716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417" name="Shape 1417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Click to add title</a:t>
            </a:r>
          </a:p>
        </p:txBody>
      </p:sp>
      <p:sp>
        <p:nvSpPr>
          <p:cNvPr id="1418" name="Shape 1418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Click to add subtitle</a:t>
            </a:r>
          </a:p>
        </p:txBody>
      </p:sp>
      <p:sp>
        <p:nvSpPr>
          <p:cNvPr id="9" name="Shape 1422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7E5E7-ABAF-4AA1-8466-3B84C91B1CF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661227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6.png" descr="\\192.168.1.183\PresentationLoad\PRESENTATIONLOAD\4_PRODUKTION\1_TEMPLATES\Premium Templates\Produkte\Business Concept\Cubes\Bilder\Titelfolien\Titel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1430"/>
          <p:cNvSpPr>
            <a:spLocks noChangeArrowheads="1"/>
          </p:cNvSpPr>
          <p:nvPr/>
        </p:nvSpPr>
        <p:spPr bwMode="auto">
          <a:xfrm>
            <a:off x="141288" y="4335463"/>
            <a:ext cx="8872537" cy="2370137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endParaRPr lang="es-MX" altLang="es-MX" sz="1800" smtClean="0">
              <a:solidFill>
                <a:srgbClr val="FFFFFF"/>
              </a:solidFill>
            </a:endParaRPr>
          </a:p>
        </p:txBody>
      </p:sp>
      <p:sp>
        <p:nvSpPr>
          <p:cNvPr id="6" name="Shape 1433"/>
          <p:cNvSpPr>
            <a:spLocks noChangeArrowheads="1"/>
          </p:cNvSpPr>
          <p:nvPr/>
        </p:nvSpPr>
        <p:spPr bwMode="auto">
          <a:xfrm>
            <a:off x="141288" y="3989388"/>
            <a:ext cx="8872537" cy="219075"/>
          </a:xfrm>
          <a:prstGeom prst="rect">
            <a:avLst/>
          </a:prstGeom>
          <a:solidFill>
            <a:srgbClr val="00808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endParaRPr lang="es-MX" altLang="es-MX" sz="1800" smtClean="0">
              <a:solidFill>
                <a:srgbClr val="FFFFFF"/>
              </a:solidFill>
            </a:endParaRPr>
          </a:p>
        </p:txBody>
      </p:sp>
      <p:sp>
        <p:nvSpPr>
          <p:cNvPr id="7" name="Shape 1434"/>
          <p:cNvSpPr>
            <a:spLocks/>
          </p:cNvSpPr>
          <p:nvPr/>
        </p:nvSpPr>
        <p:spPr bwMode="auto">
          <a:xfrm>
            <a:off x="4814888" y="338138"/>
            <a:ext cx="765175" cy="828675"/>
          </a:xfrm>
          <a:custGeom>
            <a:avLst/>
            <a:gdLst>
              <a:gd name="T0" fmla="*/ 2147483647 w 21600"/>
              <a:gd name="T1" fmla="*/ 2147483647 h 21539"/>
              <a:gd name="T2" fmla="*/ 2147483647 w 21600"/>
              <a:gd name="T3" fmla="*/ 2147483647 h 21539"/>
              <a:gd name="T4" fmla="*/ 2147483647 w 21600"/>
              <a:gd name="T5" fmla="*/ 2147483647 h 21539"/>
              <a:gd name="T6" fmla="*/ 2147483647 w 21600"/>
              <a:gd name="T7" fmla="*/ 2147483647 h 2153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39" extrusionOk="0">
                <a:moveTo>
                  <a:pt x="993" y="1006"/>
                </a:moveTo>
                <a:lnTo>
                  <a:pt x="15790" y="0"/>
                </a:lnTo>
                <a:cubicBezTo>
                  <a:pt x="16237" y="15"/>
                  <a:pt x="16486" y="-61"/>
                  <a:pt x="16833" y="183"/>
                </a:cubicBezTo>
                <a:lnTo>
                  <a:pt x="21203" y="4344"/>
                </a:lnTo>
                <a:cubicBezTo>
                  <a:pt x="21484" y="4619"/>
                  <a:pt x="21517" y="4847"/>
                  <a:pt x="21600" y="5350"/>
                </a:cubicBezTo>
                <a:lnTo>
                  <a:pt x="21352" y="19161"/>
                </a:lnTo>
                <a:cubicBezTo>
                  <a:pt x="20822" y="19466"/>
                  <a:pt x="20491" y="19634"/>
                  <a:pt x="20061" y="20213"/>
                </a:cubicBezTo>
                <a:lnTo>
                  <a:pt x="5363" y="21539"/>
                </a:lnTo>
                <a:cubicBezTo>
                  <a:pt x="4750" y="20945"/>
                  <a:pt x="4386" y="20624"/>
                  <a:pt x="3476" y="20762"/>
                </a:cubicBezTo>
                <a:lnTo>
                  <a:pt x="199" y="15548"/>
                </a:lnTo>
                <a:lnTo>
                  <a:pt x="0" y="1738"/>
                </a:lnTo>
                <a:cubicBezTo>
                  <a:pt x="232" y="1311"/>
                  <a:pt x="463" y="1113"/>
                  <a:pt x="993" y="1006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236538"/>
            <a:ext cx="3306763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431" name="Shape 1431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1432" name="Shape 1432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subtitle</a:t>
            </a:r>
          </a:p>
        </p:txBody>
      </p:sp>
      <p:sp>
        <p:nvSpPr>
          <p:cNvPr id="9" name="Shape 1436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60F1D-D6BA-4C1D-9118-98C44DFBA66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079025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4.jpg" descr="\\192.168.1.183\PresentationLoad\PRESENTATIONLOAD\4_PRODUKTION\1_TEMPLATES\Premium Templates\Produkte\Business Concept\Cubes\Bilder\Titelfolien\Titel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27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2">
              <a:lumOff val="15098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30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7" name="Shape 31"/>
          <p:cNvSpPr>
            <a:spLocks/>
          </p:cNvSpPr>
          <p:nvPr/>
        </p:nvSpPr>
        <p:spPr bwMode="auto">
          <a:xfrm>
            <a:off x="5514975" y="1838325"/>
            <a:ext cx="1801813" cy="2127250"/>
          </a:xfrm>
          <a:custGeom>
            <a:avLst/>
            <a:gdLst>
              <a:gd name="T0" fmla="*/ 2147483647 w 21564"/>
              <a:gd name="T1" fmla="*/ 2147483647 h 21480"/>
              <a:gd name="T2" fmla="*/ 2147483647 w 21564"/>
              <a:gd name="T3" fmla="*/ 2147483647 h 21480"/>
              <a:gd name="T4" fmla="*/ 2147483647 w 21564"/>
              <a:gd name="T5" fmla="*/ 2147483647 h 21480"/>
              <a:gd name="T6" fmla="*/ 2147483647 w 21564"/>
              <a:gd name="T7" fmla="*/ 2147483647 h 2148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64" h="21480" extrusionOk="0">
                <a:moveTo>
                  <a:pt x="824" y="2084"/>
                </a:moveTo>
                <a:lnTo>
                  <a:pt x="13344" y="29"/>
                </a:lnTo>
                <a:cubicBezTo>
                  <a:pt x="13840" y="-60"/>
                  <a:pt x="14170" y="62"/>
                  <a:pt x="14458" y="343"/>
                </a:cubicBezTo>
                <a:lnTo>
                  <a:pt x="21255" y="7185"/>
                </a:lnTo>
                <a:cubicBezTo>
                  <a:pt x="21552" y="7604"/>
                  <a:pt x="21600" y="7688"/>
                  <a:pt x="21544" y="8283"/>
                </a:cubicBezTo>
                <a:lnTo>
                  <a:pt x="20122" y="17806"/>
                </a:lnTo>
                <a:cubicBezTo>
                  <a:pt x="20027" y="18261"/>
                  <a:pt x="19766" y="18347"/>
                  <a:pt x="19401" y="18433"/>
                </a:cubicBezTo>
                <a:lnTo>
                  <a:pt x="6220" y="21445"/>
                </a:lnTo>
                <a:cubicBezTo>
                  <a:pt x="5544" y="21540"/>
                  <a:pt x="5285" y="21441"/>
                  <a:pt x="4943" y="21149"/>
                </a:cubicBezTo>
                <a:lnTo>
                  <a:pt x="0" y="12357"/>
                </a:lnTo>
                <a:cubicBezTo>
                  <a:pt x="27" y="9188"/>
                  <a:pt x="34" y="5932"/>
                  <a:pt x="62" y="2763"/>
                </a:cubicBezTo>
                <a:cubicBezTo>
                  <a:pt x="80" y="2507"/>
                  <a:pt x="223" y="2181"/>
                  <a:pt x="824" y="2084"/>
                </a:cubicBezTo>
                <a:close/>
              </a:path>
            </a:pathLst>
          </a:custGeom>
          <a:solidFill>
            <a:srgbClr val="0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5800725"/>
            <a:ext cx="13716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Click to add title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Click to add subtitle</a:t>
            </a:r>
          </a:p>
        </p:txBody>
      </p:sp>
      <p:sp>
        <p:nvSpPr>
          <p:cNvPr id="9" name="Shape 33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02889-1BFD-4E33-B035-2395D5328B7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0441138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8.jpg" descr="\\192.168.1.183\PresentationLoad\PRESENTATIONLOAD\4_PRODUKTION\1_TEMPLATES\Premium Templates\Produkte\Business Concept\Cubes\Bilder\Titelfolien\Titel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1444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1447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7" name="Shape 1448"/>
          <p:cNvSpPr>
            <a:spLocks/>
          </p:cNvSpPr>
          <p:nvPr/>
        </p:nvSpPr>
        <p:spPr bwMode="auto">
          <a:xfrm>
            <a:off x="4787900" y="288925"/>
            <a:ext cx="1371600" cy="1524000"/>
          </a:xfrm>
          <a:custGeom>
            <a:avLst/>
            <a:gdLst>
              <a:gd name="T0" fmla="*/ 2147483647 w 21545"/>
              <a:gd name="T1" fmla="*/ 2147483647 h 21498"/>
              <a:gd name="T2" fmla="*/ 2147483647 w 21545"/>
              <a:gd name="T3" fmla="*/ 2147483647 h 21498"/>
              <a:gd name="T4" fmla="*/ 2147483647 w 21545"/>
              <a:gd name="T5" fmla="*/ 2147483647 h 21498"/>
              <a:gd name="T6" fmla="*/ 2147483647 w 21545"/>
              <a:gd name="T7" fmla="*/ 2147483647 h 214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5" h="21498" extrusionOk="0">
                <a:moveTo>
                  <a:pt x="721" y="3120"/>
                </a:moveTo>
                <a:lnTo>
                  <a:pt x="12297" y="12"/>
                </a:lnTo>
                <a:cubicBezTo>
                  <a:pt x="12465" y="-32"/>
                  <a:pt x="12705" y="56"/>
                  <a:pt x="12910" y="78"/>
                </a:cubicBezTo>
                <a:lnTo>
                  <a:pt x="21059" y="5203"/>
                </a:lnTo>
                <a:cubicBezTo>
                  <a:pt x="21552" y="5500"/>
                  <a:pt x="21576" y="5500"/>
                  <a:pt x="21528" y="5996"/>
                </a:cubicBezTo>
                <a:lnTo>
                  <a:pt x="20843" y="17204"/>
                </a:lnTo>
                <a:cubicBezTo>
                  <a:pt x="20795" y="17634"/>
                  <a:pt x="20602" y="17667"/>
                  <a:pt x="20266" y="17799"/>
                </a:cubicBezTo>
                <a:lnTo>
                  <a:pt x="8763" y="21436"/>
                </a:lnTo>
                <a:cubicBezTo>
                  <a:pt x="8258" y="21568"/>
                  <a:pt x="8474" y="21469"/>
                  <a:pt x="8005" y="21337"/>
                </a:cubicBezTo>
                <a:lnTo>
                  <a:pt x="180" y="15319"/>
                </a:lnTo>
                <a:cubicBezTo>
                  <a:pt x="-24" y="15220"/>
                  <a:pt x="24" y="15220"/>
                  <a:pt x="0" y="14824"/>
                </a:cubicBezTo>
                <a:lnTo>
                  <a:pt x="144" y="4079"/>
                </a:lnTo>
                <a:cubicBezTo>
                  <a:pt x="156" y="3660"/>
                  <a:pt x="-12" y="3472"/>
                  <a:pt x="721" y="312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445" name="Shape 1445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1446" name="Shape 1446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subtitle</a:t>
            </a:r>
          </a:p>
        </p:txBody>
      </p:sp>
      <p:sp>
        <p:nvSpPr>
          <p:cNvPr id="8" name="Shape 1449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680CA-ABF0-4F29-96B1-A07C11B3AF5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214586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Onl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" name="Shape 14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457" name="Shape 1457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8FB50-355B-489E-A5D0-A0E5C9DFA24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8498178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" name="Shape 146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466" name="Shape 146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Item one on the agenda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467" name="Shape 1467"/>
          <p:cNvSpPr>
            <a:spLocks noGrp="1"/>
          </p:cNvSpPr>
          <p:nvPr>
            <p:ph type="body" sz="quarter" idx="13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41414-BD6B-4821-B294-6CC799D9773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890870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Agenda (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Shape 147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476" name="Shape 1476"/>
          <p:cNvSpPr>
            <a:spLocks noGrp="1"/>
          </p:cNvSpPr>
          <p:nvPr>
            <p:ph type="body" sz="quarter" idx="1"/>
          </p:nvPr>
        </p:nvSpPr>
        <p:spPr>
          <a:xfrm>
            <a:off x="1271754" y="1555753"/>
            <a:ext cx="7415049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>
            <a:lvl1pPr marL="201612" indent="-201612">
              <a:buSzTx/>
              <a:buNone/>
            </a:lvl1pPr>
          </a:lstStyle>
          <a:p>
            <a:r>
              <a:t>Click to add text</a:t>
            </a:r>
          </a:p>
        </p:txBody>
      </p:sp>
      <p:sp>
        <p:nvSpPr>
          <p:cNvPr id="1477" name="Shape 1477"/>
          <p:cNvSpPr>
            <a:spLocks noGrp="1"/>
          </p:cNvSpPr>
          <p:nvPr>
            <p:ph type="body" sz="quarter" idx="13"/>
          </p:nvPr>
        </p:nvSpPr>
        <p:spPr>
          <a:xfrm>
            <a:off x="457201" y="1555753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478" name="Shape 1478"/>
          <p:cNvSpPr>
            <a:spLocks noGrp="1"/>
          </p:cNvSpPr>
          <p:nvPr>
            <p:ph type="body" sz="quarter" idx="14"/>
          </p:nvPr>
        </p:nvSpPr>
        <p:spPr>
          <a:xfrm>
            <a:off x="1271751" y="2214557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479" name="Shape 1479"/>
          <p:cNvSpPr>
            <a:spLocks noGrp="1"/>
          </p:cNvSpPr>
          <p:nvPr>
            <p:ph type="body" sz="quarter" idx="15"/>
          </p:nvPr>
        </p:nvSpPr>
        <p:spPr>
          <a:xfrm>
            <a:off x="457201" y="2214557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480" name="Shape 1480"/>
          <p:cNvSpPr>
            <a:spLocks noGrp="1"/>
          </p:cNvSpPr>
          <p:nvPr>
            <p:ph type="body" sz="quarter" idx="16"/>
          </p:nvPr>
        </p:nvSpPr>
        <p:spPr>
          <a:xfrm>
            <a:off x="1271751" y="2857499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481" name="Shape 1481"/>
          <p:cNvSpPr>
            <a:spLocks noGrp="1"/>
          </p:cNvSpPr>
          <p:nvPr>
            <p:ph type="body" sz="quarter" idx="17"/>
          </p:nvPr>
        </p:nvSpPr>
        <p:spPr>
          <a:xfrm>
            <a:off x="457201" y="2857499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482" name="Shape 1482"/>
          <p:cNvSpPr>
            <a:spLocks noGrp="1"/>
          </p:cNvSpPr>
          <p:nvPr>
            <p:ph type="body" sz="quarter" idx="18"/>
          </p:nvPr>
        </p:nvSpPr>
        <p:spPr>
          <a:xfrm>
            <a:off x="1271751" y="3500441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483" name="Shape 1483"/>
          <p:cNvSpPr>
            <a:spLocks noGrp="1"/>
          </p:cNvSpPr>
          <p:nvPr>
            <p:ph type="body" sz="quarter" idx="19"/>
          </p:nvPr>
        </p:nvSpPr>
        <p:spPr>
          <a:xfrm>
            <a:off x="457201" y="3500441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484" name="Shape 1484"/>
          <p:cNvSpPr>
            <a:spLocks noGrp="1"/>
          </p:cNvSpPr>
          <p:nvPr>
            <p:ph type="body" sz="quarter" idx="20"/>
          </p:nvPr>
        </p:nvSpPr>
        <p:spPr>
          <a:xfrm>
            <a:off x="1271751" y="4143384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485" name="Shape 1485"/>
          <p:cNvSpPr>
            <a:spLocks noGrp="1"/>
          </p:cNvSpPr>
          <p:nvPr>
            <p:ph type="body" sz="quarter" idx="21"/>
          </p:nvPr>
        </p:nvSpPr>
        <p:spPr>
          <a:xfrm>
            <a:off x="457201" y="4143384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486" name="Shape 1486"/>
          <p:cNvSpPr>
            <a:spLocks noGrp="1"/>
          </p:cNvSpPr>
          <p:nvPr>
            <p:ph type="body" sz="quarter" idx="22"/>
          </p:nvPr>
        </p:nvSpPr>
        <p:spPr>
          <a:xfrm>
            <a:off x="1271751" y="4786326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487" name="Shape 1487"/>
          <p:cNvSpPr>
            <a:spLocks noGrp="1"/>
          </p:cNvSpPr>
          <p:nvPr>
            <p:ph type="body" sz="quarter" idx="23"/>
          </p:nvPr>
        </p:nvSpPr>
        <p:spPr>
          <a:xfrm>
            <a:off x="457201" y="4786326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488" name="Shape 1488"/>
          <p:cNvSpPr>
            <a:spLocks noGrp="1"/>
          </p:cNvSpPr>
          <p:nvPr>
            <p:ph type="body" sz="quarter" idx="2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26B37-00B1-44FF-AAFE-43D12D386B9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0711144"/>
      </p:ext>
    </p:extLst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Bullet-Poin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6" name="Shape 149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497" name="Shape 1497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D0EFE-5685-4CC9-90C0-DA5875F8E778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46416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2 Bullet-Point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" name="Shape 15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507" name="Shape 1507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508" name="Shape 1508"/>
          <p:cNvSpPr>
            <a:spLocks noGrp="1"/>
          </p:cNvSpPr>
          <p:nvPr>
            <p:ph type="body" sz="half" idx="13"/>
          </p:nvPr>
        </p:nvSpPr>
        <p:spPr>
          <a:xfrm>
            <a:off x="457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09" name="Shape 1509"/>
          <p:cNvSpPr>
            <a:spLocks noGrp="1"/>
          </p:cNvSpPr>
          <p:nvPr>
            <p:ph type="body" sz="half" idx="14"/>
          </p:nvPr>
        </p:nvSpPr>
        <p:spPr>
          <a:xfrm>
            <a:off x="4648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811A1-0075-41EE-B288-A730D398605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7379923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ext with Image (up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Shape 15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518" name="Shape 1518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519" name="Shape 1519"/>
          <p:cNvSpPr>
            <a:spLocks noGrp="1"/>
          </p:cNvSpPr>
          <p:nvPr>
            <p:ph type="pic" sz="quarter" idx="13"/>
          </p:nvPr>
        </p:nvSpPr>
        <p:spPr>
          <a:xfrm>
            <a:off x="6312961" y="1555751"/>
            <a:ext cx="2831040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520" name="Shape 1520"/>
          <p:cNvSpPr>
            <a:spLocks noGrp="1"/>
          </p:cNvSpPr>
          <p:nvPr>
            <p:ph type="body" sz="half" idx="14"/>
          </p:nvPr>
        </p:nvSpPr>
        <p:spPr>
          <a:xfrm>
            <a:off x="457201" y="1555751"/>
            <a:ext cx="5708832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EEC56-9842-4614-9A67-22C94A5EF52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1560557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ext with Image (squa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7" name="Shape 15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529" name="Shape 1529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530" name="Shape 1530"/>
          <p:cNvSpPr>
            <a:spLocks noGrp="1"/>
          </p:cNvSpPr>
          <p:nvPr>
            <p:ph type="pic" sz="half" idx="13"/>
          </p:nvPr>
        </p:nvSpPr>
        <p:spPr>
          <a:xfrm>
            <a:off x="4648200" y="1555751"/>
            <a:ext cx="4495802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531" name="Shape 1531"/>
          <p:cNvSpPr>
            <a:spLocks noGrp="1"/>
          </p:cNvSpPr>
          <p:nvPr>
            <p:ph type="body" sz="half" idx="14"/>
          </p:nvPr>
        </p:nvSpPr>
        <p:spPr>
          <a:xfrm>
            <a:off x="457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04659-8B7B-4BEE-8ED1-755B781DE7A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097099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ext with Image (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" name="Shape 15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540" name="Shape 1540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541" name="Shape 1541"/>
          <p:cNvSpPr>
            <a:spLocks noGrp="1"/>
          </p:cNvSpPr>
          <p:nvPr>
            <p:ph type="pic" idx="13"/>
          </p:nvPr>
        </p:nvSpPr>
        <p:spPr>
          <a:xfrm>
            <a:off x="2973914" y="1555751"/>
            <a:ext cx="6170089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542" name="Shape 1542"/>
          <p:cNvSpPr>
            <a:spLocks noGrp="1"/>
          </p:cNvSpPr>
          <p:nvPr>
            <p:ph type="body" sz="quarter" idx="14"/>
          </p:nvPr>
        </p:nvSpPr>
        <p:spPr>
          <a:xfrm>
            <a:off x="457199" y="1555751"/>
            <a:ext cx="2364314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23C4A-7AFC-4408-96D0-91007DEBCFA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2833684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ext with Image (wide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9" name="Shape 15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551" name="Shape 1551"/>
          <p:cNvSpPr>
            <a:spLocks noGrp="1"/>
          </p:cNvSpPr>
          <p:nvPr>
            <p:ph type="pic" idx="13"/>
          </p:nvPr>
        </p:nvSpPr>
        <p:spPr>
          <a:xfrm>
            <a:off x="0" y="1108218"/>
            <a:ext cx="9144000" cy="47029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552" name="Shape 1552"/>
          <p:cNvSpPr>
            <a:spLocks noGrp="1"/>
          </p:cNvSpPr>
          <p:nvPr>
            <p:ph type="body" sz="quarter" idx="1"/>
          </p:nvPr>
        </p:nvSpPr>
        <p:spPr>
          <a:xfrm>
            <a:off x="1" y="4650205"/>
            <a:ext cx="5006974" cy="855663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anchor="ctr"/>
          <a:lstStyle>
            <a:lvl1pPr marL="0" indent="0">
              <a:buSzTx/>
              <a:buNone/>
            </a:lvl1pPr>
          </a:lstStyle>
          <a:p>
            <a:r>
              <a:t>Click to add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928E1-9356-4724-8C58-21F1153EE3E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3353875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43" name="Shape 43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subtitle</a:t>
            </a:r>
          </a:p>
        </p:txBody>
      </p:sp>
      <p:sp>
        <p:nvSpPr>
          <p:cNvPr id="4" name="Shape 47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6F3A2-C9F9-4F54-8494-DC55A7C15972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148449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Image Var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9" name="Shape 15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561" name="Shape 1561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562" name="Shape 1562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563" name="Shape 1563"/>
          <p:cNvSpPr>
            <a:spLocks noGrp="1"/>
          </p:cNvSpPr>
          <p:nvPr>
            <p:ph type="body" sz="half" idx="14"/>
          </p:nvPr>
        </p:nvSpPr>
        <p:spPr>
          <a:xfrm>
            <a:off x="457202" y="1555750"/>
            <a:ext cx="8229601" cy="196295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AC623-311D-4FC2-BF26-A93B892A648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4914966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0" name="Shape 15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571" name="Shape 1571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1572" name="Shape 1572"/>
          <p:cNvSpPr>
            <a:spLocks noGrp="1"/>
          </p:cNvSpPr>
          <p:nvPr>
            <p:ph type="body" sz="quarter" idx="13"/>
          </p:nvPr>
        </p:nvSpPr>
        <p:spPr>
          <a:xfrm>
            <a:off x="4645026" y="1555754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574" name="Shape 1574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75" name="Shape 1575"/>
          <p:cNvSpPr>
            <a:spLocks noGrp="1"/>
          </p:cNvSpPr>
          <p:nvPr>
            <p:ph type="body" sz="half" idx="15"/>
          </p:nvPr>
        </p:nvSpPr>
        <p:spPr>
          <a:xfrm>
            <a:off x="457201" y="1915754"/>
            <a:ext cx="4040191" cy="388656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576" name="Shape 1576"/>
          <p:cNvSpPr>
            <a:spLocks noGrp="1"/>
          </p:cNvSpPr>
          <p:nvPr>
            <p:ph type="body" sz="half" idx="16"/>
          </p:nvPr>
        </p:nvSpPr>
        <p:spPr>
          <a:xfrm>
            <a:off x="4646612" y="1915754"/>
            <a:ext cx="4040190" cy="388656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CD471-7FB6-4D2A-8ECD-2D6D7AF4DEC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0684105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3" name="Shape 158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584" name="Shape 1584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1585" name="Shape 1585"/>
          <p:cNvSpPr>
            <a:spLocks noGrp="1"/>
          </p:cNvSpPr>
          <p:nvPr>
            <p:ph type="body" sz="quarter" idx="13"/>
          </p:nvPr>
        </p:nvSpPr>
        <p:spPr>
          <a:xfrm>
            <a:off x="3249614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587" name="Shape 1587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88" name="Shape 1588"/>
          <p:cNvSpPr>
            <a:spLocks noGrp="1"/>
          </p:cNvSpPr>
          <p:nvPr>
            <p:ph type="body" sz="quarter" idx="15"/>
          </p:nvPr>
        </p:nvSpPr>
        <p:spPr>
          <a:xfrm>
            <a:off x="6042026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589" name="Shape 1589"/>
          <p:cNvSpPr>
            <a:spLocks noGrp="1"/>
          </p:cNvSpPr>
          <p:nvPr>
            <p:ph type="body" sz="quarter" idx="16"/>
          </p:nvPr>
        </p:nvSpPr>
        <p:spPr>
          <a:xfrm>
            <a:off x="457201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590" name="Shape 1590"/>
          <p:cNvSpPr>
            <a:spLocks noGrp="1"/>
          </p:cNvSpPr>
          <p:nvPr>
            <p:ph type="body" sz="quarter" idx="17"/>
          </p:nvPr>
        </p:nvSpPr>
        <p:spPr>
          <a:xfrm>
            <a:off x="3249614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591" name="Shape 1591"/>
          <p:cNvSpPr>
            <a:spLocks noGrp="1"/>
          </p:cNvSpPr>
          <p:nvPr>
            <p:ph type="body" sz="quarter" idx="18"/>
          </p:nvPr>
        </p:nvSpPr>
        <p:spPr>
          <a:xfrm>
            <a:off x="6042026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0" name="Shape 5"/>
          <p:cNvSpPr>
            <a:spLocks noGrp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78B3E-1D71-4690-9F51-EF772B4A63B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6866781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ext Boxes (2 x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Shape 15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599" name="Shape 1599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1600" name="Shape 1600"/>
          <p:cNvSpPr>
            <a:spLocks noGrp="1"/>
          </p:cNvSpPr>
          <p:nvPr>
            <p:ph type="body" sz="quarter" idx="13"/>
          </p:nvPr>
        </p:nvSpPr>
        <p:spPr>
          <a:xfrm>
            <a:off x="4645026" y="1555754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602" name="Shape 1602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03" name="Shape 1603"/>
          <p:cNvSpPr>
            <a:spLocks noGrp="1"/>
          </p:cNvSpPr>
          <p:nvPr>
            <p:ph type="body" sz="quarter" idx="15"/>
          </p:nvPr>
        </p:nvSpPr>
        <p:spPr>
          <a:xfrm>
            <a:off x="457201" y="3020495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604" name="Shape 1604"/>
          <p:cNvSpPr>
            <a:spLocks noGrp="1"/>
          </p:cNvSpPr>
          <p:nvPr>
            <p:ph type="body" sz="quarter" idx="16"/>
          </p:nvPr>
        </p:nvSpPr>
        <p:spPr>
          <a:xfrm>
            <a:off x="4645026" y="3020495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605" name="Shape 1605"/>
          <p:cNvSpPr>
            <a:spLocks noGrp="1"/>
          </p:cNvSpPr>
          <p:nvPr>
            <p:ph type="body" sz="quarter" idx="17"/>
          </p:nvPr>
        </p:nvSpPr>
        <p:spPr>
          <a:xfrm>
            <a:off x="457201" y="4485222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606" name="Shape 1606"/>
          <p:cNvSpPr>
            <a:spLocks noGrp="1"/>
          </p:cNvSpPr>
          <p:nvPr>
            <p:ph type="body" sz="quarter" idx="18"/>
          </p:nvPr>
        </p:nvSpPr>
        <p:spPr>
          <a:xfrm>
            <a:off x="4645026" y="4485222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607" name="Shape 1607"/>
          <p:cNvSpPr>
            <a:spLocks noGrp="1"/>
          </p:cNvSpPr>
          <p:nvPr>
            <p:ph type="body" sz="quarter" idx="19"/>
          </p:nvPr>
        </p:nvSpPr>
        <p:spPr>
          <a:xfrm>
            <a:off x="457201" y="1916114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08" name="Shape 1608"/>
          <p:cNvSpPr>
            <a:spLocks noGrp="1"/>
          </p:cNvSpPr>
          <p:nvPr>
            <p:ph type="body" sz="quarter" idx="20"/>
          </p:nvPr>
        </p:nvSpPr>
        <p:spPr>
          <a:xfrm>
            <a:off x="4645028" y="1916114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09" name="Shape 1609"/>
          <p:cNvSpPr>
            <a:spLocks noGrp="1"/>
          </p:cNvSpPr>
          <p:nvPr>
            <p:ph type="body" sz="quarter" idx="21"/>
          </p:nvPr>
        </p:nvSpPr>
        <p:spPr>
          <a:xfrm>
            <a:off x="457201" y="3380492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10" name="Shape 1610"/>
          <p:cNvSpPr>
            <a:spLocks noGrp="1"/>
          </p:cNvSpPr>
          <p:nvPr>
            <p:ph type="body" sz="quarter" idx="22"/>
          </p:nvPr>
        </p:nvSpPr>
        <p:spPr>
          <a:xfrm>
            <a:off x="4645028" y="3380492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11" name="Shape 1611"/>
          <p:cNvSpPr>
            <a:spLocks noGrp="1"/>
          </p:cNvSpPr>
          <p:nvPr>
            <p:ph type="body" sz="quarter" idx="23"/>
          </p:nvPr>
        </p:nvSpPr>
        <p:spPr>
          <a:xfrm>
            <a:off x="457201" y="4845220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12" name="Shape 1612"/>
          <p:cNvSpPr>
            <a:spLocks noGrp="1"/>
          </p:cNvSpPr>
          <p:nvPr>
            <p:ph type="body" sz="quarter" idx="24"/>
          </p:nvPr>
        </p:nvSpPr>
        <p:spPr>
          <a:xfrm>
            <a:off x="4645028" y="4845220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1EB54-9DA3-493D-8605-4BE85D0CA7A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0295289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ext Boxes (3 x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9" name="Shape 16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620" name="Shape 1620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1621" name="Shape 1621"/>
          <p:cNvSpPr>
            <a:spLocks noGrp="1"/>
          </p:cNvSpPr>
          <p:nvPr>
            <p:ph type="body" sz="quarter" idx="13"/>
          </p:nvPr>
        </p:nvSpPr>
        <p:spPr>
          <a:xfrm>
            <a:off x="3249614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623" name="Shape 1623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24" name="Shape 1624"/>
          <p:cNvSpPr>
            <a:spLocks noGrp="1"/>
          </p:cNvSpPr>
          <p:nvPr>
            <p:ph type="body" sz="quarter" idx="15"/>
          </p:nvPr>
        </p:nvSpPr>
        <p:spPr>
          <a:xfrm>
            <a:off x="6042026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625" name="Shape 1625"/>
          <p:cNvSpPr>
            <a:spLocks noGrp="1"/>
          </p:cNvSpPr>
          <p:nvPr>
            <p:ph type="body" sz="quarter" idx="16"/>
          </p:nvPr>
        </p:nvSpPr>
        <p:spPr>
          <a:xfrm>
            <a:off x="457201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626" name="Shape 1626"/>
          <p:cNvSpPr>
            <a:spLocks noGrp="1"/>
          </p:cNvSpPr>
          <p:nvPr>
            <p:ph type="body" sz="quarter" idx="17"/>
          </p:nvPr>
        </p:nvSpPr>
        <p:spPr>
          <a:xfrm>
            <a:off x="3249614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627" name="Shape 1627"/>
          <p:cNvSpPr>
            <a:spLocks noGrp="1"/>
          </p:cNvSpPr>
          <p:nvPr>
            <p:ph type="body" sz="quarter" idx="18"/>
          </p:nvPr>
        </p:nvSpPr>
        <p:spPr>
          <a:xfrm>
            <a:off x="6042026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628" name="Shape 1628"/>
          <p:cNvSpPr>
            <a:spLocks noGrp="1"/>
          </p:cNvSpPr>
          <p:nvPr>
            <p:ph type="body" sz="quarter" idx="19"/>
          </p:nvPr>
        </p:nvSpPr>
        <p:spPr>
          <a:xfrm>
            <a:off x="457201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29" name="Shape 1629"/>
          <p:cNvSpPr>
            <a:spLocks noGrp="1"/>
          </p:cNvSpPr>
          <p:nvPr>
            <p:ph type="body" sz="quarter" idx="20"/>
          </p:nvPr>
        </p:nvSpPr>
        <p:spPr>
          <a:xfrm>
            <a:off x="457201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30" name="Shape 1630"/>
          <p:cNvSpPr>
            <a:spLocks noGrp="1"/>
          </p:cNvSpPr>
          <p:nvPr>
            <p:ph type="body" sz="quarter" idx="21"/>
          </p:nvPr>
        </p:nvSpPr>
        <p:spPr>
          <a:xfrm>
            <a:off x="3249614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31" name="Shape 1631"/>
          <p:cNvSpPr>
            <a:spLocks noGrp="1"/>
          </p:cNvSpPr>
          <p:nvPr>
            <p:ph type="body" sz="quarter" idx="22"/>
          </p:nvPr>
        </p:nvSpPr>
        <p:spPr>
          <a:xfrm>
            <a:off x="6042026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32" name="Shape 1632"/>
          <p:cNvSpPr>
            <a:spLocks noGrp="1"/>
          </p:cNvSpPr>
          <p:nvPr>
            <p:ph type="body" sz="quarter" idx="23"/>
          </p:nvPr>
        </p:nvSpPr>
        <p:spPr>
          <a:xfrm>
            <a:off x="3249614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33" name="Shape 1633"/>
          <p:cNvSpPr>
            <a:spLocks noGrp="1"/>
          </p:cNvSpPr>
          <p:nvPr>
            <p:ph type="body" sz="quarter" idx="24"/>
          </p:nvPr>
        </p:nvSpPr>
        <p:spPr>
          <a:xfrm>
            <a:off x="6042026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7E364-C429-426C-BEEB-A43757A5980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454871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2 Images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" name="Shape 16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642" name="Shape 1642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643" name="Shape 1643"/>
          <p:cNvSpPr>
            <a:spLocks noGrp="1"/>
          </p:cNvSpPr>
          <p:nvPr>
            <p:ph type="pic" sz="quarter" idx="13"/>
          </p:nvPr>
        </p:nvSpPr>
        <p:spPr>
          <a:xfrm>
            <a:off x="457201" y="1555754"/>
            <a:ext cx="4040188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644" name="Shape 1644"/>
          <p:cNvSpPr>
            <a:spLocks noGrp="1"/>
          </p:cNvSpPr>
          <p:nvPr>
            <p:ph type="pic" sz="quarter" idx="14"/>
          </p:nvPr>
        </p:nvSpPr>
        <p:spPr>
          <a:xfrm>
            <a:off x="4645821" y="1555754"/>
            <a:ext cx="4040983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645" name="Shape 1645"/>
          <p:cNvSpPr>
            <a:spLocks noGrp="1"/>
          </p:cNvSpPr>
          <p:nvPr>
            <p:ph type="body" sz="quarter" idx="15"/>
          </p:nvPr>
        </p:nvSpPr>
        <p:spPr>
          <a:xfrm>
            <a:off x="457201" y="3605218"/>
            <a:ext cx="4040188" cy="2197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46" name="Shape 1646"/>
          <p:cNvSpPr>
            <a:spLocks noGrp="1"/>
          </p:cNvSpPr>
          <p:nvPr>
            <p:ph type="body" sz="quarter" idx="16"/>
          </p:nvPr>
        </p:nvSpPr>
        <p:spPr>
          <a:xfrm>
            <a:off x="4646614" y="3605218"/>
            <a:ext cx="4040189" cy="2197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ADE3E-C563-4E81-8B82-5056A2ABB7E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541225"/>
      </p:ext>
    </p:extLst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2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3" name="Shape 16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655" name="Shape 1655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656" name="Shape 1656"/>
          <p:cNvSpPr>
            <a:spLocks noGrp="1"/>
          </p:cNvSpPr>
          <p:nvPr>
            <p:ph type="pic" sz="quarter" idx="13"/>
          </p:nvPr>
        </p:nvSpPr>
        <p:spPr>
          <a:xfrm>
            <a:off x="457201" y="1555754"/>
            <a:ext cx="2732620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657" name="Shape 1657"/>
          <p:cNvSpPr>
            <a:spLocks noGrp="1"/>
          </p:cNvSpPr>
          <p:nvPr>
            <p:ph type="pic" sz="quarter" idx="14"/>
          </p:nvPr>
        </p:nvSpPr>
        <p:spPr>
          <a:xfrm>
            <a:off x="457201" y="3752855"/>
            <a:ext cx="2732620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658" name="Shape 1658"/>
          <p:cNvSpPr>
            <a:spLocks noGrp="1"/>
          </p:cNvSpPr>
          <p:nvPr>
            <p:ph type="body" sz="quarter" idx="15"/>
          </p:nvPr>
        </p:nvSpPr>
        <p:spPr>
          <a:xfrm>
            <a:off x="3337459" y="1555750"/>
            <a:ext cx="5349345" cy="2049462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59" name="Shape 1659"/>
          <p:cNvSpPr>
            <a:spLocks noGrp="1"/>
          </p:cNvSpPr>
          <p:nvPr>
            <p:ph type="body" sz="quarter" idx="16"/>
          </p:nvPr>
        </p:nvSpPr>
        <p:spPr>
          <a:xfrm>
            <a:off x="3337459" y="3752851"/>
            <a:ext cx="5349345" cy="2049462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AB3CB-0B6F-4A8A-BF36-C7359C888CC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8289780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3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6" name="Shape 16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668" name="Shape 1668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669" name="Shape 1669"/>
          <p:cNvSpPr>
            <a:spLocks noGrp="1"/>
          </p:cNvSpPr>
          <p:nvPr>
            <p:ph type="pic" sz="quarter" idx="13"/>
          </p:nvPr>
        </p:nvSpPr>
        <p:spPr>
          <a:xfrm>
            <a:off x="457201" y="1555750"/>
            <a:ext cx="2732620" cy="1317094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670" name="Shape 1670"/>
          <p:cNvSpPr>
            <a:spLocks noGrp="1"/>
          </p:cNvSpPr>
          <p:nvPr>
            <p:ph type="pic" sz="quarter" idx="14"/>
          </p:nvPr>
        </p:nvSpPr>
        <p:spPr>
          <a:xfrm>
            <a:off x="457201" y="3020484"/>
            <a:ext cx="2732620" cy="1317098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671" name="Shape 1671"/>
          <p:cNvSpPr>
            <a:spLocks noGrp="1"/>
          </p:cNvSpPr>
          <p:nvPr>
            <p:ph type="pic" sz="quarter" idx="15"/>
          </p:nvPr>
        </p:nvSpPr>
        <p:spPr>
          <a:xfrm>
            <a:off x="457201" y="4485220"/>
            <a:ext cx="2732620" cy="1317098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672" name="Shape 1672"/>
          <p:cNvSpPr>
            <a:spLocks noGrp="1"/>
          </p:cNvSpPr>
          <p:nvPr>
            <p:ph type="body" sz="quarter" idx="16"/>
          </p:nvPr>
        </p:nvSpPr>
        <p:spPr>
          <a:xfrm>
            <a:off x="3337459" y="1555756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73" name="Shape 1673"/>
          <p:cNvSpPr>
            <a:spLocks noGrp="1"/>
          </p:cNvSpPr>
          <p:nvPr>
            <p:ph type="body" sz="quarter" idx="17"/>
          </p:nvPr>
        </p:nvSpPr>
        <p:spPr>
          <a:xfrm>
            <a:off x="3337459" y="3020486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74" name="Shape 1674"/>
          <p:cNvSpPr>
            <a:spLocks noGrp="1"/>
          </p:cNvSpPr>
          <p:nvPr>
            <p:ph type="body" sz="quarter" idx="18"/>
          </p:nvPr>
        </p:nvSpPr>
        <p:spPr>
          <a:xfrm>
            <a:off x="3337459" y="4485224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0" name="Shape 5"/>
          <p:cNvSpPr>
            <a:spLocks noGrp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66E2E-ECF3-494D-9BC3-8691CC19259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312494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4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1" name="Shape 16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683" name="Shape 1683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684" name="Shape 1684"/>
          <p:cNvSpPr>
            <a:spLocks noGrp="1"/>
          </p:cNvSpPr>
          <p:nvPr>
            <p:ph type="pic" sz="quarter" idx="13"/>
          </p:nvPr>
        </p:nvSpPr>
        <p:spPr>
          <a:xfrm>
            <a:off x="457200" y="1555754"/>
            <a:ext cx="1946673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685" name="Shape 1685"/>
          <p:cNvSpPr>
            <a:spLocks noGrp="1"/>
          </p:cNvSpPr>
          <p:nvPr>
            <p:ph type="pic" sz="quarter" idx="14"/>
          </p:nvPr>
        </p:nvSpPr>
        <p:spPr>
          <a:xfrm>
            <a:off x="2550716" y="1555754"/>
            <a:ext cx="1947467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686" name="Shape 1686"/>
          <p:cNvSpPr>
            <a:spLocks noGrp="1"/>
          </p:cNvSpPr>
          <p:nvPr>
            <p:ph type="pic" sz="quarter" idx="15"/>
          </p:nvPr>
        </p:nvSpPr>
        <p:spPr>
          <a:xfrm>
            <a:off x="4644394" y="1555754"/>
            <a:ext cx="1948895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687" name="Shape 1687"/>
          <p:cNvSpPr>
            <a:spLocks noGrp="1"/>
          </p:cNvSpPr>
          <p:nvPr>
            <p:ph type="pic" sz="quarter" idx="16"/>
          </p:nvPr>
        </p:nvSpPr>
        <p:spPr>
          <a:xfrm>
            <a:off x="6740127" y="1555754"/>
            <a:ext cx="1947468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688" name="Shape 1688"/>
          <p:cNvSpPr>
            <a:spLocks noGrp="1"/>
          </p:cNvSpPr>
          <p:nvPr>
            <p:ph type="body" sz="quarter" idx="17"/>
          </p:nvPr>
        </p:nvSpPr>
        <p:spPr>
          <a:xfrm>
            <a:off x="457203" y="3605212"/>
            <a:ext cx="1946670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89" name="Shape 1689"/>
          <p:cNvSpPr>
            <a:spLocks noGrp="1"/>
          </p:cNvSpPr>
          <p:nvPr>
            <p:ph type="body" sz="quarter" idx="18"/>
          </p:nvPr>
        </p:nvSpPr>
        <p:spPr>
          <a:xfrm>
            <a:off x="2551512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90" name="Shape 1690"/>
          <p:cNvSpPr>
            <a:spLocks noGrp="1"/>
          </p:cNvSpPr>
          <p:nvPr>
            <p:ph type="body" sz="quarter" idx="19"/>
          </p:nvPr>
        </p:nvSpPr>
        <p:spPr>
          <a:xfrm>
            <a:off x="4646613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91" name="Shape 1691"/>
          <p:cNvSpPr>
            <a:spLocks noGrp="1"/>
          </p:cNvSpPr>
          <p:nvPr>
            <p:ph type="body" sz="quarter" idx="20"/>
          </p:nvPr>
        </p:nvSpPr>
        <p:spPr>
          <a:xfrm>
            <a:off x="6740129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2" name="Shape 5"/>
          <p:cNvSpPr>
            <a:spLocks noGrp="1"/>
          </p:cNvSpPr>
          <p:nvPr>
            <p:ph type="sldNum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679D9-CE43-4FCF-91A9-1CBA572F489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600825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Diagram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8" name="Shape 16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700" name="Shape 1700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701" name="Shape 1701"/>
          <p:cNvSpPr>
            <a:spLocks noGrp="1"/>
          </p:cNvSpPr>
          <p:nvPr>
            <p:ph type="body" sz="half" idx="13"/>
          </p:nvPr>
        </p:nvSpPr>
        <p:spPr>
          <a:xfrm>
            <a:off x="4645821" y="1555751"/>
            <a:ext cx="4040981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09CFF-4E76-42AA-8CA3-3FF24794DB6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364412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8.jpg" descr="\\192.168.1.183\PresentationLoad\PRESENTATIONLOAD\4_PRODUKTION\1_TEMPLATES\Premium Templates\Produkte\Business Concept\Cubes\Bilder\Titelfolien\Titel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55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58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7" name="Shape 59"/>
          <p:cNvSpPr>
            <a:spLocks/>
          </p:cNvSpPr>
          <p:nvPr/>
        </p:nvSpPr>
        <p:spPr bwMode="auto">
          <a:xfrm>
            <a:off x="4787900" y="288925"/>
            <a:ext cx="1371600" cy="1524000"/>
          </a:xfrm>
          <a:custGeom>
            <a:avLst/>
            <a:gdLst>
              <a:gd name="T0" fmla="*/ 2147483647 w 21545"/>
              <a:gd name="T1" fmla="*/ 2147483647 h 21498"/>
              <a:gd name="T2" fmla="*/ 2147483647 w 21545"/>
              <a:gd name="T3" fmla="*/ 2147483647 h 21498"/>
              <a:gd name="T4" fmla="*/ 2147483647 w 21545"/>
              <a:gd name="T5" fmla="*/ 2147483647 h 21498"/>
              <a:gd name="T6" fmla="*/ 2147483647 w 21545"/>
              <a:gd name="T7" fmla="*/ 2147483647 h 214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5" h="21498" extrusionOk="0">
                <a:moveTo>
                  <a:pt x="721" y="3120"/>
                </a:moveTo>
                <a:lnTo>
                  <a:pt x="12297" y="12"/>
                </a:lnTo>
                <a:cubicBezTo>
                  <a:pt x="12465" y="-32"/>
                  <a:pt x="12705" y="56"/>
                  <a:pt x="12910" y="78"/>
                </a:cubicBezTo>
                <a:lnTo>
                  <a:pt x="21059" y="5203"/>
                </a:lnTo>
                <a:cubicBezTo>
                  <a:pt x="21552" y="5500"/>
                  <a:pt x="21576" y="5500"/>
                  <a:pt x="21528" y="5996"/>
                </a:cubicBezTo>
                <a:lnTo>
                  <a:pt x="20843" y="17204"/>
                </a:lnTo>
                <a:cubicBezTo>
                  <a:pt x="20795" y="17634"/>
                  <a:pt x="20602" y="17667"/>
                  <a:pt x="20266" y="17799"/>
                </a:cubicBezTo>
                <a:lnTo>
                  <a:pt x="8763" y="21436"/>
                </a:lnTo>
                <a:cubicBezTo>
                  <a:pt x="8258" y="21568"/>
                  <a:pt x="8474" y="21469"/>
                  <a:pt x="8005" y="21337"/>
                </a:cubicBezTo>
                <a:lnTo>
                  <a:pt x="180" y="15319"/>
                </a:lnTo>
                <a:cubicBezTo>
                  <a:pt x="-24" y="15220"/>
                  <a:pt x="24" y="15220"/>
                  <a:pt x="0" y="14824"/>
                </a:cubicBezTo>
                <a:lnTo>
                  <a:pt x="144" y="4079"/>
                </a:lnTo>
                <a:cubicBezTo>
                  <a:pt x="156" y="3660"/>
                  <a:pt x="-12" y="3472"/>
                  <a:pt x="721" y="312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subtitle</a:t>
            </a:r>
          </a:p>
        </p:txBody>
      </p:sp>
      <p:sp>
        <p:nvSpPr>
          <p:cNvPr id="8" name="Shape 60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5603E-35DE-44DB-9472-A8586F8E03F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932971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Diagram with sm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8" name="Shape 17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1710" name="Shape 1710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1711" name="Shape 1711"/>
          <p:cNvSpPr>
            <a:spLocks noGrp="1"/>
          </p:cNvSpPr>
          <p:nvPr>
            <p:ph type="body" sz="quarter" idx="13"/>
          </p:nvPr>
        </p:nvSpPr>
        <p:spPr>
          <a:xfrm>
            <a:off x="6042026" y="1555751"/>
            <a:ext cx="2644776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E9DE1-2DC4-426C-938E-78BA4FE158D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422213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8" name="Shape 17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1720" name="Shape 1720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C3BB0-DEB7-4910-951B-298E1941D40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8876399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7" name="Shape 17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1728" name="Shape 1728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A50E6-468C-4928-AFD8-D973AD52BC4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3006532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6" name="Shape 17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1737" name="Shape 1737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48648-FACE-4E3E-9356-A6CD018F078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6033106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Intermiss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9.jpg" descr="Bil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1747"/>
          <p:cNvSpPr>
            <a:spLocks/>
          </p:cNvSpPr>
          <p:nvPr/>
        </p:nvSpPr>
        <p:spPr bwMode="auto">
          <a:xfrm>
            <a:off x="3268663" y="3054350"/>
            <a:ext cx="1443037" cy="1519238"/>
          </a:xfrm>
          <a:custGeom>
            <a:avLst/>
            <a:gdLst>
              <a:gd name="T0" fmla="*/ 2147483647 w 21533"/>
              <a:gd name="T1" fmla="*/ 2147483647 h 21366"/>
              <a:gd name="T2" fmla="*/ 2147483647 w 21533"/>
              <a:gd name="T3" fmla="*/ 2147483647 h 21366"/>
              <a:gd name="T4" fmla="*/ 2147483647 w 21533"/>
              <a:gd name="T5" fmla="*/ 2147483647 h 21366"/>
              <a:gd name="T6" fmla="*/ 2147483647 w 21533"/>
              <a:gd name="T7" fmla="*/ 2147483647 h 21366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33" h="21366" extrusionOk="0">
                <a:moveTo>
                  <a:pt x="710" y="1755"/>
                </a:moveTo>
                <a:lnTo>
                  <a:pt x="13979" y="34"/>
                </a:lnTo>
                <a:cubicBezTo>
                  <a:pt x="14155" y="-19"/>
                  <a:pt x="14477" y="-47"/>
                  <a:pt x="14798" y="247"/>
                </a:cubicBezTo>
                <a:lnTo>
                  <a:pt x="20897" y="3686"/>
                </a:lnTo>
                <a:cubicBezTo>
                  <a:pt x="21163" y="4010"/>
                  <a:pt x="21579" y="3909"/>
                  <a:pt x="21529" y="4505"/>
                </a:cubicBezTo>
                <a:cubicBezTo>
                  <a:pt x="21527" y="8955"/>
                  <a:pt x="21454" y="13438"/>
                  <a:pt x="21453" y="17889"/>
                </a:cubicBezTo>
                <a:cubicBezTo>
                  <a:pt x="21402" y="18404"/>
                  <a:pt x="21344" y="18377"/>
                  <a:pt x="20992" y="18536"/>
                </a:cubicBezTo>
                <a:lnTo>
                  <a:pt x="7336" y="21193"/>
                </a:lnTo>
                <a:cubicBezTo>
                  <a:pt x="6666" y="21553"/>
                  <a:pt x="6643" y="21267"/>
                  <a:pt x="6153" y="21108"/>
                </a:cubicBezTo>
                <a:lnTo>
                  <a:pt x="749" y="16163"/>
                </a:lnTo>
                <a:cubicBezTo>
                  <a:pt x="429" y="15776"/>
                  <a:pt x="479" y="15675"/>
                  <a:pt x="454" y="15199"/>
                </a:cubicBezTo>
                <a:lnTo>
                  <a:pt x="0" y="2638"/>
                </a:lnTo>
                <a:cubicBezTo>
                  <a:pt x="13" y="2136"/>
                  <a:pt x="-21" y="2045"/>
                  <a:pt x="710" y="1755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746" name="Shape 1746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17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B4411-32E0-40C7-94AA-C236FD85BDD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4916682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Intermiss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0.jpg" descr="Bil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1758"/>
          <p:cNvSpPr>
            <a:spLocks/>
          </p:cNvSpPr>
          <p:nvPr/>
        </p:nvSpPr>
        <p:spPr bwMode="auto">
          <a:xfrm>
            <a:off x="2644775" y="3038475"/>
            <a:ext cx="1493838" cy="1708150"/>
          </a:xfrm>
          <a:custGeom>
            <a:avLst/>
            <a:gdLst>
              <a:gd name="T0" fmla="*/ 2147483647 w 21380"/>
              <a:gd name="T1" fmla="*/ 2147483647 h 21475"/>
              <a:gd name="T2" fmla="*/ 2147483647 w 21380"/>
              <a:gd name="T3" fmla="*/ 2147483647 h 21475"/>
              <a:gd name="T4" fmla="*/ 2147483647 w 21380"/>
              <a:gd name="T5" fmla="*/ 2147483647 h 21475"/>
              <a:gd name="T6" fmla="*/ 2147483647 w 21380"/>
              <a:gd name="T7" fmla="*/ 2147483647 h 21475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80" h="21475" extrusionOk="0">
                <a:moveTo>
                  <a:pt x="531" y="2659"/>
                </a:moveTo>
                <a:lnTo>
                  <a:pt x="14673" y="6"/>
                </a:lnTo>
                <a:cubicBezTo>
                  <a:pt x="14884" y="-47"/>
                  <a:pt x="14829" y="258"/>
                  <a:pt x="15086" y="285"/>
                </a:cubicBezTo>
                <a:lnTo>
                  <a:pt x="20652" y="5317"/>
                </a:lnTo>
                <a:cubicBezTo>
                  <a:pt x="21033" y="5825"/>
                  <a:pt x="20931" y="5532"/>
                  <a:pt x="21041" y="6100"/>
                </a:cubicBezTo>
                <a:lnTo>
                  <a:pt x="21380" y="16932"/>
                </a:lnTo>
                <a:cubicBezTo>
                  <a:pt x="21320" y="17449"/>
                  <a:pt x="21348" y="17816"/>
                  <a:pt x="20925" y="17975"/>
                </a:cubicBezTo>
                <a:lnTo>
                  <a:pt x="7020" y="21394"/>
                </a:lnTo>
                <a:cubicBezTo>
                  <a:pt x="6482" y="21553"/>
                  <a:pt x="6575" y="21458"/>
                  <a:pt x="6054" y="21269"/>
                </a:cubicBezTo>
                <a:lnTo>
                  <a:pt x="1780" y="15417"/>
                </a:lnTo>
                <a:cubicBezTo>
                  <a:pt x="1216" y="14789"/>
                  <a:pt x="1457" y="14832"/>
                  <a:pt x="1120" y="14564"/>
                </a:cubicBezTo>
                <a:lnTo>
                  <a:pt x="103" y="3802"/>
                </a:lnTo>
                <a:cubicBezTo>
                  <a:pt x="21" y="3084"/>
                  <a:pt x="-220" y="2874"/>
                  <a:pt x="531" y="2659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757" name="Shape 1757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175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3E5C2-7A16-4E89-A43D-214316150E1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176551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Intermission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65"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1767"/>
          <p:cNvSpPr>
            <a:spLocks/>
          </p:cNvSpPr>
          <p:nvPr/>
        </p:nvSpPr>
        <p:spPr bwMode="auto">
          <a:xfrm>
            <a:off x="4641850" y="1358900"/>
            <a:ext cx="1550988" cy="21256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4495" y="0"/>
                </a:moveTo>
                <a:lnTo>
                  <a:pt x="20815" y="1880"/>
                </a:lnTo>
                <a:cubicBezTo>
                  <a:pt x="21396" y="2053"/>
                  <a:pt x="21542" y="2227"/>
                  <a:pt x="21600" y="2631"/>
                </a:cubicBezTo>
                <a:cubicBezTo>
                  <a:pt x="21571" y="5764"/>
                  <a:pt x="21542" y="8896"/>
                  <a:pt x="21513" y="12029"/>
                </a:cubicBezTo>
                <a:lnTo>
                  <a:pt x="18895" y="20906"/>
                </a:lnTo>
                <a:cubicBezTo>
                  <a:pt x="18691" y="21367"/>
                  <a:pt x="18487" y="21541"/>
                  <a:pt x="17891" y="21600"/>
                </a:cubicBezTo>
                <a:lnTo>
                  <a:pt x="567" y="19402"/>
                </a:lnTo>
                <a:cubicBezTo>
                  <a:pt x="145" y="19344"/>
                  <a:pt x="116" y="19228"/>
                  <a:pt x="87" y="18969"/>
                </a:cubicBezTo>
                <a:cubicBezTo>
                  <a:pt x="44" y="15624"/>
                  <a:pt x="44" y="12106"/>
                  <a:pt x="0" y="8761"/>
                </a:cubicBezTo>
                <a:lnTo>
                  <a:pt x="3578" y="578"/>
                </a:lnTo>
                <a:cubicBezTo>
                  <a:pt x="3840" y="96"/>
                  <a:pt x="3840" y="19"/>
                  <a:pt x="4495" y="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768" name="Shape 1768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176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2DEC8-4F85-4C1F-B1B4-DEAB140596C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9423089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Intermission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2.jpg" descr="\\192.168.1.183\PresentationLoad\PRESENTATIONLOAD\4_PRODUKTION\1_TEMPLATES\Premium Templates\Produkte\Business Concept\Cubes\Bilder\Titelfolien\Titel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1777"/>
          <p:cNvSpPr>
            <a:spLocks/>
          </p:cNvSpPr>
          <p:nvPr/>
        </p:nvSpPr>
        <p:spPr bwMode="auto">
          <a:xfrm>
            <a:off x="4699000" y="163513"/>
            <a:ext cx="2005013" cy="2197100"/>
          </a:xfrm>
          <a:custGeom>
            <a:avLst/>
            <a:gdLst>
              <a:gd name="T0" fmla="*/ 2147483647 w 21545"/>
              <a:gd name="T1" fmla="*/ 2147483647 h 21498"/>
              <a:gd name="T2" fmla="*/ 2147483647 w 21545"/>
              <a:gd name="T3" fmla="*/ 2147483647 h 21498"/>
              <a:gd name="T4" fmla="*/ 2147483647 w 21545"/>
              <a:gd name="T5" fmla="*/ 2147483647 h 21498"/>
              <a:gd name="T6" fmla="*/ 2147483647 w 21545"/>
              <a:gd name="T7" fmla="*/ 2147483647 h 214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5" h="21498" extrusionOk="0">
                <a:moveTo>
                  <a:pt x="721" y="3120"/>
                </a:moveTo>
                <a:lnTo>
                  <a:pt x="12297" y="12"/>
                </a:lnTo>
                <a:cubicBezTo>
                  <a:pt x="12465" y="-32"/>
                  <a:pt x="12705" y="56"/>
                  <a:pt x="12910" y="78"/>
                </a:cubicBezTo>
                <a:lnTo>
                  <a:pt x="21059" y="5203"/>
                </a:lnTo>
                <a:cubicBezTo>
                  <a:pt x="21552" y="5500"/>
                  <a:pt x="21576" y="5500"/>
                  <a:pt x="21528" y="5996"/>
                </a:cubicBezTo>
                <a:lnTo>
                  <a:pt x="20843" y="17204"/>
                </a:lnTo>
                <a:cubicBezTo>
                  <a:pt x="20795" y="17634"/>
                  <a:pt x="20602" y="17667"/>
                  <a:pt x="20266" y="17799"/>
                </a:cubicBezTo>
                <a:lnTo>
                  <a:pt x="8763" y="21436"/>
                </a:lnTo>
                <a:cubicBezTo>
                  <a:pt x="8258" y="21568"/>
                  <a:pt x="8474" y="21469"/>
                  <a:pt x="8005" y="21337"/>
                </a:cubicBezTo>
                <a:lnTo>
                  <a:pt x="180" y="15319"/>
                </a:lnTo>
                <a:cubicBezTo>
                  <a:pt x="-24" y="15220"/>
                  <a:pt x="24" y="15220"/>
                  <a:pt x="0" y="14824"/>
                </a:cubicBezTo>
                <a:lnTo>
                  <a:pt x="144" y="4079"/>
                </a:lnTo>
                <a:cubicBezTo>
                  <a:pt x="156" y="3660"/>
                  <a:pt x="-12" y="3472"/>
                  <a:pt x="721" y="312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778" name="Shape 1778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177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47AE2-8C99-40FC-B76E-9EA80DCEC57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6690480"/>
      </p:ext>
    </p:extLst>
  </p:cSld>
  <p:clrMapOvr>
    <a:masterClrMapping/>
  </p:clrMapOvr>
  <p:transition spd="med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Intermission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3.jpg" descr="\\192.168.1.183\PresentationLoad\PRESENTATIONLOAD\4_PRODUKTION\1_TEMPLATES\Premium Templates\Produkte\Business Concept\Cubes\Bilder\Titelfolien\Titel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579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1787"/>
          <p:cNvSpPr>
            <a:spLocks/>
          </p:cNvSpPr>
          <p:nvPr/>
        </p:nvSpPr>
        <p:spPr bwMode="auto">
          <a:xfrm>
            <a:off x="4483100" y="2516188"/>
            <a:ext cx="2698750" cy="3151187"/>
          </a:xfrm>
          <a:custGeom>
            <a:avLst/>
            <a:gdLst>
              <a:gd name="T0" fmla="*/ 2147483647 w 21551"/>
              <a:gd name="T1" fmla="*/ 2147483647 h 21398"/>
              <a:gd name="T2" fmla="*/ 2147483647 w 21551"/>
              <a:gd name="T3" fmla="*/ 2147483647 h 21398"/>
              <a:gd name="T4" fmla="*/ 2147483647 w 21551"/>
              <a:gd name="T5" fmla="*/ 2147483647 h 21398"/>
              <a:gd name="T6" fmla="*/ 2147483647 w 21551"/>
              <a:gd name="T7" fmla="*/ 2147483647 h 213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51" h="21398" extrusionOk="0">
                <a:moveTo>
                  <a:pt x="814" y="2117"/>
                </a:moveTo>
                <a:lnTo>
                  <a:pt x="13137" y="75"/>
                </a:lnTo>
                <a:cubicBezTo>
                  <a:pt x="14489" y="-143"/>
                  <a:pt x="14206" y="154"/>
                  <a:pt x="14491" y="433"/>
                </a:cubicBezTo>
                <a:lnTo>
                  <a:pt x="21006" y="6855"/>
                </a:lnTo>
                <a:cubicBezTo>
                  <a:pt x="21299" y="7271"/>
                  <a:pt x="21600" y="7660"/>
                  <a:pt x="21544" y="8251"/>
                </a:cubicBezTo>
                <a:lnTo>
                  <a:pt x="20241" y="17838"/>
                </a:lnTo>
                <a:cubicBezTo>
                  <a:pt x="20147" y="18290"/>
                  <a:pt x="19534" y="18422"/>
                  <a:pt x="19173" y="18507"/>
                </a:cubicBezTo>
                <a:lnTo>
                  <a:pt x="6147" y="21363"/>
                </a:lnTo>
                <a:cubicBezTo>
                  <a:pt x="5479" y="21457"/>
                  <a:pt x="5223" y="21359"/>
                  <a:pt x="4885" y="21068"/>
                </a:cubicBezTo>
                <a:lnTo>
                  <a:pt x="0" y="12329"/>
                </a:lnTo>
                <a:cubicBezTo>
                  <a:pt x="27" y="9179"/>
                  <a:pt x="34" y="5942"/>
                  <a:pt x="61" y="2792"/>
                </a:cubicBezTo>
                <a:cubicBezTo>
                  <a:pt x="79" y="2538"/>
                  <a:pt x="220" y="2214"/>
                  <a:pt x="814" y="2117"/>
                </a:cubicBezTo>
                <a:close/>
              </a:path>
            </a:pathLst>
          </a:custGeom>
          <a:solidFill>
            <a:srgbClr val="0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788" name="Shape 1788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178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117F1-BBF8-426E-8F94-DD1E2287E3C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5306857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Intermission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6.png" descr="\\192.168.1.183\PresentationLoad\PRESENTATIONLOAD\4_PRODUKTION\1_TEMPLATES\Premium Templates\Produkte\Business Concept\Cubes\Bilder\Titelfolien\Titel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1" r="3708"/>
          <a:stretch>
            <a:fillRect/>
          </a:stretch>
        </p:blipFill>
        <p:spPr bwMode="auto">
          <a:xfrm>
            <a:off x="0" y="-71438"/>
            <a:ext cx="9144000" cy="586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1798"/>
          <p:cNvSpPr>
            <a:spLocks/>
          </p:cNvSpPr>
          <p:nvPr/>
        </p:nvSpPr>
        <p:spPr bwMode="auto">
          <a:xfrm>
            <a:off x="3573463" y="225425"/>
            <a:ext cx="1089025" cy="1179513"/>
          </a:xfrm>
          <a:custGeom>
            <a:avLst/>
            <a:gdLst>
              <a:gd name="T0" fmla="*/ 2147483647 w 21600"/>
              <a:gd name="T1" fmla="*/ 2147483647 h 21539"/>
              <a:gd name="T2" fmla="*/ 2147483647 w 21600"/>
              <a:gd name="T3" fmla="*/ 2147483647 h 21539"/>
              <a:gd name="T4" fmla="*/ 2147483647 w 21600"/>
              <a:gd name="T5" fmla="*/ 2147483647 h 21539"/>
              <a:gd name="T6" fmla="*/ 2147483647 w 21600"/>
              <a:gd name="T7" fmla="*/ 2147483647 h 2153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39" extrusionOk="0">
                <a:moveTo>
                  <a:pt x="993" y="1006"/>
                </a:moveTo>
                <a:lnTo>
                  <a:pt x="15790" y="0"/>
                </a:lnTo>
                <a:cubicBezTo>
                  <a:pt x="16237" y="15"/>
                  <a:pt x="16486" y="-61"/>
                  <a:pt x="16833" y="183"/>
                </a:cubicBezTo>
                <a:lnTo>
                  <a:pt x="21203" y="4344"/>
                </a:lnTo>
                <a:cubicBezTo>
                  <a:pt x="21484" y="4619"/>
                  <a:pt x="21517" y="4847"/>
                  <a:pt x="21600" y="5350"/>
                </a:cubicBezTo>
                <a:lnTo>
                  <a:pt x="21352" y="19161"/>
                </a:lnTo>
                <a:cubicBezTo>
                  <a:pt x="20822" y="19466"/>
                  <a:pt x="20491" y="19634"/>
                  <a:pt x="20061" y="20213"/>
                </a:cubicBezTo>
                <a:lnTo>
                  <a:pt x="5363" y="21539"/>
                </a:lnTo>
                <a:cubicBezTo>
                  <a:pt x="4750" y="20945"/>
                  <a:pt x="4386" y="20624"/>
                  <a:pt x="3476" y="20762"/>
                </a:cubicBezTo>
                <a:lnTo>
                  <a:pt x="199" y="15548"/>
                </a:lnTo>
                <a:lnTo>
                  <a:pt x="0" y="1738"/>
                </a:lnTo>
                <a:cubicBezTo>
                  <a:pt x="232" y="1311"/>
                  <a:pt x="463" y="1113"/>
                  <a:pt x="993" y="1006"/>
                </a:cubicBezTo>
                <a:close/>
              </a:path>
            </a:pathLst>
          </a:custGeom>
          <a:solidFill>
            <a:srgbClr val="00808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797" name="Shape 1797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179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5E3C5-7F3C-4E4C-B555-397D96AB876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356180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77" name="Shape 7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Item one on the agenda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8" name="Shape 78"/>
          <p:cNvSpPr>
            <a:spLocks noGrp="1"/>
          </p:cNvSpPr>
          <p:nvPr>
            <p:ph type="body" sz="quarter" idx="13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A77EB-5A33-4F21-8C41-4D361257E73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7737081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Intermission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6" name="Shape 1806"/>
          <p:cNvSpPr>
            <a:spLocks noGrp="1"/>
          </p:cNvSpPr>
          <p:nvPr>
            <p:ph type="pic" idx="13"/>
          </p:nvPr>
        </p:nvSpPr>
        <p:spPr>
          <a:xfrm>
            <a:off x="0" y="5"/>
            <a:ext cx="9144000" cy="5802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807" name="Shape 1807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7D28B-71E8-43F0-ABD0-2D0131FF707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887125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Intermission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5" name="Shape 1815"/>
          <p:cNvSpPr>
            <a:spLocks noGrp="1"/>
          </p:cNvSpPr>
          <p:nvPr>
            <p:ph type="pic" idx="13"/>
          </p:nvPr>
        </p:nvSpPr>
        <p:spPr>
          <a:xfrm>
            <a:off x="0" y="5"/>
            <a:ext cx="9144000" cy="5802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816" name="Shape 1816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CD005-BC63-48C5-A0D4-FC802DCC6BE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644475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" name="Shape 1824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825" name="Shape 1825"/>
          <p:cNvSpPr>
            <a:spLocks noGrp="1"/>
          </p:cNvSpPr>
          <p:nvPr>
            <p:ph type="body" idx="1"/>
          </p:nvPr>
        </p:nvSpPr>
        <p:spPr>
          <a:xfrm>
            <a:off x="457200" y="339353"/>
            <a:ext cx="8229600" cy="3179352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None/>
              <a:defRPr sz="2800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0F0A6-1911-4EF8-9A7F-924C49C2DEA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297109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Questions &amp; 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832"/>
          <p:cNvSpPr>
            <a:spLocks noChangeArrowheads="1"/>
          </p:cNvSpPr>
          <p:nvPr/>
        </p:nvSpPr>
        <p:spPr bwMode="auto">
          <a:xfrm>
            <a:off x="395288" y="933450"/>
            <a:ext cx="81057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s-MX" sz="15000" b="1" smtClean="0">
                <a:solidFill>
                  <a:srgbClr val="D8D8D8"/>
                </a:solidFill>
              </a:rPr>
              <a:t>Q &amp; A</a:t>
            </a:r>
          </a:p>
        </p:txBody>
      </p:sp>
      <p:sp>
        <p:nvSpPr>
          <p:cNvPr id="1833" name="Shape 18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Any questions?</a:t>
            </a:r>
          </a:p>
        </p:txBody>
      </p:sp>
      <p:sp>
        <p:nvSpPr>
          <p:cNvPr id="1835" name="Shape 1835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836" name="Shape 1836"/>
          <p:cNvSpPr>
            <a:spLocks noGrp="1"/>
          </p:cNvSpPr>
          <p:nvPr>
            <p:ph type="body" sz="half" idx="1"/>
          </p:nvPr>
        </p:nvSpPr>
        <p:spPr>
          <a:xfrm>
            <a:off x="457200" y="1555756"/>
            <a:ext cx="8229600" cy="1962953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None/>
              <a:defRPr sz="6000" b="1"/>
            </a:lvl1pPr>
          </a:lstStyle>
          <a:p>
            <a:r>
              <a:t>Questions &amp; Answers</a:t>
            </a:r>
          </a:p>
        </p:txBody>
      </p:sp>
      <p:sp>
        <p:nvSpPr>
          <p:cNvPr id="6" name="Shape 183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1B878-C3BE-43CC-BB56-EE4D71110A0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1147477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" name="Shape 18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Thank you!</a:t>
            </a:r>
          </a:p>
        </p:txBody>
      </p:sp>
      <p:sp>
        <p:nvSpPr>
          <p:cNvPr id="1845" name="Shape 1845"/>
          <p:cNvSpPr>
            <a:spLocks noGrp="1"/>
          </p:cNvSpPr>
          <p:nvPr>
            <p:ph type="pic" sz="quarter" idx="13"/>
          </p:nvPr>
        </p:nvSpPr>
        <p:spPr>
          <a:xfrm>
            <a:off x="1" y="3671107"/>
            <a:ext cx="4572016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846" name="Shape 1846"/>
          <p:cNvSpPr>
            <a:spLocks noGrp="1"/>
          </p:cNvSpPr>
          <p:nvPr>
            <p:ph type="body" sz="quarter" idx="1"/>
          </p:nvPr>
        </p:nvSpPr>
        <p:spPr>
          <a:xfrm>
            <a:off x="6042026" y="2348809"/>
            <a:ext cx="2644776" cy="71343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400" b="1"/>
            </a:lvl1pPr>
          </a:lstStyle>
          <a:p>
            <a:r>
              <a:t>IDCNMarian Chiraches</a:t>
            </a:r>
          </a:p>
        </p:txBody>
      </p:sp>
      <p:sp>
        <p:nvSpPr>
          <p:cNvPr id="1847" name="Shape 1847"/>
          <p:cNvSpPr>
            <a:spLocks noGrp="1"/>
          </p:cNvSpPr>
          <p:nvPr>
            <p:ph type="body" sz="quarter" idx="14"/>
          </p:nvPr>
        </p:nvSpPr>
        <p:spPr>
          <a:xfrm>
            <a:off x="6042026" y="1555750"/>
            <a:ext cx="2644776" cy="644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48" name="Shape 1848"/>
          <p:cNvSpPr>
            <a:spLocks noGrp="1"/>
          </p:cNvSpPr>
          <p:nvPr>
            <p:ph type="body" sz="quarter" idx="15"/>
          </p:nvPr>
        </p:nvSpPr>
        <p:spPr>
          <a:xfrm>
            <a:off x="6042026" y="3210454"/>
            <a:ext cx="2644776" cy="142765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49" name="Shape 1849"/>
          <p:cNvSpPr>
            <a:spLocks noGrp="1"/>
          </p:cNvSpPr>
          <p:nvPr>
            <p:ph type="body" sz="quarter" idx="16"/>
          </p:nvPr>
        </p:nvSpPr>
        <p:spPr>
          <a:xfrm>
            <a:off x="6042026" y="4786322"/>
            <a:ext cx="2644776" cy="1015992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43C1F-40AC-4AA9-9ECB-9B230362B9C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352699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6" name="Shape 18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hape 1857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1F44B-F3FF-4E6E-A37E-DC849B04294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2912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png" descr="\\192.168.1.183\PresentationLoad\PRESENTATIONLOAD\4_PRODUKTION\1_TEMPLATES\Premium Templates\Produkte\Business Concept\Cubes\Bilder\Titelfolien\Titel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1865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2">
              <a:lumOff val="15098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1868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/>
            </a:pPr>
            <a:endParaRPr kern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7" name="Shape 1869"/>
          <p:cNvSpPr>
            <a:spLocks/>
          </p:cNvSpPr>
          <p:nvPr/>
        </p:nvSpPr>
        <p:spPr bwMode="auto">
          <a:xfrm>
            <a:off x="4068763" y="2286000"/>
            <a:ext cx="1036637" cy="1196975"/>
          </a:xfrm>
          <a:custGeom>
            <a:avLst/>
            <a:gdLst>
              <a:gd name="T0" fmla="*/ 2147483647 w 21553"/>
              <a:gd name="T1" fmla="*/ 2147483647 h 21475"/>
              <a:gd name="T2" fmla="*/ 2147483647 w 21553"/>
              <a:gd name="T3" fmla="*/ 2147483647 h 21475"/>
              <a:gd name="T4" fmla="*/ 2147483647 w 21553"/>
              <a:gd name="T5" fmla="*/ 2147483647 h 21475"/>
              <a:gd name="T6" fmla="*/ 2147483647 w 21553"/>
              <a:gd name="T7" fmla="*/ 2147483647 h 21475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53" h="21475" extrusionOk="0">
                <a:moveTo>
                  <a:pt x="711" y="2659"/>
                </a:moveTo>
                <a:lnTo>
                  <a:pt x="14848" y="6"/>
                </a:lnTo>
                <a:cubicBezTo>
                  <a:pt x="15059" y="-47"/>
                  <a:pt x="15004" y="258"/>
                  <a:pt x="15261" y="285"/>
                </a:cubicBezTo>
                <a:lnTo>
                  <a:pt x="20825" y="5317"/>
                </a:lnTo>
                <a:cubicBezTo>
                  <a:pt x="21206" y="5825"/>
                  <a:pt x="21104" y="5532"/>
                  <a:pt x="21214" y="6100"/>
                </a:cubicBezTo>
                <a:lnTo>
                  <a:pt x="21553" y="16932"/>
                </a:lnTo>
                <a:cubicBezTo>
                  <a:pt x="21493" y="17449"/>
                  <a:pt x="21521" y="17816"/>
                  <a:pt x="21098" y="17975"/>
                </a:cubicBezTo>
                <a:lnTo>
                  <a:pt x="7197" y="21394"/>
                </a:lnTo>
                <a:cubicBezTo>
                  <a:pt x="6660" y="21553"/>
                  <a:pt x="6753" y="21458"/>
                  <a:pt x="6232" y="21269"/>
                </a:cubicBezTo>
                <a:lnTo>
                  <a:pt x="1860" y="15417"/>
                </a:lnTo>
                <a:cubicBezTo>
                  <a:pt x="1495" y="14618"/>
                  <a:pt x="1290" y="14746"/>
                  <a:pt x="1151" y="14265"/>
                </a:cubicBezTo>
                <a:lnTo>
                  <a:pt x="35" y="3759"/>
                </a:lnTo>
                <a:cubicBezTo>
                  <a:pt x="-47" y="3041"/>
                  <a:pt x="-40" y="2874"/>
                  <a:pt x="711" y="2659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5819775"/>
            <a:ext cx="13716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866" name="Shape 1866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Click to add title</a:t>
            </a:r>
          </a:p>
        </p:txBody>
      </p:sp>
      <p:sp>
        <p:nvSpPr>
          <p:cNvPr id="1867" name="Shape 1867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Click to add subtitle</a:t>
            </a:r>
          </a:p>
        </p:txBody>
      </p:sp>
      <p:sp>
        <p:nvSpPr>
          <p:cNvPr id="9" name="Shape 1871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A9BA9-FC8A-4DA5-924A-0AB7B2D406D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3687084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4.jpg" descr="\\192.168.1.183\PresentationLoad\PRESENTATIONLOAD\4_PRODUKTION\1_TEMPLATES\Premium Templates\Produkte\Business Concept\Cubes\Bilder\Titelfolien\Titel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1879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2">
              <a:lumOff val="15098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1882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7" name="Shape 1883"/>
          <p:cNvSpPr>
            <a:spLocks/>
          </p:cNvSpPr>
          <p:nvPr/>
        </p:nvSpPr>
        <p:spPr bwMode="auto">
          <a:xfrm>
            <a:off x="5514975" y="1838325"/>
            <a:ext cx="1801813" cy="2127250"/>
          </a:xfrm>
          <a:custGeom>
            <a:avLst/>
            <a:gdLst>
              <a:gd name="T0" fmla="*/ 2147483647 w 21564"/>
              <a:gd name="T1" fmla="*/ 2147483647 h 21480"/>
              <a:gd name="T2" fmla="*/ 2147483647 w 21564"/>
              <a:gd name="T3" fmla="*/ 2147483647 h 21480"/>
              <a:gd name="T4" fmla="*/ 2147483647 w 21564"/>
              <a:gd name="T5" fmla="*/ 2147483647 h 21480"/>
              <a:gd name="T6" fmla="*/ 2147483647 w 21564"/>
              <a:gd name="T7" fmla="*/ 2147483647 h 2148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64" h="21480" extrusionOk="0">
                <a:moveTo>
                  <a:pt x="824" y="2084"/>
                </a:moveTo>
                <a:lnTo>
                  <a:pt x="13344" y="29"/>
                </a:lnTo>
                <a:cubicBezTo>
                  <a:pt x="13840" y="-60"/>
                  <a:pt x="14170" y="62"/>
                  <a:pt x="14458" y="343"/>
                </a:cubicBezTo>
                <a:lnTo>
                  <a:pt x="21255" y="7185"/>
                </a:lnTo>
                <a:cubicBezTo>
                  <a:pt x="21552" y="7604"/>
                  <a:pt x="21600" y="7688"/>
                  <a:pt x="21544" y="8283"/>
                </a:cubicBezTo>
                <a:lnTo>
                  <a:pt x="20122" y="17806"/>
                </a:lnTo>
                <a:cubicBezTo>
                  <a:pt x="20027" y="18261"/>
                  <a:pt x="19766" y="18347"/>
                  <a:pt x="19401" y="18433"/>
                </a:cubicBezTo>
                <a:lnTo>
                  <a:pt x="6220" y="21445"/>
                </a:lnTo>
                <a:cubicBezTo>
                  <a:pt x="5544" y="21540"/>
                  <a:pt x="5285" y="21441"/>
                  <a:pt x="4943" y="21149"/>
                </a:cubicBezTo>
                <a:lnTo>
                  <a:pt x="0" y="12357"/>
                </a:lnTo>
                <a:cubicBezTo>
                  <a:pt x="27" y="9188"/>
                  <a:pt x="34" y="5932"/>
                  <a:pt x="62" y="2763"/>
                </a:cubicBezTo>
                <a:cubicBezTo>
                  <a:pt x="80" y="2507"/>
                  <a:pt x="223" y="2181"/>
                  <a:pt x="824" y="2084"/>
                </a:cubicBezTo>
                <a:close/>
              </a:path>
            </a:pathLst>
          </a:custGeom>
          <a:solidFill>
            <a:srgbClr val="0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5800725"/>
            <a:ext cx="13716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880" name="Shape 1880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Click to add title</a:t>
            </a:r>
          </a:p>
        </p:txBody>
      </p:sp>
      <p:sp>
        <p:nvSpPr>
          <p:cNvPr id="1881" name="Shape 1881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Click to add subtitle</a:t>
            </a:r>
          </a:p>
        </p:txBody>
      </p:sp>
      <p:sp>
        <p:nvSpPr>
          <p:cNvPr id="9" name="Shape 1885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4C4C0-8D17-451D-B1A9-D957D1AFC96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644329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6.png" descr="\\192.168.1.183\PresentationLoad\PRESENTATIONLOAD\4_PRODUKTION\1_TEMPLATES\Premium Templates\Produkte\Business Concept\Cubes\Bilder\Titelfolien\Titel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1893"/>
          <p:cNvSpPr>
            <a:spLocks noChangeArrowheads="1"/>
          </p:cNvSpPr>
          <p:nvPr/>
        </p:nvSpPr>
        <p:spPr bwMode="auto">
          <a:xfrm>
            <a:off x="141288" y="4335463"/>
            <a:ext cx="8872537" cy="2370137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endParaRPr lang="es-MX" altLang="es-MX" sz="1800" smtClean="0">
              <a:solidFill>
                <a:srgbClr val="FFFFFF"/>
              </a:solidFill>
            </a:endParaRPr>
          </a:p>
        </p:txBody>
      </p:sp>
      <p:sp>
        <p:nvSpPr>
          <p:cNvPr id="6" name="Shape 1896"/>
          <p:cNvSpPr>
            <a:spLocks noChangeArrowheads="1"/>
          </p:cNvSpPr>
          <p:nvPr/>
        </p:nvSpPr>
        <p:spPr bwMode="auto">
          <a:xfrm>
            <a:off x="141288" y="3989388"/>
            <a:ext cx="8872537" cy="219075"/>
          </a:xfrm>
          <a:prstGeom prst="rect">
            <a:avLst/>
          </a:prstGeom>
          <a:solidFill>
            <a:srgbClr val="00808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endParaRPr lang="es-MX" altLang="es-MX" sz="1800" smtClean="0">
              <a:solidFill>
                <a:srgbClr val="FFFFFF"/>
              </a:solidFill>
            </a:endParaRPr>
          </a:p>
        </p:txBody>
      </p:sp>
      <p:sp>
        <p:nvSpPr>
          <p:cNvPr id="7" name="Shape 1897"/>
          <p:cNvSpPr>
            <a:spLocks/>
          </p:cNvSpPr>
          <p:nvPr/>
        </p:nvSpPr>
        <p:spPr bwMode="auto">
          <a:xfrm>
            <a:off x="4814888" y="338138"/>
            <a:ext cx="765175" cy="828675"/>
          </a:xfrm>
          <a:custGeom>
            <a:avLst/>
            <a:gdLst>
              <a:gd name="T0" fmla="*/ 2147483647 w 21600"/>
              <a:gd name="T1" fmla="*/ 2147483647 h 21539"/>
              <a:gd name="T2" fmla="*/ 2147483647 w 21600"/>
              <a:gd name="T3" fmla="*/ 2147483647 h 21539"/>
              <a:gd name="T4" fmla="*/ 2147483647 w 21600"/>
              <a:gd name="T5" fmla="*/ 2147483647 h 21539"/>
              <a:gd name="T6" fmla="*/ 2147483647 w 21600"/>
              <a:gd name="T7" fmla="*/ 2147483647 h 2153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39" extrusionOk="0">
                <a:moveTo>
                  <a:pt x="993" y="1006"/>
                </a:moveTo>
                <a:lnTo>
                  <a:pt x="15790" y="0"/>
                </a:lnTo>
                <a:cubicBezTo>
                  <a:pt x="16237" y="15"/>
                  <a:pt x="16486" y="-61"/>
                  <a:pt x="16833" y="183"/>
                </a:cubicBezTo>
                <a:lnTo>
                  <a:pt x="21203" y="4344"/>
                </a:lnTo>
                <a:cubicBezTo>
                  <a:pt x="21484" y="4619"/>
                  <a:pt x="21517" y="4847"/>
                  <a:pt x="21600" y="5350"/>
                </a:cubicBezTo>
                <a:lnTo>
                  <a:pt x="21352" y="19161"/>
                </a:lnTo>
                <a:cubicBezTo>
                  <a:pt x="20822" y="19466"/>
                  <a:pt x="20491" y="19634"/>
                  <a:pt x="20061" y="20213"/>
                </a:cubicBezTo>
                <a:lnTo>
                  <a:pt x="5363" y="21539"/>
                </a:lnTo>
                <a:cubicBezTo>
                  <a:pt x="4750" y="20945"/>
                  <a:pt x="4386" y="20624"/>
                  <a:pt x="3476" y="20762"/>
                </a:cubicBezTo>
                <a:lnTo>
                  <a:pt x="199" y="15548"/>
                </a:lnTo>
                <a:lnTo>
                  <a:pt x="0" y="1738"/>
                </a:lnTo>
                <a:cubicBezTo>
                  <a:pt x="232" y="1311"/>
                  <a:pt x="463" y="1113"/>
                  <a:pt x="993" y="1006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236538"/>
            <a:ext cx="3306763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894" name="Shape 1894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1895" name="Shape 1895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subtitle</a:t>
            </a:r>
          </a:p>
        </p:txBody>
      </p:sp>
      <p:sp>
        <p:nvSpPr>
          <p:cNvPr id="9" name="Shape 1899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DC107-A033-4986-8D68-3C060A5F35C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6857628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8.jpg" descr="\\192.168.1.183\PresentationLoad\PRESENTATIONLOAD\4_PRODUKTION\1_TEMPLATES\Premium Templates\Produkte\Business Concept\Cubes\Bilder\Titelfolien\Titel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1907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1910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7" name="Shape 1911"/>
          <p:cNvSpPr>
            <a:spLocks/>
          </p:cNvSpPr>
          <p:nvPr/>
        </p:nvSpPr>
        <p:spPr bwMode="auto">
          <a:xfrm>
            <a:off x="4787900" y="288925"/>
            <a:ext cx="1371600" cy="1524000"/>
          </a:xfrm>
          <a:custGeom>
            <a:avLst/>
            <a:gdLst>
              <a:gd name="T0" fmla="*/ 2147483647 w 21545"/>
              <a:gd name="T1" fmla="*/ 2147483647 h 21498"/>
              <a:gd name="T2" fmla="*/ 2147483647 w 21545"/>
              <a:gd name="T3" fmla="*/ 2147483647 h 21498"/>
              <a:gd name="T4" fmla="*/ 2147483647 w 21545"/>
              <a:gd name="T5" fmla="*/ 2147483647 h 21498"/>
              <a:gd name="T6" fmla="*/ 2147483647 w 21545"/>
              <a:gd name="T7" fmla="*/ 2147483647 h 214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5" h="21498" extrusionOk="0">
                <a:moveTo>
                  <a:pt x="721" y="3120"/>
                </a:moveTo>
                <a:lnTo>
                  <a:pt x="12297" y="12"/>
                </a:lnTo>
                <a:cubicBezTo>
                  <a:pt x="12465" y="-32"/>
                  <a:pt x="12705" y="56"/>
                  <a:pt x="12910" y="78"/>
                </a:cubicBezTo>
                <a:lnTo>
                  <a:pt x="21059" y="5203"/>
                </a:lnTo>
                <a:cubicBezTo>
                  <a:pt x="21552" y="5500"/>
                  <a:pt x="21576" y="5500"/>
                  <a:pt x="21528" y="5996"/>
                </a:cubicBezTo>
                <a:lnTo>
                  <a:pt x="20843" y="17204"/>
                </a:lnTo>
                <a:cubicBezTo>
                  <a:pt x="20795" y="17634"/>
                  <a:pt x="20602" y="17667"/>
                  <a:pt x="20266" y="17799"/>
                </a:cubicBezTo>
                <a:lnTo>
                  <a:pt x="8763" y="21436"/>
                </a:lnTo>
                <a:cubicBezTo>
                  <a:pt x="8258" y="21568"/>
                  <a:pt x="8474" y="21469"/>
                  <a:pt x="8005" y="21337"/>
                </a:cubicBezTo>
                <a:lnTo>
                  <a:pt x="180" y="15319"/>
                </a:lnTo>
                <a:cubicBezTo>
                  <a:pt x="-24" y="15220"/>
                  <a:pt x="24" y="15220"/>
                  <a:pt x="0" y="14824"/>
                </a:cubicBezTo>
                <a:lnTo>
                  <a:pt x="144" y="4079"/>
                </a:lnTo>
                <a:cubicBezTo>
                  <a:pt x="156" y="3660"/>
                  <a:pt x="-12" y="3472"/>
                  <a:pt x="721" y="312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908" name="Shape 1908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1909" name="Shape 1909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subtitle</a:t>
            </a:r>
          </a:p>
        </p:txBody>
      </p:sp>
      <p:sp>
        <p:nvSpPr>
          <p:cNvPr id="8" name="Shape 1912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BD151-4A5E-431F-97CE-26036AD6549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90889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 (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1271754" y="1555753"/>
            <a:ext cx="7415049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>
            <a:lvl1pPr marL="201612" indent="-201612">
              <a:buSzTx/>
              <a:buNone/>
            </a:lvl1pPr>
          </a:lstStyle>
          <a:p>
            <a:r>
              <a:t>Click to add text</a:t>
            </a:r>
          </a:p>
        </p:txBody>
      </p:sp>
      <p:sp>
        <p:nvSpPr>
          <p:cNvPr id="88" name="Shape 88"/>
          <p:cNvSpPr>
            <a:spLocks noGrp="1"/>
          </p:cNvSpPr>
          <p:nvPr>
            <p:ph type="body" sz="quarter" idx="13"/>
          </p:nvPr>
        </p:nvSpPr>
        <p:spPr>
          <a:xfrm>
            <a:off x="457201" y="1555753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body" sz="quarter" idx="14"/>
          </p:nvPr>
        </p:nvSpPr>
        <p:spPr>
          <a:xfrm>
            <a:off x="1271751" y="2214557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body" sz="quarter" idx="15"/>
          </p:nvPr>
        </p:nvSpPr>
        <p:spPr>
          <a:xfrm>
            <a:off x="457201" y="2214557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body" sz="quarter" idx="16"/>
          </p:nvPr>
        </p:nvSpPr>
        <p:spPr>
          <a:xfrm>
            <a:off x="1271751" y="2857499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7"/>
          </p:nvPr>
        </p:nvSpPr>
        <p:spPr>
          <a:xfrm>
            <a:off x="457201" y="2857499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body" sz="quarter" idx="18"/>
          </p:nvPr>
        </p:nvSpPr>
        <p:spPr>
          <a:xfrm>
            <a:off x="1271751" y="3500441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body" sz="quarter" idx="19"/>
          </p:nvPr>
        </p:nvSpPr>
        <p:spPr>
          <a:xfrm>
            <a:off x="457201" y="3500441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body" sz="quarter" idx="20"/>
          </p:nvPr>
        </p:nvSpPr>
        <p:spPr>
          <a:xfrm>
            <a:off x="1271751" y="4143384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96" name="Shape 96"/>
          <p:cNvSpPr>
            <a:spLocks noGrp="1"/>
          </p:cNvSpPr>
          <p:nvPr>
            <p:ph type="body" sz="quarter" idx="21"/>
          </p:nvPr>
        </p:nvSpPr>
        <p:spPr>
          <a:xfrm>
            <a:off x="457201" y="4143384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body" sz="quarter" idx="22"/>
          </p:nvPr>
        </p:nvSpPr>
        <p:spPr>
          <a:xfrm>
            <a:off x="1271751" y="4786326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body" sz="quarter" idx="23"/>
          </p:nvPr>
        </p:nvSpPr>
        <p:spPr>
          <a:xfrm>
            <a:off x="457201" y="4786326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body" sz="quarter" idx="2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6FDC8-C5F5-4E44-BDC8-79020057D91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9453784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Onl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Shape 19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920" name="Shape 1920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EB5D5-AAEF-4753-A126-843DF41AC12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9793915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8" name="Shape 19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929" name="Shape 192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Item one on the agenda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930" name="Shape 1930"/>
          <p:cNvSpPr>
            <a:spLocks noGrp="1"/>
          </p:cNvSpPr>
          <p:nvPr>
            <p:ph type="body" sz="quarter" idx="13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BFACC-FF8A-4785-AFFB-02B8BF91251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265745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Agenda (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8" name="Shape 19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939" name="Shape 1939"/>
          <p:cNvSpPr>
            <a:spLocks noGrp="1"/>
          </p:cNvSpPr>
          <p:nvPr>
            <p:ph type="body" sz="quarter" idx="1"/>
          </p:nvPr>
        </p:nvSpPr>
        <p:spPr>
          <a:xfrm>
            <a:off x="1271754" y="1555753"/>
            <a:ext cx="7415049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>
            <a:lvl1pPr marL="201612" indent="-201612">
              <a:buSzTx/>
              <a:buNone/>
            </a:lvl1pPr>
          </a:lstStyle>
          <a:p>
            <a:r>
              <a:t>Click to add text</a:t>
            </a:r>
          </a:p>
        </p:txBody>
      </p:sp>
      <p:sp>
        <p:nvSpPr>
          <p:cNvPr id="1940" name="Shape 1940"/>
          <p:cNvSpPr>
            <a:spLocks noGrp="1"/>
          </p:cNvSpPr>
          <p:nvPr>
            <p:ph type="body" sz="quarter" idx="13"/>
          </p:nvPr>
        </p:nvSpPr>
        <p:spPr>
          <a:xfrm>
            <a:off x="457201" y="1555753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941" name="Shape 1941"/>
          <p:cNvSpPr>
            <a:spLocks noGrp="1"/>
          </p:cNvSpPr>
          <p:nvPr>
            <p:ph type="body" sz="quarter" idx="14"/>
          </p:nvPr>
        </p:nvSpPr>
        <p:spPr>
          <a:xfrm>
            <a:off x="1271751" y="2214557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942" name="Shape 1942"/>
          <p:cNvSpPr>
            <a:spLocks noGrp="1"/>
          </p:cNvSpPr>
          <p:nvPr>
            <p:ph type="body" sz="quarter" idx="15"/>
          </p:nvPr>
        </p:nvSpPr>
        <p:spPr>
          <a:xfrm>
            <a:off x="457201" y="2214557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943" name="Shape 1943"/>
          <p:cNvSpPr>
            <a:spLocks noGrp="1"/>
          </p:cNvSpPr>
          <p:nvPr>
            <p:ph type="body" sz="quarter" idx="16"/>
          </p:nvPr>
        </p:nvSpPr>
        <p:spPr>
          <a:xfrm>
            <a:off x="1271751" y="2857499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944" name="Shape 1944"/>
          <p:cNvSpPr>
            <a:spLocks noGrp="1"/>
          </p:cNvSpPr>
          <p:nvPr>
            <p:ph type="body" sz="quarter" idx="17"/>
          </p:nvPr>
        </p:nvSpPr>
        <p:spPr>
          <a:xfrm>
            <a:off x="457201" y="2857499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945" name="Shape 1945"/>
          <p:cNvSpPr>
            <a:spLocks noGrp="1"/>
          </p:cNvSpPr>
          <p:nvPr>
            <p:ph type="body" sz="quarter" idx="18"/>
          </p:nvPr>
        </p:nvSpPr>
        <p:spPr>
          <a:xfrm>
            <a:off x="1271751" y="3500441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946" name="Shape 1946"/>
          <p:cNvSpPr>
            <a:spLocks noGrp="1"/>
          </p:cNvSpPr>
          <p:nvPr>
            <p:ph type="body" sz="quarter" idx="19"/>
          </p:nvPr>
        </p:nvSpPr>
        <p:spPr>
          <a:xfrm>
            <a:off x="457201" y="3500441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947" name="Shape 1947"/>
          <p:cNvSpPr>
            <a:spLocks noGrp="1"/>
          </p:cNvSpPr>
          <p:nvPr>
            <p:ph type="body" sz="quarter" idx="20"/>
          </p:nvPr>
        </p:nvSpPr>
        <p:spPr>
          <a:xfrm>
            <a:off x="1271751" y="4143384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948" name="Shape 1948"/>
          <p:cNvSpPr>
            <a:spLocks noGrp="1"/>
          </p:cNvSpPr>
          <p:nvPr>
            <p:ph type="body" sz="quarter" idx="21"/>
          </p:nvPr>
        </p:nvSpPr>
        <p:spPr>
          <a:xfrm>
            <a:off x="457201" y="4143384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949" name="Shape 1949"/>
          <p:cNvSpPr>
            <a:spLocks noGrp="1"/>
          </p:cNvSpPr>
          <p:nvPr>
            <p:ph type="body" sz="quarter" idx="22"/>
          </p:nvPr>
        </p:nvSpPr>
        <p:spPr>
          <a:xfrm>
            <a:off x="1271751" y="4786326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950" name="Shape 1950"/>
          <p:cNvSpPr>
            <a:spLocks noGrp="1"/>
          </p:cNvSpPr>
          <p:nvPr>
            <p:ph type="body" sz="quarter" idx="23"/>
          </p:nvPr>
        </p:nvSpPr>
        <p:spPr>
          <a:xfrm>
            <a:off x="457201" y="4786326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951" name="Shape 1951"/>
          <p:cNvSpPr>
            <a:spLocks noGrp="1"/>
          </p:cNvSpPr>
          <p:nvPr>
            <p:ph type="body" sz="quarter" idx="2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62BB1-6DF7-4F6F-9768-F8494CB87A0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126764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Bullet-Poin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9" name="Shape 19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960" name="Shape 1960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D2864-8096-4915-B81A-AEC5A7F0290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4119580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2 Bullet-Point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8" name="Shape 196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970" name="Shape 1970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971" name="Shape 1971"/>
          <p:cNvSpPr>
            <a:spLocks noGrp="1"/>
          </p:cNvSpPr>
          <p:nvPr>
            <p:ph type="body" sz="half" idx="13"/>
          </p:nvPr>
        </p:nvSpPr>
        <p:spPr>
          <a:xfrm>
            <a:off x="457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72" name="Shape 1972"/>
          <p:cNvSpPr>
            <a:spLocks noGrp="1"/>
          </p:cNvSpPr>
          <p:nvPr>
            <p:ph type="body" sz="half" idx="14"/>
          </p:nvPr>
        </p:nvSpPr>
        <p:spPr>
          <a:xfrm>
            <a:off x="4648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23577-6E27-42F8-AA93-F0BF031F152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9390927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ext with Image (up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9" name="Shape 197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981" name="Shape 1981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982" name="Shape 1982"/>
          <p:cNvSpPr>
            <a:spLocks noGrp="1"/>
          </p:cNvSpPr>
          <p:nvPr>
            <p:ph type="pic" sz="quarter" idx="13"/>
          </p:nvPr>
        </p:nvSpPr>
        <p:spPr>
          <a:xfrm>
            <a:off x="6312961" y="1555751"/>
            <a:ext cx="2831040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983" name="Shape 1983"/>
          <p:cNvSpPr>
            <a:spLocks noGrp="1"/>
          </p:cNvSpPr>
          <p:nvPr>
            <p:ph type="body" sz="half" idx="14"/>
          </p:nvPr>
        </p:nvSpPr>
        <p:spPr>
          <a:xfrm>
            <a:off x="457201" y="1555751"/>
            <a:ext cx="5708832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D2340-550E-488E-A891-6E9B9AB0D37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6111230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ext with Image (squa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0" name="Shape 19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992" name="Shape 1992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993" name="Shape 1993"/>
          <p:cNvSpPr>
            <a:spLocks noGrp="1"/>
          </p:cNvSpPr>
          <p:nvPr>
            <p:ph type="pic" sz="half" idx="13"/>
          </p:nvPr>
        </p:nvSpPr>
        <p:spPr>
          <a:xfrm>
            <a:off x="4648200" y="1555751"/>
            <a:ext cx="4495802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994" name="Shape 1994"/>
          <p:cNvSpPr>
            <a:spLocks noGrp="1"/>
          </p:cNvSpPr>
          <p:nvPr>
            <p:ph type="body" sz="half" idx="14"/>
          </p:nvPr>
        </p:nvSpPr>
        <p:spPr>
          <a:xfrm>
            <a:off x="457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78EC1-0F51-4321-BE63-CF686D9E45B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6929099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ext with Image (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1" name="Shape 200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003" name="Shape 2003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2004" name="Shape 2004"/>
          <p:cNvSpPr>
            <a:spLocks noGrp="1"/>
          </p:cNvSpPr>
          <p:nvPr>
            <p:ph type="pic" idx="13"/>
          </p:nvPr>
        </p:nvSpPr>
        <p:spPr>
          <a:xfrm>
            <a:off x="2973914" y="1555751"/>
            <a:ext cx="6170089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005" name="Shape 2005"/>
          <p:cNvSpPr>
            <a:spLocks noGrp="1"/>
          </p:cNvSpPr>
          <p:nvPr>
            <p:ph type="body" sz="quarter" idx="14"/>
          </p:nvPr>
        </p:nvSpPr>
        <p:spPr>
          <a:xfrm>
            <a:off x="457199" y="1555751"/>
            <a:ext cx="2364314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1B721-DA09-4114-B4E2-1C8F25E4D3F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3312781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ext with Image (wide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" name="Shape 20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014" name="Shape 2014"/>
          <p:cNvSpPr>
            <a:spLocks noGrp="1"/>
          </p:cNvSpPr>
          <p:nvPr>
            <p:ph type="pic" idx="13"/>
          </p:nvPr>
        </p:nvSpPr>
        <p:spPr>
          <a:xfrm>
            <a:off x="0" y="1108218"/>
            <a:ext cx="9144000" cy="47029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015" name="Shape 2015"/>
          <p:cNvSpPr>
            <a:spLocks noGrp="1"/>
          </p:cNvSpPr>
          <p:nvPr>
            <p:ph type="body" sz="quarter" idx="1"/>
          </p:nvPr>
        </p:nvSpPr>
        <p:spPr>
          <a:xfrm>
            <a:off x="1" y="4650205"/>
            <a:ext cx="5006974" cy="855663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anchor="ctr"/>
          <a:lstStyle>
            <a:lvl1pPr marL="0" indent="0">
              <a:buSzTx/>
              <a:buNone/>
            </a:lvl1pPr>
          </a:lstStyle>
          <a:p>
            <a:r>
              <a:t>Click to add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EB8D1-54A2-4FB5-AC82-CAE15BFC11B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021517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Image Var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Shape 20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024" name="Shape 2024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2025" name="Shape 2025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026" name="Shape 2026"/>
          <p:cNvSpPr>
            <a:spLocks noGrp="1"/>
          </p:cNvSpPr>
          <p:nvPr>
            <p:ph type="body" sz="half" idx="14"/>
          </p:nvPr>
        </p:nvSpPr>
        <p:spPr>
          <a:xfrm>
            <a:off x="457202" y="1555750"/>
            <a:ext cx="8229601" cy="196295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F494D-76B0-4D31-A8E2-06976ECFAD0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687361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-Poin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08" name="Shape 108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5DA66-A1DD-40C7-9FEF-B1BACA65275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37167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3" name="Shape 20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034" name="Shape 2034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2035" name="Shape 2035"/>
          <p:cNvSpPr>
            <a:spLocks noGrp="1"/>
          </p:cNvSpPr>
          <p:nvPr>
            <p:ph type="body" sz="quarter" idx="13"/>
          </p:nvPr>
        </p:nvSpPr>
        <p:spPr>
          <a:xfrm>
            <a:off x="4645026" y="1555754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37" name="Shape 2037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38" name="Shape 2038"/>
          <p:cNvSpPr>
            <a:spLocks noGrp="1"/>
          </p:cNvSpPr>
          <p:nvPr>
            <p:ph type="body" sz="half" idx="15"/>
          </p:nvPr>
        </p:nvSpPr>
        <p:spPr>
          <a:xfrm>
            <a:off x="457201" y="1915754"/>
            <a:ext cx="4040191" cy="388656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39" name="Shape 2039"/>
          <p:cNvSpPr>
            <a:spLocks noGrp="1"/>
          </p:cNvSpPr>
          <p:nvPr>
            <p:ph type="body" sz="half" idx="16"/>
          </p:nvPr>
        </p:nvSpPr>
        <p:spPr>
          <a:xfrm>
            <a:off x="4646612" y="1915754"/>
            <a:ext cx="4040190" cy="388656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E2D77-3DB4-437D-A45B-60A7F3021FE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4359661"/>
      </p:ext>
    </p:extLst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6" name="Shape 20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047" name="Shape 2047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2048" name="Shape 2048"/>
          <p:cNvSpPr>
            <a:spLocks noGrp="1"/>
          </p:cNvSpPr>
          <p:nvPr>
            <p:ph type="body" sz="quarter" idx="13"/>
          </p:nvPr>
        </p:nvSpPr>
        <p:spPr>
          <a:xfrm>
            <a:off x="3249614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50" name="Shape 2050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51" name="Shape 2051"/>
          <p:cNvSpPr>
            <a:spLocks noGrp="1"/>
          </p:cNvSpPr>
          <p:nvPr>
            <p:ph type="body" sz="quarter" idx="15"/>
          </p:nvPr>
        </p:nvSpPr>
        <p:spPr>
          <a:xfrm>
            <a:off x="6042026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52" name="Shape 2052"/>
          <p:cNvSpPr>
            <a:spLocks noGrp="1"/>
          </p:cNvSpPr>
          <p:nvPr>
            <p:ph type="body" sz="quarter" idx="16"/>
          </p:nvPr>
        </p:nvSpPr>
        <p:spPr>
          <a:xfrm>
            <a:off x="457201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53" name="Shape 2053"/>
          <p:cNvSpPr>
            <a:spLocks noGrp="1"/>
          </p:cNvSpPr>
          <p:nvPr>
            <p:ph type="body" sz="quarter" idx="17"/>
          </p:nvPr>
        </p:nvSpPr>
        <p:spPr>
          <a:xfrm>
            <a:off x="3249614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54" name="Shape 2054"/>
          <p:cNvSpPr>
            <a:spLocks noGrp="1"/>
          </p:cNvSpPr>
          <p:nvPr>
            <p:ph type="body" sz="quarter" idx="18"/>
          </p:nvPr>
        </p:nvSpPr>
        <p:spPr>
          <a:xfrm>
            <a:off x="6042026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0" name="Shape 5"/>
          <p:cNvSpPr>
            <a:spLocks noGrp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13FF2-9D9D-4B7C-A5C4-A96C6A23D0C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3543271"/>
      </p:ext>
    </p:extLst>
  </p:cSld>
  <p:clrMapOvr>
    <a:masterClrMapping/>
  </p:clrMapOvr>
  <p:transition spd="med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ext Boxes (2 x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Shape 20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062" name="Shape 2062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2063" name="Shape 2063"/>
          <p:cNvSpPr>
            <a:spLocks noGrp="1"/>
          </p:cNvSpPr>
          <p:nvPr>
            <p:ph type="body" sz="quarter" idx="13"/>
          </p:nvPr>
        </p:nvSpPr>
        <p:spPr>
          <a:xfrm>
            <a:off x="4645026" y="1555754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65" name="Shape 2065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66" name="Shape 2066"/>
          <p:cNvSpPr>
            <a:spLocks noGrp="1"/>
          </p:cNvSpPr>
          <p:nvPr>
            <p:ph type="body" sz="quarter" idx="15"/>
          </p:nvPr>
        </p:nvSpPr>
        <p:spPr>
          <a:xfrm>
            <a:off x="457201" y="3020495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67" name="Shape 2067"/>
          <p:cNvSpPr>
            <a:spLocks noGrp="1"/>
          </p:cNvSpPr>
          <p:nvPr>
            <p:ph type="body" sz="quarter" idx="16"/>
          </p:nvPr>
        </p:nvSpPr>
        <p:spPr>
          <a:xfrm>
            <a:off x="4645026" y="3020495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68" name="Shape 2068"/>
          <p:cNvSpPr>
            <a:spLocks noGrp="1"/>
          </p:cNvSpPr>
          <p:nvPr>
            <p:ph type="body" sz="quarter" idx="17"/>
          </p:nvPr>
        </p:nvSpPr>
        <p:spPr>
          <a:xfrm>
            <a:off x="457201" y="4485222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69" name="Shape 2069"/>
          <p:cNvSpPr>
            <a:spLocks noGrp="1"/>
          </p:cNvSpPr>
          <p:nvPr>
            <p:ph type="body" sz="quarter" idx="18"/>
          </p:nvPr>
        </p:nvSpPr>
        <p:spPr>
          <a:xfrm>
            <a:off x="4645026" y="4485222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70" name="Shape 2070"/>
          <p:cNvSpPr>
            <a:spLocks noGrp="1"/>
          </p:cNvSpPr>
          <p:nvPr>
            <p:ph type="body" sz="quarter" idx="19"/>
          </p:nvPr>
        </p:nvSpPr>
        <p:spPr>
          <a:xfrm>
            <a:off x="457201" y="1916114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71" name="Shape 2071"/>
          <p:cNvSpPr>
            <a:spLocks noGrp="1"/>
          </p:cNvSpPr>
          <p:nvPr>
            <p:ph type="body" sz="quarter" idx="20"/>
          </p:nvPr>
        </p:nvSpPr>
        <p:spPr>
          <a:xfrm>
            <a:off x="4645028" y="1916114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72" name="Shape 2072"/>
          <p:cNvSpPr>
            <a:spLocks noGrp="1"/>
          </p:cNvSpPr>
          <p:nvPr>
            <p:ph type="body" sz="quarter" idx="21"/>
          </p:nvPr>
        </p:nvSpPr>
        <p:spPr>
          <a:xfrm>
            <a:off x="457201" y="3380492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73" name="Shape 2073"/>
          <p:cNvSpPr>
            <a:spLocks noGrp="1"/>
          </p:cNvSpPr>
          <p:nvPr>
            <p:ph type="body" sz="quarter" idx="22"/>
          </p:nvPr>
        </p:nvSpPr>
        <p:spPr>
          <a:xfrm>
            <a:off x="4645028" y="3380492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74" name="Shape 2074"/>
          <p:cNvSpPr>
            <a:spLocks noGrp="1"/>
          </p:cNvSpPr>
          <p:nvPr>
            <p:ph type="body" sz="quarter" idx="23"/>
          </p:nvPr>
        </p:nvSpPr>
        <p:spPr>
          <a:xfrm>
            <a:off x="457201" y="4845220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75" name="Shape 2075"/>
          <p:cNvSpPr>
            <a:spLocks noGrp="1"/>
          </p:cNvSpPr>
          <p:nvPr>
            <p:ph type="body" sz="quarter" idx="24"/>
          </p:nvPr>
        </p:nvSpPr>
        <p:spPr>
          <a:xfrm>
            <a:off x="4645028" y="4845220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2E9D0-2C03-4FDD-97D6-71470CAD78D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990973"/>
      </p:ext>
    </p:extLst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ext Boxes (3 x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2" name="Shape 20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083" name="Shape 2083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2084" name="Shape 2084"/>
          <p:cNvSpPr>
            <a:spLocks noGrp="1"/>
          </p:cNvSpPr>
          <p:nvPr>
            <p:ph type="body" sz="quarter" idx="13"/>
          </p:nvPr>
        </p:nvSpPr>
        <p:spPr>
          <a:xfrm>
            <a:off x="3249614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86" name="Shape 2086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87" name="Shape 2087"/>
          <p:cNvSpPr>
            <a:spLocks noGrp="1"/>
          </p:cNvSpPr>
          <p:nvPr>
            <p:ph type="body" sz="quarter" idx="15"/>
          </p:nvPr>
        </p:nvSpPr>
        <p:spPr>
          <a:xfrm>
            <a:off x="6042026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88" name="Shape 2088"/>
          <p:cNvSpPr>
            <a:spLocks noGrp="1"/>
          </p:cNvSpPr>
          <p:nvPr>
            <p:ph type="body" sz="quarter" idx="16"/>
          </p:nvPr>
        </p:nvSpPr>
        <p:spPr>
          <a:xfrm>
            <a:off x="457201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89" name="Shape 2089"/>
          <p:cNvSpPr>
            <a:spLocks noGrp="1"/>
          </p:cNvSpPr>
          <p:nvPr>
            <p:ph type="body" sz="quarter" idx="17"/>
          </p:nvPr>
        </p:nvSpPr>
        <p:spPr>
          <a:xfrm>
            <a:off x="3249614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90" name="Shape 2090"/>
          <p:cNvSpPr>
            <a:spLocks noGrp="1"/>
          </p:cNvSpPr>
          <p:nvPr>
            <p:ph type="body" sz="quarter" idx="18"/>
          </p:nvPr>
        </p:nvSpPr>
        <p:spPr>
          <a:xfrm>
            <a:off x="6042026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91" name="Shape 2091"/>
          <p:cNvSpPr>
            <a:spLocks noGrp="1"/>
          </p:cNvSpPr>
          <p:nvPr>
            <p:ph type="body" sz="quarter" idx="19"/>
          </p:nvPr>
        </p:nvSpPr>
        <p:spPr>
          <a:xfrm>
            <a:off x="457201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92" name="Shape 2092"/>
          <p:cNvSpPr>
            <a:spLocks noGrp="1"/>
          </p:cNvSpPr>
          <p:nvPr>
            <p:ph type="body" sz="quarter" idx="20"/>
          </p:nvPr>
        </p:nvSpPr>
        <p:spPr>
          <a:xfrm>
            <a:off x="457201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93" name="Shape 2093"/>
          <p:cNvSpPr>
            <a:spLocks noGrp="1"/>
          </p:cNvSpPr>
          <p:nvPr>
            <p:ph type="body" sz="quarter" idx="21"/>
          </p:nvPr>
        </p:nvSpPr>
        <p:spPr>
          <a:xfrm>
            <a:off x="3249614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94" name="Shape 2094"/>
          <p:cNvSpPr>
            <a:spLocks noGrp="1"/>
          </p:cNvSpPr>
          <p:nvPr>
            <p:ph type="body" sz="quarter" idx="22"/>
          </p:nvPr>
        </p:nvSpPr>
        <p:spPr>
          <a:xfrm>
            <a:off x="6042026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95" name="Shape 2095"/>
          <p:cNvSpPr>
            <a:spLocks noGrp="1"/>
          </p:cNvSpPr>
          <p:nvPr>
            <p:ph type="body" sz="quarter" idx="23"/>
          </p:nvPr>
        </p:nvSpPr>
        <p:spPr>
          <a:xfrm>
            <a:off x="3249614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96" name="Shape 2096"/>
          <p:cNvSpPr>
            <a:spLocks noGrp="1"/>
          </p:cNvSpPr>
          <p:nvPr>
            <p:ph type="body" sz="quarter" idx="24"/>
          </p:nvPr>
        </p:nvSpPr>
        <p:spPr>
          <a:xfrm>
            <a:off x="6042026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134AC-E6E7-40DB-9B31-DDA50743311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6902345"/>
      </p:ext>
    </p:extLst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2 Images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3" name="Shape 210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105" name="Shape 2105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2106" name="Shape 2106"/>
          <p:cNvSpPr>
            <a:spLocks noGrp="1"/>
          </p:cNvSpPr>
          <p:nvPr>
            <p:ph type="pic" sz="quarter" idx="13"/>
          </p:nvPr>
        </p:nvSpPr>
        <p:spPr>
          <a:xfrm>
            <a:off x="457201" y="1555754"/>
            <a:ext cx="4040188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107" name="Shape 2107"/>
          <p:cNvSpPr>
            <a:spLocks noGrp="1"/>
          </p:cNvSpPr>
          <p:nvPr>
            <p:ph type="pic" sz="quarter" idx="14"/>
          </p:nvPr>
        </p:nvSpPr>
        <p:spPr>
          <a:xfrm>
            <a:off x="4645821" y="1555754"/>
            <a:ext cx="4040983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108" name="Shape 2108"/>
          <p:cNvSpPr>
            <a:spLocks noGrp="1"/>
          </p:cNvSpPr>
          <p:nvPr>
            <p:ph type="body" sz="quarter" idx="15"/>
          </p:nvPr>
        </p:nvSpPr>
        <p:spPr>
          <a:xfrm>
            <a:off x="457201" y="3605218"/>
            <a:ext cx="4040188" cy="2197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109" name="Shape 2109"/>
          <p:cNvSpPr>
            <a:spLocks noGrp="1"/>
          </p:cNvSpPr>
          <p:nvPr>
            <p:ph type="body" sz="quarter" idx="16"/>
          </p:nvPr>
        </p:nvSpPr>
        <p:spPr>
          <a:xfrm>
            <a:off x="4646614" y="3605218"/>
            <a:ext cx="4040189" cy="2197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11443-B750-43D6-A40C-2963D12F8DD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1905481"/>
      </p:ext>
    </p:extLst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2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6" name="Shape 21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118" name="Shape 2118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2119" name="Shape 2119"/>
          <p:cNvSpPr>
            <a:spLocks noGrp="1"/>
          </p:cNvSpPr>
          <p:nvPr>
            <p:ph type="pic" sz="quarter" idx="13"/>
          </p:nvPr>
        </p:nvSpPr>
        <p:spPr>
          <a:xfrm>
            <a:off x="457201" y="1555754"/>
            <a:ext cx="2732620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120" name="Shape 2120"/>
          <p:cNvSpPr>
            <a:spLocks noGrp="1"/>
          </p:cNvSpPr>
          <p:nvPr>
            <p:ph type="pic" sz="quarter" idx="14"/>
          </p:nvPr>
        </p:nvSpPr>
        <p:spPr>
          <a:xfrm>
            <a:off x="457201" y="3752855"/>
            <a:ext cx="2732620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121" name="Shape 2121"/>
          <p:cNvSpPr>
            <a:spLocks noGrp="1"/>
          </p:cNvSpPr>
          <p:nvPr>
            <p:ph type="body" sz="quarter" idx="15"/>
          </p:nvPr>
        </p:nvSpPr>
        <p:spPr>
          <a:xfrm>
            <a:off x="3337459" y="1555750"/>
            <a:ext cx="5349345" cy="2049462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122" name="Shape 2122"/>
          <p:cNvSpPr>
            <a:spLocks noGrp="1"/>
          </p:cNvSpPr>
          <p:nvPr>
            <p:ph type="body" sz="quarter" idx="16"/>
          </p:nvPr>
        </p:nvSpPr>
        <p:spPr>
          <a:xfrm>
            <a:off x="3337459" y="3752851"/>
            <a:ext cx="5349345" cy="2049462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18EA4-293C-424A-8481-D8BEB3990708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9975640"/>
      </p:ext>
    </p:extLst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3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" name="Shape 21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131" name="Shape 2131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2132" name="Shape 2132"/>
          <p:cNvSpPr>
            <a:spLocks noGrp="1"/>
          </p:cNvSpPr>
          <p:nvPr>
            <p:ph type="pic" sz="quarter" idx="13"/>
          </p:nvPr>
        </p:nvSpPr>
        <p:spPr>
          <a:xfrm>
            <a:off x="457201" y="1555750"/>
            <a:ext cx="2732620" cy="1317094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133" name="Shape 2133"/>
          <p:cNvSpPr>
            <a:spLocks noGrp="1"/>
          </p:cNvSpPr>
          <p:nvPr>
            <p:ph type="pic" sz="quarter" idx="14"/>
          </p:nvPr>
        </p:nvSpPr>
        <p:spPr>
          <a:xfrm>
            <a:off x="457201" y="3020484"/>
            <a:ext cx="2732620" cy="1317098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134" name="Shape 2134"/>
          <p:cNvSpPr>
            <a:spLocks noGrp="1"/>
          </p:cNvSpPr>
          <p:nvPr>
            <p:ph type="pic" sz="quarter" idx="15"/>
          </p:nvPr>
        </p:nvSpPr>
        <p:spPr>
          <a:xfrm>
            <a:off x="457201" y="4485220"/>
            <a:ext cx="2732620" cy="1317098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135" name="Shape 2135"/>
          <p:cNvSpPr>
            <a:spLocks noGrp="1"/>
          </p:cNvSpPr>
          <p:nvPr>
            <p:ph type="body" sz="quarter" idx="16"/>
          </p:nvPr>
        </p:nvSpPr>
        <p:spPr>
          <a:xfrm>
            <a:off x="3337459" y="1555756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136" name="Shape 2136"/>
          <p:cNvSpPr>
            <a:spLocks noGrp="1"/>
          </p:cNvSpPr>
          <p:nvPr>
            <p:ph type="body" sz="quarter" idx="17"/>
          </p:nvPr>
        </p:nvSpPr>
        <p:spPr>
          <a:xfrm>
            <a:off x="3337459" y="3020486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137" name="Shape 2137"/>
          <p:cNvSpPr>
            <a:spLocks noGrp="1"/>
          </p:cNvSpPr>
          <p:nvPr>
            <p:ph type="body" sz="quarter" idx="18"/>
          </p:nvPr>
        </p:nvSpPr>
        <p:spPr>
          <a:xfrm>
            <a:off x="3337459" y="4485224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0" name="Shape 5"/>
          <p:cNvSpPr>
            <a:spLocks noGrp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9215A-2FAD-4BC5-9D64-042922412B6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8335158"/>
      </p:ext>
    </p:extLst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4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4" name="Shape 21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146" name="Shape 2146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2147" name="Shape 2147"/>
          <p:cNvSpPr>
            <a:spLocks noGrp="1"/>
          </p:cNvSpPr>
          <p:nvPr>
            <p:ph type="pic" sz="quarter" idx="13"/>
          </p:nvPr>
        </p:nvSpPr>
        <p:spPr>
          <a:xfrm>
            <a:off x="457200" y="1555754"/>
            <a:ext cx="1946673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148" name="Shape 2148"/>
          <p:cNvSpPr>
            <a:spLocks noGrp="1"/>
          </p:cNvSpPr>
          <p:nvPr>
            <p:ph type="pic" sz="quarter" idx="14"/>
          </p:nvPr>
        </p:nvSpPr>
        <p:spPr>
          <a:xfrm>
            <a:off x="2550716" y="1555754"/>
            <a:ext cx="1947467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149" name="Shape 2149"/>
          <p:cNvSpPr>
            <a:spLocks noGrp="1"/>
          </p:cNvSpPr>
          <p:nvPr>
            <p:ph type="pic" sz="quarter" idx="15"/>
          </p:nvPr>
        </p:nvSpPr>
        <p:spPr>
          <a:xfrm>
            <a:off x="4644394" y="1555754"/>
            <a:ext cx="1948895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150" name="Shape 2150"/>
          <p:cNvSpPr>
            <a:spLocks noGrp="1"/>
          </p:cNvSpPr>
          <p:nvPr>
            <p:ph type="pic" sz="quarter" idx="16"/>
          </p:nvPr>
        </p:nvSpPr>
        <p:spPr>
          <a:xfrm>
            <a:off x="6740127" y="1555754"/>
            <a:ext cx="1947468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151" name="Shape 2151"/>
          <p:cNvSpPr>
            <a:spLocks noGrp="1"/>
          </p:cNvSpPr>
          <p:nvPr>
            <p:ph type="body" sz="quarter" idx="17"/>
          </p:nvPr>
        </p:nvSpPr>
        <p:spPr>
          <a:xfrm>
            <a:off x="457203" y="3605212"/>
            <a:ext cx="1946670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152" name="Shape 2152"/>
          <p:cNvSpPr>
            <a:spLocks noGrp="1"/>
          </p:cNvSpPr>
          <p:nvPr>
            <p:ph type="body" sz="quarter" idx="18"/>
          </p:nvPr>
        </p:nvSpPr>
        <p:spPr>
          <a:xfrm>
            <a:off x="2551512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153" name="Shape 2153"/>
          <p:cNvSpPr>
            <a:spLocks noGrp="1"/>
          </p:cNvSpPr>
          <p:nvPr>
            <p:ph type="body" sz="quarter" idx="19"/>
          </p:nvPr>
        </p:nvSpPr>
        <p:spPr>
          <a:xfrm>
            <a:off x="4646613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154" name="Shape 2154"/>
          <p:cNvSpPr>
            <a:spLocks noGrp="1"/>
          </p:cNvSpPr>
          <p:nvPr>
            <p:ph type="body" sz="quarter" idx="20"/>
          </p:nvPr>
        </p:nvSpPr>
        <p:spPr>
          <a:xfrm>
            <a:off x="6740129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2" name="Shape 5"/>
          <p:cNvSpPr>
            <a:spLocks noGrp="1"/>
          </p:cNvSpPr>
          <p:nvPr>
            <p:ph type="sldNum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BBDA0-84F1-4A56-BE68-D1F452A6C80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950365"/>
      </p:ext>
    </p:extLst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Diagram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1" name="Shape 21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163" name="Shape 2163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2164" name="Shape 2164"/>
          <p:cNvSpPr>
            <a:spLocks noGrp="1"/>
          </p:cNvSpPr>
          <p:nvPr>
            <p:ph type="body" sz="half" idx="13"/>
          </p:nvPr>
        </p:nvSpPr>
        <p:spPr>
          <a:xfrm>
            <a:off x="4645821" y="1555751"/>
            <a:ext cx="4040981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D06DE-9F5D-4DB4-A5FD-F3C9EF03703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1336024"/>
      </p:ext>
    </p:extLst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Diagram with sm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1" name="Shape 217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2173" name="Shape 2173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2174" name="Shape 2174"/>
          <p:cNvSpPr>
            <a:spLocks noGrp="1"/>
          </p:cNvSpPr>
          <p:nvPr>
            <p:ph type="body" sz="quarter" idx="13"/>
          </p:nvPr>
        </p:nvSpPr>
        <p:spPr>
          <a:xfrm>
            <a:off x="6042026" y="1555751"/>
            <a:ext cx="2644776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44745-7A14-44CC-8BA9-46F39E2F070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655093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Bullet-Point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19" name="Shape 119"/>
          <p:cNvSpPr>
            <a:spLocks noGrp="1"/>
          </p:cNvSpPr>
          <p:nvPr>
            <p:ph type="body" sz="half" idx="13"/>
          </p:nvPr>
        </p:nvSpPr>
        <p:spPr>
          <a:xfrm>
            <a:off x="457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body" sz="half" idx="14"/>
          </p:nvPr>
        </p:nvSpPr>
        <p:spPr>
          <a:xfrm>
            <a:off x="4648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C815B-80C5-4C94-83B0-A5214137F77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494988"/>
      </p:ext>
    </p:extLst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" name="Shape 21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2183" name="Shape 2183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B7833-67DE-40BE-B23D-6AEF696B78F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2828088"/>
      </p:ext>
    </p:extLst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0" name="Shape 21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2191" name="Shape 2191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515A5-4840-4705-83C7-4C41FB2C412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4390789"/>
      </p:ext>
    </p:extLst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9" name="Shape 219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2200" name="Shape 2200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91E89-8F1E-4AC6-873A-CEF0E4722828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6462476"/>
      </p:ext>
    </p:extLst>
  </p:cSld>
  <p:clrMapOvr>
    <a:masterClrMapping/>
  </p:clrMapOvr>
  <p:transition spd="med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Intermiss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9.jpg" descr="Bil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2210"/>
          <p:cNvSpPr>
            <a:spLocks/>
          </p:cNvSpPr>
          <p:nvPr/>
        </p:nvSpPr>
        <p:spPr bwMode="auto">
          <a:xfrm>
            <a:off x="3268663" y="3054350"/>
            <a:ext cx="1443037" cy="1519238"/>
          </a:xfrm>
          <a:custGeom>
            <a:avLst/>
            <a:gdLst>
              <a:gd name="T0" fmla="*/ 2147483647 w 21533"/>
              <a:gd name="T1" fmla="*/ 2147483647 h 21366"/>
              <a:gd name="T2" fmla="*/ 2147483647 w 21533"/>
              <a:gd name="T3" fmla="*/ 2147483647 h 21366"/>
              <a:gd name="T4" fmla="*/ 2147483647 w 21533"/>
              <a:gd name="T5" fmla="*/ 2147483647 h 21366"/>
              <a:gd name="T6" fmla="*/ 2147483647 w 21533"/>
              <a:gd name="T7" fmla="*/ 2147483647 h 21366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33" h="21366" extrusionOk="0">
                <a:moveTo>
                  <a:pt x="710" y="1755"/>
                </a:moveTo>
                <a:lnTo>
                  <a:pt x="13979" y="34"/>
                </a:lnTo>
                <a:cubicBezTo>
                  <a:pt x="14155" y="-19"/>
                  <a:pt x="14477" y="-47"/>
                  <a:pt x="14798" y="247"/>
                </a:cubicBezTo>
                <a:lnTo>
                  <a:pt x="20897" y="3686"/>
                </a:lnTo>
                <a:cubicBezTo>
                  <a:pt x="21163" y="4010"/>
                  <a:pt x="21579" y="3909"/>
                  <a:pt x="21529" y="4505"/>
                </a:cubicBezTo>
                <a:cubicBezTo>
                  <a:pt x="21527" y="8955"/>
                  <a:pt x="21454" y="13438"/>
                  <a:pt x="21453" y="17889"/>
                </a:cubicBezTo>
                <a:cubicBezTo>
                  <a:pt x="21402" y="18404"/>
                  <a:pt x="21344" y="18377"/>
                  <a:pt x="20992" y="18536"/>
                </a:cubicBezTo>
                <a:lnTo>
                  <a:pt x="7336" y="21193"/>
                </a:lnTo>
                <a:cubicBezTo>
                  <a:pt x="6666" y="21553"/>
                  <a:pt x="6643" y="21267"/>
                  <a:pt x="6153" y="21108"/>
                </a:cubicBezTo>
                <a:lnTo>
                  <a:pt x="749" y="16163"/>
                </a:lnTo>
                <a:cubicBezTo>
                  <a:pt x="429" y="15776"/>
                  <a:pt x="479" y="15675"/>
                  <a:pt x="454" y="15199"/>
                </a:cubicBezTo>
                <a:lnTo>
                  <a:pt x="0" y="2638"/>
                </a:lnTo>
                <a:cubicBezTo>
                  <a:pt x="13" y="2136"/>
                  <a:pt x="-21" y="2045"/>
                  <a:pt x="710" y="1755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2209" name="Shape 2209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22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99B27-8F0C-4F0F-BD4E-E782BE5FD752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1673250"/>
      </p:ext>
    </p:extLst>
  </p:cSld>
  <p:clrMapOvr>
    <a:masterClrMapping/>
  </p:clrMapOvr>
  <p:transition spd="med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Intermiss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0.jpg" descr="Bil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2221"/>
          <p:cNvSpPr>
            <a:spLocks/>
          </p:cNvSpPr>
          <p:nvPr/>
        </p:nvSpPr>
        <p:spPr bwMode="auto">
          <a:xfrm>
            <a:off x="2644775" y="3038475"/>
            <a:ext cx="1493838" cy="1708150"/>
          </a:xfrm>
          <a:custGeom>
            <a:avLst/>
            <a:gdLst>
              <a:gd name="T0" fmla="*/ 2147483647 w 21380"/>
              <a:gd name="T1" fmla="*/ 2147483647 h 21475"/>
              <a:gd name="T2" fmla="*/ 2147483647 w 21380"/>
              <a:gd name="T3" fmla="*/ 2147483647 h 21475"/>
              <a:gd name="T4" fmla="*/ 2147483647 w 21380"/>
              <a:gd name="T5" fmla="*/ 2147483647 h 21475"/>
              <a:gd name="T6" fmla="*/ 2147483647 w 21380"/>
              <a:gd name="T7" fmla="*/ 2147483647 h 21475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80" h="21475" extrusionOk="0">
                <a:moveTo>
                  <a:pt x="531" y="2659"/>
                </a:moveTo>
                <a:lnTo>
                  <a:pt x="14673" y="6"/>
                </a:lnTo>
                <a:cubicBezTo>
                  <a:pt x="14884" y="-47"/>
                  <a:pt x="14829" y="258"/>
                  <a:pt x="15086" y="285"/>
                </a:cubicBezTo>
                <a:lnTo>
                  <a:pt x="20652" y="5317"/>
                </a:lnTo>
                <a:cubicBezTo>
                  <a:pt x="21033" y="5825"/>
                  <a:pt x="20931" y="5532"/>
                  <a:pt x="21041" y="6100"/>
                </a:cubicBezTo>
                <a:lnTo>
                  <a:pt x="21380" y="16932"/>
                </a:lnTo>
                <a:cubicBezTo>
                  <a:pt x="21320" y="17449"/>
                  <a:pt x="21348" y="17816"/>
                  <a:pt x="20925" y="17975"/>
                </a:cubicBezTo>
                <a:lnTo>
                  <a:pt x="7020" y="21394"/>
                </a:lnTo>
                <a:cubicBezTo>
                  <a:pt x="6482" y="21553"/>
                  <a:pt x="6575" y="21458"/>
                  <a:pt x="6054" y="21269"/>
                </a:cubicBezTo>
                <a:lnTo>
                  <a:pt x="1780" y="15417"/>
                </a:lnTo>
                <a:cubicBezTo>
                  <a:pt x="1216" y="14789"/>
                  <a:pt x="1457" y="14832"/>
                  <a:pt x="1120" y="14564"/>
                </a:cubicBezTo>
                <a:lnTo>
                  <a:pt x="103" y="3802"/>
                </a:lnTo>
                <a:cubicBezTo>
                  <a:pt x="21" y="3084"/>
                  <a:pt x="-220" y="2874"/>
                  <a:pt x="531" y="2659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2220" name="Shape 2220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22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CBAAE-B3CA-4D09-9A6C-17A363AB1C7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4933037"/>
      </p:ext>
    </p:extLst>
  </p:cSld>
  <p:clrMapOvr>
    <a:masterClrMapping/>
  </p:clrMapOvr>
  <p:transition spd="med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Intermission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65"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2230"/>
          <p:cNvSpPr>
            <a:spLocks/>
          </p:cNvSpPr>
          <p:nvPr/>
        </p:nvSpPr>
        <p:spPr bwMode="auto">
          <a:xfrm>
            <a:off x="4641850" y="1358900"/>
            <a:ext cx="1550988" cy="21256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4495" y="0"/>
                </a:moveTo>
                <a:lnTo>
                  <a:pt x="20815" y="1880"/>
                </a:lnTo>
                <a:cubicBezTo>
                  <a:pt x="21396" y="2053"/>
                  <a:pt x="21542" y="2227"/>
                  <a:pt x="21600" y="2631"/>
                </a:cubicBezTo>
                <a:cubicBezTo>
                  <a:pt x="21571" y="5764"/>
                  <a:pt x="21542" y="8896"/>
                  <a:pt x="21513" y="12029"/>
                </a:cubicBezTo>
                <a:lnTo>
                  <a:pt x="18895" y="20906"/>
                </a:lnTo>
                <a:cubicBezTo>
                  <a:pt x="18691" y="21367"/>
                  <a:pt x="18487" y="21541"/>
                  <a:pt x="17891" y="21600"/>
                </a:cubicBezTo>
                <a:lnTo>
                  <a:pt x="567" y="19402"/>
                </a:lnTo>
                <a:cubicBezTo>
                  <a:pt x="145" y="19344"/>
                  <a:pt x="116" y="19228"/>
                  <a:pt x="87" y="18969"/>
                </a:cubicBezTo>
                <a:cubicBezTo>
                  <a:pt x="44" y="15624"/>
                  <a:pt x="44" y="12106"/>
                  <a:pt x="0" y="8761"/>
                </a:cubicBezTo>
                <a:lnTo>
                  <a:pt x="3578" y="578"/>
                </a:lnTo>
                <a:cubicBezTo>
                  <a:pt x="3840" y="96"/>
                  <a:pt x="3840" y="19"/>
                  <a:pt x="4495" y="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2231" name="Shape 2231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222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9C78E-79B1-43AC-957E-C5139F85D67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176724"/>
      </p:ext>
    </p:extLst>
  </p:cSld>
  <p:clrMapOvr>
    <a:masterClrMapping/>
  </p:clrMapOvr>
  <p:transition spd="med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Intermission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2.jpg" descr="\\192.168.1.183\PresentationLoad\PRESENTATIONLOAD\4_PRODUKTION\1_TEMPLATES\Premium Templates\Produkte\Business Concept\Cubes\Bilder\Titelfolien\Titel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2240"/>
          <p:cNvSpPr>
            <a:spLocks/>
          </p:cNvSpPr>
          <p:nvPr/>
        </p:nvSpPr>
        <p:spPr bwMode="auto">
          <a:xfrm>
            <a:off x="4699000" y="163513"/>
            <a:ext cx="2005013" cy="2197100"/>
          </a:xfrm>
          <a:custGeom>
            <a:avLst/>
            <a:gdLst>
              <a:gd name="T0" fmla="*/ 2147483647 w 21545"/>
              <a:gd name="T1" fmla="*/ 2147483647 h 21498"/>
              <a:gd name="T2" fmla="*/ 2147483647 w 21545"/>
              <a:gd name="T3" fmla="*/ 2147483647 h 21498"/>
              <a:gd name="T4" fmla="*/ 2147483647 w 21545"/>
              <a:gd name="T5" fmla="*/ 2147483647 h 21498"/>
              <a:gd name="T6" fmla="*/ 2147483647 w 21545"/>
              <a:gd name="T7" fmla="*/ 2147483647 h 214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5" h="21498" extrusionOk="0">
                <a:moveTo>
                  <a:pt x="721" y="3120"/>
                </a:moveTo>
                <a:lnTo>
                  <a:pt x="12297" y="12"/>
                </a:lnTo>
                <a:cubicBezTo>
                  <a:pt x="12465" y="-32"/>
                  <a:pt x="12705" y="56"/>
                  <a:pt x="12910" y="78"/>
                </a:cubicBezTo>
                <a:lnTo>
                  <a:pt x="21059" y="5203"/>
                </a:lnTo>
                <a:cubicBezTo>
                  <a:pt x="21552" y="5500"/>
                  <a:pt x="21576" y="5500"/>
                  <a:pt x="21528" y="5996"/>
                </a:cubicBezTo>
                <a:lnTo>
                  <a:pt x="20843" y="17204"/>
                </a:lnTo>
                <a:cubicBezTo>
                  <a:pt x="20795" y="17634"/>
                  <a:pt x="20602" y="17667"/>
                  <a:pt x="20266" y="17799"/>
                </a:cubicBezTo>
                <a:lnTo>
                  <a:pt x="8763" y="21436"/>
                </a:lnTo>
                <a:cubicBezTo>
                  <a:pt x="8258" y="21568"/>
                  <a:pt x="8474" y="21469"/>
                  <a:pt x="8005" y="21337"/>
                </a:cubicBezTo>
                <a:lnTo>
                  <a:pt x="180" y="15319"/>
                </a:lnTo>
                <a:cubicBezTo>
                  <a:pt x="-24" y="15220"/>
                  <a:pt x="24" y="15220"/>
                  <a:pt x="0" y="14824"/>
                </a:cubicBezTo>
                <a:lnTo>
                  <a:pt x="144" y="4079"/>
                </a:lnTo>
                <a:cubicBezTo>
                  <a:pt x="156" y="3660"/>
                  <a:pt x="-12" y="3472"/>
                  <a:pt x="721" y="312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2241" name="Shape 2241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223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25948-7082-4382-8EDC-B60013EC55A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1385847"/>
      </p:ext>
    </p:extLst>
  </p:cSld>
  <p:clrMapOvr>
    <a:masterClrMapping/>
  </p:clrMapOvr>
  <p:transition spd="med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Intermission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3.jpg" descr="\\192.168.1.183\PresentationLoad\PRESENTATIONLOAD\4_PRODUKTION\1_TEMPLATES\Premium Templates\Produkte\Business Concept\Cubes\Bilder\Titelfolien\Titel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579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2250"/>
          <p:cNvSpPr>
            <a:spLocks/>
          </p:cNvSpPr>
          <p:nvPr/>
        </p:nvSpPr>
        <p:spPr bwMode="auto">
          <a:xfrm>
            <a:off x="4483100" y="2516188"/>
            <a:ext cx="2698750" cy="3151187"/>
          </a:xfrm>
          <a:custGeom>
            <a:avLst/>
            <a:gdLst>
              <a:gd name="T0" fmla="*/ 2147483647 w 21551"/>
              <a:gd name="T1" fmla="*/ 2147483647 h 21398"/>
              <a:gd name="T2" fmla="*/ 2147483647 w 21551"/>
              <a:gd name="T3" fmla="*/ 2147483647 h 21398"/>
              <a:gd name="T4" fmla="*/ 2147483647 w 21551"/>
              <a:gd name="T5" fmla="*/ 2147483647 h 21398"/>
              <a:gd name="T6" fmla="*/ 2147483647 w 21551"/>
              <a:gd name="T7" fmla="*/ 2147483647 h 213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51" h="21398" extrusionOk="0">
                <a:moveTo>
                  <a:pt x="814" y="2117"/>
                </a:moveTo>
                <a:lnTo>
                  <a:pt x="13137" y="75"/>
                </a:lnTo>
                <a:cubicBezTo>
                  <a:pt x="14489" y="-143"/>
                  <a:pt x="14206" y="154"/>
                  <a:pt x="14491" y="433"/>
                </a:cubicBezTo>
                <a:lnTo>
                  <a:pt x="21006" y="6855"/>
                </a:lnTo>
                <a:cubicBezTo>
                  <a:pt x="21299" y="7271"/>
                  <a:pt x="21600" y="7660"/>
                  <a:pt x="21544" y="8251"/>
                </a:cubicBezTo>
                <a:lnTo>
                  <a:pt x="20241" y="17838"/>
                </a:lnTo>
                <a:cubicBezTo>
                  <a:pt x="20147" y="18290"/>
                  <a:pt x="19534" y="18422"/>
                  <a:pt x="19173" y="18507"/>
                </a:cubicBezTo>
                <a:lnTo>
                  <a:pt x="6147" y="21363"/>
                </a:lnTo>
                <a:cubicBezTo>
                  <a:pt x="5479" y="21457"/>
                  <a:pt x="5223" y="21359"/>
                  <a:pt x="4885" y="21068"/>
                </a:cubicBezTo>
                <a:lnTo>
                  <a:pt x="0" y="12329"/>
                </a:lnTo>
                <a:cubicBezTo>
                  <a:pt x="27" y="9179"/>
                  <a:pt x="34" y="5942"/>
                  <a:pt x="61" y="2792"/>
                </a:cubicBezTo>
                <a:cubicBezTo>
                  <a:pt x="79" y="2538"/>
                  <a:pt x="220" y="2214"/>
                  <a:pt x="814" y="2117"/>
                </a:cubicBezTo>
                <a:close/>
              </a:path>
            </a:pathLst>
          </a:custGeom>
          <a:solidFill>
            <a:srgbClr val="0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2251" name="Shape 2251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22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58767-3505-4729-9A7E-70F98BE2A06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965083"/>
      </p:ext>
    </p:extLst>
  </p:cSld>
  <p:clrMapOvr>
    <a:masterClrMapping/>
  </p:clrMapOvr>
  <p:transition spd="med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Intermission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6.png" descr="\\192.168.1.183\PresentationLoad\PRESENTATIONLOAD\4_PRODUKTION\1_TEMPLATES\Premium Templates\Produkte\Business Concept\Cubes\Bilder\Titelfolien\Titel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1" r="3708"/>
          <a:stretch>
            <a:fillRect/>
          </a:stretch>
        </p:blipFill>
        <p:spPr bwMode="auto">
          <a:xfrm>
            <a:off x="0" y="-71438"/>
            <a:ext cx="9144000" cy="586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2261"/>
          <p:cNvSpPr>
            <a:spLocks/>
          </p:cNvSpPr>
          <p:nvPr/>
        </p:nvSpPr>
        <p:spPr bwMode="auto">
          <a:xfrm>
            <a:off x="3573463" y="225425"/>
            <a:ext cx="1089025" cy="1179513"/>
          </a:xfrm>
          <a:custGeom>
            <a:avLst/>
            <a:gdLst>
              <a:gd name="T0" fmla="*/ 2147483647 w 21600"/>
              <a:gd name="T1" fmla="*/ 2147483647 h 21539"/>
              <a:gd name="T2" fmla="*/ 2147483647 w 21600"/>
              <a:gd name="T3" fmla="*/ 2147483647 h 21539"/>
              <a:gd name="T4" fmla="*/ 2147483647 w 21600"/>
              <a:gd name="T5" fmla="*/ 2147483647 h 21539"/>
              <a:gd name="T6" fmla="*/ 2147483647 w 21600"/>
              <a:gd name="T7" fmla="*/ 2147483647 h 2153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39" extrusionOk="0">
                <a:moveTo>
                  <a:pt x="993" y="1006"/>
                </a:moveTo>
                <a:lnTo>
                  <a:pt x="15790" y="0"/>
                </a:lnTo>
                <a:cubicBezTo>
                  <a:pt x="16237" y="15"/>
                  <a:pt x="16486" y="-61"/>
                  <a:pt x="16833" y="183"/>
                </a:cubicBezTo>
                <a:lnTo>
                  <a:pt x="21203" y="4344"/>
                </a:lnTo>
                <a:cubicBezTo>
                  <a:pt x="21484" y="4619"/>
                  <a:pt x="21517" y="4847"/>
                  <a:pt x="21600" y="5350"/>
                </a:cubicBezTo>
                <a:lnTo>
                  <a:pt x="21352" y="19161"/>
                </a:lnTo>
                <a:cubicBezTo>
                  <a:pt x="20822" y="19466"/>
                  <a:pt x="20491" y="19634"/>
                  <a:pt x="20061" y="20213"/>
                </a:cubicBezTo>
                <a:lnTo>
                  <a:pt x="5363" y="21539"/>
                </a:lnTo>
                <a:cubicBezTo>
                  <a:pt x="4750" y="20945"/>
                  <a:pt x="4386" y="20624"/>
                  <a:pt x="3476" y="20762"/>
                </a:cubicBezTo>
                <a:lnTo>
                  <a:pt x="199" y="15548"/>
                </a:lnTo>
                <a:lnTo>
                  <a:pt x="0" y="1738"/>
                </a:lnTo>
                <a:cubicBezTo>
                  <a:pt x="232" y="1311"/>
                  <a:pt x="463" y="1113"/>
                  <a:pt x="993" y="1006"/>
                </a:cubicBezTo>
                <a:close/>
              </a:path>
            </a:pathLst>
          </a:custGeom>
          <a:solidFill>
            <a:srgbClr val="00808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2260" name="Shape 2260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225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D3C32-6F5E-4247-A4EB-2A16EB0CA11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7946040"/>
      </p:ext>
    </p:extLst>
  </p:cSld>
  <p:clrMapOvr>
    <a:masterClrMapping/>
  </p:clrMapOvr>
  <p:transition spd="med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Intermission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9" name="Shape 2269"/>
          <p:cNvSpPr>
            <a:spLocks noGrp="1"/>
          </p:cNvSpPr>
          <p:nvPr>
            <p:ph type="pic" idx="13"/>
          </p:nvPr>
        </p:nvSpPr>
        <p:spPr>
          <a:xfrm>
            <a:off x="0" y="5"/>
            <a:ext cx="9144000" cy="5802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270" name="Shape 2270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B9B0-A1C8-4115-9BB1-1C6E42AE2F8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094062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with Image (up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30" name="Shape 130"/>
          <p:cNvSpPr>
            <a:spLocks noGrp="1"/>
          </p:cNvSpPr>
          <p:nvPr>
            <p:ph type="pic" sz="quarter" idx="13"/>
          </p:nvPr>
        </p:nvSpPr>
        <p:spPr>
          <a:xfrm>
            <a:off x="6312961" y="1555751"/>
            <a:ext cx="2831040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31" name="Shape 131"/>
          <p:cNvSpPr>
            <a:spLocks noGrp="1"/>
          </p:cNvSpPr>
          <p:nvPr>
            <p:ph type="body" sz="half" idx="14"/>
          </p:nvPr>
        </p:nvSpPr>
        <p:spPr>
          <a:xfrm>
            <a:off x="457201" y="1555751"/>
            <a:ext cx="5708832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EB695-EE05-488B-89DD-C1E91087766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9619708"/>
      </p:ext>
    </p:extLst>
  </p:cSld>
  <p:clrMapOvr>
    <a:masterClrMapping/>
  </p:clrMapOvr>
  <p:transition spd="med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Intermission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8" name="Shape 2278"/>
          <p:cNvSpPr>
            <a:spLocks noGrp="1"/>
          </p:cNvSpPr>
          <p:nvPr>
            <p:ph type="pic" idx="13"/>
          </p:nvPr>
        </p:nvSpPr>
        <p:spPr>
          <a:xfrm>
            <a:off x="0" y="5"/>
            <a:ext cx="9144000" cy="5802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279" name="Shape 2279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867A9-8BE7-4EFD-9E4B-23C4BF7D933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2039939"/>
      </p:ext>
    </p:extLst>
  </p:cSld>
  <p:clrMapOvr>
    <a:masterClrMapping/>
  </p:clrMapOvr>
  <p:transition spd="med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7" name="Shape 2287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288" name="Shape 2288"/>
          <p:cNvSpPr>
            <a:spLocks noGrp="1"/>
          </p:cNvSpPr>
          <p:nvPr>
            <p:ph type="body" idx="1"/>
          </p:nvPr>
        </p:nvSpPr>
        <p:spPr>
          <a:xfrm>
            <a:off x="457200" y="339353"/>
            <a:ext cx="8229600" cy="3179352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None/>
              <a:defRPr sz="2800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04276-55E7-4971-9D24-8604B41023C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9759478"/>
      </p:ext>
    </p:extLst>
  </p:cSld>
  <p:clrMapOvr>
    <a:masterClrMapping/>
  </p:clrMapOvr>
  <p:transition spd="med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Questions &amp; 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295"/>
          <p:cNvSpPr>
            <a:spLocks noChangeArrowheads="1"/>
          </p:cNvSpPr>
          <p:nvPr/>
        </p:nvSpPr>
        <p:spPr bwMode="auto">
          <a:xfrm>
            <a:off x="395288" y="933450"/>
            <a:ext cx="81057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s-MX" sz="15000" b="1" smtClean="0">
                <a:solidFill>
                  <a:srgbClr val="D8D8D8"/>
                </a:solidFill>
              </a:rPr>
              <a:t>Q &amp; A</a:t>
            </a:r>
          </a:p>
        </p:txBody>
      </p:sp>
      <p:sp>
        <p:nvSpPr>
          <p:cNvPr id="2296" name="Shape 229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Any questions?</a:t>
            </a:r>
          </a:p>
        </p:txBody>
      </p:sp>
      <p:sp>
        <p:nvSpPr>
          <p:cNvPr id="2298" name="Shape 2298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299" name="Shape 2299"/>
          <p:cNvSpPr>
            <a:spLocks noGrp="1"/>
          </p:cNvSpPr>
          <p:nvPr>
            <p:ph type="body" sz="half" idx="1"/>
          </p:nvPr>
        </p:nvSpPr>
        <p:spPr>
          <a:xfrm>
            <a:off x="457200" y="1555756"/>
            <a:ext cx="8229600" cy="1962953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None/>
              <a:defRPr sz="6000" b="1"/>
            </a:lvl1pPr>
          </a:lstStyle>
          <a:p>
            <a:r>
              <a:t>Questions &amp; Answers</a:t>
            </a:r>
          </a:p>
        </p:txBody>
      </p:sp>
      <p:sp>
        <p:nvSpPr>
          <p:cNvPr id="6" name="Shape 229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4C42E-04A2-4722-A865-D5B3DA18CAF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7982372"/>
      </p:ext>
    </p:extLst>
  </p:cSld>
  <p:clrMapOvr>
    <a:masterClrMapping/>
  </p:clrMapOvr>
  <p:transition spd="med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6" name="Shape 230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Thank you!</a:t>
            </a:r>
          </a:p>
        </p:txBody>
      </p:sp>
      <p:sp>
        <p:nvSpPr>
          <p:cNvPr id="2308" name="Shape 2308"/>
          <p:cNvSpPr>
            <a:spLocks noGrp="1"/>
          </p:cNvSpPr>
          <p:nvPr>
            <p:ph type="pic" sz="quarter" idx="13"/>
          </p:nvPr>
        </p:nvSpPr>
        <p:spPr>
          <a:xfrm>
            <a:off x="1" y="3671107"/>
            <a:ext cx="4572016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309" name="Shape 2309"/>
          <p:cNvSpPr>
            <a:spLocks noGrp="1"/>
          </p:cNvSpPr>
          <p:nvPr>
            <p:ph type="body" sz="quarter" idx="1"/>
          </p:nvPr>
        </p:nvSpPr>
        <p:spPr>
          <a:xfrm>
            <a:off x="6042026" y="2348809"/>
            <a:ext cx="2644776" cy="71343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400" b="1"/>
            </a:lvl1pPr>
          </a:lstStyle>
          <a:p>
            <a:r>
              <a:t>IDCNMarian Chiraches</a:t>
            </a:r>
          </a:p>
        </p:txBody>
      </p:sp>
      <p:sp>
        <p:nvSpPr>
          <p:cNvPr id="2310" name="Shape 2310"/>
          <p:cNvSpPr>
            <a:spLocks noGrp="1"/>
          </p:cNvSpPr>
          <p:nvPr>
            <p:ph type="body" sz="quarter" idx="14"/>
          </p:nvPr>
        </p:nvSpPr>
        <p:spPr>
          <a:xfrm>
            <a:off x="6042026" y="1555750"/>
            <a:ext cx="2644776" cy="644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1" name="Shape 2311"/>
          <p:cNvSpPr>
            <a:spLocks noGrp="1"/>
          </p:cNvSpPr>
          <p:nvPr>
            <p:ph type="body" sz="quarter" idx="15"/>
          </p:nvPr>
        </p:nvSpPr>
        <p:spPr>
          <a:xfrm>
            <a:off x="6042026" y="3210454"/>
            <a:ext cx="2644776" cy="142765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2" name="Shape 2312"/>
          <p:cNvSpPr>
            <a:spLocks noGrp="1"/>
          </p:cNvSpPr>
          <p:nvPr>
            <p:ph type="body" sz="quarter" idx="16"/>
          </p:nvPr>
        </p:nvSpPr>
        <p:spPr>
          <a:xfrm>
            <a:off x="6042026" y="4786322"/>
            <a:ext cx="2644776" cy="1015992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229ED-688F-40C7-948E-9F5EBF6D9D7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7270852"/>
      </p:ext>
    </p:extLst>
  </p:cSld>
  <p:clrMapOvr>
    <a:masterClrMapping/>
  </p:clrMapOvr>
  <p:transition spd="med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9" name="Shape 23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hape 2320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0C28E-F469-4EF5-99F7-4C2831D141A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765628"/>
      </p:ext>
    </p:extLst>
  </p:cSld>
  <p:clrMapOvr>
    <a:masterClrMapping/>
  </p:clrMapOvr>
  <p:transition spd="med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mart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martArt-Platzhalter 11"/>
          <p:cNvSpPr>
            <a:spLocks noGrp="1"/>
          </p:cNvSpPr>
          <p:nvPr>
            <p:ph type="dgm" sz="quarter" idx="17"/>
          </p:nvPr>
        </p:nvSpPr>
        <p:spPr bwMode="auto"/>
        <p:txBody>
          <a:bodyPr/>
          <a:lstStyle>
            <a:lvl1pPr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/>
            </a:lvl1pPr>
          </a:lstStyle>
          <a:p>
            <a:pPr lvl="0"/>
            <a:endParaRPr lang="en-GB" noProof="0" dirty="0">
              <a:sym typeface="Calibri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10"/>
          <p:cNvSpPr>
            <a:spLocks noGrp="1"/>
          </p:cNvSpPr>
          <p:nvPr>
            <p:ph type="body" sz="quarter" idx="13"/>
          </p:nvPr>
        </p:nvSpPr>
        <p:spPr bwMode="auto">
          <a:xfrm>
            <a:off x="457204" y="1099345"/>
            <a:ext cx="8229599" cy="456409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8"/>
          </p:nvPr>
        </p:nvSpPr>
        <p:spPr bwMode="auto">
          <a:xfrm>
            <a:off x="842963" y="6173788"/>
            <a:ext cx="620553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  <a:sym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>
                <a:solidFill>
                  <a:prstClr val="black">
                    <a:tint val="75000"/>
                  </a:prstClr>
                </a:solidFill>
              </a:rPr>
              <a:t>To edit footnote click on Insert / Header &amp; Footer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7CF1D-C81F-4A31-A325-060830877228}" type="slidenum">
              <a:rPr lang="de-DE" altLang="en-US"/>
              <a:pPr>
                <a:defRPr/>
              </a:pPr>
              <a:t>‹Nº›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0134368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8813-A9C8-4D8B-9035-FFB5B3A4141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10584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C9B29-16CF-4A03-8225-D6A96A906E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055547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35CB7-D757-496A-BA85-15A970B2EB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623618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1E25-5437-4A45-ACC5-86AD8FA1710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9252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with Image (squa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40" name="Shape 140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41" name="Shape 141"/>
          <p:cNvSpPr>
            <a:spLocks noGrp="1"/>
          </p:cNvSpPr>
          <p:nvPr>
            <p:ph type="pic" sz="half" idx="13"/>
          </p:nvPr>
        </p:nvSpPr>
        <p:spPr>
          <a:xfrm>
            <a:off x="4648200" y="1555751"/>
            <a:ext cx="4495802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42" name="Shape 142"/>
          <p:cNvSpPr>
            <a:spLocks noGrp="1"/>
          </p:cNvSpPr>
          <p:nvPr>
            <p:ph type="body" sz="half" idx="14"/>
          </p:nvPr>
        </p:nvSpPr>
        <p:spPr>
          <a:xfrm>
            <a:off x="457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71D09-3B6C-4A21-A113-B182893530D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6805513"/>
      </p:ext>
    </p:extLst>
  </p:cSld>
  <p:clrMapOvr>
    <a:masterClrMapping/>
  </p:clrMapOvr>
  <p:transition spd="med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A520-9C69-4091-B040-52F6BE94344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306069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9D4-817A-4846-8E19-77C2D797CA7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190216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721-15B9-4A5E-8CCD-1FD2C2105A6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111540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D2A5-ED5D-4E91-A84C-132984F4D80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354585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8F35-F289-41EE-B84B-57FA08FC6F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276975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F06D-D11A-4E9F-B6B1-48B8A45E2C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412218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5C64B-A345-40B8-B713-3A0D0A1C41D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81229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192.168.1.183\PresentationLoad\PRESENTATIONLOAD\4_PRODUKTION\1_TEMPLATES\Premium Templates\Produkte\Business Concept\Cubes\Bilder\Titelfolien\Titel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12" y="142891"/>
            <a:ext cx="8875684" cy="406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8"/>
          <p:cNvSpPr/>
          <p:nvPr userDrawn="1"/>
        </p:nvSpPr>
        <p:spPr bwMode="auto">
          <a:xfrm>
            <a:off x="140547" y="4334600"/>
            <a:ext cx="8874265" cy="2371444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526" tIns="45268" rIns="90526" bIns="45268" anchor="ctr"/>
          <a:lstStyle/>
          <a:p>
            <a:pPr algn="ctr" defTabSz="904644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hteck 16"/>
          <p:cNvSpPr/>
          <p:nvPr userDrawn="1"/>
        </p:nvSpPr>
        <p:spPr bwMode="auto">
          <a:xfrm>
            <a:off x="141966" y="3989245"/>
            <a:ext cx="8871426" cy="219492"/>
          </a:xfrm>
          <a:prstGeom prst="rect">
            <a:avLst/>
          </a:prstGeom>
          <a:solidFill>
            <a:srgbClr val="00808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526" tIns="45268" rIns="90526" bIns="45268" anchor="ctr"/>
          <a:lstStyle/>
          <a:p>
            <a:pPr algn="ctr" defTabSz="904644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Freihandform 17"/>
          <p:cNvSpPr/>
          <p:nvPr userDrawn="1"/>
        </p:nvSpPr>
        <p:spPr bwMode="auto">
          <a:xfrm>
            <a:off x="4815480" y="336154"/>
            <a:ext cx="763775" cy="830389"/>
          </a:xfrm>
          <a:custGeom>
            <a:avLst/>
            <a:gdLst>
              <a:gd name="connsiteX0" fmla="*/ 47625 w 1035843"/>
              <a:gd name="connsiteY0" fmla="*/ 52388 h 1121569"/>
              <a:gd name="connsiteX1" fmla="*/ 757237 w 1035843"/>
              <a:gd name="connsiteY1" fmla="*/ 0 h 1121569"/>
              <a:gd name="connsiteX2" fmla="*/ 807243 w 1035843"/>
              <a:gd name="connsiteY2" fmla="*/ 9525 h 1121569"/>
              <a:gd name="connsiteX3" fmla="*/ 1016793 w 1035843"/>
              <a:gd name="connsiteY3" fmla="*/ 228600 h 1121569"/>
              <a:gd name="connsiteX4" fmla="*/ 1035843 w 1035843"/>
              <a:gd name="connsiteY4" fmla="*/ 278606 h 1121569"/>
              <a:gd name="connsiteX5" fmla="*/ 1023937 w 1035843"/>
              <a:gd name="connsiteY5" fmla="*/ 997744 h 1121569"/>
              <a:gd name="connsiteX6" fmla="*/ 962025 w 1035843"/>
              <a:gd name="connsiteY6" fmla="*/ 1052513 h 1121569"/>
              <a:gd name="connsiteX7" fmla="*/ 257175 w 1035843"/>
              <a:gd name="connsiteY7" fmla="*/ 1121569 h 1121569"/>
              <a:gd name="connsiteX8" fmla="*/ 161925 w 1035843"/>
              <a:gd name="connsiteY8" fmla="*/ 1078706 h 1121569"/>
              <a:gd name="connsiteX9" fmla="*/ 9525 w 1035843"/>
              <a:gd name="connsiteY9" fmla="*/ 809625 h 1121569"/>
              <a:gd name="connsiteX10" fmla="*/ 0 w 1035843"/>
              <a:gd name="connsiteY10" fmla="*/ 90488 h 1121569"/>
              <a:gd name="connsiteX11" fmla="*/ 47625 w 1035843"/>
              <a:gd name="connsiteY11" fmla="*/ 52388 h 1121569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8738 h 1127919"/>
              <a:gd name="connsiteX1" fmla="*/ 757237 w 1035843"/>
              <a:gd name="connsiteY1" fmla="*/ 6350 h 1127919"/>
              <a:gd name="connsiteX2" fmla="*/ 807243 w 1035843"/>
              <a:gd name="connsiteY2" fmla="*/ 15875 h 1127919"/>
              <a:gd name="connsiteX3" fmla="*/ 1016793 w 1035843"/>
              <a:gd name="connsiteY3" fmla="*/ 234950 h 1127919"/>
              <a:gd name="connsiteX4" fmla="*/ 1035843 w 1035843"/>
              <a:gd name="connsiteY4" fmla="*/ 284956 h 1127919"/>
              <a:gd name="connsiteX5" fmla="*/ 1023937 w 1035843"/>
              <a:gd name="connsiteY5" fmla="*/ 1004094 h 1127919"/>
              <a:gd name="connsiteX6" fmla="*/ 962025 w 1035843"/>
              <a:gd name="connsiteY6" fmla="*/ 1058863 h 1127919"/>
              <a:gd name="connsiteX7" fmla="*/ 257175 w 1035843"/>
              <a:gd name="connsiteY7" fmla="*/ 1127919 h 1127919"/>
              <a:gd name="connsiteX8" fmla="*/ 161925 w 1035843"/>
              <a:gd name="connsiteY8" fmla="*/ 1085056 h 1127919"/>
              <a:gd name="connsiteX9" fmla="*/ 9525 w 1035843"/>
              <a:gd name="connsiteY9" fmla="*/ 815975 h 1127919"/>
              <a:gd name="connsiteX10" fmla="*/ 0 w 1035843"/>
              <a:gd name="connsiteY10" fmla="*/ 96838 h 1127919"/>
              <a:gd name="connsiteX11" fmla="*/ 47625 w 1035843"/>
              <a:gd name="connsiteY11" fmla="*/ 58738 h 1127919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16793 w 1039018"/>
              <a:gd name="connsiteY3" fmla="*/ 231775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61925 w 1039018"/>
              <a:gd name="connsiteY8" fmla="*/ 1081881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61925 w 1039018"/>
              <a:gd name="connsiteY8" fmla="*/ 1081881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61925 w 1039018"/>
              <a:gd name="connsiteY8" fmla="*/ 1081881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71450 w 1039018"/>
              <a:gd name="connsiteY8" fmla="*/ 981869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71450 w 1039018"/>
              <a:gd name="connsiteY8" fmla="*/ 1084262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71450 w 1039018"/>
              <a:gd name="connsiteY8" fmla="*/ 948531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66688 w 1039018"/>
              <a:gd name="connsiteY8" fmla="*/ 1084262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7431"/>
              <a:gd name="connsiteY0" fmla="*/ 55563 h 1124744"/>
              <a:gd name="connsiteX1" fmla="*/ 757237 w 1037431"/>
              <a:gd name="connsiteY1" fmla="*/ 3175 h 1124744"/>
              <a:gd name="connsiteX2" fmla="*/ 807243 w 1037431"/>
              <a:gd name="connsiteY2" fmla="*/ 12700 h 1124744"/>
              <a:gd name="connsiteX3" fmla="*/ 1023937 w 1037431"/>
              <a:gd name="connsiteY3" fmla="*/ 234157 h 1124744"/>
              <a:gd name="connsiteX4" fmla="*/ 1035843 w 1037431"/>
              <a:gd name="connsiteY4" fmla="*/ 281781 h 1124744"/>
              <a:gd name="connsiteX5" fmla="*/ 1023937 w 1037431"/>
              <a:gd name="connsiteY5" fmla="*/ 1000919 h 1124744"/>
              <a:gd name="connsiteX6" fmla="*/ 962025 w 1037431"/>
              <a:gd name="connsiteY6" fmla="*/ 1055688 h 1124744"/>
              <a:gd name="connsiteX7" fmla="*/ 257175 w 1037431"/>
              <a:gd name="connsiteY7" fmla="*/ 1124744 h 1124744"/>
              <a:gd name="connsiteX8" fmla="*/ 166688 w 1037431"/>
              <a:gd name="connsiteY8" fmla="*/ 1084262 h 1124744"/>
              <a:gd name="connsiteX9" fmla="*/ 9525 w 1037431"/>
              <a:gd name="connsiteY9" fmla="*/ 812800 h 1124744"/>
              <a:gd name="connsiteX10" fmla="*/ 0 w 1037431"/>
              <a:gd name="connsiteY10" fmla="*/ 93663 h 1124744"/>
              <a:gd name="connsiteX11" fmla="*/ 47625 w 1037431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4 w 1035843"/>
              <a:gd name="connsiteY3" fmla="*/ 22939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6688 w 1035843"/>
              <a:gd name="connsiteY8" fmla="*/ 1084262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5843" h="1124744">
                <a:moveTo>
                  <a:pt x="47625" y="55563"/>
                </a:moveTo>
                <a:lnTo>
                  <a:pt x="757237" y="3175"/>
                </a:lnTo>
                <a:cubicBezTo>
                  <a:pt x="778668" y="3969"/>
                  <a:pt x="790574" y="0"/>
                  <a:pt x="807243" y="12700"/>
                </a:cubicBezTo>
                <a:lnTo>
                  <a:pt x="1016794" y="229395"/>
                </a:lnTo>
                <a:cubicBezTo>
                  <a:pt x="1030288" y="243683"/>
                  <a:pt x="1031874" y="255587"/>
                  <a:pt x="1035843" y="281781"/>
                </a:cubicBezTo>
                <a:lnTo>
                  <a:pt x="1023937" y="1000919"/>
                </a:lnTo>
                <a:cubicBezTo>
                  <a:pt x="998537" y="1016793"/>
                  <a:pt x="982663" y="1025525"/>
                  <a:pt x="962025" y="1055688"/>
                </a:cubicBezTo>
                <a:lnTo>
                  <a:pt x="257175" y="1124744"/>
                </a:lnTo>
                <a:cubicBezTo>
                  <a:pt x="227806" y="1093788"/>
                  <a:pt x="210344" y="1077119"/>
                  <a:pt x="166688" y="1084262"/>
                </a:cubicBezTo>
                <a:lnTo>
                  <a:pt x="9525" y="812800"/>
                </a:lnTo>
                <a:lnTo>
                  <a:pt x="0" y="93663"/>
                </a:lnTo>
                <a:cubicBezTo>
                  <a:pt x="11112" y="71438"/>
                  <a:pt x="22225" y="61119"/>
                  <a:pt x="47625" y="55563"/>
                </a:cubicBezTo>
                <a:close/>
              </a:path>
            </a:pathLst>
          </a:custGeom>
          <a:solidFill>
            <a:srgbClr val="00808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526" tIns="45268" rIns="90526" bIns="45268" anchor="ctr"/>
          <a:lstStyle/>
          <a:p>
            <a:pPr algn="ctr" defTabSz="904644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pic>
        <p:nvPicPr>
          <p:cNvPr id="8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21" y="238050"/>
            <a:ext cx="3306379" cy="60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1"/>
          <p:cNvSpPr>
            <a:spLocks noGrp="1"/>
          </p:cNvSpPr>
          <p:nvPr>
            <p:ph type="ctrTitle"/>
          </p:nvPr>
        </p:nvSpPr>
        <p:spPr bwMode="auto">
          <a:xfrm>
            <a:off x="628653" y="4305306"/>
            <a:ext cx="7772400" cy="98836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628653" y="5296472"/>
            <a:ext cx="7772400" cy="92112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2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5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7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0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62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15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67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20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4396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mart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martArt-Platzhalter 11"/>
          <p:cNvSpPr>
            <a:spLocks noGrp="1"/>
          </p:cNvSpPr>
          <p:nvPr>
            <p:ph type="dgm" sz="quarter" idx="17"/>
          </p:nvPr>
        </p:nvSpPr>
        <p:spPr bwMode="auto"/>
        <p:txBody>
          <a:bodyPr/>
          <a:lstStyle>
            <a:lvl1pPr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/>
            </a:lvl1pPr>
          </a:lstStyle>
          <a:p>
            <a:pPr lvl="0"/>
            <a:endParaRPr lang="en-GB" noProof="0" dirty="0">
              <a:sym typeface="Calibri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10"/>
          <p:cNvSpPr>
            <a:spLocks noGrp="1"/>
          </p:cNvSpPr>
          <p:nvPr>
            <p:ph type="body" sz="quarter" idx="13"/>
          </p:nvPr>
        </p:nvSpPr>
        <p:spPr bwMode="auto">
          <a:xfrm>
            <a:off x="457204" y="1099345"/>
            <a:ext cx="8229599" cy="456409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8"/>
          </p:nvPr>
        </p:nvSpPr>
        <p:spPr bwMode="auto">
          <a:xfrm>
            <a:off x="842963" y="6173788"/>
            <a:ext cx="620553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  <a:sym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7CF1D-C81F-4A31-A325-060830877228}" type="slidenum">
              <a:rPr lang="de-DE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de-DE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831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 Var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72" name="Shape 172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73" name="Shape 173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74" name="Shape 174"/>
          <p:cNvSpPr>
            <a:spLocks noGrp="1"/>
          </p:cNvSpPr>
          <p:nvPr>
            <p:ph type="body" sz="half" idx="14"/>
          </p:nvPr>
        </p:nvSpPr>
        <p:spPr>
          <a:xfrm>
            <a:off x="457202" y="1555750"/>
            <a:ext cx="8229601" cy="196295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14812-E0A7-426D-BDE3-6E781020CF2A}" type="slidenum">
              <a:rPr lang="en-U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77642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with Image (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51" name="Shape 151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52" name="Shape 152"/>
          <p:cNvSpPr>
            <a:spLocks noGrp="1"/>
          </p:cNvSpPr>
          <p:nvPr>
            <p:ph type="pic" idx="13"/>
          </p:nvPr>
        </p:nvSpPr>
        <p:spPr>
          <a:xfrm>
            <a:off x="2973914" y="1555751"/>
            <a:ext cx="6170089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4"/>
          </p:nvPr>
        </p:nvSpPr>
        <p:spPr>
          <a:xfrm>
            <a:off x="457199" y="1555751"/>
            <a:ext cx="2364314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FC95F-758F-4A01-B261-64F00887ED8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105098"/>
      </p:ext>
    </p:extLst>
  </p:cSld>
  <p:clrMapOvr>
    <a:masterClrMapping/>
  </p:clrMapOvr>
  <p:transition spd="med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D8813-A9C8-4D8B-9035-FFB5B3A4141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187455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C9B29-16CF-4A03-8225-D6A96A906E4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59532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35CB7-D757-496A-BA85-15A970B2EB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43869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1E25-5437-4A45-ACC5-86AD8FA1710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728180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A520-9C69-4091-B040-52F6BE94344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212058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F69D4-817A-4846-8E19-77C2D797CA7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739593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721-15B9-4A5E-8CCD-1FD2C2105A6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447751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D2A5-ED5D-4E91-A84C-132984F4D80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618145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8F35-F289-41EE-B84B-57FA08FC6F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00149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CF06D-D11A-4E9F-B6B1-48B8A45E2C7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2154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with Image (wide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62" name="Shape 162"/>
          <p:cNvSpPr>
            <a:spLocks noGrp="1"/>
          </p:cNvSpPr>
          <p:nvPr>
            <p:ph type="pic" idx="13"/>
          </p:nvPr>
        </p:nvSpPr>
        <p:spPr>
          <a:xfrm>
            <a:off x="0" y="1108218"/>
            <a:ext cx="9144000" cy="47029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63" name="Shape 163"/>
          <p:cNvSpPr>
            <a:spLocks noGrp="1"/>
          </p:cNvSpPr>
          <p:nvPr>
            <p:ph type="body" sz="quarter" idx="1"/>
          </p:nvPr>
        </p:nvSpPr>
        <p:spPr>
          <a:xfrm>
            <a:off x="1" y="4650205"/>
            <a:ext cx="5006974" cy="855663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anchor="ctr"/>
          <a:lstStyle>
            <a:lvl1pPr marL="0" indent="0">
              <a:buSzTx/>
              <a:buNone/>
            </a:lvl1pPr>
          </a:lstStyle>
          <a:p>
            <a:r>
              <a:t>Click to add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29FD2-D177-4AD2-8F2C-E80A1A852542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4932324"/>
      </p:ext>
    </p:extLst>
  </p:cSld>
  <p:clrMapOvr>
    <a:masterClrMapping/>
  </p:clrMapOvr>
  <p:transition spd="med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5C64B-A345-40B8-B713-3A0D0A1C41D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694117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192.168.1.183\PresentationLoad\PRESENTATIONLOAD\4_PRODUKTION\1_TEMPLATES\Premium Templates\Produkte\Business Concept\Cubes\Bilder\Titelfolien\Titel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12" y="142891"/>
            <a:ext cx="8875684" cy="406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8"/>
          <p:cNvSpPr/>
          <p:nvPr userDrawn="1"/>
        </p:nvSpPr>
        <p:spPr bwMode="auto">
          <a:xfrm>
            <a:off x="140547" y="4334600"/>
            <a:ext cx="8874265" cy="2371444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526" tIns="45268" rIns="90526" bIns="45268" anchor="ctr"/>
          <a:lstStyle/>
          <a:p>
            <a:pPr algn="ctr" defTabSz="904644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hteck 16"/>
          <p:cNvSpPr/>
          <p:nvPr userDrawn="1"/>
        </p:nvSpPr>
        <p:spPr bwMode="auto">
          <a:xfrm>
            <a:off x="141966" y="3989245"/>
            <a:ext cx="8871426" cy="219492"/>
          </a:xfrm>
          <a:prstGeom prst="rect">
            <a:avLst/>
          </a:prstGeom>
          <a:solidFill>
            <a:srgbClr val="00808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526" tIns="45268" rIns="90526" bIns="45268" anchor="ctr"/>
          <a:lstStyle/>
          <a:p>
            <a:pPr algn="ctr" defTabSz="904644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Freihandform 17"/>
          <p:cNvSpPr/>
          <p:nvPr userDrawn="1"/>
        </p:nvSpPr>
        <p:spPr bwMode="auto">
          <a:xfrm>
            <a:off x="4815480" y="336154"/>
            <a:ext cx="763775" cy="830389"/>
          </a:xfrm>
          <a:custGeom>
            <a:avLst/>
            <a:gdLst>
              <a:gd name="connsiteX0" fmla="*/ 47625 w 1035843"/>
              <a:gd name="connsiteY0" fmla="*/ 52388 h 1121569"/>
              <a:gd name="connsiteX1" fmla="*/ 757237 w 1035843"/>
              <a:gd name="connsiteY1" fmla="*/ 0 h 1121569"/>
              <a:gd name="connsiteX2" fmla="*/ 807243 w 1035843"/>
              <a:gd name="connsiteY2" fmla="*/ 9525 h 1121569"/>
              <a:gd name="connsiteX3" fmla="*/ 1016793 w 1035843"/>
              <a:gd name="connsiteY3" fmla="*/ 228600 h 1121569"/>
              <a:gd name="connsiteX4" fmla="*/ 1035843 w 1035843"/>
              <a:gd name="connsiteY4" fmla="*/ 278606 h 1121569"/>
              <a:gd name="connsiteX5" fmla="*/ 1023937 w 1035843"/>
              <a:gd name="connsiteY5" fmla="*/ 997744 h 1121569"/>
              <a:gd name="connsiteX6" fmla="*/ 962025 w 1035843"/>
              <a:gd name="connsiteY6" fmla="*/ 1052513 h 1121569"/>
              <a:gd name="connsiteX7" fmla="*/ 257175 w 1035843"/>
              <a:gd name="connsiteY7" fmla="*/ 1121569 h 1121569"/>
              <a:gd name="connsiteX8" fmla="*/ 161925 w 1035843"/>
              <a:gd name="connsiteY8" fmla="*/ 1078706 h 1121569"/>
              <a:gd name="connsiteX9" fmla="*/ 9525 w 1035843"/>
              <a:gd name="connsiteY9" fmla="*/ 809625 h 1121569"/>
              <a:gd name="connsiteX10" fmla="*/ 0 w 1035843"/>
              <a:gd name="connsiteY10" fmla="*/ 90488 h 1121569"/>
              <a:gd name="connsiteX11" fmla="*/ 47625 w 1035843"/>
              <a:gd name="connsiteY11" fmla="*/ 52388 h 1121569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8738 h 1127919"/>
              <a:gd name="connsiteX1" fmla="*/ 757237 w 1035843"/>
              <a:gd name="connsiteY1" fmla="*/ 6350 h 1127919"/>
              <a:gd name="connsiteX2" fmla="*/ 807243 w 1035843"/>
              <a:gd name="connsiteY2" fmla="*/ 15875 h 1127919"/>
              <a:gd name="connsiteX3" fmla="*/ 1016793 w 1035843"/>
              <a:gd name="connsiteY3" fmla="*/ 234950 h 1127919"/>
              <a:gd name="connsiteX4" fmla="*/ 1035843 w 1035843"/>
              <a:gd name="connsiteY4" fmla="*/ 284956 h 1127919"/>
              <a:gd name="connsiteX5" fmla="*/ 1023937 w 1035843"/>
              <a:gd name="connsiteY5" fmla="*/ 1004094 h 1127919"/>
              <a:gd name="connsiteX6" fmla="*/ 962025 w 1035843"/>
              <a:gd name="connsiteY6" fmla="*/ 1058863 h 1127919"/>
              <a:gd name="connsiteX7" fmla="*/ 257175 w 1035843"/>
              <a:gd name="connsiteY7" fmla="*/ 1127919 h 1127919"/>
              <a:gd name="connsiteX8" fmla="*/ 161925 w 1035843"/>
              <a:gd name="connsiteY8" fmla="*/ 1085056 h 1127919"/>
              <a:gd name="connsiteX9" fmla="*/ 9525 w 1035843"/>
              <a:gd name="connsiteY9" fmla="*/ 815975 h 1127919"/>
              <a:gd name="connsiteX10" fmla="*/ 0 w 1035843"/>
              <a:gd name="connsiteY10" fmla="*/ 96838 h 1127919"/>
              <a:gd name="connsiteX11" fmla="*/ 47625 w 1035843"/>
              <a:gd name="connsiteY11" fmla="*/ 58738 h 1127919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3 w 1035843"/>
              <a:gd name="connsiteY3" fmla="*/ 23177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1925 w 1035843"/>
              <a:gd name="connsiteY8" fmla="*/ 1081881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16793 w 1039018"/>
              <a:gd name="connsiteY3" fmla="*/ 231775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61925 w 1039018"/>
              <a:gd name="connsiteY8" fmla="*/ 1081881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61925 w 1039018"/>
              <a:gd name="connsiteY8" fmla="*/ 1081881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61925 w 1039018"/>
              <a:gd name="connsiteY8" fmla="*/ 1081881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71450 w 1039018"/>
              <a:gd name="connsiteY8" fmla="*/ 981869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71450 w 1039018"/>
              <a:gd name="connsiteY8" fmla="*/ 1084262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71450 w 1039018"/>
              <a:gd name="connsiteY8" fmla="*/ 948531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9018"/>
              <a:gd name="connsiteY0" fmla="*/ 55563 h 1124744"/>
              <a:gd name="connsiteX1" fmla="*/ 757237 w 1039018"/>
              <a:gd name="connsiteY1" fmla="*/ 3175 h 1124744"/>
              <a:gd name="connsiteX2" fmla="*/ 807243 w 1039018"/>
              <a:gd name="connsiteY2" fmla="*/ 12700 h 1124744"/>
              <a:gd name="connsiteX3" fmla="*/ 1023937 w 1039018"/>
              <a:gd name="connsiteY3" fmla="*/ 234157 h 1124744"/>
              <a:gd name="connsiteX4" fmla="*/ 1035843 w 1039018"/>
              <a:gd name="connsiteY4" fmla="*/ 281781 h 1124744"/>
              <a:gd name="connsiteX5" fmla="*/ 1023937 w 1039018"/>
              <a:gd name="connsiteY5" fmla="*/ 1000919 h 1124744"/>
              <a:gd name="connsiteX6" fmla="*/ 962025 w 1039018"/>
              <a:gd name="connsiteY6" fmla="*/ 1055688 h 1124744"/>
              <a:gd name="connsiteX7" fmla="*/ 257175 w 1039018"/>
              <a:gd name="connsiteY7" fmla="*/ 1124744 h 1124744"/>
              <a:gd name="connsiteX8" fmla="*/ 166688 w 1039018"/>
              <a:gd name="connsiteY8" fmla="*/ 1084262 h 1124744"/>
              <a:gd name="connsiteX9" fmla="*/ 9525 w 1039018"/>
              <a:gd name="connsiteY9" fmla="*/ 812800 h 1124744"/>
              <a:gd name="connsiteX10" fmla="*/ 0 w 1039018"/>
              <a:gd name="connsiteY10" fmla="*/ 93663 h 1124744"/>
              <a:gd name="connsiteX11" fmla="*/ 47625 w 1039018"/>
              <a:gd name="connsiteY11" fmla="*/ 55563 h 1124744"/>
              <a:gd name="connsiteX0" fmla="*/ 47625 w 1037431"/>
              <a:gd name="connsiteY0" fmla="*/ 55563 h 1124744"/>
              <a:gd name="connsiteX1" fmla="*/ 757237 w 1037431"/>
              <a:gd name="connsiteY1" fmla="*/ 3175 h 1124744"/>
              <a:gd name="connsiteX2" fmla="*/ 807243 w 1037431"/>
              <a:gd name="connsiteY2" fmla="*/ 12700 h 1124744"/>
              <a:gd name="connsiteX3" fmla="*/ 1023937 w 1037431"/>
              <a:gd name="connsiteY3" fmla="*/ 234157 h 1124744"/>
              <a:gd name="connsiteX4" fmla="*/ 1035843 w 1037431"/>
              <a:gd name="connsiteY4" fmla="*/ 281781 h 1124744"/>
              <a:gd name="connsiteX5" fmla="*/ 1023937 w 1037431"/>
              <a:gd name="connsiteY5" fmla="*/ 1000919 h 1124744"/>
              <a:gd name="connsiteX6" fmla="*/ 962025 w 1037431"/>
              <a:gd name="connsiteY6" fmla="*/ 1055688 h 1124744"/>
              <a:gd name="connsiteX7" fmla="*/ 257175 w 1037431"/>
              <a:gd name="connsiteY7" fmla="*/ 1124744 h 1124744"/>
              <a:gd name="connsiteX8" fmla="*/ 166688 w 1037431"/>
              <a:gd name="connsiteY8" fmla="*/ 1084262 h 1124744"/>
              <a:gd name="connsiteX9" fmla="*/ 9525 w 1037431"/>
              <a:gd name="connsiteY9" fmla="*/ 812800 h 1124744"/>
              <a:gd name="connsiteX10" fmla="*/ 0 w 1037431"/>
              <a:gd name="connsiteY10" fmla="*/ 93663 h 1124744"/>
              <a:gd name="connsiteX11" fmla="*/ 47625 w 1037431"/>
              <a:gd name="connsiteY11" fmla="*/ 55563 h 1124744"/>
              <a:gd name="connsiteX0" fmla="*/ 47625 w 1035843"/>
              <a:gd name="connsiteY0" fmla="*/ 55563 h 1124744"/>
              <a:gd name="connsiteX1" fmla="*/ 757237 w 1035843"/>
              <a:gd name="connsiteY1" fmla="*/ 3175 h 1124744"/>
              <a:gd name="connsiteX2" fmla="*/ 807243 w 1035843"/>
              <a:gd name="connsiteY2" fmla="*/ 12700 h 1124744"/>
              <a:gd name="connsiteX3" fmla="*/ 1016794 w 1035843"/>
              <a:gd name="connsiteY3" fmla="*/ 229395 h 1124744"/>
              <a:gd name="connsiteX4" fmla="*/ 1035843 w 1035843"/>
              <a:gd name="connsiteY4" fmla="*/ 281781 h 1124744"/>
              <a:gd name="connsiteX5" fmla="*/ 1023937 w 1035843"/>
              <a:gd name="connsiteY5" fmla="*/ 1000919 h 1124744"/>
              <a:gd name="connsiteX6" fmla="*/ 962025 w 1035843"/>
              <a:gd name="connsiteY6" fmla="*/ 1055688 h 1124744"/>
              <a:gd name="connsiteX7" fmla="*/ 257175 w 1035843"/>
              <a:gd name="connsiteY7" fmla="*/ 1124744 h 1124744"/>
              <a:gd name="connsiteX8" fmla="*/ 166688 w 1035843"/>
              <a:gd name="connsiteY8" fmla="*/ 1084262 h 1124744"/>
              <a:gd name="connsiteX9" fmla="*/ 9525 w 1035843"/>
              <a:gd name="connsiteY9" fmla="*/ 812800 h 1124744"/>
              <a:gd name="connsiteX10" fmla="*/ 0 w 1035843"/>
              <a:gd name="connsiteY10" fmla="*/ 93663 h 1124744"/>
              <a:gd name="connsiteX11" fmla="*/ 47625 w 1035843"/>
              <a:gd name="connsiteY11" fmla="*/ 55563 h 1124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5843" h="1124744">
                <a:moveTo>
                  <a:pt x="47625" y="55563"/>
                </a:moveTo>
                <a:lnTo>
                  <a:pt x="757237" y="3175"/>
                </a:lnTo>
                <a:cubicBezTo>
                  <a:pt x="778668" y="3969"/>
                  <a:pt x="790574" y="0"/>
                  <a:pt x="807243" y="12700"/>
                </a:cubicBezTo>
                <a:lnTo>
                  <a:pt x="1016794" y="229395"/>
                </a:lnTo>
                <a:cubicBezTo>
                  <a:pt x="1030288" y="243683"/>
                  <a:pt x="1031874" y="255587"/>
                  <a:pt x="1035843" y="281781"/>
                </a:cubicBezTo>
                <a:lnTo>
                  <a:pt x="1023937" y="1000919"/>
                </a:lnTo>
                <a:cubicBezTo>
                  <a:pt x="998537" y="1016793"/>
                  <a:pt x="982663" y="1025525"/>
                  <a:pt x="962025" y="1055688"/>
                </a:cubicBezTo>
                <a:lnTo>
                  <a:pt x="257175" y="1124744"/>
                </a:lnTo>
                <a:cubicBezTo>
                  <a:pt x="227806" y="1093788"/>
                  <a:pt x="210344" y="1077119"/>
                  <a:pt x="166688" y="1084262"/>
                </a:cubicBezTo>
                <a:lnTo>
                  <a:pt x="9525" y="812800"/>
                </a:lnTo>
                <a:lnTo>
                  <a:pt x="0" y="93663"/>
                </a:lnTo>
                <a:cubicBezTo>
                  <a:pt x="11112" y="71438"/>
                  <a:pt x="22225" y="61119"/>
                  <a:pt x="47625" y="55563"/>
                </a:cubicBezTo>
                <a:close/>
              </a:path>
            </a:pathLst>
          </a:custGeom>
          <a:solidFill>
            <a:srgbClr val="00808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526" tIns="45268" rIns="90526" bIns="45268" anchor="ctr"/>
          <a:lstStyle/>
          <a:p>
            <a:pPr algn="ctr" defTabSz="904644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pic>
        <p:nvPicPr>
          <p:cNvPr id="8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21" y="238050"/>
            <a:ext cx="3306379" cy="60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1"/>
          <p:cNvSpPr>
            <a:spLocks noGrp="1"/>
          </p:cNvSpPr>
          <p:nvPr>
            <p:ph type="ctrTitle"/>
          </p:nvPr>
        </p:nvSpPr>
        <p:spPr bwMode="auto">
          <a:xfrm>
            <a:off x="628653" y="4305306"/>
            <a:ext cx="7772400" cy="98836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628653" y="5296472"/>
            <a:ext cx="7772400" cy="92112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2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5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7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0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62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15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67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20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9133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mart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martArt-Platzhalter 11"/>
          <p:cNvSpPr>
            <a:spLocks noGrp="1"/>
          </p:cNvSpPr>
          <p:nvPr>
            <p:ph type="dgm" sz="quarter" idx="17"/>
          </p:nvPr>
        </p:nvSpPr>
        <p:spPr bwMode="auto"/>
        <p:txBody>
          <a:bodyPr/>
          <a:lstStyle>
            <a:lvl1pPr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/>
            </a:lvl1pPr>
          </a:lstStyle>
          <a:p>
            <a:pPr lvl="0"/>
            <a:endParaRPr lang="en-GB" noProof="0" dirty="0">
              <a:sym typeface="Calibri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10"/>
          <p:cNvSpPr>
            <a:spLocks noGrp="1"/>
          </p:cNvSpPr>
          <p:nvPr>
            <p:ph type="body" sz="quarter" idx="13"/>
          </p:nvPr>
        </p:nvSpPr>
        <p:spPr bwMode="auto">
          <a:xfrm>
            <a:off x="457204" y="1099345"/>
            <a:ext cx="8229599" cy="456409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8"/>
          </p:nvPr>
        </p:nvSpPr>
        <p:spPr bwMode="auto">
          <a:xfrm>
            <a:off x="842963" y="6173788"/>
            <a:ext cx="620553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4400" rtl="0" eaLnBrk="1" latinLnBrk="0" hangingPunct="1">
              <a:defRPr lang="en-US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  <a:sym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7CF1D-C81F-4A31-A325-060830877228}" type="slidenum">
              <a:rPr lang="de-DE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de-DE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4969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 Var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72" name="Shape 172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73" name="Shape 173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74" name="Shape 174"/>
          <p:cNvSpPr>
            <a:spLocks noGrp="1"/>
          </p:cNvSpPr>
          <p:nvPr>
            <p:ph type="body" sz="half" idx="14"/>
          </p:nvPr>
        </p:nvSpPr>
        <p:spPr>
          <a:xfrm>
            <a:off x="457202" y="1555750"/>
            <a:ext cx="8229601" cy="196295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14812-E0A7-426D-BDE3-6E781020CF2A}" type="slidenum">
              <a:rPr lang="en-U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50037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82" name="Shape 182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183" name="Shape 183"/>
          <p:cNvSpPr>
            <a:spLocks noGrp="1"/>
          </p:cNvSpPr>
          <p:nvPr>
            <p:ph type="body" sz="quarter" idx="13"/>
          </p:nvPr>
        </p:nvSpPr>
        <p:spPr>
          <a:xfrm>
            <a:off x="4645026" y="1555754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body" sz="half" idx="15"/>
          </p:nvPr>
        </p:nvSpPr>
        <p:spPr>
          <a:xfrm>
            <a:off x="457201" y="1915754"/>
            <a:ext cx="4040191" cy="388656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body" sz="half" idx="16"/>
          </p:nvPr>
        </p:nvSpPr>
        <p:spPr>
          <a:xfrm>
            <a:off x="4646612" y="1915754"/>
            <a:ext cx="4040190" cy="388656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740E-33AE-4CFF-8EA7-D3F22C2D50B2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22068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95" name="Shape 195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196" name="Shape 196"/>
          <p:cNvSpPr>
            <a:spLocks noGrp="1"/>
          </p:cNvSpPr>
          <p:nvPr>
            <p:ph type="body" sz="quarter" idx="13"/>
          </p:nvPr>
        </p:nvSpPr>
        <p:spPr>
          <a:xfrm>
            <a:off x="3249614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body" sz="quarter" idx="15"/>
          </p:nvPr>
        </p:nvSpPr>
        <p:spPr>
          <a:xfrm>
            <a:off x="6042026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body" sz="quarter" idx="16"/>
          </p:nvPr>
        </p:nvSpPr>
        <p:spPr>
          <a:xfrm>
            <a:off x="457201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body" sz="quarter" idx="17"/>
          </p:nvPr>
        </p:nvSpPr>
        <p:spPr>
          <a:xfrm>
            <a:off x="3249614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body" sz="quarter" idx="18"/>
          </p:nvPr>
        </p:nvSpPr>
        <p:spPr>
          <a:xfrm>
            <a:off x="6042026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0" name="Shape 5"/>
          <p:cNvSpPr>
            <a:spLocks noGrp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65787-0F7F-4767-997A-7770F11C59E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329900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Boxes (2 x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10" name="Shape 210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211" name="Shape 211"/>
          <p:cNvSpPr>
            <a:spLocks noGrp="1"/>
          </p:cNvSpPr>
          <p:nvPr>
            <p:ph type="body" sz="quarter" idx="13"/>
          </p:nvPr>
        </p:nvSpPr>
        <p:spPr>
          <a:xfrm>
            <a:off x="4645026" y="1555754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13" name="Shape 213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5"/>
          </p:nvPr>
        </p:nvSpPr>
        <p:spPr>
          <a:xfrm>
            <a:off x="457201" y="3020495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15" name="Shape 215"/>
          <p:cNvSpPr>
            <a:spLocks noGrp="1"/>
          </p:cNvSpPr>
          <p:nvPr>
            <p:ph type="body" sz="quarter" idx="16"/>
          </p:nvPr>
        </p:nvSpPr>
        <p:spPr>
          <a:xfrm>
            <a:off x="4645026" y="3020495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body" sz="quarter" idx="17"/>
          </p:nvPr>
        </p:nvSpPr>
        <p:spPr>
          <a:xfrm>
            <a:off x="457201" y="4485222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body" sz="quarter" idx="18"/>
          </p:nvPr>
        </p:nvSpPr>
        <p:spPr>
          <a:xfrm>
            <a:off x="4645026" y="4485222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body" sz="quarter" idx="19"/>
          </p:nvPr>
        </p:nvSpPr>
        <p:spPr>
          <a:xfrm>
            <a:off x="457201" y="1916114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body" sz="quarter" idx="20"/>
          </p:nvPr>
        </p:nvSpPr>
        <p:spPr>
          <a:xfrm>
            <a:off x="4645028" y="1916114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20" name="Shape 220"/>
          <p:cNvSpPr>
            <a:spLocks noGrp="1"/>
          </p:cNvSpPr>
          <p:nvPr>
            <p:ph type="body" sz="quarter" idx="21"/>
          </p:nvPr>
        </p:nvSpPr>
        <p:spPr>
          <a:xfrm>
            <a:off x="457201" y="3380492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21" name="Shape 221"/>
          <p:cNvSpPr>
            <a:spLocks noGrp="1"/>
          </p:cNvSpPr>
          <p:nvPr>
            <p:ph type="body" sz="quarter" idx="22"/>
          </p:nvPr>
        </p:nvSpPr>
        <p:spPr>
          <a:xfrm>
            <a:off x="4645028" y="3380492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22" name="Shape 222"/>
          <p:cNvSpPr>
            <a:spLocks noGrp="1"/>
          </p:cNvSpPr>
          <p:nvPr>
            <p:ph type="body" sz="quarter" idx="23"/>
          </p:nvPr>
        </p:nvSpPr>
        <p:spPr>
          <a:xfrm>
            <a:off x="457201" y="4845220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23" name="Shape 223"/>
          <p:cNvSpPr>
            <a:spLocks noGrp="1"/>
          </p:cNvSpPr>
          <p:nvPr>
            <p:ph type="body" sz="quarter" idx="24"/>
          </p:nvPr>
        </p:nvSpPr>
        <p:spPr>
          <a:xfrm>
            <a:off x="4645028" y="4845220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4C86E-1204-46BD-B81A-B7B4DCF6587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144034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Boxes (3 x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232" name="Shape 232"/>
          <p:cNvSpPr>
            <a:spLocks noGrp="1"/>
          </p:cNvSpPr>
          <p:nvPr>
            <p:ph type="body" sz="quarter" idx="13"/>
          </p:nvPr>
        </p:nvSpPr>
        <p:spPr>
          <a:xfrm>
            <a:off x="3249614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34" name="Shape 234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5" name="Shape 235"/>
          <p:cNvSpPr>
            <a:spLocks noGrp="1"/>
          </p:cNvSpPr>
          <p:nvPr>
            <p:ph type="body" sz="quarter" idx="15"/>
          </p:nvPr>
        </p:nvSpPr>
        <p:spPr>
          <a:xfrm>
            <a:off x="6042026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36" name="Shape 236"/>
          <p:cNvSpPr>
            <a:spLocks noGrp="1"/>
          </p:cNvSpPr>
          <p:nvPr>
            <p:ph type="body" sz="quarter" idx="16"/>
          </p:nvPr>
        </p:nvSpPr>
        <p:spPr>
          <a:xfrm>
            <a:off x="457201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body" sz="quarter" idx="17"/>
          </p:nvPr>
        </p:nvSpPr>
        <p:spPr>
          <a:xfrm>
            <a:off x="3249614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38" name="Shape 238"/>
          <p:cNvSpPr>
            <a:spLocks noGrp="1"/>
          </p:cNvSpPr>
          <p:nvPr>
            <p:ph type="body" sz="quarter" idx="18"/>
          </p:nvPr>
        </p:nvSpPr>
        <p:spPr>
          <a:xfrm>
            <a:off x="6042026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body" sz="quarter" idx="19"/>
          </p:nvPr>
        </p:nvSpPr>
        <p:spPr>
          <a:xfrm>
            <a:off x="457201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40" name="Shape 240"/>
          <p:cNvSpPr>
            <a:spLocks noGrp="1"/>
          </p:cNvSpPr>
          <p:nvPr>
            <p:ph type="body" sz="quarter" idx="20"/>
          </p:nvPr>
        </p:nvSpPr>
        <p:spPr>
          <a:xfrm>
            <a:off x="457201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41" name="Shape 241"/>
          <p:cNvSpPr>
            <a:spLocks noGrp="1"/>
          </p:cNvSpPr>
          <p:nvPr>
            <p:ph type="body" sz="quarter" idx="21"/>
          </p:nvPr>
        </p:nvSpPr>
        <p:spPr>
          <a:xfrm>
            <a:off x="3249614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42" name="Shape 242"/>
          <p:cNvSpPr>
            <a:spLocks noGrp="1"/>
          </p:cNvSpPr>
          <p:nvPr>
            <p:ph type="body" sz="quarter" idx="22"/>
          </p:nvPr>
        </p:nvSpPr>
        <p:spPr>
          <a:xfrm>
            <a:off x="6042026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43" name="Shape 243"/>
          <p:cNvSpPr>
            <a:spLocks noGrp="1"/>
          </p:cNvSpPr>
          <p:nvPr>
            <p:ph type="body" sz="quarter" idx="23"/>
          </p:nvPr>
        </p:nvSpPr>
        <p:spPr>
          <a:xfrm>
            <a:off x="3249614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44" name="Shape 244"/>
          <p:cNvSpPr>
            <a:spLocks noGrp="1"/>
          </p:cNvSpPr>
          <p:nvPr>
            <p:ph type="body" sz="quarter" idx="24"/>
          </p:nvPr>
        </p:nvSpPr>
        <p:spPr>
          <a:xfrm>
            <a:off x="6042026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4817F-B2A0-4AD4-A5CB-C6BC1BAF475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485117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Images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254" name="Shape 254"/>
          <p:cNvSpPr>
            <a:spLocks noGrp="1"/>
          </p:cNvSpPr>
          <p:nvPr>
            <p:ph type="pic" sz="quarter" idx="13"/>
          </p:nvPr>
        </p:nvSpPr>
        <p:spPr>
          <a:xfrm>
            <a:off x="457201" y="1555754"/>
            <a:ext cx="4040188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55" name="Shape 255"/>
          <p:cNvSpPr>
            <a:spLocks noGrp="1"/>
          </p:cNvSpPr>
          <p:nvPr>
            <p:ph type="pic" sz="quarter" idx="14"/>
          </p:nvPr>
        </p:nvSpPr>
        <p:spPr>
          <a:xfrm>
            <a:off x="4645821" y="1555754"/>
            <a:ext cx="4040983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56" name="Shape 256"/>
          <p:cNvSpPr>
            <a:spLocks noGrp="1"/>
          </p:cNvSpPr>
          <p:nvPr>
            <p:ph type="body" sz="quarter" idx="15"/>
          </p:nvPr>
        </p:nvSpPr>
        <p:spPr>
          <a:xfrm>
            <a:off x="457201" y="3605218"/>
            <a:ext cx="4040188" cy="2197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57" name="Shape 257"/>
          <p:cNvSpPr>
            <a:spLocks noGrp="1"/>
          </p:cNvSpPr>
          <p:nvPr>
            <p:ph type="body" sz="quarter" idx="16"/>
          </p:nvPr>
        </p:nvSpPr>
        <p:spPr>
          <a:xfrm>
            <a:off x="4646614" y="3605218"/>
            <a:ext cx="4040189" cy="2197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7D78D-1106-4B66-96CB-DC3985DF7AD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00779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66" name="Shape 266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267" name="Shape 267"/>
          <p:cNvSpPr>
            <a:spLocks noGrp="1"/>
          </p:cNvSpPr>
          <p:nvPr>
            <p:ph type="pic" sz="quarter" idx="13"/>
          </p:nvPr>
        </p:nvSpPr>
        <p:spPr>
          <a:xfrm>
            <a:off x="457201" y="1555754"/>
            <a:ext cx="2732620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68" name="Shape 268"/>
          <p:cNvSpPr>
            <a:spLocks noGrp="1"/>
          </p:cNvSpPr>
          <p:nvPr>
            <p:ph type="pic" sz="quarter" idx="14"/>
          </p:nvPr>
        </p:nvSpPr>
        <p:spPr>
          <a:xfrm>
            <a:off x="457201" y="3752855"/>
            <a:ext cx="2732620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69" name="Shape 269"/>
          <p:cNvSpPr>
            <a:spLocks noGrp="1"/>
          </p:cNvSpPr>
          <p:nvPr>
            <p:ph type="body" sz="quarter" idx="15"/>
          </p:nvPr>
        </p:nvSpPr>
        <p:spPr>
          <a:xfrm>
            <a:off x="3337459" y="1555750"/>
            <a:ext cx="5349345" cy="2049462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70" name="Shape 270"/>
          <p:cNvSpPr>
            <a:spLocks noGrp="1"/>
          </p:cNvSpPr>
          <p:nvPr>
            <p:ph type="body" sz="quarter" idx="16"/>
          </p:nvPr>
        </p:nvSpPr>
        <p:spPr>
          <a:xfrm>
            <a:off x="3337459" y="3752851"/>
            <a:ext cx="5349345" cy="2049462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47A59-610A-43C8-9D26-E76FDFE6C96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379312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79" name="Shape 279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280" name="Shape 280"/>
          <p:cNvSpPr>
            <a:spLocks noGrp="1"/>
          </p:cNvSpPr>
          <p:nvPr>
            <p:ph type="pic" sz="quarter" idx="13"/>
          </p:nvPr>
        </p:nvSpPr>
        <p:spPr>
          <a:xfrm>
            <a:off x="457201" y="1555750"/>
            <a:ext cx="2732620" cy="1317094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81" name="Shape 281"/>
          <p:cNvSpPr>
            <a:spLocks noGrp="1"/>
          </p:cNvSpPr>
          <p:nvPr>
            <p:ph type="pic" sz="quarter" idx="14"/>
          </p:nvPr>
        </p:nvSpPr>
        <p:spPr>
          <a:xfrm>
            <a:off x="457201" y="3020484"/>
            <a:ext cx="2732620" cy="1317098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82" name="Shape 282"/>
          <p:cNvSpPr>
            <a:spLocks noGrp="1"/>
          </p:cNvSpPr>
          <p:nvPr>
            <p:ph type="pic" sz="quarter" idx="15"/>
          </p:nvPr>
        </p:nvSpPr>
        <p:spPr>
          <a:xfrm>
            <a:off x="457201" y="4485220"/>
            <a:ext cx="2732620" cy="1317098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83" name="Shape 283"/>
          <p:cNvSpPr>
            <a:spLocks noGrp="1"/>
          </p:cNvSpPr>
          <p:nvPr>
            <p:ph type="body" sz="quarter" idx="16"/>
          </p:nvPr>
        </p:nvSpPr>
        <p:spPr>
          <a:xfrm>
            <a:off x="3337459" y="1555756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84" name="Shape 284"/>
          <p:cNvSpPr>
            <a:spLocks noGrp="1"/>
          </p:cNvSpPr>
          <p:nvPr>
            <p:ph type="body" sz="quarter" idx="17"/>
          </p:nvPr>
        </p:nvSpPr>
        <p:spPr>
          <a:xfrm>
            <a:off x="3337459" y="3020486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285" name="Shape 285"/>
          <p:cNvSpPr>
            <a:spLocks noGrp="1"/>
          </p:cNvSpPr>
          <p:nvPr>
            <p:ph type="body" sz="quarter" idx="18"/>
          </p:nvPr>
        </p:nvSpPr>
        <p:spPr>
          <a:xfrm>
            <a:off x="3337459" y="4485224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0" name="Shape 5"/>
          <p:cNvSpPr>
            <a:spLocks noGrp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6131D-E58A-41A8-90D6-0F16821C679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416654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294" name="Shape 294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295" name="Shape 295"/>
          <p:cNvSpPr>
            <a:spLocks noGrp="1"/>
          </p:cNvSpPr>
          <p:nvPr>
            <p:ph type="pic" sz="quarter" idx="13"/>
          </p:nvPr>
        </p:nvSpPr>
        <p:spPr>
          <a:xfrm>
            <a:off x="457200" y="1555754"/>
            <a:ext cx="1946673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96" name="Shape 296"/>
          <p:cNvSpPr>
            <a:spLocks noGrp="1"/>
          </p:cNvSpPr>
          <p:nvPr>
            <p:ph type="pic" sz="quarter" idx="14"/>
          </p:nvPr>
        </p:nvSpPr>
        <p:spPr>
          <a:xfrm>
            <a:off x="2550716" y="1555754"/>
            <a:ext cx="1947467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97" name="Shape 297"/>
          <p:cNvSpPr>
            <a:spLocks noGrp="1"/>
          </p:cNvSpPr>
          <p:nvPr>
            <p:ph type="pic" sz="quarter" idx="15"/>
          </p:nvPr>
        </p:nvSpPr>
        <p:spPr>
          <a:xfrm>
            <a:off x="4644394" y="1555754"/>
            <a:ext cx="1948895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98" name="Shape 298"/>
          <p:cNvSpPr>
            <a:spLocks noGrp="1"/>
          </p:cNvSpPr>
          <p:nvPr>
            <p:ph type="pic" sz="quarter" idx="16"/>
          </p:nvPr>
        </p:nvSpPr>
        <p:spPr>
          <a:xfrm>
            <a:off x="6740127" y="1555754"/>
            <a:ext cx="1947468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299" name="Shape 299"/>
          <p:cNvSpPr>
            <a:spLocks noGrp="1"/>
          </p:cNvSpPr>
          <p:nvPr>
            <p:ph type="body" sz="quarter" idx="17"/>
          </p:nvPr>
        </p:nvSpPr>
        <p:spPr>
          <a:xfrm>
            <a:off x="457203" y="3605212"/>
            <a:ext cx="1946670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300" name="Shape 300"/>
          <p:cNvSpPr>
            <a:spLocks noGrp="1"/>
          </p:cNvSpPr>
          <p:nvPr>
            <p:ph type="body" sz="quarter" idx="18"/>
          </p:nvPr>
        </p:nvSpPr>
        <p:spPr>
          <a:xfrm>
            <a:off x="2551512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301" name="Shape 301"/>
          <p:cNvSpPr>
            <a:spLocks noGrp="1"/>
          </p:cNvSpPr>
          <p:nvPr>
            <p:ph type="body" sz="quarter" idx="19"/>
          </p:nvPr>
        </p:nvSpPr>
        <p:spPr>
          <a:xfrm>
            <a:off x="4646613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302" name="Shape 302"/>
          <p:cNvSpPr>
            <a:spLocks noGrp="1"/>
          </p:cNvSpPr>
          <p:nvPr>
            <p:ph type="body" sz="quarter" idx="20"/>
          </p:nvPr>
        </p:nvSpPr>
        <p:spPr>
          <a:xfrm>
            <a:off x="6740129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2" name="Shape 5"/>
          <p:cNvSpPr>
            <a:spLocks noGrp="1"/>
          </p:cNvSpPr>
          <p:nvPr>
            <p:ph type="sldNum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F9B9A-0331-4D71-9EE5-A90190A0B3C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180077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gram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311" name="Shape 311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312" name="Shape 312"/>
          <p:cNvSpPr>
            <a:spLocks noGrp="1"/>
          </p:cNvSpPr>
          <p:nvPr>
            <p:ph type="body" sz="half" idx="13"/>
          </p:nvPr>
        </p:nvSpPr>
        <p:spPr>
          <a:xfrm>
            <a:off x="4645821" y="1555751"/>
            <a:ext cx="4040981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E3742-8450-4399-AB3F-115049E038D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221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gram with sm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321" name="Shape 321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322" name="Shape 322"/>
          <p:cNvSpPr>
            <a:spLocks noGrp="1"/>
          </p:cNvSpPr>
          <p:nvPr>
            <p:ph type="body" sz="quarter" idx="13"/>
          </p:nvPr>
        </p:nvSpPr>
        <p:spPr>
          <a:xfrm>
            <a:off x="6042026" y="1555751"/>
            <a:ext cx="2644776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B43DD-CC43-4BB5-AA19-E6D53CAF0AE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601274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331" name="Shape 331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C6655-6995-4E16-BC32-EFAFB6BED0E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122560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339" name="Shape 339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043BD-A838-4AF1-AF50-D454CF2A4A5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278566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348" name="Shape 348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24F9A-A289-4B88-B84E-BE7AC5468648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78238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ermiss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9.jpg" descr="Bil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358"/>
          <p:cNvSpPr>
            <a:spLocks/>
          </p:cNvSpPr>
          <p:nvPr/>
        </p:nvSpPr>
        <p:spPr bwMode="auto">
          <a:xfrm>
            <a:off x="3268663" y="3054350"/>
            <a:ext cx="1443037" cy="1519238"/>
          </a:xfrm>
          <a:custGeom>
            <a:avLst/>
            <a:gdLst>
              <a:gd name="T0" fmla="*/ 2147483647 w 21533"/>
              <a:gd name="T1" fmla="*/ 2147483647 h 21366"/>
              <a:gd name="T2" fmla="*/ 2147483647 w 21533"/>
              <a:gd name="T3" fmla="*/ 2147483647 h 21366"/>
              <a:gd name="T4" fmla="*/ 2147483647 w 21533"/>
              <a:gd name="T5" fmla="*/ 2147483647 h 21366"/>
              <a:gd name="T6" fmla="*/ 2147483647 w 21533"/>
              <a:gd name="T7" fmla="*/ 2147483647 h 21366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33" h="21366" extrusionOk="0">
                <a:moveTo>
                  <a:pt x="710" y="1755"/>
                </a:moveTo>
                <a:lnTo>
                  <a:pt x="13979" y="34"/>
                </a:lnTo>
                <a:cubicBezTo>
                  <a:pt x="14155" y="-19"/>
                  <a:pt x="14477" y="-47"/>
                  <a:pt x="14798" y="247"/>
                </a:cubicBezTo>
                <a:lnTo>
                  <a:pt x="20897" y="3686"/>
                </a:lnTo>
                <a:cubicBezTo>
                  <a:pt x="21163" y="4010"/>
                  <a:pt x="21579" y="3909"/>
                  <a:pt x="21529" y="4505"/>
                </a:cubicBezTo>
                <a:cubicBezTo>
                  <a:pt x="21527" y="8955"/>
                  <a:pt x="21454" y="13438"/>
                  <a:pt x="21453" y="17889"/>
                </a:cubicBezTo>
                <a:cubicBezTo>
                  <a:pt x="21402" y="18404"/>
                  <a:pt x="21344" y="18377"/>
                  <a:pt x="20992" y="18536"/>
                </a:cubicBezTo>
                <a:lnTo>
                  <a:pt x="7336" y="21193"/>
                </a:lnTo>
                <a:cubicBezTo>
                  <a:pt x="6666" y="21553"/>
                  <a:pt x="6643" y="21267"/>
                  <a:pt x="6153" y="21108"/>
                </a:cubicBezTo>
                <a:lnTo>
                  <a:pt x="749" y="16163"/>
                </a:lnTo>
                <a:cubicBezTo>
                  <a:pt x="429" y="15776"/>
                  <a:pt x="479" y="15675"/>
                  <a:pt x="454" y="15199"/>
                </a:cubicBezTo>
                <a:lnTo>
                  <a:pt x="0" y="2638"/>
                </a:lnTo>
                <a:cubicBezTo>
                  <a:pt x="13" y="2136"/>
                  <a:pt x="-21" y="2045"/>
                  <a:pt x="710" y="1755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357" name="Shape 357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35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157E4-CA2E-47AF-BE46-550F82E2C9C8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1817104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ermiss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0.jpg" descr="Bil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369"/>
          <p:cNvSpPr>
            <a:spLocks/>
          </p:cNvSpPr>
          <p:nvPr/>
        </p:nvSpPr>
        <p:spPr bwMode="auto">
          <a:xfrm>
            <a:off x="2644775" y="3038475"/>
            <a:ext cx="1493838" cy="1708150"/>
          </a:xfrm>
          <a:custGeom>
            <a:avLst/>
            <a:gdLst>
              <a:gd name="T0" fmla="*/ 2147483647 w 21380"/>
              <a:gd name="T1" fmla="*/ 2147483647 h 21475"/>
              <a:gd name="T2" fmla="*/ 2147483647 w 21380"/>
              <a:gd name="T3" fmla="*/ 2147483647 h 21475"/>
              <a:gd name="T4" fmla="*/ 2147483647 w 21380"/>
              <a:gd name="T5" fmla="*/ 2147483647 h 21475"/>
              <a:gd name="T6" fmla="*/ 2147483647 w 21380"/>
              <a:gd name="T7" fmla="*/ 2147483647 h 21475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80" h="21475" extrusionOk="0">
                <a:moveTo>
                  <a:pt x="531" y="2659"/>
                </a:moveTo>
                <a:lnTo>
                  <a:pt x="14673" y="6"/>
                </a:lnTo>
                <a:cubicBezTo>
                  <a:pt x="14884" y="-47"/>
                  <a:pt x="14829" y="258"/>
                  <a:pt x="15086" y="285"/>
                </a:cubicBezTo>
                <a:lnTo>
                  <a:pt x="20652" y="5317"/>
                </a:lnTo>
                <a:cubicBezTo>
                  <a:pt x="21033" y="5825"/>
                  <a:pt x="20931" y="5532"/>
                  <a:pt x="21041" y="6100"/>
                </a:cubicBezTo>
                <a:lnTo>
                  <a:pt x="21380" y="16932"/>
                </a:lnTo>
                <a:cubicBezTo>
                  <a:pt x="21320" y="17449"/>
                  <a:pt x="21348" y="17816"/>
                  <a:pt x="20925" y="17975"/>
                </a:cubicBezTo>
                <a:lnTo>
                  <a:pt x="7020" y="21394"/>
                </a:lnTo>
                <a:cubicBezTo>
                  <a:pt x="6482" y="21553"/>
                  <a:pt x="6575" y="21458"/>
                  <a:pt x="6054" y="21269"/>
                </a:cubicBezTo>
                <a:lnTo>
                  <a:pt x="1780" y="15417"/>
                </a:lnTo>
                <a:cubicBezTo>
                  <a:pt x="1216" y="14789"/>
                  <a:pt x="1457" y="14832"/>
                  <a:pt x="1120" y="14564"/>
                </a:cubicBezTo>
                <a:lnTo>
                  <a:pt x="103" y="3802"/>
                </a:lnTo>
                <a:cubicBezTo>
                  <a:pt x="21" y="3084"/>
                  <a:pt x="-220" y="2874"/>
                  <a:pt x="531" y="2659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368" name="Shape 368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36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6265B-AFEE-4B62-8551-6795CAE4770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735809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ermission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65"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378"/>
          <p:cNvSpPr>
            <a:spLocks/>
          </p:cNvSpPr>
          <p:nvPr/>
        </p:nvSpPr>
        <p:spPr bwMode="auto">
          <a:xfrm>
            <a:off x="4641850" y="1358900"/>
            <a:ext cx="1550988" cy="21256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4495" y="0"/>
                </a:moveTo>
                <a:lnTo>
                  <a:pt x="20815" y="1880"/>
                </a:lnTo>
                <a:cubicBezTo>
                  <a:pt x="21396" y="2053"/>
                  <a:pt x="21542" y="2227"/>
                  <a:pt x="21600" y="2631"/>
                </a:cubicBezTo>
                <a:cubicBezTo>
                  <a:pt x="21571" y="5764"/>
                  <a:pt x="21542" y="8896"/>
                  <a:pt x="21513" y="12029"/>
                </a:cubicBezTo>
                <a:lnTo>
                  <a:pt x="18895" y="20906"/>
                </a:lnTo>
                <a:cubicBezTo>
                  <a:pt x="18691" y="21367"/>
                  <a:pt x="18487" y="21541"/>
                  <a:pt x="17891" y="21600"/>
                </a:cubicBezTo>
                <a:lnTo>
                  <a:pt x="567" y="19402"/>
                </a:lnTo>
                <a:cubicBezTo>
                  <a:pt x="145" y="19344"/>
                  <a:pt x="116" y="19228"/>
                  <a:pt x="87" y="18969"/>
                </a:cubicBezTo>
                <a:cubicBezTo>
                  <a:pt x="44" y="15624"/>
                  <a:pt x="44" y="12106"/>
                  <a:pt x="0" y="8761"/>
                </a:cubicBezTo>
                <a:lnTo>
                  <a:pt x="3578" y="578"/>
                </a:lnTo>
                <a:cubicBezTo>
                  <a:pt x="3840" y="96"/>
                  <a:pt x="3840" y="19"/>
                  <a:pt x="4495" y="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379" name="Shape 379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37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4E3BE-2324-47C5-BA0F-B3FE7B326A3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099585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ermission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2.jpg" descr="\\192.168.1.183\PresentationLoad\PRESENTATIONLOAD\4_PRODUKTION\1_TEMPLATES\Premium Templates\Produkte\Business Concept\Cubes\Bilder\Titelfolien\Titel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388"/>
          <p:cNvSpPr>
            <a:spLocks/>
          </p:cNvSpPr>
          <p:nvPr/>
        </p:nvSpPr>
        <p:spPr bwMode="auto">
          <a:xfrm>
            <a:off x="4699000" y="163513"/>
            <a:ext cx="2005013" cy="2197100"/>
          </a:xfrm>
          <a:custGeom>
            <a:avLst/>
            <a:gdLst>
              <a:gd name="T0" fmla="*/ 2147483647 w 21545"/>
              <a:gd name="T1" fmla="*/ 2147483647 h 21498"/>
              <a:gd name="T2" fmla="*/ 2147483647 w 21545"/>
              <a:gd name="T3" fmla="*/ 2147483647 h 21498"/>
              <a:gd name="T4" fmla="*/ 2147483647 w 21545"/>
              <a:gd name="T5" fmla="*/ 2147483647 h 21498"/>
              <a:gd name="T6" fmla="*/ 2147483647 w 21545"/>
              <a:gd name="T7" fmla="*/ 2147483647 h 214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5" h="21498" extrusionOk="0">
                <a:moveTo>
                  <a:pt x="721" y="3120"/>
                </a:moveTo>
                <a:lnTo>
                  <a:pt x="12297" y="12"/>
                </a:lnTo>
                <a:cubicBezTo>
                  <a:pt x="12465" y="-32"/>
                  <a:pt x="12705" y="56"/>
                  <a:pt x="12910" y="78"/>
                </a:cubicBezTo>
                <a:lnTo>
                  <a:pt x="21059" y="5203"/>
                </a:lnTo>
                <a:cubicBezTo>
                  <a:pt x="21552" y="5500"/>
                  <a:pt x="21576" y="5500"/>
                  <a:pt x="21528" y="5996"/>
                </a:cubicBezTo>
                <a:lnTo>
                  <a:pt x="20843" y="17204"/>
                </a:lnTo>
                <a:cubicBezTo>
                  <a:pt x="20795" y="17634"/>
                  <a:pt x="20602" y="17667"/>
                  <a:pt x="20266" y="17799"/>
                </a:cubicBezTo>
                <a:lnTo>
                  <a:pt x="8763" y="21436"/>
                </a:lnTo>
                <a:cubicBezTo>
                  <a:pt x="8258" y="21568"/>
                  <a:pt x="8474" y="21469"/>
                  <a:pt x="8005" y="21337"/>
                </a:cubicBezTo>
                <a:lnTo>
                  <a:pt x="180" y="15319"/>
                </a:lnTo>
                <a:cubicBezTo>
                  <a:pt x="-24" y="15220"/>
                  <a:pt x="24" y="15220"/>
                  <a:pt x="0" y="14824"/>
                </a:cubicBezTo>
                <a:lnTo>
                  <a:pt x="144" y="4079"/>
                </a:lnTo>
                <a:cubicBezTo>
                  <a:pt x="156" y="3660"/>
                  <a:pt x="-12" y="3472"/>
                  <a:pt x="721" y="312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389" name="Shape 389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38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501FB-D49B-41E0-AE55-158471957EE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834535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ermission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3.jpg" descr="\\192.168.1.183\PresentationLoad\PRESENTATIONLOAD\4_PRODUKTION\1_TEMPLATES\Premium Templates\Produkte\Business Concept\Cubes\Bilder\Titelfolien\Titel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579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398"/>
          <p:cNvSpPr>
            <a:spLocks/>
          </p:cNvSpPr>
          <p:nvPr/>
        </p:nvSpPr>
        <p:spPr bwMode="auto">
          <a:xfrm>
            <a:off x="4483100" y="2516188"/>
            <a:ext cx="2698750" cy="3151187"/>
          </a:xfrm>
          <a:custGeom>
            <a:avLst/>
            <a:gdLst>
              <a:gd name="T0" fmla="*/ 2147483647 w 21551"/>
              <a:gd name="T1" fmla="*/ 2147483647 h 21398"/>
              <a:gd name="T2" fmla="*/ 2147483647 w 21551"/>
              <a:gd name="T3" fmla="*/ 2147483647 h 21398"/>
              <a:gd name="T4" fmla="*/ 2147483647 w 21551"/>
              <a:gd name="T5" fmla="*/ 2147483647 h 21398"/>
              <a:gd name="T6" fmla="*/ 2147483647 w 21551"/>
              <a:gd name="T7" fmla="*/ 2147483647 h 213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51" h="21398" extrusionOk="0">
                <a:moveTo>
                  <a:pt x="814" y="2117"/>
                </a:moveTo>
                <a:lnTo>
                  <a:pt x="13137" y="75"/>
                </a:lnTo>
                <a:cubicBezTo>
                  <a:pt x="14489" y="-143"/>
                  <a:pt x="14206" y="154"/>
                  <a:pt x="14491" y="433"/>
                </a:cubicBezTo>
                <a:lnTo>
                  <a:pt x="21006" y="6855"/>
                </a:lnTo>
                <a:cubicBezTo>
                  <a:pt x="21299" y="7271"/>
                  <a:pt x="21600" y="7660"/>
                  <a:pt x="21544" y="8251"/>
                </a:cubicBezTo>
                <a:lnTo>
                  <a:pt x="20241" y="17838"/>
                </a:lnTo>
                <a:cubicBezTo>
                  <a:pt x="20147" y="18290"/>
                  <a:pt x="19534" y="18422"/>
                  <a:pt x="19173" y="18507"/>
                </a:cubicBezTo>
                <a:lnTo>
                  <a:pt x="6147" y="21363"/>
                </a:lnTo>
                <a:cubicBezTo>
                  <a:pt x="5479" y="21457"/>
                  <a:pt x="5223" y="21359"/>
                  <a:pt x="4885" y="21068"/>
                </a:cubicBezTo>
                <a:lnTo>
                  <a:pt x="0" y="12329"/>
                </a:lnTo>
                <a:cubicBezTo>
                  <a:pt x="27" y="9179"/>
                  <a:pt x="34" y="5942"/>
                  <a:pt x="61" y="2792"/>
                </a:cubicBezTo>
                <a:cubicBezTo>
                  <a:pt x="79" y="2538"/>
                  <a:pt x="220" y="2214"/>
                  <a:pt x="814" y="2117"/>
                </a:cubicBezTo>
                <a:close/>
              </a:path>
            </a:pathLst>
          </a:custGeom>
          <a:solidFill>
            <a:srgbClr val="0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399" name="Shape 399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39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3D779-8CEA-4022-B90A-4136904AD51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501498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ermission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6.png" descr="\\192.168.1.183\PresentationLoad\PRESENTATIONLOAD\4_PRODUKTION\1_TEMPLATES\Premium Templates\Produkte\Business Concept\Cubes\Bilder\Titelfolien\Titel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1" r="3708"/>
          <a:stretch>
            <a:fillRect/>
          </a:stretch>
        </p:blipFill>
        <p:spPr bwMode="auto">
          <a:xfrm>
            <a:off x="0" y="-71438"/>
            <a:ext cx="9144000" cy="586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409"/>
          <p:cNvSpPr>
            <a:spLocks/>
          </p:cNvSpPr>
          <p:nvPr/>
        </p:nvSpPr>
        <p:spPr bwMode="auto">
          <a:xfrm>
            <a:off x="3573463" y="225425"/>
            <a:ext cx="1089025" cy="1179513"/>
          </a:xfrm>
          <a:custGeom>
            <a:avLst/>
            <a:gdLst>
              <a:gd name="T0" fmla="*/ 2147483647 w 21600"/>
              <a:gd name="T1" fmla="*/ 2147483647 h 21539"/>
              <a:gd name="T2" fmla="*/ 2147483647 w 21600"/>
              <a:gd name="T3" fmla="*/ 2147483647 h 21539"/>
              <a:gd name="T4" fmla="*/ 2147483647 w 21600"/>
              <a:gd name="T5" fmla="*/ 2147483647 h 21539"/>
              <a:gd name="T6" fmla="*/ 2147483647 w 21600"/>
              <a:gd name="T7" fmla="*/ 2147483647 h 2153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39" extrusionOk="0">
                <a:moveTo>
                  <a:pt x="993" y="1006"/>
                </a:moveTo>
                <a:lnTo>
                  <a:pt x="15790" y="0"/>
                </a:lnTo>
                <a:cubicBezTo>
                  <a:pt x="16237" y="15"/>
                  <a:pt x="16486" y="-61"/>
                  <a:pt x="16833" y="183"/>
                </a:cubicBezTo>
                <a:lnTo>
                  <a:pt x="21203" y="4344"/>
                </a:lnTo>
                <a:cubicBezTo>
                  <a:pt x="21484" y="4619"/>
                  <a:pt x="21517" y="4847"/>
                  <a:pt x="21600" y="5350"/>
                </a:cubicBezTo>
                <a:lnTo>
                  <a:pt x="21352" y="19161"/>
                </a:lnTo>
                <a:cubicBezTo>
                  <a:pt x="20822" y="19466"/>
                  <a:pt x="20491" y="19634"/>
                  <a:pt x="20061" y="20213"/>
                </a:cubicBezTo>
                <a:lnTo>
                  <a:pt x="5363" y="21539"/>
                </a:lnTo>
                <a:cubicBezTo>
                  <a:pt x="4750" y="20945"/>
                  <a:pt x="4386" y="20624"/>
                  <a:pt x="3476" y="20762"/>
                </a:cubicBezTo>
                <a:lnTo>
                  <a:pt x="199" y="15548"/>
                </a:lnTo>
                <a:lnTo>
                  <a:pt x="0" y="1738"/>
                </a:lnTo>
                <a:cubicBezTo>
                  <a:pt x="232" y="1311"/>
                  <a:pt x="463" y="1113"/>
                  <a:pt x="993" y="1006"/>
                </a:cubicBezTo>
                <a:close/>
              </a:path>
            </a:pathLst>
          </a:custGeom>
          <a:solidFill>
            <a:srgbClr val="00808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408" name="Shape 408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40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6FC4F-1856-4D96-A479-F25CC6610E8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62526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ermission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>
            <a:spLocks noGrp="1"/>
          </p:cNvSpPr>
          <p:nvPr>
            <p:ph type="pic" idx="13"/>
          </p:nvPr>
        </p:nvSpPr>
        <p:spPr>
          <a:xfrm>
            <a:off x="0" y="5"/>
            <a:ext cx="9144000" cy="5802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418" name="Shape 418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8932C-4CBE-4856-845D-E53D7ED37E2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96694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ermission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>
            <a:spLocks noGrp="1"/>
          </p:cNvSpPr>
          <p:nvPr>
            <p:ph type="pic" idx="13"/>
          </p:nvPr>
        </p:nvSpPr>
        <p:spPr>
          <a:xfrm>
            <a:off x="0" y="5"/>
            <a:ext cx="9144000" cy="5802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427" name="Shape 427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66839-3369-483C-BC44-8B2E7E4FDCD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014648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436" name="Shape 436"/>
          <p:cNvSpPr>
            <a:spLocks noGrp="1"/>
          </p:cNvSpPr>
          <p:nvPr>
            <p:ph type="body" idx="1"/>
          </p:nvPr>
        </p:nvSpPr>
        <p:spPr>
          <a:xfrm>
            <a:off x="457200" y="339353"/>
            <a:ext cx="8229600" cy="3179352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None/>
              <a:defRPr sz="2800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9EAE8-0167-498D-9095-AEAB6F96211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363582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estions &amp; 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443"/>
          <p:cNvSpPr>
            <a:spLocks noChangeArrowheads="1"/>
          </p:cNvSpPr>
          <p:nvPr/>
        </p:nvSpPr>
        <p:spPr bwMode="auto">
          <a:xfrm>
            <a:off x="395288" y="933450"/>
            <a:ext cx="81057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s-MX" sz="15000" b="1" smtClean="0">
                <a:solidFill>
                  <a:srgbClr val="D8D8D8"/>
                </a:solidFill>
              </a:rPr>
              <a:t>Q &amp; A</a:t>
            </a:r>
          </a:p>
        </p:txBody>
      </p:sp>
      <p:sp>
        <p:nvSpPr>
          <p:cNvPr id="444" name="Shape 4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Any questions?</a:t>
            </a:r>
          </a:p>
        </p:txBody>
      </p:sp>
      <p:sp>
        <p:nvSpPr>
          <p:cNvPr id="446" name="Shape 446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447" name="Shape 447"/>
          <p:cNvSpPr>
            <a:spLocks noGrp="1"/>
          </p:cNvSpPr>
          <p:nvPr>
            <p:ph type="body" sz="half" idx="1"/>
          </p:nvPr>
        </p:nvSpPr>
        <p:spPr>
          <a:xfrm>
            <a:off x="457200" y="1555756"/>
            <a:ext cx="8229600" cy="1962953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None/>
              <a:defRPr sz="6000" b="1"/>
            </a:lvl1pPr>
          </a:lstStyle>
          <a:p>
            <a:r>
              <a:t>Questions &amp; Answers</a:t>
            </a:r>
          </a:p>
        </p:txBody>
      </p:sp>
      <p:sp>
        <p:nvSpPr>
          <p:cNvPr id="6" name="Shape 44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CC79A-D317-458F-BE73-DCF697DAE02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929179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Thank you!</a:t>
            </a:r>
          </a:p>
        </p:txBody>
      </p:sp>
      <p:sp>
        <p:nvSpPr>
          <p:cNvPr id="456" name="Shape 456"/>
          <p:cNvSpPr>
            <a:spLocks noGrp="1"/>
          </p:cNvSpPr>
          <p:nvPr>
            <p:ph type="pic" sz="quarter" idx="13"/>
          </p:nvPr>
        </p:nvSpPr>
        <p:spPr>
          <a:xfrm>
            <a:off x="1" y="3671107"/>
            <a:ext cx="4572016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457" name="Shape 457"/>
          <p:cNvSpPr>
            <a:spLocks noGrp="1"/>
          </p:cNvSpPr>
          <p:nvPr>
            <p:ph type="body" sz="quarter" idx="1"/>
          </p:nvPr>
        </p:nvSpPr>
        <p:spPr>
          <a:xfrm>
            <a:off x="6042026" y="2348809"/>
            <a:ext cx="2644776" cy="71343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400" b="1"/>
            </a:lvl1pPr>
          </a:lstStyle>
          <a:p>
            <a:r>
              <a:t>IDCNMarian Chiraches</a:t>
            </a:r>
          </a:p>
        </p:txBody>
      </p:sp>
      <p:sp>
        <p:nvSpPr>
          <p:cNvPr id="458" name="Shape 458"/>
          <p:cNvSpPr>
            <a:spLocks noGrp="1"/>
          </p:cNvSpPr>
          <p:nvPr>
            <p:ph type="body" sz="quarter" idx="14"/>
          </p:nvPr>
        </p:nvSpPr>
        <p:spPr>
          <a:xfrm>
            <a:off x="6042026" y="1555750"/>
            <a:ext cx="2644776" cy="644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59" name="Shape 459"/>
          <p:cNvSpPr>
            <a:spLocks noGrp="1"/>
          </p:cNvSpPr>
          <p:nvPr>
            <p:ph type="body" sz="quarter" idx="15"/>
          </p:nvPr>
        </p:nvSpPr>
        <p:spPr>
          <a:xfrm>
            <a:off x="6042026" y="3210454"/>
            <a:ext cx="2644776" cy="142765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0" name="Shape 460"/>
          <p:cNvSpPr>
            <a:spLocks noGrp="1"/>
          </p:cNvSpPr>
          <p:nvPr>
            <p:ph type="body" sz="quarter" idx="16"/>
          </p:nvPr>
        </p:nvSpPr>
        <p:spPr>
          <a:xfrm>
            <a:off x="6042026" y="4786322"/>
            <a:ext cx="2644776" cy="1015992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D3CCF-49A9-4011-9788-C599F561293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299203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Shape 46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hape 468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F6118-C7DA-47C5-AF79-36E174A62B2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07388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png" descr="\\192.168.1.183\PresentationLoad\PRESENTATIONLOAD\4_PRODUKTION\1_TEMPLATES\Premium Templates\Produkte\Business Concept\Cubes\Bilder\Titelfolien\Titel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476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2">
              <a:lumOff val="15098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479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/>
            </a:pPr>
            <a:endParaRPr kern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7" name="Shape 480"/>
          <p:cNvSpPr>
            <a:spLocks/>
          </p:cNvSpPr>
          <p:nvPr/>
        </p:nvSpPr>
        <p:spPr bwMode="auto">
          <a:xfrm>
            <a:off x="4068763" y="2286000"/>
            <a:ext cx="1036637" cy="1196975"/>
          </a:xfrm>
          <a:custGeom>
            <a:avLst/>
            <a:gdLst>
              <a:gd name="T0" fmla="*/ 2147483647 w 21553"/>
              <a:gd name="T1" fmla="*/ 2147483647 h 21475"/>
              <a:gd name="T2" fmla="*/ 2147483647 w 21553"/>
              <a:gd name="T3" fmla="*/ 2147483647 h 21475"/>
              <a:gd name="T4" fmla="*/ 2147483647 w 21553"/>
              <a:gd name="T5" fmla="*/ 2147483647 h 21475"/>
              <a:gd name="T6" fmla="*/ 2147483647 w 21553"/>
              <a:gd name="T7" fmla="*/ 2147483647 h 21475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53" h="21475" extrusionOk="0">
                <a:moveTo>
                  <a:pt x="711" y="2659"/>
                </a:moveTo>
                <a:lnTo>
                  <a:pt x="14848" y="6"/>
                </a:lnTo>
                <a:cubicBezTo>
                  <a:pt x="15059" y="-47"/>
                  <a:pt x="15004" y="258"/>
                  <a:pt x="15261" y="285"/>
                </a:cubicBezTo>
                <a:lnTo>
                  <a:pt x="20825" y="5317"/>
                </a:lnTo>
                <a:cubicBezTo>
                  <a:pt x="21206" y="5825"/>
                  <a:pt x="21104" y="5532"/>
                  <a:pt x="21214" y="6100"/>
                </a:cubicBezTo>
                <a:lnTo>
                  <a:pt x="21553" y="16932"/>
                </a:lnTo>
                <a:cubicBezTo>
                  <a:pt x="21493" y="17449"/>
                  <a:pt x="21521" y="17816"/>
                  <a:pt x="21098" y="17975"/>
                </a:cubicBezTo>
                <a:lnTo>
                  <a:pt x="7197" y="21394"/>
                </a:lnTo>
                <a:cubicBezTo>
                  <a:pt x="6660" y="21553"/>
                  <a:pt x="6753" y="21458"/>
                  <a:pt x="6232" y="21269"/>
                </a:cubicBezTo>
                <a:lnTo>
                  <a:pt x="1860" y="15417"/>
                </a:lnTo>
                <a:cubicBezTo>
                  <a:pt x="1495" y="14618"/>
                  <a:pt x="1290" y="14746"/>
                  <a:pt x="1151" y="14265"/>
                </a:cubicBezTo>
                <a:lnTo>
                  <a:pt x="35" y="3759"/>
                </a:lnTo>
                <a:cubicBezTo>
                  <a:pt x="-47" y="3041"/>
                  <a:pt x="-40" y="2874"/>
                  <a:pt x="711" y="2659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5819775"/>
            <a:ext cx="13716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77" name="Shape 477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Click to add title</a:t>
            </a:r>
          </a:p>
        </p:txBody>
      </p:sp>
      <p:sp>
        <p:nvSpPr>
          <p:cNvPr id="478" name="Shape 478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Click to add subtitle</a:t>
            </a:r>
          </a:p>
        </p:txBody>
      </p:sp>
      <p:sp>
        <p:nvSpPr>
          <p:cNvPr id="9" name="Shape 482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05C6E-D2A2-4939-B532-36539D8C322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652863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4.jpg" descr="\\192.168.1.183\PresentationLoad\PRESENTATIONLOAD\4_PRODUKTION\1_TEMPLATES\Premium Templates\Produkte\Business Concept\Cubes\Bilder\Titelfolien\Titel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490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2">
              <a:lumOff val="15098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493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7" name="Shape 494"/>
          <p:cNvSpPr>
            <a:spLocks/>
          </p:cNvSpPr>
          <p:nvPr/>
        </p:nvSpPr>
        <p:spPr bwMode="auto">
          <a:xfrm>
            <a:off x="5514975" y="1838325"/>
            <a:ext cx="1801813" cy="2127250"/>
          </a:xfrm>
          <a:custGeom>
            <a:avLst/>
            <a:gdLst>
              <a:gd name="T0" fmla="*/ 2147483647 w 21564"/>
              <a:gd name="T1" fmla="*/ 2147483647 h 21480"/>
              <a:gd name="T2" fmla="*/ 2147483647 w 21564"/>
              <a:gd name="T3" fmla="*/ 2147483647 h 21480"/>
              <a:gd name="T4" fmla="*/ 2147483647 w 21564"/>
              <a:gd name="T5" fmla="*/ 2147483647 h 21480"/>
              <a:gd name="T6" fmla="*/ 2147483647 w 21564"/>
              <a:gd name="T7" fmla="*/ 2147483647 h 2148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64" h="21480" extrusionOk="0">
                <a:moveTo>
                  <a:pt x="824" y="2084"/>
                </a:moveTo>
                <a:lnTo>
                  <a:pt x="13344" y="29"/>
                </a:lnTo>
                <a:cubicBezTo>
                  <a:pt x="13840" y="-60"/>
                  <a:pt x="14170" y="62"/>
                  <a:pt x="14458" y="343"/>
                </a:cubicBezTo>
                <a:lnTo>
                  <a:pt x="21255" y="7185"/>
                </a:lnTo>
                <a:cubicBezTo>
                  <a:pt x="21552" y="7604"/>
                  <a:pt x="21600" y="7688"/>
                  <a:pt x="21544" y="8283"/>
                </a:cubicBezTo>
                <a:lnTo>
                  <a:pt x="20122" y="17806"/>
                </a:lnTo>
                <a:cubicBezTo>
                  <a:pt x="20027" y="18261"/>
                  <a:pt x="19766" y="18347"/>
                  <a:pt x="19401" y="18433"/>
                </a:cubicBezTo>
                <a:lnTo>
                  <a:pt x="6220" y="21445"/>
                </a:lnTo>
                <a:cubicBezTo>
                  <a:pt x="5544" y="21540"/>
                  <a:pt x="5285" y="21441"/>
                  <a:pt x="4943" y="21149"/>
                </a:cubicBezTo>
                <a:lnTo>
                  <a:pt x="0" y="12357"/>
                </a:lnTo>
                <a:cubicBezTo>
                  <a:pt x="27" y="9188"/>
                  <a:pt x="34" y="5932"/>
                  <a:pt x="62" y="2763"/>
                </a:cubicBezTo>
                <a:cubicBezTo>
                  <a:pt x="80" y="2507"/>
                  <a:pt x="223" y="2181"/>
                  <a:pt x="824" y="2084"/>
                </a:cubicBezTo>
                <a:close/>
              </a:path>
            </a:pathLst>
          </a:custGeom>
          <a:solidFill>
            <a:srgbClr val="0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5800725"/>
            <a:ext cx="13716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91" name="Shape 491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Click to add title</a:t>
            </a:r>
          </a:p>
        </p:txBody>
      </p:sp>
      <p:sp>
        <p:nvSpPr>
          <p:cNvPr id="492" name="Shape 492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Click to add subtitle</a:t>
            </a:r>
          </a:p>
        </p:txBody>
      </p:sp>
      <p:sp>
        <p:nvSpPr>
          <p:cNvPr id="9" name="Shape 496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36205-F3C6-4F03-93DA-1D56CA9016A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128695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6.png" descr="\\192.168.1.183\PresentationLoad\PRESENTATIONLOAD\4_PRODUKTION\1_TEMPLATES\Premium Templates\Produkte\Business Concept\Cubes\Bilder\Titelfolien\Titel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504"/>
          <p:cNvSpPr>
            <a:spLocks noChangeArrowheads="1"/>
          </p:cNvSpPr>
          <p:nvPr/>
        </p:nvSpPr>
        <p:spPr bwMode="auto">
          <a:xfrm>
            <a:off x="141288" y="4335463"/>
            <a:ext cx="8872537" cy="2370137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endParaRPr lang="es-MX" altLang="es-MX" sz="1800" smtClean="0">
              <a:solidFill>
                <a:srgbClr val="FFFFFF"/>
              </a:solidFill>
            </a:endParaRPr>
          </a:p>
        </p:txBody>
      </p:sp>
      <p:sp>
        <p:nvSpPr>
          <p:cNvPr id="6" name="Shape 507"/>
          <p:cNvSpPr>
            <a:spLocks noChangeArrowheads="1"/>
          </p:cNvSpPr>
          <p:nvPr/>
        </p:nvSpPr>
        <p:spPr bwMode="auto">
          <a:xfrm>
            <a:off x="141288" y="3989388"/>
            <a:ext cx="8872537" cy="219075"/>
          </a:xfrm>
          <a:prstGeom prst="rect">
            <a:avLst/>
          </a:prstGeom>
          <a:solidFill>
            <a:srgbClr val="00808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endParaRPr lang="es-MX" altLang="es-MX" sz="1800" smtClean="0">
              <a:solidFill>
                <a:srgbClr val="FFFFFF"/>
              </a:solidFill>
            </a:endParaRPr>
          </a:p>
        </p:txBody>
      </p:sp>
      <p:sp>
        <p:nvSpPr>
          <p:cNvPr id="7" name="Shape 508"/>
          <p:cNvSpPr>
            <a:spLocks/>
          </p:cNvSpPr>
          <p:nvPr/>
        </p:nvSpPr>
        <p:spPr bwMode="auto">
          <a:xfrm>
            <a:off x="4814888" y="338138"/>
            <a:ext cx="765175" cy="828675"/>
          </a:xfrm>
          <a:custGeom>
            <a:avLst/>
            <a:gdLst>
              <a:gd name="T0" fmla="*/ 2147483647 w 21600"/>
              <a:gd name="T1" fmla="*/ 2147483647 h 21539"/>
              <a:gd name="T2" fmla="*/ 2147483647 w 21600"/>
              <a:gd name="T3" fmla="*/ 2147483647 h 21539"/>
              <a:gd name="T4" fmla="*/ 2147483647 w 21600"/>
              <a:gd name="T5" fmla="*/ 2147483647 h 21539"/>
              <a:gd name="T6" fmla="*/ 2147483647 w 21600"/>
              <a:gd name="T7" fmla="*/ 2147483647 h 2153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39" extrusionOk="0">
                <a:moveTo>
                  <a:pt x="993" y="1006"/>
                </a:moveTo>
                <a:lnTo>
                  <a:pt x="15790" y="0"/>
                </a:lnTo>
                <a:cubicBezTo>
                  <a:pt x="16237" y="15"/>
                  <a:pt x="16486" y="-61"/>
                  <a:pt x="16833" y="183"/>
                </a:cubicBezTo>
                <a:lnTo>
                  <a:pt x="21203" y="4344"/>
                </a:lnTo>
                <a:cubicBezTo>
                  <a:pt x="21484" y="4619"/>
                  <a:pt x="21517" y="4847"/>
                  <a:pt x="21600" y="5350"/>
                </a:cubicBezTo>
                <a:lnTo>
                  <a:pt x="21352" y="19161"/>
                </a:lnTo>
                <a:cubicBezTo>
                  <a:pt x="20822" y="19466"/>
                  <a:pt x="20491" y="19634"/>
                  <a:pt x="20061" y="20213"/>
                </a:cubicBezTo>
                <a:lnTo>
                  <a:pt x="5363" y="21539"/>
                </a:lnTo>
                <a:cubicBezTo>
                  <a:pt x="4750" y="20945"/>
                  <a:pt x="4386" y="20624"/>
                  <a:pt x="3476" y="20762"/>
                </a:cubicBezTo>
                <a:lnTo>
                  <a:pt x="199" y="15548"/>
                </a:lnTo>
                <a:lnTo>
                  <a:pt x="0" y="1738"/>
                </a:lnTo>
                <a:cubicBezTo>
                  <a:pt x="232" y="1311"/>
                  <a:pt x="463" y="1113"/>
                  <a:pt x="993" y="1006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236538"/>
            <a:ext cx="3306763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05" name="Shape 505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506" name="Shape 506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subtitle</a:t>
            </a:r>
          </a:p>
        </p:txBody>
      </p:sp>
      <p:sp>
        <p:nvSpPr>
          <p:cNvPr id="9" name="Shape 510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3318C-6642-4080-96C7-6916C5B90A4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81870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8.jpg" descr="\\192.168.1.183\PresentationLoad\PRESENTATIONLOAD\4_PRODUKTION\1_TEMPLATES\Premium Templates\Produkte\Business Concept\Cubes\Bilder\Titelfolien\Titel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518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521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7" name="Shape 522"/>
          <p:cNvSpPr>
            <a:spLocks/>
          </p:cNvSpPr>
          <p:nvPr/>
        </p:nvSpPr>
        <p:spPr bwMode="auto">
          <a:xfrm>
            <a:off x="4787900" y="288925"/>
            <a:ext cx="1371600" cy="1524000"/>
          </a:xfrm>
          <a:custGeom>
            <a:avLst/>
            <a:gdLst>
              <a:gd name="T0" fmla="*/ 2147483647 w 21545"/>
              <a:gd name="T1" fmla="*/ 2147483647 h 21498"/>
              <a:gd name="T2" fmla="*/ 2147483647 w 21545"/>
              <a:gd name="T3" fmla="*/ 2147483647 h 21498"/>
              <a:gd name="T4" fmla="*/ 2147483647 w 21545"/>
              <a:gd name="T5" fmla="*/ 2147483647 h 21498"/>
              <a:gd name="T6" fmla="*/ 2147483647 w 21545"/>
              <a:gd name="T7" fmla="*/ 2147483647 h 214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5" h="21498" extrusionOk="0">
                <a:moveTo>
                  <a:pt x="721" y="3120"/>
                </a:moveTo>
                <a:lnTo>
                  <a:pt x="12297" y="12"/>
                </a:lnTo>
                <a:cubicBezTo>
                  <a:pt x="12465" y="-32"/>
                  <a:pt x="12705" y="56"/>
                  <a:pt x="12910" y="78"/>
                </a:cubicBezTo>
                <a:lnTo>
                  <a:pt x="21059" y="5203"/>
                </a:lnTo>
                <a:cubicBezTo>
                  <a:pt x="21552" y="5500"/>
                  <a:pt x="21576" y="5500"/>
                  <a:pt x="21528" y="5996"/>
                </a:cubicBezTo>
                <a:lnTo>
                  <a:pt x="20843" y="17204"/>
                </a:lnTo>
                <a:cubicBezTo>
                  <a:pt x="20795" y="17634"/>
                  <a:pt x="20602" y="17667"/>
                  <a:pt x="20266" y="17799"/>
                </a:cubicBezTo>
                <a:lnTo>
                  <a:pt x="8763" y="21436"/>
                </a:lnTo>
                <a:cubicBezTo>
                  <a:pt x="8258" y="21568"/>
                  <a:pt x="8474" y="21469"/>
                  <a:pt x="8005" y="21337"/>
                </a:cubicBezTo>
                <a:lnTo>
                  <a:pt x="180" y="15319"/>
                </a:lnTo>
                <a:cubicBezTo>
                  <a:pt x="-24" y="15220"/>
                  <a:pt x="24" y="15220"/>
                  <a:pt x="0" y="14824"/>
                </a:cubicBezTo>
                <a:lnTo>
                  <a:pt x="144" y="4079"/>
                </a:lnTo>
                <a:cubicBezTo>
                  <a:pt x="156" y="3660"/>
                  <a:pt x="-12" y="3472"/>
                  <a:pt x="721" y="312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519" name="Shape 519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520" name="Shape 520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subtitle</a:t>
            </a:r>
          </a:p>
        </p:txBody>
      </p:sp>
      <p:sp>
        <p:nvSpPr>
          <p:cNvPr id="8" name="Shape 523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C7506-43AC-4342-8A24-A75EDECE1FA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48975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Onl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531" name="Shape 531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FD962-98D6-47B7-8B60-492C1B73A78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0023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540" name="Shape 5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Item one on the agenda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41" name="Shape 541"/>
          <p:cNvSpPr>
            <a:spLocks noGrp="1"/>
          </p:cNvSpPr>
          <p:nvPr>
            <p:ph type="body" sz="quarter" idx="13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A7434-00F3-4739-8249-1F747BA0893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723722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Agenda (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hape 5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550" name="Shape 550"/>
          <p:cNvSpPr>
            <a:spLocks noGrp="1"/>
          </p:cNvSpPr>
          <p:nvPr>
            <p:ph type="body" sz="quarter" idx="1"/>
          </p:nvPr>
        </p:nvSpPr>
        <p:spPr>
          <a:xfrm>
            <a:off x="1271754" y="1555753"/>
            <a:ext cx="7415049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>
            <a:lvl1pPr marL="201612" indent="-201612">
              <a:buSzTx/>
              <a:buNone/>
            </a:lvl1pPr>
          </a:lstStyle>
          <a:p>
            <a:r>
              <a:t>Click to add text</a:t>
            </a:r>
          </a:p>
        </p:txBody>
      </p:sp>
      <p:sp>
        <p:nvSpPr>
          <p:cNvPr id="551" name="Shape 551"/>
          <p:cNvSpPr>
            <a:spLocks noGrp="1"/>
          </p:cNvSpPr>
          <p:nvPr>
            <p:ph type="body" sz="quarter" idx="13"/>
          </p:nvPr>
        </p:nvSpPr>
        <p:spPr>
          <a:xfrm>
            <a:off x="457201" y="1555753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552" name="Shape 552"/>
          <p:cNvSpPr>
            <a:spLocks noGrp="1"/>
          </p:cNvSpPr>
          <p:nvPr>
            <p:ph type="body" sz="quarter" idx="14"/>
          </p:nvPr>
        </p:nvSpPr>
        <p:spPr>
          <a:xfrm>
            <a:off x="1271751" y="2214557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553" name="Shape 553"/>
          <p:cNvSpPr>
            <a:spLocks noGrp="1"/>
          </p:cNvSpPr>
          <p:nvPr>
            <p:ph type="body" sz="quarter" idx="15"/>
          </p:nvPr>
        </p:nvSpPr>
        <p:spPr>
          <a:xfrm>
            <a:off x="457201" y="2214557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554" name="Shape 554"/>
          <p:cNvSpPr>
            <a:spLocks noGrp="1"/>
          </p:cNvSpPr>
          <p:nvPr>
            <p:ph type="body" sz="quarter" idx="16"/>
          </p:nvPr>
        </p:nvSpPr>
        <p:spPr>
          <a:xfrm>
            <a:off x="1271751" y="2857499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555" name="Shape 555"/>
          <p:cNvSpPr>
            <a:spLocks noGrp="1"/>
          </p:cNvSpPr>
          <p:nvPr>
            <p:ph type="body" sz="quarter" idx="17"/>
          </p:nvPr>
        </p:nvSpPr>
        <p:spPr>
          <a:xfrm>
            <a:off x="457201" y="2857499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556" name="Shape 556"/>
          <p:cNvSpPr>
            <a:spLocks noGrp="1"/>
          </p:cNvSpPr>
          <p:nvPr>
            <p:ph type="body" sz="quarter" idx="18"/>
          </p:nvPr>
        </p:nvSpPr>
        <p:spPr>
          <a:xfrm>
            <a:off x="1271751" y="3500441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557" name="Shape 557"/>
          <p:cNvSpPr>
            <a:spLocks noGrp="1"/>
          </p:cNvSpPr>
          <p:nvPr>
            <p:ph type="body" sz="quarter" idx="19"/>
          </p:nvPr>
        </p:nvSpPr>
        <p:spPr>
          <a:xfrm>
            <a:off x="457201" y="3500441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558" name="Shape 558"/>
          <p:cNvSpPr>
            <a:spLocks noGrp="1"/>
          </p:cNvSpPr>
          <p:nvPr>
            <p:ph type="body" sz="quarter" idx="20"/>
          </p:nvPr>
        </p:nvSpPr>
        <p:spPr>
          <a:xfrm>
            <a:off x="1271751" y="4143384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559" name="Shape 559"/>
          <p:cNvSpPr>
            <a:spLocks noGrp="1"/>
          </p:cNvSpPr>
          <p:nvPr>
            <p:ph type="body" sz="quarter" idx="21"/>
          </p:nvPr>
        </p:nvSpPr>
        <p:spPr>
          <a:xfrm>
            <a:off x="457201" y="4143384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560" name="Shape 560"/>
          <p:cNvSpPr>
            <a:spLocks noGrp="1"/>
          </p:cNvSpPr>
          <p:nvPr>
            <p:ph type="body" sz="quarter" idx="22"/>
          </p:nvPr>
        </p:nvSpPr>
        <p:spPr>
          <a:xfrm>
            <a:off x="1271751" y="4786326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561" name="Shape 561"/>
          <p:cNvSpPr>
            <a:spLocks noGrp="1"/>
          </p:cNvSpPr>
          <p:nvPr>
            <p:ph type="body" sz="quarter" idx="23"/>
          </p:nvPr>
        </p:nvSpPr>
        <p:spPr>
          <a:xfrm>
            <a:off x="457201" y="4786326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562" name="Shape 562"/>
          <p:cNvSpPr>
            <a:spLocks noGrp="1"/>
          </p:cNvSpPr>
          <p:nvPr>
            <p:ph type="body" sz="quarter" idx="2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6C29F-1DA9-4BCF-8FBE-96E1C2284B9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144614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ullet-Poin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Shape 5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571" name="Shape 571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8B28F-AED8-4741-B1A3-DA262AA1EAD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6670217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2 Bullet-Point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Shape 57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581" name="Shape 581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582" name="Shape 582"/>
          <p:cNvSpPr>
            <a:spLocks noGrp="1"/>
          </p:cNvSpPr>
          <p:nvPr>
            <p:ph type="body" sz="half" idx="13"/>
          </p:nvPr>
        </p:nvSpPr>
        <p:spPr>
          <a:xfrm>
            <a:off x="457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83" name="Shape 583"/>
          <p:cNvSpPr>
            <a:spLocks noGrp="1"/>
          </p:cNvSpPr>
          <p:nvPr>
            <p:ph type="body" sz="half" idx="14"/>
          </p:nvPr>
        </p:nvSpPr>
        <p:spPr>
          <a:xfrm>
            <a:off x="4648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CF187-C269-4BFD-9E90-B14A0F138DD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220385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ext with Image (up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Shape 5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592" name="Shape 592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593" name="Shape 593"/>
          <p:cNvSpPr>
            <a:spLocks noGrp="1"/>
          </p:cNvSpPr>
          <p:nvPr>
            <p:ph type="pic" sz="quarter" idx="13"/>
          </p:nvPr>
        </p:nvSpPr>
        <p:spPr>
          <a:xfrm>
            <a:off x="6312961" y="1555751"/>
            <a:ext cx="2831040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594" name="Shape 594"/>
          <p:cNvSpPr>
            <a:spLocks noGrp="1"/>
          </p:cNvSpPr>
          <p:nvPr>
            <p:ph type="body" sz="half" idx="14"/>
          </p:nvPr>
        </p:nvSpPr>
        <p:spPr>
          <a:xfrm>
            <a:off x="457201" y="1555751"/>
            <a:ext cx="5708832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17BE1-9782-44F2-BED1-2232F349239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92919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ext with Image (squa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603" name="Shape 603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604" name="Shape 604"/>
          <p:cNvSpPr>
            <a:spLocks noGrp="1"/>
          </p:cNvSpPr>
          <p:nvPr>
            <p:ph type="pic" sz="half" idx="13"/>
          </p:nvPr>
        </p:nvSpPr>
        <p:spPr>
          <a:xfrm>
            <a:off x="4648200" y="1555751"/>
            <a:ext cx="4495802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605" name="Shape 605"/>
          <p:cNvSpPr>
            <a:spLocks noGrp="1"/>
          </p:cNvSpPr>
          <p:nvPr>
            <p:ph type="body" sz="half" idx="14"/>
          </p:nvPr>
        </p:nvSpPr>
        <p:spPr>
          <a:xfrm>
            <a:off x="457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78E49-8D62-4647-A873-5CAA29E1AAF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217338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ext with Image (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Shape 6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614" name="Shape 614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615" name="Shape 615"/>
          <p:cNvSpPr>
            <a:spLocks noGrp="1"/>
          </p:cNvSpPr>
          <p:nvPr>
            <p:ph type="pic" idx="13"/>
          </p:nvPr>
        </p:nvSpPr>
        <p:spPr>
          <a:xfrm>
            <a:off x="2973914" y="1555751"/>
            <a:ext cx="6170089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616" name="Shape 616"/>
          <p:cNvSpPr>
            <a:spLocks noGrp="1"/>
          </p:cNvSpPr>
          <p:nvPr>
            <p:ph type="body" sz="quarter" idx="14"/>
          </p:nvPr>
        </p:nvSpPr>
        <p:spPr>
          <a:xfrm>
            <a:off x="457199" y="1555751"/>
            <a:ext cx="2364314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B2437-D129-4C8A-97C0-EC54E12BAE2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2559348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ext with Image (wide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625" name="Shape 625"/>
          <p:cNvSpPr>
            <a:spLocks noGrp="1"/>
          </p:cNvSpPr>
          <p:nvPr>
            <p:ph type="pic" idx="13"/>
          </p:nvPr>
        </p:nvSpPr>
        <p:spPr>
          <a:xfrm>
            <a:off x="0" y="1108218"/>
            <a:ext cx="9144000" cy="47029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626" name="Shape 626"/>
          <p:cNvSpPr>
            <a:spLocks noGrp="1"/>
          </p:cNvSpPr>
          <p:nvPr>
            <p:ph type="body" sz="quarter" idx="1"/>
          </p:nvPr>
        </p:nvSpPr>
        <p:spPr>
          <a:xfrm>
            <a:off x="1" y="4650205"/>
            <a:ext cx="5006974" cy="855663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anchor="ctr"/>
          <a:lstStyle>
            <a:lvl1pPr marL="0" indent="0">
              <a:buSzTx/>
              <a:buNone/>
            </a:lvl1pPr>
          </a:lstStyle>
          <a:p>
            <a:r>
              <a:t>Click to add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FFA46-DD59-4191-B851-25CC1DDF42F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5987623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Image Vari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hape 6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635" name="Shape 635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636" name="Shape 636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637" name="Shape 637"/>
          <p:cNvSpPr>
            <a:spLocks noGrp="1"/>
          </p:cNvSpPr>
          <p:nvPr>
            <p:ph type="body" sz="half" idx="14"/>
          </p:nvPr>
        </p:nvSpPr>
        <p:spPr>
          <a:xfrm>
            <a:off x="457202" y="1555750"/>
            <a:ext cx="8229601" cy="196295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E6DF7-D72D-4A96-B412-AD3FE67D9EC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906858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Shape 6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645" name="Shape 645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646" name="Shape 646"/>
          <p:cNvSpPr>
            <a:spLocks noGrp="1"/>
          </p:cNvSpPr>
          <p:nvPr>
            <p:ph type="body" sz="quarter" idx="13"/>
          </p:nvPr>
        </p:nvSpPr>
        <p:spPr>
          <a:xfrm>
            <a:off x="4645026" y="1555754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648" name="Shape 648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49" name="Shape 649"/>
          <p:cNvSpPr>
            <a:spLocks noGrp="1"/>
          </p:cNvSpPr>
          <p:nvPr>
            <p:ph type="body" sz="half" idx="15"/>
          </p:nvPr>
        </p:nvSpPr>
        <p:spPr>
          <a:xfrm>
            <a:off x="457201" y="1915754"/>
            <a:ext cx="4040191" cy="388656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650" name="Shape 650"/>
          <p:cNvSpPr>
            <a:spLocks noGrp="1"/>
          </p:cNvSpPr>
          <p:nvPr>
            <p:ph type="body" sz="half" idx="16"/>
          </p:nvPr>
        </p:nvSpPr>
        <p:spPr>
          <a:xfrm>
            <a:off x="4646612" y="1915754"/>
            <a:ext cx="4040190" cy="388656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0DE6E-0657-4DEE-9E97-8C778F76784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373672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Shape 6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658" name="Shape 658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659" name="Shape 659"/>
          <p:cNvSpPr>
            <a:spLocks noGrp="1"/>
          </p:cNvSpPr>
          <p:nvPr>
            <p:ph type="body" sz="quarter" idx="13"/>
          </p:nvPr>
        </p:nvSpPr>
        <p:spPr>
          <a:xfrm>
            <a:off x="3249614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661" name="Shape 661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62" name="Shape 662"/>
          <p:cNvSpPr>
            <a:spLocks noGrp="1"/>
          </p:cNvSpPr>
          <p:nvPr>
            <p:ph type="body" sz="quarter" idx="15"/>
          </p:nvPr>
        </p:nvSpPr>
        <p:spPr>
          <a:xfrm>
            <a:off x="6042026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663" name="Shape 663"/>
          <p:cNvSpPr>
            <a:spLocks noGrp="1"/>
          </p:cNvSpPr>
          <p:nvPr>
            <p:ph type="body" sz="quarter" idx="16"/>
          </p:nvPr>
        </p:nvSpPr>
        <p:spPr>
          <a:xfrm>
            <a:off x="457201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664" name="Shape 664"/>
          <p:cNvSpPr>
            <a:spLocks noGrp="1"/>
          </p:cNvSpPr>
          <p:nvPr>
            <p:ph type="body" sz="quarter" idx="17"/>
          </p:nvPr>
        </p:nvSpPr>
        <p:spPr>
          <a:xfrm>
            <a:off x="3249614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665" name="Shape 665"/>
          <p:cNvSpPr>
            <a:spLocks noGrp="1"/>
          </p:cNvSpPr>
          <p:nvPr>
            <p:ph type="body" sz="quarter" idx="18"/>
          </p:nvPr>
        </p:nvSpPr>
        <p:spPr>
          <a:xfrm>
            <a:off x="6042026" y="1916113"/>
            <a:ext cx="2644776" cy="38862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0" name="Shape 5"/>
          <p:cNvSpPr>
            <a:spLocks noGrp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95DA0-52EA-4525-B88D-DD30890C68F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9492445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ext Boxes (2 x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Shape 6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673" name="Shape 673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674" name="Shape 674"/>
          <p:cNvSpPr>
            <a:spLocks noGrp="1"/>
          </p:cNvSpPr>
          <p:nvPr>
            <p:ph type="body" sz="quarter" idx="13"/>
          </p:nvPr>
        </p:nvSpPr>
        <p:spPr>
          <a:xfrm>
            <a:off x="4645026" y="1555754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676" name="Shape 676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77" name="Shape 677"/>
          <p:cNvSpPr>
            <a:spLocks noGrp="1"/>
          </p:cNvSpPr>
          <p:nvPr>
            <p:ph type="body" sz="quarter" idx="15"/>
          </p:nvPr>
        </p:nvSpPr>
        <p:spPr>
          <a:xfrm>
            <a:off x="457201" y="3020495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678" name="Shape 678"/>
          <p:cNvSpPr>
            <a:spLocks noGrp="1"/>
          </p:cNvSpPr>
          <p:nvPr>
            <p:ph type="body" sz="quarter" idx="16"/>
          </p:nvPr>
        </p:nvSpPr>
        <p:spPr>
          <a:xfrm>
            <a:off x="4645026" y="3020495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679" name="Shape 679"/>
          <p:cNvSpPr>
            <a:spLocks noGrp="1"/>
          </p:cNvSpPr>
          <p:nvPr>
            <p:ph type="body" sz="quarter" idx="17"/>
          </p:nvPr>
        </p:nvSpPr>
        <p:spPr>
          <a:xfrm>
            <a:off x="457201" y="4485222"/>
            <a:ext cx="4040188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680" name="Shape 680"/>
          <p:cNvSpPr>
            <a:spLocks noGrp="1"/>
          </p:cNvSpPr>
          <p:nvPr>
            <p:ph type="body" sz="quarter" idx="18"/>
          </p:nvPr>
        </p:nvSpPr>
        <p:spPr>
          <a:xfrm>
            <a:off x="4645026" y="4485222"/>
            <a:ext cx="4041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681" name="Shape 681"/>
          <p:cNvSpPr>
            <a:spLocks noGrp="1"/>
          </p:cNvSpPr>
          <p:nvPr>
            <p:ph type="body" sz="quarter" idx="19"/>
          </p:nvPr>
        </p:nvSpPr>
        <p:spPr>
          <a:xfrm>
            <a:off x="457201" y="1916114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682" name="Shape 682"/>
          <p:cNvSpPr>
            <a:spLocks noGrp="1"/>
          </p:cNvSpPr>
          <p:nvPr>
            <p:ph type="body" sz="quarter" idx="20"/>
          </p:nvPr>
        </p:nvSpPr>
        <p:spPr>
          <a:xfrm>
            <a:off x="4645028" y="1916114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683" name="Shape 683"/>
          <p:cNvSpPr>
            <a:spLocks noGrp="1"/>
          </p:cNvSpPr>
          <p:nvPr>
            <p:ph type="body" sz="quarter" idx="21"/>
          </p:nvPr>
        </p:nvSpPr>
        <p:spPr>
          <a:xfrm>
            <a:off x="457201" y="3380492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684" name="Shape 684"/>
          <p:cNvSpPr>
            <a:spLocks noGrp="1"/>
          </p:cNvSpPr>
          <p:nvPr>
            <p:ph type="body" sz="quarter" idx="22"/>
          </p:nvPr>
        </p:nvSpPr>
        <p:spPr>
          <a:xfrm>
            <a:off x="4645028" y="3380492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685" name="Shape 685"/>
          <p:cNvSpPr>
            <a:spLocks noGrp="1"/>
          </p:cNvSpPr>
          <p:nvPr>
            <p:ph type="body" sz="quarter" idx="23"/>
          </p:nvPr>
        </p:nvSpPr>
        <p:spPr>
          <a:xfrm>
            <a:off x="457201" y="4845220"/>
            <a:ext cx="4040188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686" name="Shape 686"/>
          <p:cNvSpPr>
            <a:spLocks noGrp="1"/>
          </p:cNvSpPr>
          <p:nvPr>
            <p:ph type="body" sz="quarter" idx="24"/>
          </p:nvPr>
        </p:nvSpPr>
        <p:spPr>
          <a:xfrm>
            <a:off x="4645028" y="4845220"/>
            <a:ext cx="4040189" cy="95673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EC66A-595B-4FA7-8135-50F1D924A10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58274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ext Boxes (3 x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Shape 6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694" name="Shape 694"/>
          <p:cNvSpPr>
            <a:spLocks noGrp="1"/>
          </p:cNvSpPr>
          <p:nvPr>
            <p:ph type="body" sz="quarter" idx="1"/>
          </p:nvPr>
        </p:nvSpPr>
        <p:spPr>
          <a:xfrm>
            <a:off x="457201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>
            <a:lvl1pPr marL="0" indent="0" algn="ctr">
              <a:buSzTx/>
              <a:buNone/>
              <a:defRPr sz="1800" b="1"/>
            </a:lvl1pPr>
          </a:lstStyle>
          <a:p>
            <a:r>
              <a:t>Click to add text</a:t>
            </a:r>
          </a:p>
        </p:txBody>
      </p:sp>
      <p:sp>
        <p:nvSpPr>
          <p:cNvPr id="695" name="Shape 695"/>
          <p:cNvSpPr>
            <a:spLocks noGrp="1"/>
          </p:cNvSpPr>
          <p:nvPr>
            <p:ph type="body" sz="quarter" idx="13"/>
          </p:nvPr>
        </p:nvSpPr>
        <p:spPr>
          <a:xfrm>
            <a:off x="3249614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697" name="Shape 697"/>
          <p:cNvSpPr>
            <a:spLocks noGrp="1"/>
          </p:cNvSpPr>
          <p:nvPr>
            <p:ph type="body" sz="quarter" idx="1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98" name="Shape 698"/>
          <p:cNvSpPr>
            <a:spLocks noGrp="1"/>
          </p:cNvSpPr>
          <p:nvPr>
            <p:ph type="body" sz="quarter" idx="15"/>
          </p:nvPr>
        </p:nvSpPr>
        <p:spPr>
          <a:xfrm>
            <a:off x="6042026" y="1555754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699" name="Shape 699"/>
          <p:cNvSpPr>
            <a:spLocks noGrp="1"/>
          </p:cNvSpPr>
          <p:nvPr>
            <p:ph type="body" sz="quarter" idx="16"/>
          </p:nvPr>
        </p:nvSpPr>
        <p:spPr>
          <a:xfrm>
            <a:off x="457201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700" name="Shape 700"/>
          <p:cNvSpPr>
            <a:spLocks noGrp="1"/>
          </p:cNvSpPr>
          <p:nvPr>
            <p:ph type="body" sz="quarter" idx="17"/>
          </p:nvPr>
        </p:nvSpPr>
        <p:spPr>
          <a:xfrm>
            <a:off x="3249614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701" name="Shape 701"/>
          <p:cNvSpPr>
            <a:spLocks noGrp="1"/>
          </p:cNvSpPr>
          <p:nvPr>
            <p:ph type="body" sz="quarter" idx="18"/>
          </p:nvPr>
        </p:nvSpPr>
        <p:spPr>
          <a:xfrm>
            <a:off x="6042026" y="3752857"/>
            <a:ext cx="2644776" cy="3600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FBFBF"/>
              </a:gs>
            </a:gsLst>
            <a:lin ang="5400000"/>
          </a:gradFill>
          <a:ln>
            <a:solidFill>
              <a:srgbClr val="BFBFBF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702" name="Shape 702"/>
          <p:cNvSpPr>
            <a:spLocks noGrp="1"/>
          </p:cNvSpPr>
          <p:nvPr>
            <p:ph type="body" sz="quarter" idx="19"/>
          </p:nvPr>
        </p:nvSpPr>
        <p:spPr>
          <a:xfrm>
            <a:off x="457201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703" name="Shape 703"/>
          <p:cNvSpPr>
            <a:spLocks noGrp="1"/>
          </p:cNvSpPr>
          <p:nvPr>
            <p:ph type="body" sz="quarter" idx="20"/>
          </p:nvPr>
        </p:nvSpPr>
        <p:spPr>
          <a:xfrm>
            <a:off x="457201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704" name="Shape 704"/>
          <p:cNvSpPr>
            <a:spLocks noGrp="1"/>
          </p:cNvSpPr>
          <p:nvPr>
            <p:ph type="body" sz="quarter" idx="21"/>
          </p:nvPr>
        </p:nvSpPr>
        <p:spPr>
          <a:xfrm>
            <a:off x="3249614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705" name="Shape 705"/>
          <p:cNvSpPr>
            <a:spLocks noGrp="1"/>
          </p:cNvSpPr>
          <p:nvPr>
            <p:ph type="body" sz="quarter" idx="22"/>
          </p:nvPr>
        </p:nvSpPr>
        <p:spPr>
          <a:xfrm>
            <a:off x="6042026" y="4112857"/>
            <a:ext cx="2644776" cy="1689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706" name="Shape 706"/>
          <p:cNvSpPr>
            <a:spLocks noGrp="1"/>
          </p:cNvSpPr>
          <p:nvPr>
            <p:ph type="body" sz="quarter" idx="23"/>
          </p:nvPr>
        </p:nvSpPr>
        <p:spPr>
          <a:xfrm>
            <a:off x="3249614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707" name="Shape 707"/>
          <p:cNvSpPr>
            <a:spLocks noGrp="1"/>
          </p:cNvSpPr>
          <p:nvPr>
            <p:ph type="body" sz="quarter" idx="24"/>
          </p:nvPr>
        </p:nvSpPr>
        <p:spPr>
          <a:xfrm>
            <a:off x="6042026" y="1916114"/>
            <a:ext cx="2644776" cy="1689100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2D7E2-F837-4C68-AB7F-030AD0A2416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054181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2 Images (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Shape 7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716" name="Shape 716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717" name="Shape 717"/>
          <p:cNvSpPr>
            <a:spLocks noGrp="1"/>
          </p:cNvSpPr>
          <p:nvPr>
            <p:ph type="pic" sz="quarter" idx="13"/>
          </p:nvPr>
        </p:nvSpPr>
        <p:spPr>
          <a:xfrm>
            <a:off x="457201" y="1555754"/>
            <a:ext cx="4040188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718" name="Shape 718"/>
          <p:cNvSpPr>
            <a:spLocks noGrp="1"/>
          </p:cNvSpPr>
          <p:nvPr>
            <p:ph type="pic" sz="quarter" idx="14"/>
          </p:nvPr>
        </p:nvSpPr>
        <p:spPr>
          <a:xfrm>
            <a:off x="4645821" y="1555754"/>
            <a:ext cx="4040983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719" name="Shape 719"/>
          <p:cNvSpPr>
            <a:spLocks noGrp="1"/>
          </p:cNvSpPr>
          <p:nvPr>
            <p:ph type="body" sz="quarter" idx="15"/>
          </p:nvPr>
        </p:nvSpPr>
        <p:spPr>
          <a:xfrm>
            <a:off x="457201" y="3605218"/>
            <a:ext cx="4040188" cy="2197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720" name="Shape 720"/>
          <p:cNvSpPr>
            <a:spLocks noGrp="1"/>
          </p:cNvSpPr>
          <p:nvPr>
            <p:ph type="body" sz="quarter" idx="16"/>
          </p:nvPr>
        </p:nvSpPr>
        <p:spPr>
          <a:xfrm>
            <a:off x="4646614" y="3605218"/>
            <a:ext cx="4040189" cy="2197101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8C210-3FCA-468D-BFB4-62FA36622488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784571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2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729" name="Shape 729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730" name="Shape 730"/>
          <p:cNvSpPr>
            <a:spLocks noGrp="1"/>
          </p:cNvSpPr>
          <p:nvPr>
            <p:ph type="pic" sz="quarter" idx="13"/>
          </p:nvPr>
        </p:nvSpPr>
        <p:spPr>
          <a:xfrm>
            <a:off x="457201" y="1555754"/>
            <a:ext cx="2732620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731" name="Shape 731"/>
          <p:cNvSpPr>
            <a:spLocks noGrp="1"/>
          </p:cNvSpPr>
          <p:nvPr>
            <p:ph type="pic" sz="quarter" idx="14"/>
          </p:nvPr>
        </p:nvSpPr>
        <p:spPr>
          <a:xfrm>
            <a:off x="457201" y="3752855"/>
            <a:ext cx="2732620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732" name="Shape 732"/>
          <p:cNvSpPr>
            <a:spLocks noGrp="1"/>
          </p:cNvSpPr>
          <p:nvPr>
            <p:ph type="body" sz="quarter" idx="15"/>
          </p:nvPr>
        </p:nvSpPr>
        <p:spPr>
          <a:xfrm>
            <a:off x="3337459" y="1555750"/>
            <a:ext cx="5349345" cy="2049462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733" name="Shape 733"/>
          <p:cNvSpPr>
            <a:spLocks noGrp="1"/>
          </p:cNvSpPr>
          <p:nvPr>
            <p:ph type="body" sz="quarter" idx="16"/>
          </p:nvPr>
        </p:nvSpPr>
        <p:spPr>
          <a:xfrm>
            <a:off x="3337459" y="3752851"/>
            <a:ext cx="5349345" cy="2049462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EDD30-3DC5-4C8F-9A8E-C2C2D626306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218280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3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Shape 7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742" name="Shape 742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743" name="Shape 743"/>
          <p:cNvSpPr>
            <a:spLocks noGrp="1"/>
          </p:cNvSpPr>
          <p:nvPr>
            <p:ph type="pic" sz="quarter" idx="13"/>
          </p:nvPr>
        </p:nvSpPr>
        <p:spPr>
          <a:xfrm>
            <a:off x="457201" y="1555750"/>
            <a:ext cx="2732620" cy="1317094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744" name="Shape 744"/>
          <p:cNvSpPr>
            <a:spLocks noGrp="1"/>
          </p:cNvSpPr>
          <p:nvPr>
            <p:ph type="pic" sz="quarter" idx="14"/>
          </p:nvPr>
        </p:nvSpPr>
        <p:spPr>
          <a:xfrm>
            <a:off x="457201" y="3020484"/>
            <a:ext cx="2732620" cy="1317098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745" name="Shape 745"/>
          <p:cNvSpPr>
            <a:spLocks noGrp="1"/>
          </p:cNvSpPr>
          <p:nvPr>
            <p:ph type="pic" sz="quarter" idx="15"/>
          </p:nvPr>
        </p:nvSpPr>
        <p:spPr>
          <a:xfrm>
            <a:off x="457201" y="4485220"/>
            <a:ext cx="2732620" cy="1317098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746" name="Shape 746"/>
          <p:cNvSpPr>
            <a:spLocks noGrp="1"/>
          </p:cNvSpPr>
          <p:nvPr>
            <p:ph type="body" sz="quarter" idx="16"/>
          </p:nvPr>
        </p:nvSpPr>
        <p:spPr>
          <a:xfrm>
            <a:off x="3337459" y="1555756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747" name="Shape 747"/>
          <p:cNvSpPr>
            <a:spLocks noGrp="1"/>
          </p:cNvSpPr>
          <p:nvPr>
            <p:ph type="body" sz="quarter" idx="17"/>
          </p:nvPr>
        </p:nvSpPr>
        <p:spPr>
          <a:xfrm>
            <a:off x="3337459" y="3020486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748" name="Shape 748"/>
          <p:cNvSpPr>
            <a:spLocks noGrp="1"/>
          </p:cNvSpPr>
          <p:nvPr>
            <p:ph type="body" sz="quarter" idx="18"/>
          </p:nvPr>
        </p:nvSpPr>
        <p:spPr>
          <a:xfrm>
            <a:off x="3337459" y="4485224"/>
            <a:ext cx="5349345" cy="1317093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0" name="Shape 5"/>
          <p:cNvSpPr>
            <a:spLocks noGrp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93B27-4639-41DF-B703-875037C0BDA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231286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4 Images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Shape 75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757" name="Shape 757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758" name="Shape 758"/>
          <p:cNvSpPr>
            <a:spLocks noGrp="1"/>
          </p:cNvSpPr>
          <p:nvPr>
            <p:ph type="pic" sz="quarter" idx="13"/>
          </p:nvPr>
        </p:nvSpPr>
        <p:spPr>
          <a:xfrm>
            <a:off x="457200" y="1555754"/>
            <a:ext cx="1946673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759" name="Shape 759"/>
          <p:cNvSpPr>
            <a:spLocks noGrp="1"/>
          </p:cNvSpPr>
          <p:nvPr>
            <p:ph type="pic" sz="quarter" idx="14"/>
          </p:nvPr>
        </p:nvSpPr>
        <p:spPr>
          <a:xfrm>
            <a:off x="2550716" y="1555754"/>
            <a:ext cx="1947467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760" name="Shape 760"/>
          <p:cNvSpPr>
            <a:spLocks noGrp="1"/>
          </p:cNvSpPr>
          <p:nvPr>
            <p:ph type="pic" sz="quarter" idx="15"/>
          </p:nvPr>
        </p:nvSpPr>
        <p:spPr>
          <a:xfrm>
            <a:off x="4644394" y="1555754"/>
            <a:ext cx="1948895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761" name="Shape 761"/>
          <p:cNvSpPr>
            <a:spLocks noGrp="1"/>
          </p:cNvSpPr>
          <p:nvPr>
            <p:ph type="pic" sz="quarter" idx="16"/>
          </p:nvPr>
        </p:nvSpPr>
        <p:spPr>
          <a:xfrm>
            <a:off x="6740127" y="1555754"/>
            <a:ext cx="1947468" cy="2049465"/>
          </a:xfrm>
          <a:prstGeom prst="rect">
            <a:avLst/>
          </a:prstGeom>
          <a:ln>
            <a:solidFill>
              <a:srgbClr val="BFBFBF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762" name="Shape 762"/>
          <p:cNvSpPr>
            <a:spLocks noGrp="1"/>
          </p:cNvSpPr>
          <p:nvPr>
            <p:ph type="body" sz="quarter" idx="17"/>
          </p:nvPr>
        </p:nvSpPr>
        <p:spPr>
          <a:xfrm>
            <a:off x="457203" y="3605212"/>
            <a:ext cx="1946670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763" name="Shape 763"/>
          <p:cNvSpPr>
            <a:spLocks noGrp="1"/>
          </p:cNvSpPr>
          <p:nvPr>
            <p:ph type="body" sz="quarter" idx="18"/>
          </p:nvPr>
        </p:nvSpPr>
        <p:spPr>
          <a:xfrm>
            <a:off x="2551512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764" name="Shape 764"/>
          <p:cNvSpPr>
            <a:spLocks noGrp="1"/>
          </p:cNvSpPr>
          <p:nvPr>
            <p:ph type="body" sz="quarter" idx="19"/>
          </p:nvPr>
        </p:nvSpPr>
        <p:spPr>
          <a:xfrm>
            <a:off x="4646613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765" name="Shape 765"/>
          <p:cNvSpPr>
            <a:spLocks noGrp="1"/>
          </p:cNvSpPr>
          <p:nvPr>
            <p:ph type="body" sz="quarter" idx="20"/>
          </p:nvPr>
        </p:nvSpPr>
        <p:spPr>
          <a:xfrm>
            <a:off x="6740129" y="3605212"/>
            <a:ext cx="1946671" cy="2197104"/>
          </a:xfrm>
          <a:prstGeom prst="rect">
            <a:avLst/>
          </a:prstGeom>
          <a:solidFill>
            <a:srgbClr val="FFFFFF"/>
          </a:solidFill>
          <a:ln>
            <a:solidFill>
              <a:srgbClr val="BFBFBF"/>
            </a:solidFill>
            <a:round/>
          </a:ln>
        </p:spPr>
        <p:txBody>
          <a:bodyPr lIns="107999" tIns="107999" rIns="107999" bIns="107999"/>
          <a:lstStyle/>
          <a:p>
            <a:endParaRPr/>
          </a:p>
        </p:txBody>
      </p:sp>
      <p:sp>
        <p:nvSpPr>
          <p:cNvPr id="12" name="Shape 5"/>
          <p:cNvSpPr>
            <a:spLocks noGrp="1"/>
          </p:cNvSpPr>
          <p:nvPr>
            <p:ph type="sldNum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21476-B7FC-4442-9AA1-B3E902F9999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505371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Diagram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Shape 7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774" name="Shape 774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775" name="Shape 775"/>
          <p:cNvSpPr>
            <a:spLocks noGrp="1"/>
          </p:cNvSpPr>
          <p:nvPr>
            <p:ph type="body" sz="half" idx="13"/>
          </p:nvPr>
        </p:nvSpPr>
        <p:spPr>
          <a:xfrm>
            <a:off x="4645821" y="1555751"/>
            <a:ext cx="4040981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99A5B-5892-44FC-89AD-F0DBC65CEE8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56114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Diagram with sm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Shape 7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784" name="Shape 784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785" name="Shape 785"/>
          <p:cNvSpPr>
            <a:spLocks noGrp="1"/>
          </p:cNvSpPr>
          <p:nvPr>
            <p:ph type="body" sz="quarter" idx="13"/>
          </p:nvPr>
        </p:nvSpPr>
        <p:spPr>
          <a:xfrm>
            <a:off x="6042026" y="1555751"/>
            <a:ext cx="2644776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32A16-63FD-4A52-8D4C-C536034E3AF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194610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Shape 7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794" name="Shape 794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75724-7DA2-404E-8811-6642D2A9897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6862780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Shape 80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802" name="Shape 802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FF509-BF08-4368-8E0D-F6EB96967EC8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140033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Shape 8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Titelmasterformat durch Klicken bearbeiten</a:t>
            </a:r>
          </a:p>
        </p:txBody>
      </p:sp>
      <p:sp>
        <p:nvSpPr>
          <p:cNvPr id="811" name="Shape 811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Textmasterformate durch Klicken bearbeiten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EE2B9-BD27-403E-B060-298C89FACA7D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205419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Intermiss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9.jpg" descr="Bil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821"/>
          <p:cNvSpPr>
            <a:spLocks/>
          </p:cNvSpPr>
          <p:nvPr/>
        </p:nvSpPr>
        <p:spPr bwMode="auto">
          <a:xfrm>
            <a:off x="3268663" y="3054350"/>
            <a:ext cx="1443037" cy="1519238"/>
          </a:xfrm>
          <a:custGeom>
            <a:avLst/>
            <a:gdLst>
              <a:gd name="T0" fmla="*/ 2147483647 w 21533"/>
              <a:gd name="T1" fmla="*/ 2147483647 h 21366"/>
              <a:gd name="T2" fmla="*/ 2147483647 w 21533"/>
              <a:gd name="T3" fmla="*/ 2147483647 h 21366"/>
              <a:gd name="T4" fmla="*/ 2147483647 w 21533"/>
              <a:gd name="T5" fmla="*/ 2147483647 h 21366"/>
              <a:gd name="T6" fmla="*/ 2147483647 w 21533"/>
              <a:gd name="T7" fmla="*/ 2147483647 h 21366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33" h="21366" extrusionOk="0">
                <a:moveTo>
                  <a:pt x="710" y="1755"/>
                </a:moveTo>
                <a:lnTo>
                  <a:pt x="13979" y="34"/>
                </a:lnTo>
                <a:cubicBezTo>
                  <a:pt x="14155" y="-19"/>
                  <a:pt x="14477" y="-47"/>
                  <a:pt x="14798" y="247"/>
                </a:cubicBezTo>
                <a:lnTo>
                  <a:pt x="20897" y="3686"/>
                </a:lnTo>
                <a:cubicBezTo>
                  <a:pt x="21163" y="4010"/>
                  <a:pt x="21579" y="3909"/>
                  <a:pt x="21529" y="4505"/>
                </a:cubicBezTo>
                <a:cubicBezTo>
                  <a:pt x="21527" y="8955"/>
                  <a:pt x="21454" y="13438"/>
                  <a:pt x="21453" y="17889"/>
                </a:cubicBezTo>
                <a:cubicBezTo>
                  <a:pt x="21402" y="18404"/>
                  <a:pt x="21344" y="18377"/>
                  <a:pt x="20992" y="18536"/>
                </a:cubicBezTo>
                <a:lnTo>
                  <a:pt x="7336" y="21193"/>
                </a:lnTo>
                <a:cubicBezTo>
                  <a:pt x="6666" y="21553"/>
                  <a:pt x="6643" y="21267"/>
                  <a:pt x="6153" y="21108"/>
                </a:cubicBezTo>
                <a:lnTo>
                  <a:pt x="749" y="16163"/>
                </a:lnTo>
                <a:cubicBezTo>
                  <a:pt x="429" y="15776"/>
                  <a:pt x="479" y="15675"/>
                  <a:pt x="454" y="15199"/>
                </a:cubicBezTo>
                <a:lnTo>
                  <a:pt x="0" y="2638"/>
                </a:lnTo>
                <a:cubicBezTo>
                  <a:pt x="13" y="2136"/>
                  <a:pt x="-21" y="2045"/>
                  <a:pt x="710" y="1755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820" name="Shape 820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8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9B882-EE44-4412-BF18-3307ED1748D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714407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Intermiss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0.jpg" descr="Bil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832"/>
          <p:cNvSpPr>
            <a:spLocks/>
          </p:cNvSpPr>
          <p:nvPr/>
        </p:nvSpPr>
        <p:spPr bwMode="auto">
          <a:xfrm>
            <a:off x="2644775" y="3038475"/>
            <a:ext cx="1493838" cy="1708150"/>
          </a:xfrm>
          <a:custGeom>
            <a:avLst/>
            <a:gdLst>
              <a:gd name="T0" fmla="*/ 2147483647 w 21380"/>
              <a:gd name="T1" fmla="*/ 2147483647 h 21475"/>
              <a:gd name="T2" fmla="*/ 2147483647 w 21380"/>
              <a:gd name="T3" fmla="*/ 2147483647 h 21475"/>
              <a:gd name="T4" fmla="*/ 2147483647 w 21380"/>
              <a:gd name="T5" fmla="*/ 2147483647 h 21475"/>
              <a:gd name="T6" fmla="*/ 2147483647 w 21380"/>
              <a:gd name="T7" fmla="*/ 2147483647 h 21475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80" h="21475" extrusionOk="0">
                <a:moveTo>
                  <a:pt x="531" y="2659"/>
                </a:moveTo>
                <a:lnTo>
                  <a:pt x="14673" y="6"/>
                </a:lnTo>
                <a:cubicBezTo>
                  <a:pt x="14884" y="-47"/>
                  <a:pt x="14829" y="258"/>
                  <a:pt x="15086" y="285"/>
                </a:cubicBezTo>
                <a:lnTo>
                  <a:pt x="20652" y="5317"/>
                </a:lnTo>
                <a:cubicBezTo>
                  <a:pt x="21033" y="5825"/>
                  <a:pt x="20931" y="5532"/>
                  <a:pt x="21041" y="6100"/>
                </a:cubicBezTo>
                <a:lnTo>
                  <a:pt x="21380" y="16932"/>
                </a:lnTo>
                <a:cubicBezTo>
                  <a:pt x="21320" y="17449"/>
                  <a:pt x="21348" y="17816"/>
                  <a:pt x="20925" y="17975"/>
                </a:cubicBezTo>
                <a:lnTo>
                  <a:pt x="7020" y="21394"/>
                </a:lnTo>
                <a:cubicBezTo>
                  <a:pt x="6482" y="21553"/>
                  <a:pt x="6575" y="21458"/>
                  <a:pt x="6054" y="21269"/>
                </a:cubicBezTo>
                <a:lnTo>
                  <a:pt x="1780" y="15417"/>
                </a:lnTo>
                <a:cubicBezTo>
                  <a:pt x="1216" y="14789"/>
                  <a:pt x="1457" y="14832"/>
                  <a:pt x="1120" y="14564"/>
                </a:cubicBezTo>
                <a:lnTo>
                  <a:pt x="103" y="3802"/>
                </a:lnTo>
                <a:cubicBezTo>
                  <a:pt x="21" y="3084"/>
                  <a:pt x="-220" y="2874"/>
                  <a:pt x="531" y="2659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831" name="Shape 831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82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24D4A-5EAC-4491-B7F0-1E9205C9083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518846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Intermission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65"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841"/>
          <p:cNvSpPr>
            <a:spLocks/>
          </p:cNvSpPr>
          <p:nvPr/>
        </p:nvSpPr>
        <p:spPr bwMode="auto">
          <a:xfrm>
            <a:off x="4641850" y="1358900"/>
            <a:ext cx="1550988" cy="21256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4495" y="0"/>
                </a:moveTo>
                <a:lnTo>
                  <a:pt x="20815" y="1880"/>
                </a:lnTo>
                <a:cubicBezTo>
                  <a:pt x="21396" y="2053"/>
                  <a:pt x="21542" y="2227"/>
                  <a:pt x="21600" y="2631"/>
                </a:cubicBezTo>
                <a:cubicBezTo>
                  <a:pt x="21571" y="5764"/>
                  <a:pt x="21542" y="8896"/>
                  <a:pt x="21513" y="12029"/>
                </a:cubicBezTo>
                <a:lnTo>
                  <a:pt x="18895" y="20906"/>
                </a:lnTo>
                <a:cubicBezTo>
                  <a:pt x="18691" y="21367"/>
                  <a:pt x="18487" y="21541"/>
                  <a:pt x="17891" y="21600"/>
                </a:cubicBezTo>
                <a:lnTo>
                  <a:pt x="567" y="19402"/>
                </a:lnTo>
                <a:cubicBezTo>
                  <a:pt x="145" y="19344"/>
                  <a:pt x="116" y="19228"/>
                  <a:pt x="87" y="18969"/>
                </a:cubicBezTo>
                <a:cubicBezTo>
                  <a:pt x="44" y="15624"/>
                  <a:pt x="44" y="12106"/>
                  <a:pt x="0" y="8761"/>
                </a:cubicBezTo>
                <a:lnTo>
                  <a:pt x="3578" y="578"/>
                </a:lnTo>
                <a:cubicBezTo>
                  <a:pt x="3840" y="96"/>
                  <a:pt x="3840" y="19"/>
                  <a:pt x="4495" y="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842" name="Shape 842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83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F8581-0A1A-4953-8F46-216BDAEE0DA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705862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Intermission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2.jpg" descr="\\192.168.1.183\PresentationLoad\PRESENTATIONLOAD\4_PRODUKTION\1_TEMPLATES\Premium Templates\Produkte\Business Concept\Cubes\Bilder\Titelfolien\Titel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851"/>
          <p:cNvSpPr>
            <a:spLocks/>
          </p:cNvSpPr>
          <p:nvPr/>
        </p:nvSpPr>
        <p:spPr bwMode="auto">
          <a:xfrm>
            <a:off x="4699000" y="163513"/>
            <a:ext cx="2005013" cy="2197100"/>
          </a:xfrm>
          <a:custGeom>
            <a:avLst/>
            <a:gdLst>
              <a:gd name="T0" fmla="*/ 2147483647 w 21545"/>
              <a:gd name="T1" fmla="*/ 2147483647 h 21498"/>
              <a:gd name="T2" fmla="*/ 2147483647 w 21545"/>
              <a:gd name="T3" fmla="*/ 2147483647 h 21498"/>
              <a:gd name="T4" fmla="*/ 2147483647 w 21545"/>
              <a:gd name="T5" fmla="*/ 2147483647 h 21498"/>
              <a:gd name="T6" fmla="*/ 2147483647 w 21545"/>
              <a:gd name="T7" fmla="*/ 2147483647 h 214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5" h="21498" extrusionOk="0">
                <a:moveTo>
                  <a:pt x="721" y="3120"/>
                </a:moveTo>
                <a:lnTo>
                  <a:pt x="12297" y="12"/>
                </a:lnTo>
                <a:cubicBezTo>
                  <a:pt x="12465" y="-32"/>
                  <a:pt x="12705" y="56"/>
                  <a:pt x="12910" y="78"/>
                </a:cubicBezTo>
                <a:lnTo>
                  <a:pt x="21059" y="5203"/>
                </a:lnTo>
                <a:cubicBezTo>
                  <a:pt x="21552" y="5500"/>
                  <a:pt x="21576" y="5500"/>
                  <a:pt x="21528" y="5996"/>
                </a:cubicBezTo>
                <a:lnTo>
                  <a:pt x="20843" y="17204"/>
                </a:lnTo>
                <a:cubicBezTo>
                  <a:pt x="20795" y="17634"/>
                  <a:pt x="20602" y="17667"/>
                  <a:pt x="20266" y="17799"/>
                </a:cubicBezTo>
                <a:lnTo>
                  <a:pt x="8763" y="21436"/>
                </a:lnTo>
                <a:cubicBezTo>
                  <a:pt x="8258" y="21568"/>
                  <a:pt x="8474" y="21469"/>
                  <a:pt x="8005" y="21337"/>
                </a:cubicBezTo>
                <a:lnTo>
                  <a:pt x="180" y="15319"/>
                </a:lnTo>
                <a:cubicBezTo>
                  <a:pt x="-24" y="15220"/>
                  <a:pt x="24" y="15220"/>
                  <a:pt x="0" y="14824"/>
                </a:cubicBezTo>
                <a:lnTo>
                  <a:pt x="144" y="4079"/>
                </a:lnTo>
                <a:cubicBezTo>
                  <a:pt x="156" y="3660"/>
                  <a:pt x="-12" y="3472"/>
                  <a:pt x="721" y="312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852" name="Shape 852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84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054D4-A6EB-45B0-B277-9F32DE7283F5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225540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Intermission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3.jpg" descr="\\192.168.1.183\PresentationLoad\PRESENTATIONLOAD\4_PRODUKTION\1_TEMPLATES\Premium Templates\Produkte\Business Concept\Cubes\Bilder\Titelfolien\Titel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579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861"/>
          <p:cNvSpPr>
            <a:spLocks/>
          </p:cNvSpPr>
          <p:nvPr/>
        </p:nvSpPr>
        <p:spPr bwMode="auto">
          <a:xfrm>
            <a:off x="4483100" y="2516188"/>
            <a:ext cx="2698750" cy="3151187"/>
          </a:xfrm>
          <a:custGeom>
            <a:avLst/>
            <a:gdLst>
              <a:gd name="T0" fmla="*/ 2147483647 w 21551"/>
              <a:gd name="T1" fmla="*/ 2147483647 h 21398"/>
              <a:gd name="T2" fmla="*/ 2147483647 w 21551"/>
              <a:gd name="T3" fmla="*/ 2147483647 h 21398"/>
              <a:gd name="T4" fmla="*/ 2147483647 w 21551"/>
              <a:gd name="T5" fmla="*/ 2147483647 h 21398"/>
              <a:gd name="T6" fmla="*/ 2147483647 w 21551"/>
              <a:gd name="T7" fmla="*/ 2147483647 h 213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51" h="21398" extrusionOk="0">
                <a:moveTo>
                  <a:pt x="814" y="2117"/>
                </a:moveTo>
                <a:lnTo>
                  <a:pt x="13137" y="75"/>
                </a:lnTo>
                <a:cubicBezTo>
                  <a:pt x="14489" y="-143"/>
                  <a:pt x="14206" y="154"/>
                  <a:pt x="14491" y="433"/>
                </a:cubicBezTo>
                <a:lnTo>
                  <a:pt x="21006" y="6855"/>
                </a:lnTo>
                <a:cubicBezTo>
                  <a:pt x="21299" y="7271"/>
                  <a:pt x="21600" y="7660"/>
                  <a:pt x="21544" y="8251"/>
                </a:cubicBezTo>
                <a:lnTo>
                  <a:pt x="20241" y="17838"/>
                </a:lnTo>
                <a:cubicBezTo>
                  <a:pt x="20147" y="18290"/>
                  <a:pt x="19534" y="18422"/>
                  <a:pt x="19173" y="18507"/>
                </a:cubicBezTo>
                <a:lnTo>
                  <a:pt x="6147" y="21363"/>
                </a:lnTo>
                <a:cubicBezTo>
                  <a:pt x="5479" y="21457"/>
                  <a:pt x="5223" y="21359"/>
                  <a:pt x="4885" y="21068"/>
                </a:cubicBezTo>
                <a:lnTo>
                  <a:pt x="0" y="12329"/>
                </a:lnTo>
                <a:cubicBezTo>
                  <a:pt x="27" y="9179"/>
                  <a:pt x="34" y="5942"/>
                  <a:pt x="61" y="2792"/>
                </a:cubicBezTo>
                <a:cubicBezTo>
                  <a:pt x="79" y="2538"/>
                  <a:pt x="220" y="2214"/>
                  <a:pt x="814" y="2117"/>
                </a:cubicBezTo>
                <a:close/>
              </a:path>
            </a:pathLst>
          </a:custGeom>
          <a:solidFill>
            <a:srgbClr val="0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862" name="Shape 862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85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54050-8385-464B-86BB-D40CECB1B60B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246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Intermission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6.png" descr="\\192.168.1.183\PresentationLoad\PRESENTATIONLOAD\4_PRODUKTION\1_TEMPLATES\Premium Templates\Produkte\Business Concept\Cubes\Bilder\Titelfolien\Titel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1" r="3708"/>
          <a:stretch>
            <a:fillRect/>
          </a:stretch>
        </p:blipFill>
        <p:spPr bwMode="auto">
          <a:xfrm>
            <a:off x="0" y="-71438"/>
            <a:ext cx="9144000" cy="586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4" name="Shape 872"/>
          <p:cNvSpPr>
            <a:spLocks/>
          </p:cNvSpPr>
          <p:nvPr/>
        </p:nvSpPr>
        <p:spPr bwMode="auto">
          <a:xfrm>
            <a:off x="3573463" y="225425"/>
            <a:ext cx="1089025" cy="1179513"/>
          </a:xfrm>
          <a:custGeom>
            <a:avLst/>
            <a:gdLst>
              <a:gd name="T0" fmla="*/ 2147483647 w 21600"/>
              <a:gd name="T1" fmla="*/ 2147483647 h 21539"/>
              <a:gd name="T2" fmla="*/ 2147483647 w 21600"/>
              <a:gd name="T3" fmla="*/ 2147483647 h 21539"/>
              <a:gd name="T4" fmla="*/ 2147483647 w 21600"/>
              <a:gd name="T5" fmla="*/ 2147483647 h 21539"/>
              <a:gd name="T6" fmla="*/ 2147483647 w 21600"/>
              <a:gd name="T7" fmla="*/ 2147483647 h 2153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39" extrusionOk="0">
                <a:moveTo>
                  <a:pt x="993" y="1006"/>
                </a:moveTo>
                <a:lnTo>
                  <a:pt x="15790" y="0"/>
                </a:lnTo>
                <a:cubicBezTo>
                  <a:pt x="16237" y="15"/>
                  <a:pt x="16486" y="-61"/>
                  <a:pt x="16833" y="183"/>
                </a:cubicBezTo>
                <a:lnTo>
                  <a:pt x="21203" y="4344"/>
                </a:lnTo>
                <a:cubicBezTo>
                  <a:pt x="21484" y="4619"/>
                  <a:pt x="21517" y="4847"/>
                  <a:pt x="21600" y="5350"/>
                </a:cubicBezTo>
                <a:lnTo>
                  <a:pt x="21352" y="19161"/>
                </a:lnTo>
                <a:cubicBezTo>
                  <a:pt x="20822" y="19466"/>
                  <a:pt x="20491" y="19634"/>
                  <a:pt x="20061" y="20213"/>
                </a:cubicBezTo>
                <a:lnTo>
                  <a:pt x="5363" y="21539"/>
                </a:lnTo>
                <a:cubicBezTo>
                  <a:pt x="4750" y="20945"/>
                  <a:pt x="4386" y="20624"/>
                  <a:pt x="3476" y="20762"/>
                </a:cubicBezTo>
                <a:lnTo>
                  <a:pt x="199" y="15548"/>
                </a:lnTo>
                <a:lnTo>
                  <a:pt x="0" y="1738"/>
                </a:lnTo>
                <a:cubicBezTo>
                  <a:pt x="232" y="1311"/>
                  <a:pt x="463" y="1113"/>
                  <a:pt x="993" y="1006"/>
                </a:cubicBezTo>
                <a:close/>
              </a:path>
            </a:pathLst>
          </a:custGeom>
          <a:solidFill>
            <a:srgbClr val="00808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871" name="Shape 871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5" name="Shape 86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856A7-DFFE-425D-8D9E-8C9A0D64B1F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79419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Intermission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Shape 880"/>
          <p:cNvSpPr>
            <a:spLocks noGrp="1"/>
          </p:cNvSpPr>
          <p:nvPr>
            <p:ph type="pic" idx="13"/>
          </p:nvPr>
        </p:nvSpPr>
        <p:spPr>
          <a:xfrm>
            <a:off x="0" y="5"/>
            <a:ext cx="9144000" cy="5802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881" name="Shape 881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85135-4B1A-4F9B-9596-CA729253ACF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22889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Intermission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Shape 889"/>
          <p:cNvSpPr>
            <a:spLocks noGrp="1"/>
          </p:cNvSpPr>
          <p:nvPr>
            <p:ph type="pic" idx="13"/>
          </p:nvPr>
        </p:nvSpPr>
        <p:spPr>
          <a:xfrm>
            <a:off x="0" y="5"/>
            <a:ext cx="9144000" cy="5802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890" name="Shape 890"/>
          <p:cNvSpPr>
            <a:spLocks noGrp="1"/>
          </p:cNvSpPr>
          <p:nvPr>
            <p:ph type="body" sz="quarter" idx="1"/>
          </p:nvPr>
        </p:nvSpPr>
        <p:spPr>
          <a:xfrm>
            <a:off x="0" y="4935955"/>
            <a:ext cx="9144000" cy="855663"/>
          </a:xfrm>
          <a:prstGeom prst="rect">
            <a:avLst/>
          </a:prstGeom>
          <a:solidFill>
            <a:srgbClr val="008080">
              <a:alpha val="60000"/>
            </a:srgbClr>
          </a:solidFill>
        </p:spPr>
        <p:txBody>
          <a:bodyPr anchor="ctr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F12A2-A729-4375-B2AE-E48C6769CAD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557711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Shape 898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899" name="Shape 899"/>
          <p:cNvSpPr>
            <a:spLocks noGrp="1"/>
          </p:cNvSpPr>
          <p:nvPr>
            <p:ph type="body" idx="1"/>
          </p:nvPr>
        </p:nvSpPr>
        <p:spPr>
          <a:xfrm>
            <a:off x="457200" y="339353"/>
            <a:ext cx="8229600" cy="3179352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None/>
              <a:defRPr sz="2800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95326-07D9-40B8-9453-C1DA48B36C1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35584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Questions &amp; 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906"/>
          <p:cNvSpPr>
            <a:spLocks noChangeArrowheads="1"/>
          </p:cNvSpPr>
          <p:nvPr/>
        </p:nvSpPr>
        <p:spPr bwMode="auto">
          <a:xfrm>
            <a:off x="395288" y="933450"/>
            <a:ext cx="81057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s-MX" sz="15000" b="1" smtClean="0">
                <a:solidFill>
                  <a:srgbClr val="D8D8D8"/>
                </a:solidFill>
              </a:rPr>
              <a:t>Q &amp; A</a:t>
            </a:r>
          </a:p>
        </p:txBody>
      </p:sp>
      <p:sp>
        <p:nvSpPr>
          <p:cNvPr id="907" name="Shape 90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Any questions?</a:t>
            </a:r>
          </a:p>
        </p:txBody>
      </p:sp>
      <p:sp>
        <p:nvSpPr>
          <p:cNvPr id="909" name="Shape 909"/>
          <p:cNvSpPr>
            <a:spLocks noGrp="1"/>
          </p:cNvSpPr>
          <p:nvPr>
            <p:ph type="pic" sz="half" idx="13"/>
          </p:nvPr>
        </p:nvSpPr>
        <p:spPr>
          <a:xfrm>
            <a:off x="2" y="3671107"/>
            <a:ext cx="9144000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910" name="Shape 910"/>
          <p:cNvSpPr>
            <a:spLocks noGrp="1"/>
          </p:cNvSpPr>
          <p:nvPr>
            <p:ph type="body" sz="half" idx="1"/>
          </p:nvPr>
        </p:nvSpPr>
        <p:spPr>
          <a:xfrm>
            <a:off x="457200" y="1555756"/>
            <a:ext cx="8229600" cy="1962953"/>
          </a:xfrm>
          <a:prstGeom prst="rect">
            <a:avLst/>
          </a:prstGeom>
        </p:spPr>
        <p:txBody>
          <a:bodyPr anchor="ctr"/>
          <a:lstStyle>
            <a:lvl1pPr marL="0" indent="0" algn="ctr">
              <a:buSzTx/>
              <a:buNone/>
              <a:defRPr sz="6000" b="1"/>
            </a:lvl1pPr>
          </a:lstStyle>
          <a:p>
            <a:r>
              <a:t>Questions &amp; Answers</a:t>
            </a:r>
          </a:p>
        </p:txBody>
      </p:sp>
      <p:sp>
        <p:nvSpPr>
          <p:cNvPr id="6" name="Shape 90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F3EEF-5DEF-4B71-A280-2BE8DA749A0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473759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Shape 9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Thank you!</a:t>
            </a:r>
          </a:p>
        </p:txBody>
      </p:sp>
      <p:sp>
        <p:nvSpPr>
          <p:cNvPr id="919" name="Shape 919"/>
          <p:cNvSpPr>
            <a:spLocks noGrp="1"/>
          </p:cNvSpPr>
          <p:nvPr>
            <p:ph type="pic" sz="quarter" idx="13"/>
          </p:nvPr>
        </p:nvSpPr>
        <p:spPr>
          <a:xfrm>
            <a:off x="1" y="3671107"/>
            <a:ext cx="4572016" cy="21312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920" name="Shape 920"/>
          <p:cNvSpPr>
            <a:spLocks noGrp="1"/>
          </p:cNvSpPr>
          <p:nvPr>
            <p:ph type="body" sz="quarter" idx="1"/>
          </p:nvPr>
        </p:nvSpPr>
        <p:spPr>
          <a:xfrm>
            <a:off x="6042026" y="2348809"/>
            <a:ext cx="2644776" cy="71343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1400" b="1"/>
            </a:lvl1pPr>
          </a:lstStyle>
          <a:p>
            <a:r>
              <a:t>IDCNMarian Chiraches</a:t>
            </a:r>
          </a:p>
        </p:txBody>
      </p:sp>
      <p:sp>
        <p:nvSpPr>
          <p:cNvPr id="921" name="Shape 921"/>
          <p:cNvSpPr>
            <a:spLocks noGrp="1"/>
          </p:cNvSpPr>
          <p:nvPr>
            <p:ph type="body" sz="quarter" idx="14"/>
          </p:nvPr>
        </p:nvSpPr>
        <p:spPr>
          <a:xfrm>
            <a:off x="6042026" y="1555750"/>
            <a:ext cx="2644776" cy="644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2" name="Shape 922"/>
          <p:cNvSpPr>
            <a:spLocks noGrp="1"/>
          </p:cNvSpPr>
          <p:nvPr>
            <p:ph type="body" sz="quarter" idx="15"/>
          </p:nvPr>
        </p:nvSpPr>
        <p:spPr>
          <a:xfrm>
            <a:off x="6042026" y="3210454"/>
            <a:ext cx="2644776" cy="142765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3" name="Shape 923"/>
          <p:cNvSpPr>
            <a:spLocks noGrp="1"/>
          </p:cNvSpPr>
          <p:nvPr>
            <p:ph type="body" sz="quarter" idx="16"/>
          </p:nvPr>
        </p:nvSpPr>
        <p:spPr>
          <a:xfrm>
            <a:off x="6042026" y="4786322"/>
            <a:ext cx="2644776" cy="1015992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C3D16-D438-40BB-AC65-73A6225B35F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11573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Shape 9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hape 931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63776-6EE8-4967-876D-1428965A84D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182808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png" descr="\\192.168.1.183\PresentationLoad\PRESENTATIONLOAD\4_PRODUKTION\1_TEMPLATES\Premium Templates\Produkte\Business Concept\Cubes\Bilder\Titelfolien\Titel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939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2">
              <a:lumOff val="15098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942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/>
            </a:pPr>
            <a:endParaRPr kern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7" name="Shape 943"/>
          <p:cNvSpPr>
            <a:spLocks/>
          </p:cNvSpPr>
          <p:nvPr/>
        </p:nvSpPr>
        <p:spPr bwMode="auto">
          <a:xfrm>
            <a:off x="4068763" y="2286000"/>
            <a:ext cx="1036637" cy="1196975"/>
          </a:xfrm>
          <a:custGeom>
            <a:avLst/>
            <a:gdLst>
              <a:gd name="T0" fmla="*/ 2147483647 w 21553"/>
              <a:gd name="T1" fmla="*/ 2147483647 h 21475"/>
              <a:gd name="T2" fmla="*/ 2147483647 w 21553"/>
              <a:gd name="T3" fmla="*/ 2147483647 h 21475"/>
              <a:gd name="T4" fmla="*/ 2147483647 w 21553"/>
              <a:gd name="T5" fmla="*/ 2147483647 h 21475"/>
              <a:gd name="T6" fmla="*/ 2147483647 w 21553"/>
              <a:gd name="T7" fmla="*/ 2147483647 h 21475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53" h="21475" extrusionOk="0">
                <a:moveTo>
                  <a:pt x="711" y="2659"/>
                </a:moveTo>
                <a:lnTo>
                  <a:pt x="14848" y="6"/>
                </a:lnTo>
                <a:cubicBezTo>
                  <a:pt x="15059" y="-47"/>
                  <a:pt x="15004" y="258"/>
                  <a:pt x="15261" y="285"/>
                </a:cubicBezTo>
                <a:lnTo>
                  <a:pt x="20825" y="5317"/>
                </a:lnTo>
                <a:cubicBezTo>
                  <a:pt x="21206" y="5825"/>
                  <a:pt x="21104" y="5532"/>
                  <a:pt x="21214" y="6100"/>
                </a:cubicBezTo>
                <a:lnTo>
                  <a:pt x="21553" y="16932"/>
                </a:lnTo>
                <a:cubicBezTo>
                  <a:pt x="21493" y="17449"/>
                  <a:pt x="21521" y="17816"/>
                  <a:pt x="21098" y="17975"/>
                </a:cubicBezTo>
                <a:lnTo>
                  <a:pt x="7197" y="21394"/>
                </a:lnTo>
                <a:cubicBezTo>
                  <a:pt x="6660" y="21553"/>
                  <a:pt x="6753" y="21458"/>
                  <a:pt x="6232" y="21269"/>
                </a:cubicBezTo>
                <a:lnTo>
                  <a:pt x="1860" y="15417"/>
                </a:lnTo>
                <a:cubicBezTo>
                  <a:pt x="1495" y="14618"/>
                  <a:pt x="1290" y="14746"/>
                  <a:pt x="1151" y="14265"/>
                </a:cubicBezTo>
                <a:lnTo>
                  <a:pt x="35" y="3759"/>
                </a:lnTo>
                <a:cubicBezTo>
                  <a:pt x="-47" y="3041"/>
                  <a:pt x="-40" y="2874"/>
                  <a:pt x="711" y="2659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8" y="5819775"/>
            <a:ext cx="13716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940" name="Shape 940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Click to add title</a:t>
            </a:r>
          </a:p>
        </p:txBody>
      </p:sp>
      <p:sp>
        <p:nvSpPr>
          <p:cNvPr id="941" name="Shape 941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Click to add subtitle</a:t>
            </a:r>
          </a:p>
        </p:txBody>
      </p:sp>
      <p:sp>
        <p:nvSpPr>
          <p:cNvPr id="9" name="Shape 945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FB507-43FB-44E0-8E3D-3A391B13CB92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2242180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4.jpg" descr="\\192.168.1.183\PresentationLoad\PRESENTATIONLOAD\4_PRODUKTION\1_TEMPLATES\Premium Templates\Produkte\Business Concept\Cubes\Bilder\Titelfolien\Titel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953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2">
              <a:lumOff val="15098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956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7" name="Shape 957"/>
          <p:cNvSpPr>
            <a:spLocks/>
          </p:cNvSpPr>
          <p:nvPr/>
        </p:nvSpPr>
        <p:spPr bwMode="auto">
          <a:xfrm>
            <a:off x="5514975" y="1838325"/>
            <a:ext cx="1801813" cy="2127250"/>
          </a:xfrm>
          <a:custGeom>
            <a:avLst/>
            <a:gdLst>
              <a:gd name="T0" fmla="*/ 2147483647 w 21564"/>
              <a:gd name="T1" fmla="*/ 2147483647 h 21480"/>
              <a:gd name="T2" fmla="*/ 2147483647 w 21564"/>
              <a:gd name="T3" fmla="*/ 2147483647 h 21480"/>
              <a:gd name="T4" fmla="*/ 2147483647 w 21564"/>
              <a:gd name="T5" fmla="*/ 2147483647 h 21480"/>
              <a:gd name="T6" fmla="*/ 2147483647 w 21564"/>
              <a:gd name="T7" fmla="*/ 2147483647 h 2148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64" h="21480" extrusionOk="0">
                <a:moveTo>
                  <a:pt x="824" y="2084"/>
                </a:moveTo>
                <a:lnTo>
                  <a:pt x="13344" y="29"/>
                </a:lnTo>
                <a:cubicBezTo>
                  <a:pt x="13840" y="-60"/>
                  <a:pt x="14170" y="62"/>
                  <a:pt x="14458" y="343"/>
                </a:cubicBezTo>
                <a:lnTo>
                  <a:pt x="21255" y="7185"/>
                </a:lnTo>
                <a:cubicBezTo>
                  <a:pt x="21552" y="7604"/>
                  <a:pt x="21600" y="7688"/>
                  <a:pt x="21544" y="8283"/>
                </a:cubicBezTo>
                <a:lnTo>
                  <a:pt x="20122" y="17806"/>
                </a:lnTo>
                <a:cubicBezTo>
                  <a:pt x="20027" y="18261"/>
                  <a:pt x="19766" y="18347"/>
                  <a:pt x="19401" y="18433"/>
                </a:cubicBezTo>
                <a:lnTo>
                  <a:pt x="6220" y="21445"/>
                </a:lnTo>
                <a:cubicBezTo>
                  <a:pt x="5544" y="21540"/>
                  <a:pt x="5285" y="21441"/>
                  <a:pt x="4943" y="21149"/>
                </a:cubicBezTo>
                <a:lnTo>
                  <a:pt x="0" y="12357"/>
                </a:lnTo>
                <a:cubicBezTo>
                  <a:pt x="27" y="9188"/>
                  <a:pt x="34" y="5932"/>
                  <a:pt x="62" y="2763"/>
                </a:cubicBezTo>
                <a:cubicBezTo>
                  <a:pt x="80" y="2507"/>
                  <a:pt x="223" y="2181"/>
                  <a:pt x="824" y="2084"/>
                </a:cubicBezTo>
                <a:close/>
              </a:path>
            </a:pathLst>
          </a:custGeom>
          <a:solidFill>
            <a:srgbClr val="0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00" y="5800725"/>
            <a:ext cx="13716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954" name="Shape 954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Click to add title</a:t>
            </a:r>
          </a:p>
        </p:txBody>
      </p:sp>
      <p:sp>
        <p:nvSpPr>
          <p:cNvPr id="955" name="Shape 955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Click to add subtitle</a:t>
            </a:r>
          </a:p>
        </p:txBody>
      </p:sp>
      <p:sp>
        <p:nvSpPr>
          <p:cNvPr id="9" name="Shape 959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EE38F-E3BF-477A-8C18-E6A04E07B23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63147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6.png" descr="\\192.168.1.183\PresentationLoad\PRESENTATIONLOAD\4_PRODUKTION\1_TEMPLATES\Premium Templates\Produkte\Business Concept\Cubes\Bilder\Titelfolien\Titel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967"/>
          <p:cNvSpPr>
            <a:spLocks noChangeArrowheads="1"/>
          </p:cNvSpPr>
          <p:nvPr/>
        </p:nvSpPr>
        <p:spPr bwMode="auto">
          <a:xfrm>
            <a:off x="141288" y="4335463"/>
            <a:ext cx="8872537" cy="2370137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endParaRPr lang="es-MX" altLang="es-MX" sz="1800" smtClean="0">
              <a:solidFill>
                <a:srgbClr val="FFFFFF"/>
              </a:solidFill>
            </a:endParaRPr>
          </a:p>
        </p:txBody>
      </p:sp>
      <p:sp>
        <p:nvSpPr>
          <p:cNvPr id="6" name="Shape 970"/>
          <p:cNvSpPr>
            <a:spLocks noChangeArrowheads="1"/>
          </p:cNvSpPr>
          <p:nvPr/>
        </p:nvSpPr>
        <p:spPr bwMode="auto">
          <a:xfrm>
            <a:off x="141288" y="3989388"/>
            <a:ext cx="8872537" cy="219075"/>
          </a:xfrm>
          <a:prstGeom prst="rect">
            <a:avLst/>
          </a:prstGeom>
          <a:solidFill>
            <a:srgbClr val="00808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>
            <a:lvl1pPr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Calibri" panose="020F0502020204030204" pitchFamily="34" charset="0"/>
              </a:defRPr>
            </a:lvl9pPr>
          </a:lstStyle>
          <a:p>
            <a:pPr algn="ctr" eaLnBrk="1" fontAlgn="base">
              <a:spcBef>
                <a:spcPct val="0"/>
              </a:spcBef>
              <a:spcAft>
                <a:spcPct val="0"/>
              </a:spcAft>
              <a:defRPr/>
            </a:pPr>
            <a:endParaRPr lang="es-MX" altLang="es-MX" sz="1800" smtClean="0">
              <a:solidFill>
                <a:srgbClr val="FFFFFF"/>
              </a:solidFill>
            </a:endParaRPr>
          </a:p>
        </p:txBody>
      </p:sp>
      <p:sp>
        <p:nvSpPr>
          <p:cNvPr id="7" name="Shape 971"/>
          <p:cNvSpPr>
            <a:spLocks/>
          </p:cNvSpPr>
          <p:nvPr/>
        </p:nvSpPr>
        <p:spPr bwMode="auto">
          <a:xfrm>
            <a:off x="4814888" y="338138"/>
            <a:ext cx="765175" cy="828675"/>
          </a:xfrm>
          <a:custGeom>
            <a:avLst/>
            <a:gdLst>
              <a:gd name="T0" fmla="*/ 2147483647 w 21600"/>
              <a:gd name="T1" fmla="*/ 2147483647 h 21539"/>
              <a:gd name="T2" fmla="*/ 2147483647 w 21600"/>
              <a:gd name="T3" fmla="*/ 2147483647 h 21539"/>
              <a:gd name="T4" fmla="*/ 2147483647 w 21600"/>
              <a:gd name="T5" fmla="*/ 2147483647 h 21539"/>
              <a:gd name="T6" fmla="*/ 2147483647 w 21600"/>
              <a:gd name="T7" fmla="*/ 2147483647 h 2153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39" extrusionOk="0">
                <a:moveTo>
                  <a:pt x="993" y="1006"/>
                </a:moveTo>
                <a:lnTo>
                  <a:pt x="15790" y="0"/>
                </a:lnTo>
                <a:cubicBezTo>
                  <a:pt x="16237" y="15"/>
                  <a:pt x="16486" y="-61"/>
                  <a:pt x="16833" y="183"/>
                </a:cubicBezTo>
                <a:lnTo>
                  <a:pt x="21203" y="4344"/>
                </a:lnTo>
                <a:cubicBezTo>
                  <a:pt x="21484" y="4619"/>
                  <a:pt x="21517" y="4847"/>
                  <a:pt x="21600" y="5350"/>
                </a:cubicBezTo>
                <a:lnTo>
                  <a:pt x="21352" y="19161"/>
                </a:lnTo>
                <a:cubicBezTo>
                  <a:pt x="20822" y="19466"/>
                  <a:pt x="20491" y="19634"/>
                  <a:pt x="20061" y="20213"/>
                </a:cubicBezTo>
                <a:lnTo>
                  <a:pt x="5363" y="21539"/>
                </a:lnTo>
                <a:cubicBezTo>
                  <a:pt x="4750" y="20945"/>
                  <a:pt x="4386" y="20624"/>
                  <a:pt x="3476" y="20762"/>
                </a:cubicBezTo>
                <a:lnTo>
                  <a:pt x="199" y="15548"/>
                </a:lnTo>
                <a:lnTo>
                  <a:pt x="0" y="1738"/>
                </a:lnTo>
                <a:cubicBezTo>
                  <a:pt x="232" y="1311"/>
                  <a:pt x="463" y="1113"/>
                  <a:pt x="993" y="1006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pic>
        <p:nvPicPr>
          <p:cNvPr id="8" name="image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236538"/>
            <a:ext cx="3306763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968" name="Shape 968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969" name="Shape 969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subtitle</a:t>
            </a:r>
          </a:p>
        </p:txBody>
      </p:sp>
      <p:sp>
        <p:nvSpPr>
          <p:cNvPr id="9" name="Shape 973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0C381-4D74-4846-8A38-8F2B6029C8BA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686147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8.jpg" descr="\\192.168.1.183\PresentationLoad\PRESENTATIONLOAD\4_PRODUKTION\1_TEMPLATES\Premium Templates\Produkte\Business Concept\Cubes\Bilder\Titelfolien\Titel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8875712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981"/>
          <p:cNvSpPr/>
          <p:nvPr/>
        </p:nvSpPr>
        <p:spPr>
          <a:xfrm>
            <a:off x="141288" y="4335463"/>
            <a:ext cx="8872537" cy="2370137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6" name="Shape 984"/>
          <p:cNvSpPr/>
          <p:nvPr/>
        </p:nvSpPr>
        <p:spPr>
          <a:xfrm>
            <a:off x="141288" y="3989388"/>
            <a:ext cx="8872537" cy="219075"/>
          </a:xfrm>
          <a:prstGeom prst="rect">
            <a:avLst/>
          </a:prstGeom>
          <a:solidFill>
            <a:schemeClr val="accent3">
              <a:lumOff val="23713"/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 hangingPunct="0">
              <a:defRPr>
                <a:solidFill>
                  <a:srgbClr val="FFFFFF"/>
                </a:solidFill>
              </a:defRPr>
            </a:pPr>
            <a:endParaRPr kern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7" name="Shape 985"/>
          <p:cNvSpPr>
            <a:spLocks/>
          </p:cNvSpPr>
          <p:nvPr/>
        </p:nvSpPr>
        <p:spPr bwMode="auto">
          <a:xfrm>
            <a:off x="4787900" y="288925"/>
            <a:ext cx="1371600" cy="1524000"/>
          </a:xfrm>
          <a:custGeom>
            <a:avLst/>
            <a:gdLst>
              <a:gd name="T0" fmla="*/ 2147483647 w 21545"/>
              <a:gd name="T1" fmla="*/ 2147483647 h 21498"/>
              <a:gd name="T2" fmla="*/ 2147483647 w 21545"/>
              <a:gd name="T3" fmla="*/ 2147483647 h 21498"/>
              <a:gd name="T4" fmla="*/ 2147483647 w 21545"/>
              <a:gd name="T5" fmla="*/ 2147483647 h 21498"/>
              <a:gd name="T6" fmla="*/ 2147483647 w 21545"/>
              <a:gd name="T7" fmla="*/ 2147483647 h 21498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5" h="21498" extrusionOk="0">
                <a:moveTo>
                  <a:pt x="721" y="3120"/>
                </a:moveTo>
                <a:lnTo>
                  <a:pt x="12297" y="12"/>
                </a:lnTo>
                <a:cubicBezTo>
                  <a:pt x="12465" y="-32"/>
                  <a:pt x="12705" y="56"/>
                  <a:pt x="12910" y="78"/>
                </a:cubicBezTo>
                <a:lnTo>
                  <a:pt x="21059" y="5203"/>
                </a:lnTo>
                <a:cubicBezTo>
                  <a:pt x="21552" y="5500"/>
                  <a:pt x="21576" y="5500"/>
                  <a:pt x="21528" y="5996"/>
                </a:cubicBezTo>
                <a:lnTo>
                  <a:pt x="20843" y="17204"/>
                </a:lnTo>
                <a:cubicBezTo>
                  <a:pt x="20795" y="17634"/>
                  <a:pt x="20602" y="17667"/>
                  <a:pt x="20266" y="17799"/>
                </a:cubicBezTo>
                <a:lnTo>
                  <a:pt x="8763" y="21436"/>
                </a:lnTo>
                <a:cubicBezTo>
                  <a:pt x="8258" y="21568"/>
                  <a:pt x="8474" y="21469"/>
                  <a:pt x="8005" y="21337"/>
                </a:cubicBezTo>
                <a:lnTo>
                  <a:pt x="180" y="15319"/>
                </a:lnTo>
                <a:cubicBezTo>
                  <a:pt x="-24" y="15220"/>
                  <a:pt x="24" y="15220"/>
                  <a:pt x="0" y="14824"/>
                </a:cubicBezTo>
                <a:lnTo>
                  <a:pt x="144" y="4079"/>
                </a:lnTo>
                <a:cubicBezTo>
                  <a:pt x="156" y="3660"/>
                  <a:pt x="-12" y="3472"/>
                  <a:pt x="721" y="3120"/>
                </a:cubicBezTo>
                <a:close/>
              </a:path>
            </a:pathLst>
          </a:custGeom>
          <a:solidFill>
            <a:srgbClr val="00808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45719" rIns="45719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982" name="Shape 982"/>
          <p:cNvSpPr>
            <a:spLocks noGrp="1"/>
          </p:cNvSpPr>
          <p:nvPr>
            <p:ph type="title"/>
          </p:nvPr>
        </p:nvSpPr>
        <p:spPr>
          <a:xfrm>
            <a:off x="628650" y="4305304"/>
            <a:ext cx="7772400" cy="988361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Click to add title</a:t>
            </a:r>
          </a:p>
        </p:txBody>
      </p:sp>
      <p:sp>
        <p:nvSpPr>
          <p:cNvPr id="983" name="Shape 983"/>
          <p:cNvSpPr>
            <a:spLocks noGrp="1"/>
          </p:cNvSpPr>
          <p:nvPr>
            <p:ph type="body" sz="quarter" idx="1"/>
          </p:nvPr>
        </p:nvSpPr>
        <p:spPr>
          <a:xfrm>
            <a:off x="628650" y="5296464"/>
            <a:ext cx="7772400" cy="92112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Click to add subtitle</a:t>
            </a:r>
          </a:p>
        </p:txBody>
      </p:sp>
      <p:sp>
        <p:nvSpPr>
          <p:cNvPr id="8" name="Shape 986"/>
          <p:cNvSpPr>
            <a:spLocks noGrp="1"/>
          </p:cNvSpPr>
          <p:nvPr>
            <p:ph type="sldNum" sz="quarter" idx="10"/>
          </p:nvPr>
        </p:nvSpPr>
        <p:spPr>
          <a:xfrm>
            <a:off x="6553200" y="6264275"/>
            <a:ext cx="182563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D3D52-326E-4A45-828E-593EAF9A8E6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2822834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Onl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Shape 9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994" name="Shape 994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068C-C3CC-43AA-9203-847737D7832F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3612605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Shape 100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003" name="Shape 100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Item one on the agenda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04" name="Shape 1004"/>
          <p:cNvSpPr>
            <a:spLocks noGrp="1"/>
          </p:cNvSpPr>
          <p:nvPr>
            <p:ph type="body" sz="quarter" idx="13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DE6E5-49DC-46EA-95F3-540FB1C9863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62007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Agenda (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Shape 10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013" name="Shape 1013"/>
          <p:cNvSpPr>
            <a:spLocks noGrp="1"/>
          </p:cNvSpPr>
          <p:nvPr>
            <p:ph type="body" sz="quarter" idx="1"/>
          </p:nvPr>
        </p:nvSpPr>
        <p:spPr>
          <a:xfrm>
            <a:off x="1271754" y="1555753"/>
            <a:ext cx="7415049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>
            <a:lvl1pPr marL="201612" indent="-201612">
              <a:buSzTx/>
              <a:buNone/>
            </a:lvl1pPr>
          </a:lstStyle>
          <a:p>
            <a:r>
              <a:t>Click to add text</a:t>
            </a:r>
          </a:p>
        </p:txBody>
      </p:sp>
      <p:sp>
        <p:nvSpPr>
          <p:cNvPr id="1014" name="Shape 1014"/>
          <p:cNvSpPr>
            <a:spLocks noGrp="1"/>
          </p:cNvSpPr>
          <p:nvPr>
            <p:ph type="body" sz="quarter" idx="13"/>
          </p:nvPr>
        </p:nvSpPr>
        <p:spPr>
          <a:xfrm>
            <a:off x="457201" y="1555753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015" name="Shape 1015"/>
          <p:cNvSpPr>
            <a:spLocks noGrp="1"/>
          </p:cNvSpPr>
          <p:nvPr>
            <p:ph type="body" sz="quarter" idx="14"/>
          </p:nvPr>
        </p:nvSpPr>
        <p:spPr>
          <a:xfrm>
            <a:off x="1271751" y="2214557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016" name="Shape 1016"/>
          <p:cNvSpPr>
            <a:spLocks noGrp="1"/>
          </p:cNvSpPr>
          <p:nvPr>
            <p:ph type="body" sz="quarter" idx="15"/>
          </p:nvPr>
        </p:nvSpPr>
        <p:spPr>
          <a:xfrm>
            <a:off x="457201" y="2214557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017" name="Shape 1017"/>
          <p:cNvSpPr>
            <a:spLocks noGrp="1"/>
          </p:cNvSpPr>
          <p:nvPr>
            <p:ph type="body" sz="quarter" idx="16"/>
          </p:nvPr>
        </p:nvSpPr>
        <p:spPr>
          <a:xfrm>
            <a:off x="1271751" y="2857499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018" name="Shape 1018"/>
          <p:cNvSpPr>
            <a:spLocks noGrp="1"/>
          </p:cNvSpPr>
          <p:nvPr>
            <p:ph type="body" sz="quarter" idx="17"/>
          </p:nvPr>
        </p:nvSpPr>
        <p:spPr>
          <a:xfrm>
            <a:off x="457201" y="2857499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019" name="Shape 1019"/>
          <p:cNvSpPr>
            <a:spLocks noGrp="1"/>
          </p:cNvSpPr>
          <p:nvPr>
            <p:ph type="body" sz="quarter" idx="18"/>
          </p:nvPr>
        </p:nvSpPr>
        <p:spPr>
          <a:xfrm>
            <a:off x="1271751" y="3500441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020" name="Shape 1020"/>
          <p:cNvSpPr>
            <a:spLocks noGrp="1"/>
          </p:cNvSpPr>
          <p:nvPr>
            <p:ph type="body" sz="quarter" idx="19"/>
          </p:nvPr>
        </p:nvSpPr>
        <p:spPr>
          <a:xfrm>
            <a:off x="457201" y="3500441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021" name="Shape 1021"/>
          <p:cNvSpPr>
            <a:spLocks noGrp="1"/>
          </p:cNvSpPr>
          <p:nvPr>
            <p:ph type="body" sz="quarter" idx="20"/>
          </p:nvPr>
        </p:nvSpPr>
        <p:spPr>
          <a:xfrm>
            <a:off x="1271751" y="4143384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022" name="Shape 1022"/>
          <p:cNvSpPr>
            <a:spLocks noGrp="1"/>
          </p:cNvSpPr>
          <p:nvPr>
            <p:ph type="body" sz="quarter" idx="21"/>
          </p:nvPr>
        </p:nvSpPr>
        <p:spPr>
          <a:xfrm>
            <a:off x="457201" y="4143384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023" name="Shape 1023"/>
          <p:cNvSpPr>
            <a:spLocks noGrp="1"/>
          </p:cNvSpPr>
          <p:nvPr>
            <p:ph type="body" sz="quarter" idx="22"/>
          </p:nvPr>
        </p:nvSpPr>
        <p:spPr>
          <a:xfrm>
            <a:off x="1271751" y="4786326"/>
            <a:ext cx="7415050" cy="515929"/>
          </a:xfrm>
          <a:prstGeom prst="rect">
            <a:avLst/>
          </a:prstGeom>
          <a:solidFill>
            <a:srgbClr val="FFFFFF"/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024" name="Shape 1024"/>
          <p:cNvSpPr>
            <a:spLocks noGrp="1"/>
          </p:cNvSpPr>
          <p:nvPr>
            <p:ph type="body" sz="quarter" idx="23"/>
          </p:nvPr>
        </p:nvSpPr>
        <p:spPr>
          <a:xfrm>
            <a:off x="457201" y="4786326"/>
            <a:ext cx="688428" cy="515929"/>
          </a:xfrm>
          <a:prstGeom prst="rect">
            <a:avLst/>
          </a:prstGeom>
          <a:solidFill>
            <a:schemeClr val="accent3">
              <a:lumOff val="23713"/>
            </a:schemeClr>
          </a:solidFill>
          <a:ln>
            <a:solidFill>
              <a:srgbClr val="A6A6A6"/>
            </a:solidFill>
            <a:round/>
          </a:ln>
        </p:spPr>
        <p:txBody>
          <a:bodyPr anchor="ctr"/>
          <a:lstStyle/>
          <a:p>
            <a:endParaRPr/>
          </a:p>
        </p:txBody>
      </p:sp>
      <p:sp>
        <p:nvSpPr>
          <p:cNvPr id="1025" name="Shape 1025"/>
          <p:cNvSpPr>
            <a:spLocks noGrp="1"/>
          </p:cNvSpPr>
          <p:nvPr>
            <p:ph type="body" sz="quarter" idx="24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" name="Shape 5"/>
          <p:cNvSpPr>
            <a:spLocks noGrp="1"/>
          </p:cNvSpPr>
          <p:nvPr>
            <p:ph type="sldNum" sz="quarter" idx="2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9C890-5D95-465D-B6AC-8BE4875418B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3598338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Bullet-Poin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Shape 10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034" name="Shape 1034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4" name="Shape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BF16E-ABCD-443B-B07C-519E456630B6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029314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2 Bullet-Point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Shape 10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044" name="Shape 1044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045" name="Shape 1045"/>
          <p:cNvSpPr>
            <a:spLocks noGrp="1"/>
          </p:cNvSpPr>
          <p:nvPr>
            <p:ph type="body" sz="half" idx="13"/>
          </p:nvPr>
        </p:nvSpPr>
        <p:spPr>
          <a:xfrm>
            <a:off x="457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46" name="Shape 1046"/>
          <p:cNvSpPr>
            <a:spLocks noGrp="1"/>
          </p:cNvSpPr>
          <p:nvPr>
            <p:ph type="body" sz="half" idx="14"/>
          </p:nvPr>
        </p:nvSpPr>
        <p:spPr>
          <a:xfrm>
            <a:off x="4648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24A0-738A-4A47-BBE3-67ACE0370B08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14446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ext with Image (up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Shape 10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055" name="Shape 1055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056" name="Shape 1056"/>
          <p:cNvSpPr>
            <a:spLocks noGrp="1"/>
          </p:cNvSpPr>
          <p:nvPr>
            <p:ph type="pic" sz="quarter" idx="13"/>
          </p:nvPr>
        </p:nvSpPr>
        <p:spPr>
          <a:xfrm>
            <a:off x="6312961" y="1555751"/>
            <a:ext cx="2831040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057" name="Shape 1057"/>
          <p:cNvSpPr>
            <a:spLocks noGrp="1"/>
          </p:cNvSpPr>
          <p:nvPr>
            <p:ph type="body" sz="half" idx="14"/>
          </p:nvPr>
        </p:nvSpPr>
        <p:spPr>
          <a:xfrm>
            <a:off x="457201" y="1555751"/>
            <a:ext cx="5708832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04B8E-61C1-4890-AF4F-5731F480ACF0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817143"/>
      </p:ext>
    </p:extLst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ext with Image (squa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Shape 10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066" name="Shape 1066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067" name="Shape 1067"/>
          <p:cNvSpPr>
            <a:spLocks noGrp="1"/>
          </p:cNvSpPr>
          <p:nvPr>
            <p:ph type="pic" sz="half" idx="13"/>
          </p:nvPr>
        </p:nvSpPr>
        <p:spPr>
          <a:xfrm>
            <a:off x="4648200" y="1555751"/>
            <a:ext cx="4495802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068" name="Shape 1068"/>
          <p:cNvSpPr>
            <a:spLocks noGrp="1"/>
          </p:cNvSpPr>
          <p:nvPr>
            <p:ph type="body" sz="half" idx="14"/>
          </p:nvPr>
        </p:nvSpPr>
        <p:spPr>
          <a:xfrm>
            <a:off x="457200" y="1555751"/>
            <a:ext cx="4038600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3EBA9-5188-4468-B588-9F040322178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596035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ext with Image (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Shape 107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add title</a:t>
            </a:r>
          </a:p>
        </p:txBody>
      </p:sp>
      <p:sp>
        <p:nvSpPr>
          <p:cNvPr id="1077" name="Shape 1077"/>
          <p:cNvSpPr>
            <a:spLocks noGrp="1"/>
          </p:cNvSpPr>
          <p:nvPr>
            <p:ph type="body" sz="quarter" idx="1"/>
          </p:nvPr>
        </p:nvSpPr>
        <p:spPr>
          <a:xfrm>
            <a:off x="457203" y="1099341"/>
            <a:ext cx="8229601" cy="45641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000" b="1"/>
            </a:lvl1pPr>
          </a:lstStyle>
          <a:p>
            <a:r>
              <a:t>Click to add text</a:t>
            </a:r>
          </a:p>
        </p:txBody>
      </p:sp>
      <p:sp>
        <p:nvSpPr>
          <p:cNvPr id="1078" name="Shape 1078"/>
          <p:cNvSpPr>
            <a:spLocks noGrp="1"/>
          </p:cNvSpPr>
          <p:nvPr>
            <p:ph type="pic" idx="13"/>
          </p:nvPr>
        </p:nvSpPr>
        <p:spPr>
          <a:xfrm>
            <a:off x="2973914" y="1555751"/>
            <a:ext cx="6170089" cy="42465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079" name="Shape 1079"/>
          <p:cNvSpPr>
            <a:spLocks noGrp="1"/>
          </p:cNvSpPr>
          <p:nvPr>
            <p:ph type="body" sz="quarter" idx="14"/>
          </p:nvPr>
        </p:nvSpPr>
        <p:spPr>
          <a:xfrm>
            <a:off x="457199" y="1555751"/>
            <a:ext cx="2364314" cy="42465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C37ED-3242-4703-8530-88EBB0F3038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44299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29.xml"/><Relationship Id="rId21" Type="http://schemas.openxmlformats.org/officeDocument/2006/relationships/slideLayout" Target="../slideLayouts/slideLayout33.xml"/><Relationship Id="rId42" Type="http://schemas.openxmlformats.org/officeDocument/2006/relationships/slideLayout" Target="../slideLayouts/slideLayout54.xml"/><Relationship Id="rId63" Type="http://schemas.openxmlformats.org/officeDocument/2006/relationships/slideLayout" Target="../slideLayouts/slideLayout75.xml"/><Relationship Id="rId84" Type="http://schemas.openxmlformats.org/officeDocument/2006/relationships/slideLayout" Target="../slideLayouts/slideLayout96.xml"/><Relationship Id="rId138" Type="http://schemas.openxmlformats.org/officeDocument/2006/relationships/slideLayout" Target="../slideLayouts/slideLayout150.xml"/><Relationship Id="rId159" Type="http://schemas.openxmlformats.org/officeDocument/2006/relationships/slideLayout" Target="../slideLayouts/slideLayout171.xml"/><Relationship Id="rId170" Type="http://schemas.openxmlformats.org/officeDocument/2006/relationships/slideLayout" Target="../slideLayouts/slideLayout182.xml"/><Relationship Id="rId191" Type="http://schemas.openxmlformats.org/officeDocument/2006/relationships/slideLayout" Target="../slideLayouts/slideLayout203.xml"/><Relationship Id="rId107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23.xml"/><Relationship Id="rId32" Type="http://schemas.openxmlformats.org/officeDocument/2006/relationships/slideLayout" Target="../slideLayouts/slideLayout44.xml"/><Relationship Id="rId53" Type="http://schemas.openxmlformats.org/officeDocument/2006/relationships/slideLayout" Target="../slideLayouts/slideLayout65.xml"/><Relationship Id="rId74" Type="http://schemas.openxmlformats.org/officeDocument/2006/relationships/slideLayout" Target="../slideLayouts/slideLayout86.xml"/><Relationship Id="rId128" Type="http://schemas.openxmlformats.org/officeDocument/2006/relationships/slideLayout" Target="../slideLayouts/slideLayout140.xml"/><Relationship Id="rId149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7.xml"/><Relationship Id="rId95" Type="http://schemas.openxmlformats.org/officeDocument/2006/relationships/slideLayout" Target="../slideLayouts/slideLayout107.xml"/><Relationship Id="rId160" Type="http://schemas.openxmlformats.org/officeDocument/2006/relationships/slideLayout" Target="../slideLayouts/slideLayout172.xml"/><Relationship Id="rId181" Type="http://schemas.openxmlformats.org/officeDocument/2006/relationships/slideLayout" Target="../slideLayouts/slideLayout193.xml"/><Relationship Id="rId22" Type="http://schemas.openxmlformats.org/officeDocument/2006/relationships/slideLayout" Target="../slideLayouts/slideLayout34.xml"/><Relationship Id="rId43" Type="http://schemas.openxmlformats.org/officeDocument/2006/relationships/slideLayout" Target="../slideLayouts/slideLayout55.xml"/><Relationship Id="rId64" Type="http://schemas.openxmlformats.org/officeDocument/2006/relationships/slideLayout" Target="../slideLayouts/slideLayout76.xml"/><Relationship Id="rId118" Type="http://schemas.openxmlformats.org/officeDocument/2006/relationships/slideLayout" Target="../slideLayouts/slideLayout130.xml"/><Relationship Id="rId139" Type="http://schemas.openxmlformats.org/officeDocument/2006/relationships/slideLayout" Target="../slideLayouts/slideLayout151.xml"/><Relationship Id="rId85" Type="http://schemas.openxmlformats.org/officeDocument/2006/relationships/slideLayout" Target="../slideLayouts/slideLayout97.xml"/><Relationship Id="rId150" Type="http://schemas.openxmlformats.org/officeDocument/2006/relationships/slideLayout" Target="../slideLayouts/slideLayout162.xml"/><Relationship Id="rId171" Type="http://schemas.openxmlformats.org/officeDocument/2006/relationships/slideLayout" Target="../slideLayouts/slideLayout183.xml"/><Relationship Id="rId192" Type="http://schemas.openxmlformats.org/officeDocument/2006/relationships/slideLayout" Target="../slideLayouts/slideLayout204.xml"/><Relationship Id="rId12" Type="http://schemas.openxmlformats.org/officeDocument/2006/relationships/slideLayout" Target="../slideLayouts/slideLayout24.xml"/><Relationship Id="rId33" Type="http://schemas.openxmlformats.org/officeDocument/2006/relationships/slideLayout" Target="../slideLayouts/slideLayout45.xml"/><Relationship Id="rId108" Type="http://schemas.openxmlformats.org/officeDocument/2006/relationships/slideLayout" Target="../slideLayouts/slideLayout120.xml"/><Relationship Id="rId129" Type="http://schemas.openxmlformats.org/officeDocument/2006/relationships/slideLayout" Target="../slideLayouts/slideLayout141.xml"/><Relationship Id="rId54" Type="http://schemas.openxmlformats.org/officeDocument/2006/relationships/slideLayout" Target="../slideLayouts/slideLayout66.xml"/><Relationship Id="rId75" Type="http://schemas.openxmlformats.org/officeDocument/2006/relationships/slideLayout" Target="../slideLayouts/slideLayout87.xml"/><Relationship Id="rId96" Type="http://schemas.openxmlformats.org/officeDocument/2006/relationships/slideLayout" Target="../slideLayouts/slideLayout108.xml"/><Relationship Id="rId140" Type="http://schemas.openxmlformats.org/officeDocument/2006/relationships/slideLayout" Target="../slideLayouts/slideLayout152.xml"/><Relationship Id="rId161" Type="http://schemas.openxmlformats.org/officeDocument/2006/relationships/slideLayout" Target="../slideLayouts/slideLayout173.xml"/><Relationship Id="rId182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8.xml"/><Relationship Id="rId23" Type="http://schemas.openxmlformats.org/officeDocument/2006/relationships/slideLayout" Target="../slideLayouts/slideLayout35.xml"/><Relationship Id="rId119" Type="http://schemas.openxmlformats.org/officeDocument/2006/relationships/slideLayout" Target="../slideLayouts/slideLayout131.xml"/><Relationship Id="rId44" Type="http://schemas.openxmlformats.org/officeDocument/2006/relationships/slideLayout" Target="../slideLayouts/slideLayout56.xml"/><Relationship Id="rId65" Type="http://schemas.openxmlformats.org/officeDocument/2006/relationships/slideLayout" Target="../slideLayouts/slideLayout77.xml"/><Relationship Id="rId86" Type="http://schemas.openxmlformats.org/officeDocument/2006/relationships/slideLayout" Target="../slideLayouts/slideLayout98.xml"/><Relationship Id="rId130" Type="http://schemas.openxmlformats.org/officeDocument/2006/relationships/slideLayout" Target="../slideLayouts/slideLayout142.xml"/><Relationship Id="rId151" Type="http://schemas.openxmlformats.org/officeDocument/2006/relationships/slideLayout" Target="../slideLayouts/slideLayout163.xml"/><Relationship Id="rId172" Type="http://schemas.openxmlformats.org/officeDocument/2006/relationships/slideLayout" Target="../slideLayouts/slideLayout184.xml"/><Relationship Id="rId193" Type="http://schemas.openxmlformats.org/officeDocument/2006/relationships/slideLayout" Target="../slideLayouts/slideLayout205.xml"/><Relationship Id="rId13" Type="http://schemas.openxmlformats.org/officeDocument/2006/relationships/slideLayout" Target="../slideLayouts/slideLayout25.xml"/><Relationship Id="rId109" Type="http://schemas.openxmlformats.org/officeDocument/2006/relationships/slideLayout" Target="../slideLayouts/slideLayout121.xml"/><Relationship Id="rId34" Type="http://schemas.openxmlformats.org/officeDocument/2006/relationships/slideLayout" Target="../slideLayouts/slideLayout46.xml"/><Relationship Id="rId50" Type="http://schemas.openxmlformats.org/officeDocument/2006/relationships/slideLayout" Target="../slideLayouts/slideLayout62.xml"/><Relationship Id="rId55" Type="http://schemas.openxmlformats.org/officeDocument/2006/relationships/slideLayout" Target="../slideLayouts/slideLayout67.xml"/><Relationship Id="rId76" Type="http://schemas.openxmlformats.org/officeDocument/2006/relationships/slideLayout" Target="../slideLayouts/slideLayout88.xml"/><Relationship Id="rId97" Type="http://schemas.openxmlformats.org/officeDocument/2006/relationships/slideLayout" Target="../slideLayouts/slideLayout109.xml"/><Relationship Id="rId104" Type="http://schemas.openxmlformats.org/officeDocument/2006/relationships/slideLayout" Target="../slideLayouts/slideLayout116.xml"/><Relationship Id="rId120" Type="http://schemas.openxmlformats.org/officeDocument/2006/relationships/slideLayout" Target="../slideLayouts/slideLayout132.xml"/><Relationship Id="rId125" Type="http://schemas.openxmlformats.org/officeDocument/2006/relationships/slideLayout" Target="../slideLayouts/slideLayout137.xml"/><Relationship Id="rId141" Type="http://schemas.openxmlformats.org/officeDocument/2006/relationships/slideLayout" Target="../slideLayouts/slideLayout153.xml"/><Relationship Id="rId146" Type="http://schemas.openxmlformats.org/officeDocument/2006/relationships/slideLayout" Target="../slideLayouts/slideLayout158.xml"/><Relationship Id="rId167" Type="http://schemas.openxmlformats.org/officeDocument/2006/relationships/slideLayout" Target="../slideLayouts/slideLayout179.xml"/><Relationship Id="rId188" Type="http://schemas.openxmlformats.org/officeDocument/2006/relationships/slideLayout" Target="../slideLayouts/slideLayout200.xml"/><Relationship Id="rId7" Type="http://schemas.openxmlformats.org/officeDocument/2006/relationships/slideLayout" Target="../slideLayouts/slideLayout19.xml"/><Relationship Id="rId71" Type="http://schemas.openxmlformats.org/officeDocument/2006/relationships/slideLayout" Target="../slideLayouts/slideLayout83.xml"/><Relationship Id="rId92" Type="http://schemas.openxmlformats.org/officeDocument/2006/relationships/slideLayout" Target="../slideLayouts/slideLayout104.xml"/><Relationship Id="rId162" Type="http://schemas.openxmlformats.org/officeDocument/2006/relationships/slideLayout" Target="../slideLayouts/slideLayout174.xml"/><Relationship Id="rId183" Type="http://schemas.openxmlformats.org/officeDocument/2006/relationships/slideLayout" Target="../slideLayouts/slideLayout195.xml"/><Relationship Id="rId2" Type="http://schemas.openxmlformats.org/officeDocument/2006/relationships/slideLayout" Target="../slideLayouts/slideLayout14.xml"/><Relationship Id="rId29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36.xml"/><Relationship Id="rId40" Type="http://schemas.openxmlformats.org/officeDocument/2006/relationships/slideLayout" Target="../slideLayouts/slideLayout52.xml"/><Relationship Id="rId45" Type="http://schemas.openxmlformats.org/officeDocument/2006/relationships/slideLayout" Target="../slideLayouts/slideLayout57.xml"/><Relationship Id="rId66" Type="http://schemas.openxmlformats.org/officeDocument/2006/relationships/slideLayout" Target="../slideLayouts/slideLayout78.xml"/><Relationship Id="rId87" Type="http://schemas.openxmlformats.org/officeDocument/2006/relationships/slideLayout" Target="../slideLayouts/slideLayout99.xml"/><Relationship Id="rId110" Type="http://schemas.openxmlformats.org/officeDocument/2006/relationships/slideLayout" Target="../slideLayouts/slideLayout122.xml"/><Relationship Id="rId115" Type="http://schemas.openxmlformats.org/officeDocument/2006/relationships/slideLayout" Target="../slideLayouts/slideLayout127.xml"/><Relationship Id="rId131" Type="http://schemas.openxmlformats.org/officeDocument/2006/relationships/slideLayout" Target="../slideLayouts/slideLayout143.xml"/><Relationship Id="rId136" Type="http://schemas.openxmlformats.org/officeDocument/2006/relationships/slideLayout" Target="../slideLayouts/slideLayout148.xml"/><Relationship Id="rId157" Type="http://schemas.openxmlformats.org/officeDocument/2006/relationships/slideLayout" Target="../slideLayouts/slideLayout169.xml"/><Relationship Id="rId178" Type="http://schemas.openxmlformats.org/officeDocument/2006/relationships/slideLayout" Target="../slideLayouts/slideLayout190.xml"/><Relationship Id="rId61" Type="http://schemas.openxmlformats.org/officeDocument/2006/relationships/slideLayout" Target="../slideLayouts/slideLayout73.xml"/><Relationship Id="rId82" Type="http://schemas.openxmlformats.org/officeDocument/2006/relationships/slideLayout" Target="../slideLayouts/slideLayout94.xml"/><Relationship Id="rId152" Type="http://schemas.openxmlformats.org/officeDocument/2006/relationships/slideLayout" Target="../slideLayouts/slideLayout164.xml"/><Relationship Id="rId173" Type="http://schemas.openxmlformats.org/officeDocument/2006/relationships/slideLayout" Target="../slideLayouts/slideLayout185.xml"/><Relationship Id="rId194" Type="http://schemas.openxmlformats.org/officeDocument/2006/relationships/theme" Target="../theme/theme2.xml"/><Relationship Id="rId1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26.xml"/><Relationship Id="rId30" Type="http://schemas.openxmlformats.org/officeDocument/2006/relationships/slideLayout" Target="../slideLayouts/slideLayout42.xml"/><Relationship Id="rId35" Type="http://schemas.openxmlformats.org/officeDocument/2006/relationships/slideLayout" Target="../slideLayouts/slideLayout47.xml"/><Relationship Id="rId56" Type="http://schemas.openxmlformats.org/officeDocument/2006/relationships/slideLayout" Target="../slideLayouts/slideLayout68.xml"/><Relationship Id="rId77" Type="http://schemas.openxmlformats.org/officeDocument/2006/relationships/slideLayout" Target="../slideLayouts/slideLayout89.xml"/><Relationship Id="rId100" Type="http://schemas.openxmlformats.org/officeDocument/2006/relationships/slideLayout" Target="../slideLayouts/slideLayout112.xml"/><Relationship Id="rId105" Type="http://schemas.openxmlformats.org/officeDocument/2006/relationships/slideLayout" Target="../slideLayouts/slideLayout117.xml"/><Relationship Id="rId126" Type="http://schemas.openxmlformats.org/officeDocument/2006/relationships/slideLayout" Target="../slideLayouts/slideLayout138.xml"/><Relationship Id="rId147" Type="http://schemas.openxmlformats.org/officeDocument/2006/relationships/slideLayout" Target="../slideLayouts/slideLayout159.xml"/><Relationship Id="rId168" Type="http://schemas.openxmlformats.org/officeDocument/2006/relationships/slideLayout" Target="../slideLayouts/slideLayout180.xml"/><Relationship Id="rId8" Type="http://schemas.openxmlformats.org/officeDocument/2006/relationships/slideLayout" Target="../slideLayouts/slideLayout20.xml"/><Relationship Id="rId51" Type="http://schemas.openxmlformats.org/officeDocument/2006/relationships/slideLayout" Target="../slideLayouts/slideLayout63.xml"/><Relationship Id="rId72" Type="http://schemas.openxmlformats.org/officeDocument/2006/relationships/slideLayout" Target="../slideLayouts/slideLayout84.xml"/><Relationship Id="rId93" Type="http://schemas.openxmlformats.org/officeDocument/2006/relationships/slideLayout" Target="../slideLayouts/slideLayout105.xml"/><Relationship Id="rId98" Type="http://schemas.openxmlformats.org/officeDocument/2006/relationships/slideLayout" Target="../slideLayouts/slideLayout110.xml"/><Relationship Id="rId121" Type="http://schemas.openxmlformats.org/officeDocument/2006/relationships/slideLayout" Target="../slideLayouts/slideLayout133.xml"/><Relationship Id="rId142" Type="http://schemas.openxmlformats.org/officeDocument/2006/relationships/slideLayout" Target="../slideLayouts/slideLayout154.xml"/><Relationship Id="rId163" Type="http://schemas.openxmlformats.org/officeDocument/2006/relationships/slideLayout" Target="../slideLayouts/slideLayout175.xml"/><Relationship Id="rId184" Type="http://schemas.openxmlformats.org/officeDocument/2006/relationships/slideLayout" Target="../slideLayouts/slideLayout196.xml"/><Relationship Id="rId189" Type="http://schemas.openxmlformats.org/officeDocument/2006/relationships/slideLayout" Target="../slideLayouts/slideLayout201.xml"/><Relationship Id="rId3" Type="http://schemas.openxmlformats.org/officeDocument/2006/relationships/slideLayout" Target="../slideLayouts/slideLayout15.xml"/><Relationship Id="rId25" Type="http://schemas.openxmlformats.org/officeDocument/2006/relationships/slideLayout" Target="../slideLayouts/slideLayout37.xml"/><Relationship Id="rId46" Type="http://schemas.openxmlformats.org/officeDocument/2006/relationships/slideLayout" Target="../slideLayouts/slideLayout58.xml"/><Relationship Id="rId67" Type="http://schemas.openxmlformats.org/officeDocument/2006/relationships/slideLayout" Target="../slideLayouts/slideLayout79.xml"/><Relationship Id="rId116" Type="http://schemas.openxmlformats.org/officeDocument/2006/relationships/slideLayout" Target="../slideLayouts/slideLayout128.xml"/><Relationship Id="rId137" Type="http://schemas.openxmlformats.org/officeDocument/2006/relationships/slideLayout" Target="../slideLayouts/slideLayout149.xml"/><Relationship Id="rId158" Type="http://schemas.openxmlformats.org/officeDocument/2006/relationships/slideLayout" Target="../slideLayouts/slideLayout170.xml"/><Relationship Id="rId20" Type="http://schemas.openxmlformats.org/officeDocument/2006/relationships/slideLayout" Target="../slideLayouts/slideLayout32.xml"/><Relationship Id="rId41" Type="http://schemas.openxmlformats.org/officeDocument/2006/relationships/slideLayout" Target="../slideLayouts/slideLayout53.xml"/><Relationship Id="rId62" Type="http://schemas.openxmlformats.org/officeDocument/2006/relationships/slideLayout" Target="../slideLayouts/slideLayout74.xml"/><Relationship Id="rId83" Type="http://schemas.openxmlformats.org/officeDocument/2006/relationships/slideLayout" Target="../slideLayouts/slideLayout95.xml"/><Relationship Id="rId88" Type="http://schemas.openxmlformats.org/officeDocument/2006/relationships/slideLayout" Target="../slideLayouts/slideLayout100.xml"/><Relationship Id="rId111" Type="http://schemas.openxmlformats.org/officeDocument/2006/relationships/slideLayout" Target="../slideLayouts/slideLayout123.xml"/><Relationship Id="rId132" Type="http://schemas.openxmlformats.org/officeDocument/2006/relationships/slideLayout" Target="../slideLayouts/slideLayout144.xml"/><Relationship Id="rId153" Type="http://schemas.openxmlformats.org/officeDocument/2006/relationships/slideLayout" Target="../slideLayouts/slideLayout165.xml"/><Relationship Id="rId174" Type="http://schemas.openxmlformats.org/officeDocument/2006/relationships/slideLayout" Target="../slideLayouts/slideLayout186.xml"/><Relationship Id="rId179" Type="http://schemas.openxmlformats.org/officeDocument/2006/relationships/slideLayout" Target="../slideLayouts/slideLayout191.xml"/><Relationship Id="rId195" Type="http://schemas.openxmlformats.org/officeDocument/2006/relationships/image" Target="../media/image3.png"/><Relationship Id="rId190" Type="http://schemas.openxmlformats.org/officeDocument/2006/relationships/slideLayout" Target="../slideLayouts/slideLayout202.xml"/><Relationship Id="rId15" Type="http://schemas.openxmlformats.org/officeDocument/2006/relationships/slideLayout" Target="../slideLayouts/slideLayout27.xml"/><Relationship Id="rId36" Type="http://schemas.openxmlformats.org/officeDocument/2006/relationships/slideLayout" Target="../slideLayouts/slideLayout48.xml"/><Relationship Id="rId57" Type="http://schemas.openxmlformats.org/officeDocument/2006/relationships/slideLayout" Target="../slideLayouts/slideLayout69.xml"/><Relationship Id="rId106" Type="http://schemas.openxmlformats.org/officeDocument/2006/relationships/slideLayout" Target="../slideLayouts/slideLayout118.xml"/><Relationship Id="rId127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22.xml"/><Relationship Id="rId31" Type="http://schemas.openxmlformats.org/officeDocument/2006/relationships/slideLayout" Target="../slideLayouts/slideLayout43.xml"/><Relationship Id="rId52" Type="http://schemas.openxmlformats.org/officeDocument/2006/relationships/slideLayout" Target="../slideLayouts/slideLayout64.xml"/><Relationship Id="rId73" Type="http://schemas.openxmlformats.org/officeDocument/2006/relationships/slideLayout" Target="../slideLayouts/slideLayout85.xml"/><Relationship Id="rId78" Type="http://schemas.openxmlformats.org/officeDocument/2006/relationships/slideLayout" Target="../slideLayouts/slideLayout90.xml"/><Relationship Id="rId94" Type="http://schemas.openxmlformats.org/officeDocument/2006/relationships/slideLayout" Target="../slideLayouts/slideLayout106.xml"/><Relationship Id="rId99" Type="http://schemas.openxmlformats.org/officeDocument/2006/relationships/slideLayout" Target="../slideLayouts/slideLayout111.xml"/><Relationship Id="rId101" Type="http://schemas.openxmlformats.org/officeDocument/2006/relationships/slideLayout" Target="../slideLayouts/slideLayout113.xml"/><Relationship Id="rId122" Type="http://schemas.openxmlformats.org/officeDocument/2006/relationships/slideLayout" Target="../slideLayouts/slideLayout134.xml"/><Relationship Id="rId143" Type="http://schemas.openxmlformats.org/officeDocument/2006/relationships/slideLayout" Target="../slideLayouts/slideLayout155.xml"/><Relationship Id="rId148" Type="http://schemas.openxmlformats.org/officeDocument/2006/relationships/slideLayout" Target="../slideLayouts/slideLayout160.xml"/><Relationship Id="rId164" Type="http://schemas.openxmlformats.org/officeDocument/2006/relationships/slideLayout" Target="../slideLayouts/slideLayout176.xml"/><Relationship Id="rId169" Type="http://schemas.openxmlformats.org/officeDocument/2006/relationships/slideLayout" Target="../slideLayouts/slideLayout181.xml"/><Relationship Id="rId185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80" Type="http://schemas.openxmlformats.org/officeDocument/2006/relationships/slideLayout" Target="../slideLayouts/slideLayout192.xml"/><Relationship Id="rId26" Type="http://schemas.openxmlformats.org/officeDocument/2006/relationships/slideLayout" Target="../slideLayouts/slideLayout38.xml"/><Relationship Id="rId47" Type="http://schemas.openxmlformats.org/officeDocument/2006/relationships/slideLayout" Target="../slideLayouts/slideLayout59.xml"/><Relationship Id="rId68" Type="http://schemas.openxmlformats.org/officeDocument/2006/relationships/slideLayout" Target="../slideLayouts/slideLayout80.xml"/><Relationship Id="rId89" Type="http://schemas.openxmlformats.org/officeDocument/2006/relationships/slideLayout" Target="../slideLayouts/slideLayout101.xml"/><Relationship Id="rId112" Type="http://schemas.openxmlformats.org/officeDocument/2006/relationships/slideLayout" Target="../slideLayouts/slideLayout124.xml"/><Relationship Id="rId133" Type="http://schemas.openxmlformats.org/officeDocument/2006/relationships/slideLayout" Target="../slideLayouts/slideLayout145.xml"/><Relationship Id="rId154" Type="http://schemas.openxmlformats.org/officeDocument/2006/relationships/slideLayout" Target="../slideLayouts/slideLayout166.xml"/><Relationship Id="rId175" Type="http://schemas.openxmlformats.org/officeDocument/2006/relationships/slideLayout" Target="../slideLayouts/slideLayout187.xml"/><Relationship Id="rId16" Type="http://schemas.openxmlformats.org/officeDocument/2006/relationships/slideLayout" Target="../slideLayouts/slideLayout28.xml"/><Relationship Id="rId37" Type="http://schemas.openxmlformats.org/officeDocument/2006/relationships/slideLayout" Target="../slideLayouts/slideLayout49.xml"/><Relationship Id="rId58" Type="http://schemas.openxmlformats.org/officeDocument/2006/relationships/slideLayout" Target="../slideLayouts/slideLayout70.xml"/><Relationship Id="rId79" Type="http://schemas.openxmlformats.org/officeDocument/2006/relationships/slideLayout" Target="../slideLayouts/slideLayout91.xml"/><Relationship Id="rId102" Type="http://schemas.openxmlformats.org/officeDocument/2006/relationships/slideLayout" Target="../slideLayouts/slideLayout114.xml"/><Relationship Id="rId123" Type="http://schemas.openxmlformats.org/officeDocument/2006/relationships/slideLayout" Target="../slideLayouts/slideLayout135.xml"/><Relationship Id="rId144" Type="http://schemas.openxmlformats.org/officeDocument/2006/relationships/slideLayout" Target="../slideLayouts/slideLayout156.xml"/><Relationship Id="rId90" Type="http://schemas.openxmlformats.org/officeDocument/2006/relationships/slideLayout" Target="../slideLayouts/slideLayout102.xml"/><Relationship Id="rId165" Type="http://schemas.openxmlformats.org/officeDocument/2006/relationships/slideLayout" Target="../slideLayouts/slideLayout177.xml"/><Relationship Id="rId186" Type="http://schemas.openxmlformats.org/officeDocument/2006/relationships/slideLayout" Target="../slideLayouts/slideLayout198.xml"/><Relationship Id="rId27" Type="http://schemas.openxmlformats.org/officeDocument/2006/relationships/slideLayout" Target="../slideLayouts/slideLayout39.xml"/><Relationship Id="rId48" Type="http://schemas.openxmlformats.org/officeDocument/2006/relationships/slideLayout" Target="../slideLayouts/slideLayout60.xml"/><Relationship Id="rId69" Type="http://schemas.openxmlformats.org/officeDocument/2006/relationships/slideLayout" Target="../slideLayouts/slideLayout81.xml"/><Relationship Id="rId113" Type="http://schemas.openxmlformats.org/officeDocument/2006/relationships/slideLayout" Target="../slideLayouts/slideLayout125.xml"/><Relationship Id="rId134" Type="http://schemas.openxmlformats.org/officeDocument/2006/relationships/slideLayout" Target="../slideLayouts/slideLayout146.xml"/><Relationship Id="rId80" Type="http://schemas.openxmlformats.org/officeDocument/2006/relationships/slideLayout" Target="../slideLayouts/slideLayout92.xml"/><Relationship Id="rId155" Type="http://schemas.openxmlformats.org/officeDocument/2006/relationships/slideLayout" Target="../slideLayouts/slideLayout167.xml"/><Relationship Id="rId176" Type="http://schemas.openxmlformats.org/officeDocument/2006/relationships/slideLayout" Target="../slideLayouts/slideLayout188.xml"/><Relationship Id="rId17" Type="http://schemas.openxmlformats.org/officeDocument/2006/relationships/slideLayout" Target="../slideLayouts/slideLayout29.xml"/><Relationship Id="rId38" Type="http://schemas.openxmlformats.org/officeDocument/2006/relationships/slideLayout" Target="../slideLayouts/slideLayout50.xml"/><Relationship Id="rId59" Type="http://schemas.openxmlformats.org/officeDocument/2006/relationships/slideLayout" Target="../slideLayouts/slideLayout71.xml"/><Relationship Id="rId103" Type="http://schemas.openxmlformats.org/officeDocument/2006/relationships/slideLayout" Target="../slideLayouts/slideLayout115.xml"/><Relationship Id="rId124" Type="http://schemas.openxmlformats.org/officeDocument/2006/relationships/slideLayout" Target="../slideLayouts/slideLayout136.xml"/><Relationship Id="rId70" Type="http://schemas.openxmlformats.org/officeDocument/2006/relationships/slideLayout" Target="../slideLayouts/slideLayout82.xml"/><Relationship Id="rId91" Type="http://schemas.openxmlformats.org/officeDocument/2006/relationships/slideLayout" Target="../slideLayouts/slideLayout103.xml"/><Relationship Id="rId145" Type="http://schemas.openxmlformats.org/officeDocument/2006/relationships/slideLayout" Target="../slideLayouts/slideLayout157.xml"/><Relationship Id="rId166" Type="http://schemas.openxmlformats.org/officeDocument/2006/relationships/slideLayout" Target="../slideLayouts/slideLayout178.xml"/><Relationship Id="rId187" Type="http://schemas.openxmlformats.org/officeDocument/2006/relationships/slideLayout" Target="../slideLayouts/slideLayout199.xml"/><Relationship Id="rId1" Type="http://schemas.openxmlformats.org/officeDocument/2006/relationships/slideLayout" Target="../slideLayouts/slideLayout13.xml"/><Relationship Id="rId28" Type="http://schemas.openxmlformats.org/officeDocument/2006/relationships/slideLayout" Target="../slideLayouts/slideLayout40.xml"/><Relationship Id="rId49" Type="http://schemas.openxmlformats.org/officeDocument/2006/relationships/slideLayout" Target="../slideLayouts/slideLayout61.xml"/><Relationship Id="rId114" Type="http://schemas.openxmlformats.org/officeDocument/2006/relationships/slideLayout" Target="../slideLayouts/slideLayout126.xml"/><Relationship Id="rId60" Type="http://schemas.openxmlformats.org/officeDocument/2006/relationships/slideLayout" Target="../slideLayouts/slideLayout72.xml"/><Relationship Id="rId81" Type="http://schemas.openxmlformats.org/officeDocument/2006/relationships/slideLayout" Target="../slideLayouts/slideLayout93.xml"/><Relationship Id="rId135" Type="http://schemas.openxmlformats.org/officeDocument/2006/relationships/slideLayout" Target="../slideLayouts/slideLayout147.xml"/><Relationship Id="rId156" Type="http://schemas.openxmlformats.org/officeDocument/2006/relationships/slideLayout" Target="../slideLayouts/slideLayout168.xml"/><Relationship Id="rId177" Type="http://schemas.openxmlformats.org/officeDocument/2006/relationships/slideLayout" Target="../slideLayouts/slideLayout189.xml"/><Relationship Id="rId18" Type="http://schemas.openxmlformats.org/officeDocument/2006/relationships/slideLayout" Target="../slideLayouts/slideLayout30.xml"/><Relationship Id="rId39" Type="http://schemas.openxmlformats.org/officeDocument/2006/relationships/slideLayout" Target="../slideLayouts/slideLayout5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13" Type="http://schemas.openxmlformats.org/officeDocument/2006/relationships/slideLayout" Target="../slideLayouts/slideLayout218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12" Type="http://schemas.openxmlformats.org/officeDocument/2006/relationships/slideLayout" Target="../slideLayouts/slideLayout217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slideLayout" Target="../slideLayouts/slideLayout216.xml"/><Relationship Id="rId5" Type="http://schemas.openxmlformats.org/officeDocument/2006/relationships/slideLayout" Target="../slideLayouts/slideLayout21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Relationship Id="rId14" Type="http://schemas.openxmlformats.org/officeDocument/2006/relationships/slideLayout" Target="../slideLayouts/slideLayout2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7.xml"/><Relationship Id="rId13" Type="http://schemas.openxmlformats.org/officeDocument/2006/relationships/slideLayout" Target="../slideLayouts/slideLayout232.xml"/><Relationship Id="rId3" Type="http://schemas.openxmlformats.org/officeDocument/2006/relationships/slideLayout" Target="../slideLayouts/slideLayout222.xml"/><Relationship Id="rId7" Type="http://schemas.openxmlformats.org/officeDocument/2006/relationships/slideLayout" Target="../slideLayouts/slideLayout226.xml"/><Relationship Id="rId12" Type="http://schemas.openxmlformats.org/officeDocument/2006/relationships/slideLayout" Target="../slideLayouts/slideLayout231.xml"/><Relationship Id="rId2" Type="http://schemas.openxmlformats.org/officeDocument/2006/relationships/slideLayout" Target="../slideLayouts/slideLayout221.xml"/><Relationship Id="rId1" Type="http://schemas.openxmlformats.org/officeDocument/2006/relationships/slideLayout" Target="../slideLayouts/slideLayout220.xml"/><Relationship Id="rId6" Type="http://schemas.openxmlformats.org/officeDocument/2006/relationships/slideLayout" Target="../slideLayouts/slideLayout225.xml"/><Relationship Id="rId11" Type="http://schemas.openxmlformats.org/officeDocument/2006/relationships/slideLayout" Target="../slideLayouts/slideLayout230.xml"/><Relationship Id="rId5" Type="http://schemas.openxmlformats.org/officeDocument/2006/relationships/slideLayout" Target="../slideLayouts/slideLayout22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229.xml"/><Relationship Id="rId4" Type="http://schemas.openxmlformats.org/officeDocument/2006/relationships/slideLayout" Target="../slideLayouts/slideLayout223.xml"/><Relationship Id="rId9" Type="http://schemas.openxmlformats.org/officeDocument/2006/relationships/slideLayout" Target="../slideLayouts/slideLayout228.xml"/><Relationship Id="rId14" Type="http://schemas.openxmlformats.org/officeDocument/2006/relationships/slideLayout" Target="../slideLayouts/slideLayout2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1.png"/>
          <p:cNvPicPr>
            <a:picLocks noChangeAspect="1"/>
          </p:cNvPicPr>
          <p:nvPr/>
        </p:nvPicPr>
        <p:blipFill>
          <a:blip r:embed="rId1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275" y="6165850"/>
            <a:ext cx="125412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027" name="Shape 3"/>
          <p:cNvSpPr>
            <a:spLocks noGrp="1"/>
          </p:cNvSpPr>
          <p:nvPr>
            <p:ph type="title"/>
          </p:nvPr>
        </p:nvSpPr>
        <p:spPr bwMode="auto">
          <a:xfrm>
            <a:off x="457200" y="339725"/>
            <a:ext cx="82296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Calibri" pitchFamily="34" charset="0"/>
              </a:rPr>
              <a:t>Click to add title</a:t>
            </a:r>
          </a:p>
        </p:txBody>
      </p:sp>
      <p:sp>
        <p:nvSpPr>
          <p:cNvPr id="1028" name="Shape 4"/>
          <p:cNvSpPr>
            <a:spLocks noGrp="1"/>
          </p:cNvSpPr>
          <p:nvPr>
            <p:ph type="body" idx="1"/>
          </p:nvPr>
        </p:nvSpPr>
        <p:spPr bwMode="auto">
          <a:xfrm>
            <a:off x="457200" y="1555750"/>
            <a:ext cx="822960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Calibri" pitchFamily="34" charset="0"/>
              </a:rPr>
              <a:t>Item one on the agenda</a:t>
            </a:r>
          </a:p>
          <a:p>
            <a:pPr lvl="1"/>
            <a:r>
              <a:rPr lang="en-US" altLang="en-US" smtClean="0">
                <a:sym typeface="Calibri" pitchFamily="34" charset="0"/>
              </a:rPr>
              <a:t>Second level</a:t>
            </a:r>
          </a:p>
          <a:p>
            <a:pPr lvl="2"/>
            <a:r>
              <a:rPr lang="en-US" altLang="en-US" smtClean="0">
                <a:sym typeface="Calibri" pitchFamily="34" charset="0"/>
              </a:rPr>
              <a:t>Third level</a:t>
            </a:r>
          </a:p>
          <a:p>
            <a:pPr lvl="3"/>
            <a:r>
              <a:rPr lang="en-US" altLang="en-US" smtClean="0">
                <a:sym typeface="Calibri" pitchFamily="34" charset="0"/>
              </a:rPr>
              <a:t>Fourth level</a:t>
            </a:r>
          </a:p>
          <a:p>
            <a:pPr lvl="4"/>
            <a:r>
              <a:rPr lang="en-US" altLang="en-US" smtClean="0">
                <a:sym typeface="Calibri" pitchFamily="34" charset="0"/>
              </a:rPr>
              <a:t>Fifth level</a:t>
            </a:r>
          </a:p>
        </p:txBody>
      </p:sp>
      <p:sp>
        <p:nvSpPr>
          <p:cNvPr id="4101" name="Shape 5"/>
          <p:cNvSpPr>
            <a:spLocks noGrp="1"/>
          </p:cNvSpPr>
          <p:nvPr>
            <p:ph type="sldNum" sz="quarter" idx="2"/>
          </p:nvPr>
        </p:nvSpPr>
        <p:spPr bwMode="auto">
          <a:xfrm>
            <a:off x="457200" y="6264275"/>
            <a:ext cx="182563" cy="1841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1">
              <a:defRPr sz="1200">
                <a:solidFill>
                  <a:srgbClr val="888888"/>
                </a:solidFill>
              </a:defRPr>
            </a:lvl1pPr>
          </a:lstStyle>
          <a:p>
            <a:pPr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FDA00B2-2A4F-4B2D-AE73-5CC1752884FE}" type="slidenum">
              <a:rPr lang="en-US" altLang="en-US">
                <a:ea typeface="MS PGothic" pitchFamily="34" charset="-128"/>
                <a:sym typeface="Calibri" pitchFamily="34" charset="0"/>
              </a:rPr>
              <a:pPr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 altLang="en-US">
              <a:ea typeface="MS PGothic" pitchFamily="34" charset="-128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23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89" r:id="rId25"/>
    <p:sldLayoutId id="2147483690" r:id="rId26"/>
    <p:sldLayoutId id="2147483691" r:id="rId27"/>
    <p:sldLayoutId id="2147483692" r:id="rId28"/>
    <p:sldLayoutId id="2147483693" r:id="rId29"/>
    <p:sldLayoutId id="2147483694" r:id="rId30"/>
    <p:sldLayoutId id="2147483695" r:id="rId31"/>
    <p:sldLayoutId id="2147483696" r:id="rId32"/>
    <p:sldLayoutId id="2147483697" r:id="rId33"/>
    <p:sldLayoutId id="2147483698" r:id="rId34"/>
    <p:sldLayoutId id="2147483699" r:id="rId35"/>
    <p:sldLayoutId id="2147483700" r:id="rId36"/>
    <p:sldLayoutId id="2147483701" r:id="rId37"/>
    <p:sldLayoutId id="2147483702" r:id="rId38"/>
    <p:sldLayoutId id="2147483703" r:id="rId39"/>
    <p:sldLayoutId id="2147483704" r:id="rId40"/>
    <p:sldLayoutId id="2147483705" r:id="rId41"/>
    <p:sldLayoutId id="2147483706" r:id="rId42"/>
    <p:sldLayoutId id="2147483707" r:id="rId43"/>
    <p:sldLayoutId id="2147483708" r:id="rId44"/>
    <p:sldLayoutId id="2147483709" r:id="rId45"/>
    <p:sldLayoutId id="2147483710" r:id="rId46"/>
    <p:sldLayoutId id="2147483711" r:id="rId47"/>
    <p:sldLayoutId id="2147483712" r:id="rId48"/>
    <p:sldLayoutId id="2147483713" r:id="rId49"/>
    <p:sldLayoutId id="2147483714" r:id="rId50"/>
    <p:sldLayoutId id="2147483715" r:id="rId51"/>
    <p:sldLayoutId id="2147483716" r:id="rId52"/>
    <p:sldLayoutId id="2147483717" r:id="rId53"/>
    <p:sldLayoutId id="2147483718" r:id="rId54"/>
    <p:sldLayoutId id="2147483719" r:id="rId55"/>
    <p:sldLayoutId id="2147483720" r:id="rId56"/>
    <p:sldLayoutId id="2147483721" r:id="rId57"/>
    <p:sldLayoutId id="2147483722" r:id="rId58"/>
    <p:sldLayoutId id="2147483723" r:id="rId59"/>
    <p:sldLayoutId id="2147483724" r:id="rId60"/>
    <p:sldLayoutId id="2147483725" r:id="rId61"/>
    <p:sldLayoutId id="2147483726" r:id="rId62"/>
    <p:sldLayoutId id="2147483727" r:id="rId63"/>
    <p:sldLayoutId id="2147483728" r:id="rId64"/>
    <p:sldLayoutId id="2147483729" r:id="rId65"/>
    <p:sldLayoutId id="2147483730" r:id="rId66"/>
    <p:sldLayoutId id="2147483731" r:id="rId67"/>
    <p:sldLayoutId id="2147483732" r:id="rId68"/>
    <p:sldLayoutId id="2147483733" r:id="rId69"/>
    <p:sldLayoutId id="2147483734" r:id="rId70"/>
    <p:sldLayoutId id="2147483735" r:id="rId71"/>
    <p:sldLayoutId id="2147483736" r:id="rId72"/>
    <p:sldLayoutId id="2147483737" r:id="rId73"/>
    <p:sldLayoutId id="2147483738" r:id="rId74"/>
    <p:sldLayoutId id="2147483739" r:id="rId75"/>
    <p:sldLayoutId id="2147483740" r:id="rId76"/>
    <p:sldLayoutId id="2147483741" r:id="rId77"/>
    <p:sldLayoutId id="2147483742" r:id="rId78"/>
    <p:sldLayoutId id="2147483743" r:id="rId79"/>
    <p:sldLayoutId id="2147483744" r:id="rId80"/>
    <p:sldLayoutId id="2147483745" r:id="rId81"/>
    <p:sldLayoutId id="2147483746" r:id="rId82"/>
    <p:sldLayoutId id="2147483747" r:id="rId83"/>
    <p:sldLayoutId id="2147483748" r:id="rId84"/>
    <p:sldLayoutId id="2147483749" r:id="rId85"/>
    <p:sldLayoutId id="2147483750" r:id="rId86"/>
    <p:sldLayoutId id="2147483751" r:id="rId87"/>
    <p:sldLayoutId id="2147483752" r:id="rId88"/>
    <p:sldLayoutId id="2147483753" r:id="rId89"/>
    <p:sldLayoutId id="2147483754" r:id="rId90"/>
    <p:sldLayoutId id="2147483755" r:id="rId91"/>
    <p:sldLayoutId id="2147483756" r:id="rId92"/>
    <p:sldLayoutId id="2147483757" r:id="rId93"/>
    <p:sldLayoutId id="2147483758" r:id="rId94"/>
    <p:sldLayoutId id="2147483759" r:id="rId95"/>
    <p:sldLayoutId id="2147483760" r:id="rId96"/>
    <p:sldLayoutId id="2147483761" r:id="rId97"/>
    <p:sldLayoutId id="2147483762" r:id="rId98"/>
    <p:sldLayoutId id="2147483763" r:id="rId99"/>
    <p:sldLayoutId id="2147483764" r:id="rId100"/>
    <p:sldLayoutId id="2147483765" r:id="rId101"/>
    <p:sldLayoutId id="2147483766" r:id="rId102"/>
    <p:sldLayoutId id="2147483767" r:id="rId103"/>
    <p:sldLayoutId id="2147483768" r:id="rId104"/>
    <p:sldLayoutId id="2147483769" r:id="rId105"/>
    <p:sldLayoutId id="2147483770" r:id="rId106"/>
    <p:sldLayoutId id="2147483771" r:id="rId107"/>
    <p:sldLayoutId id="2147483772" r:id="rId108"/>
    <p:sldLayoutId id="2147483773" r:id="rId109"/>
    <p:sldLayoutId id="2147483774" r:id="rId110"/>
    <p:sldLayoutId id="2147483775" r:id="rId111"/>
    <p:sldLayoutId id="2147483776" r:id="rId112"/>
    <p:sldLayoutId id="2147483777" r:id="rId113"/>
    <p:sldLayoutId id="2147483778" r:id="rId114"/>
    <p:sldLayoutId id="2147483779" r:id="rId115"/>
    <p:sldLayoutId id="2147483780" r:id="rId116"/>
    <p:sldLayoutId id="2147483781" r:id="rId117"/>
    <p:sldLayoutId id="2147483782" r:id="rId118"/>
    <p:sldLayoutId id="2147483783" r:id="rId119"/>
    <p:sldLayoutId id="2147483784" r:id="rId120"/>
    <p:sldLayoutId id="2147483785" r:id="rId121"/>
    <p:sldLayoutId id="2147483786" r:id="rId122"/>
    <p:sldLayoutId id="2147483787" r:id="rId123"/>
    <p:sldLayoutId id="2147483788" r:id="rId124"/>
    <p:sldLayoutId id="2147483789" r:id="rId125"/>
    <p:sldLayoutId id="2147483790" r:id="rId126"/>
    <p:sldLayoutId id="2147483791" r:id="rId127"/>
    <p:sldLayoutId id="2147483792" r:id="rId128"/>
    <p:sldLayoutId id="2147483793" r:id="rId129"/>
    <p:sldLayoutId id="2147483794" r:id="rId130"/>
    <p:sldLayoutId id="2147483795" r:id="rId131"/>
    <p:sldLayoutId id="2147483796" r:id="rId132"/>
    <p:sldLayoutId id="2147483797" r:id="rId133"/>
    <p:sldLayoutId id="2147483798" r:id="rId134"/>
    <p:sldLayoutId id="2147483799" r:id="rId135"/>
    <p:sldLayoutId id="2147483800" r:id="rId136"/>
    <p:sldLayoutId id="2147483801" r:id="rId137"/>
    <p:sldLayoutId id="2147483802" r:id="rId138"/>
    <p:sldLayoutId id="2147483803" r:id="rId139"/>
    <p:sldLayoutId id="2147483804" r:id="rId140"/>
    <p:sldLayoutId id="2147483805" r:id="rId141"/>
    <p:sldLayoutId id="2147483806" r:id="rId142"/>
    <p:sldLayoutId id="2147483807" r:id="rId143"/>
    <p:sldLayoutId id="2147483808" r:id="rId144"/>
    <p:sldLayoutId id="2147483809" r:id="rId145"/>
    <p:sldLayoutId id="2147483810" r:id="rId146"/>
    <p:sldLayoutId id="2147483811" r:id="rId147"/>
    <p:sldLayoutId id="2147483812" r:id="rId148"/>
    <p:sldLayoutId id="2147483813" r:id="rId149"/>
    <p:sldLayoutId id="2147483814" r:id="rId150"/>
    <p:sldLayoutId id="2147483815" r:id="rId151"/>
    <p:sldLayoutId id="2147483816" r:id="rId152"/>
    <p:sldLayoutId id="2147483817" r:id="rId153"/>
    <p:sldLayoutId id="2147483818" r:id="rId154"/>
    <p:sldLayoutId id="2147483819" r:id="rId155"/>
    <p:sldLayoutId id="2147483820" r:id="rId156"/>
    <p:sldLayoutId id="2147483821" r:id="rId157"/>
    <p:sldLayoutId id="2147483822" r:id="rId158"/>
    <p:sldLayoutId id="2147483823" r:id="rId159"/>
    <p:sldLayoutId id="2147483824" r:id="rId160"/>
    <p:sldLayoutId id="2147483825" r:id="rId161"/>
    <p:sldLayoutId id="2147483826" r:id="rId162"/>
    <p:sldLayoutId id="2147483827" r:id="rId163"/>
    <p:sldLayoutId id="2147483828" r:id="rId164"/>
    <p:sldLayoutId id="2147483829" r:id="rId165"/>
    <p:sldLayoutId id="2147483830" r:id="rId166"/>
    <p:sldLayoutId id="2147483831" r:id="rId167"/>
    <p:sldLayoutId id="2147483832" r:id="rId168"/>
    <p:sldLayoutId id="2147483833" r:id="rId169"/>
    <p:sldLayoutId id="2147483834" r:id="rId170"/>
    <p:sldLayoutId id="2147483835" r:id="rId171"/>
    <p:sldLayoutId id="2147483836" r:id="rId172"/>
    <p:sldLayoutId id="2147483837" r:id="rId173"/>
    <p:sldLayoutId id="2147483838" r:id="rId174"/>
    <p:sldLayoutId id="2147483839" r:id="rId175"/>
    <p:sldLayoutId id="2147483840" r:id="rId176"/>
    <p:sldLayoutId id="2147483841" r:id="rId177"/>
    <p:sldLayoutId id="2147483842" r:id="rId178"/>
    <p:sldLayoutId id="2147483843" r:id="rId179"/>
    <p:sldLayoutId id="2147483844" r:id="rId180"/>
    <p:sldLayoutId id="2147483845" r:id="rId181"/>
    <p:sldLayoutId id="2147483846" r:id="rId182"/>
    <p:sldLayoutId id="2147483847" r:id="rId183"/>
    <p:sldLayoutId id="2147483848" r:id="rId184"/>
    <p:sldLayoutId id="2147483849" r:id="rId185"/>
    <p:sldLayoutId id="2147483850" r:id="rId186"/>
    <p:sldLayoutId id="2147483851" r:id="rId187"/>
    <p:sldLayoutId id="2147483852" r:id="rId188"/>
    <p:sldLayoutId id="2147483853" r:id="rId189"/>
    <p:sldLayoutId id="2147483854" r:id="rId190"/>
    <p:sldLayoutId id="2147483855" r:id="rId191"/>
    <p:sldLayoutId id="2147483856" r:id="rId192"/>
    <p:sldLayoutId id="2147483858" r:id="rId193"/>
  </p:sldLayoutIdLst>
  <p:transition spd="med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+mn-lt"/>
          <a:ea typeface="MS PGothic" panose="020B0600070205080204" pitchFamily="34" charset="-128"/>
          <a:cs typeface="+mn-cs"/>
          <a:sym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+mn-lt"/>
          <a:ea typeface="MS PGothic" panose="020B0600070205080204" pitchFamily="34" charset="-128"/>
          <a:cs typeface="+mn-cs"/>
          <a:sym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+mn-lt"/>
          <a:ea typeface="MS PGothic" panose="020B0600070205080204" pitchFamily="34" charset="-128"/>
          <a:cs typeface="+mn-cs"/>
          <a:sym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+mn-lt"/>
          <a:ea typeface="MS PGothic" panose="020B0600070205080204" pitchFamily="34" charset="-128"/>
          <a:cs typeface="+mn-cs"/>
          <a:sym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+mn-lt"/>
          <a:ea typeface="MS PGothic" panose="020B0600070205080204" pitchFamily="34" charset="-128"/>
          <a:cs typeface="+mn-cs"/>
          <a:sym typeface="Calibri" pitchFamily="34" charset="0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25438" indent="-325438" algn="l" rtl="0" eaLnBrk="0" fontAlgn="base" hangingPunct="0">
        <a:spcBef>
          <a:spcPts val="1000"/>
        </a:spcBef>
        <a:spcAft>
          <a:spcPct val="0"/>
        </a:spcAft>
        <a:buSzPct val="100000"/>
        <a:buAutoNum type="arabicPeriod"/>
        <a:defRPr sz="2400">
          <a:solidFill>
            <a:srgbClr val="000000"/>
          </a:solidFill>
          <a:latin typeface="+mn-lt"/>
          <a:ea typeface="MS PGothic" panose="020B0600070205080204" pitchFamily="34" charset="-128"/>
          <a:cs typeface="+mn-cs"/>
          <a:sym typeface="Calibri" pitchFamily="34" charset="0"/>
        </a:defRPr>
      </a:lvl1pPr>
      <a:lvl2pPr marL="536575" indent="-295275" algn="l" rtl="0" eaLnBrk="0" fontAlgn="base" hangingPunct="0">
        <a:spcBef>
          <a:spcPts val="1000"/>
        </a:spcBef>
        <a:spcAft>
          <a:spcPct val="0"/>
        </a:spcAft>
        <a:buSzPct val="100000"/>
        <a:buChar char="▪"/>
        <a:defRPr sz="24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809625" indent="-273050" algn="l" rtl="0" eaLnBrk="0" fontAlgn="base" hangingPunct="0">
        <a:spcBef>
          <a:spcPts val="1000"/>
        </a:spcBef>
        <a:spcAft>
          <a:spcPct val="0"/>
        </a:spcAft>
        <a:buSzPct val="100000"/>
        <a:buChar char="▪"/>
        <a:defRPr sz="24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069975" indent="-263525" algn="l" rtl="0" eaLnBrk="0" fontAlgn="base" hangingPunct="0">
        <a:spcBef>
          <a:spcPts val="1000"/>
        </a:spcBef>
        <a:spcAft>
          <a:spcPct val="0"/>
        </a:spcAft>
        <a:buSzPct val="100000"/>
        <a:buChar char="▪"/>
        <a:defRPr sz="24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1438275" indent="-269875" algn="l" rtl="0" eaLnBrk="0" fontAlgn="base" hangingPunct="0">
        <a:spcBef>
          <a:spcPts val="1000"/>
        </a:spcBef>
        <a:spcAft>
          <a:spcPct val="0"/>
        </a:spcAft>
        <a:buSzPct val="100000"/>
        <a:buChar char="▪"/>
        <a:defRPr sz="24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560320" marR="0" indent="-27432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17520" marR="0" indent="-27432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474720" marR="0" indent="-27432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3931920" marR="0" indent="-274320" algn="l" defTabSz="914400" rtl="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564F8D34-C8C5-40F4-828A-D76E4123B64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00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  <p:sldLayoutId id="2147483875" r:id="rId1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564F8D34-C8C5-40F4-828A-D76E4123B64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9/15/2018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7F2CA4E8-9482-F942-9567-33C48E0D95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20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6.xml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18" Type="http://schemas.openxmlformats.org/officeDocument/2006/relationships/image" Target="../media/image36.emf"/><Relationship Id="rId26" Type="http://schemas.openxmlformats.org/officeDocument/2006/relationships/image" Target="../media/image44.png"/><Relationship Id="rId3" Type="http://schemas.openxmlformats.org/officeDocument/2006/relationships/image" Target="../media/image21.png"/><Relationship Id="rId21" Type="http://schemas.openxmlformats.org/officeDocument/2006/relationships/image" Target="../media/image39.png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17" Type="http://schemas.openxmlformats.org/officeDocument/2006/relationships/image" Target="../media/image35.emf"/><Relationship Id="rId25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4.emf"/><Relationship Id="rId20" Type="http://schemas.openxmlformats.org/officeDocument/2006/relationships/image" Target="../media/image38.emf"/><Relationship Id="rId29" Type="http://schemas.openxmlformats.org/officeDocument/2006/relationships/image" Target="../media/image47.gif"/><Relationship Id="rId1" Type="http://schemas.openxmlformats.org/officeDocument/2006/relationships/slideLayout" Target="../slideLayouts/slideLayout205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24" Type="http://schemas.openxmlformats.org/officeDocument/2006/relationships/image" Target="../media/image42.png"/><Relationship Id="rId5" Type="http://schemas.openxmlformats.org/officeDocument/2006/relationships/image" Target="../media/image23.emf"/><Relationship Id="rId15" Type="http://schemas.openxmlformats.org/officeDocument/2006/relationships/image" Target="../media/image33.emf"/><Relationship Id="rId23" Type="http://schemas.openxmlformats.org/officeDocument/2006/relationships/image" Target="../media/image41.png"/><Relationship Id="rId28" Type="http://schemas.openxmlformats.org/officeDocument/2006/relationships/image" Target="../media/image46.png"/><Relationship Id="rId10" Type="http://schemas.openxmlformats.org/officeDocument/2006/relationships/image" Target="../media/image28.emf"/><Relationship Id="rId19" Type="http://schemas.openxmlformats.org/officeDocument/2006/relationships/image" Target="../media/image37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32.emf"/><Relationship Id="rId22" Type="http://schemas.openxmlformats.org/officeDocument/2006/relationships/image" Target="../media/image40.png"/><Relationship Id="rId27" Type="http://schemas.openxmlformats.org/officeDocument/2006/relationships/image" Target="../media/image45.png"/><Relationship Id="rId30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3" Type="http://schemas.openxmlformats.org/officeDocument/2006/relationships/image" Target="../media/image53.png"/><Relationship Id="rId7" Type="http://schemas.openxmlformats.org/officeDocument/2006/relationships/image" Target="../media/image39.png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0.png"/><Relationship Id="rId11" Type="http://schemas.openxmlformats.org/officeDocument/2006/relationships/image" Target="../media/image58.jpeg"/><Relationship Id="rId5" Type="http://schemas.openxmlformats.org/officeDocument/2006/relationships/image" Target="../media/image54.png"/><Relationship Id="rId10" Type="http://schemas.openxmlformats.org/officeDocument/2006/relationships/image" Target="../media/image57.jpeg"/><Relationship Id="rId4" Type="http://schemas.openxmlformats.org/officeDocument/2006/relationships/image" Target="../media/image49.jpeg"/><Relationship Id="rId9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538" y="4724400"/>
            <a:ext cx="7772400" cy="1455738"/>
          </a:xfrm>
        </p:spPr>
        <p:txBody>
          <a:bodyPr rtlCol="0" anchor="t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700" dirty="0" smtClean="0"/>
              <a:t>IDCN </a:t>
            </a:r>
            <a:r>
              <a:rPr lang="en-US" sz="2700" dirty="0"/>
              <a:t>Lake </a:t>
            </a:r>
            <a:r>
              <a:rPr lang="en-US" sz="2700" dirty="0" smtClean="0"/>
              <a:t>Geneva </a:t>
            </a:r>
            <a:br>
              <a:rPr lang="en-US" sz="2700" dirty="0" smtClean="0"/>
            </a:br>
            <a:r>
              <a:rPr lang="en-US" sz="2700" dirty="0" smtClean="0"/>
              <a:t>CERN Spouse Welcome session 18</a:t>
            </a:r>
            <a:r>
              <a:rPr lang="en-US" sz="2700" baseline="30000" dirty="0" smtClean="0"/>
              <a:t>th</a:t>
            </a:r>
            <a:r>
              <a:rPr lang="en-US" sz="2700" dirty="0" smtClean="0"/>
              <a:t> Sept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JULIANA BRAGINA- Events team volunteer</a:t>
            </a:r>
            <a:br>
              <a:rPr lang="en-US" sz="2700" dirty="0" smtClean="0"/>
            </a:br>
            <a:r>
              <a:rPr lang="en-US" sz="2700" dirty="0" smtClean="0"/>
              <a:t>HANNALI MELENDEZ- Measurement team leader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99659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hape 237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dirty="0" smtClean="0">
                <a:solidFill>
                  <a:srgbClr val="008080"/>
                </a:solidFill>
              </a:rPr>
              <a:t>CONTACT INFORMATION</a:t>
            </a:r>
          </a:p>
        </p:txBody>
      </p:sp>
      <p:sp>
        <p:nvSpPr>
          <p:cNvPr id="148483" name="Shape 2371"/>
          <p:cNvSpPr>
            <a:spLocks noGrp="1"/>
          </p:cNvSpPr>
          <p:nvPr>
            <p:ph type="sldNum" sz="quarter" idx="15"/>
          </p:nvPr>
        </p:nvSpPr>
        <p:spPr>
          <a:xfrm>
            <a:off x="457200" y="6264275"/>
            <a:ext cx="157163" cy="184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9pPr>
          </a:lstStyle>
          <a:p>
            <a:fld id="{64A66227-C6F5-428A-B88A-9A7118F2D825}" type="slidenum">
              <a:rPr lang="en-US" altLang="en-US" smtClean="0">
                <a:solidFill>
                  <a:srgbClr val="888888"/>
                </a:solidFill>
              </a:rPr>
              <a:pPr/>
              <a:t>10</a:t>
            </a:fld>
            <a:endParaRPr lang="en-US" altLang="en-US" smtClean="0">
              <a:solidFill>
                <a:srgbClr val="888888"/>
              </a:solidFill>
            </a:endParaRPr>
          </a:p>
        </p:txBody>
      </p:sp>
      <p:sp>
        <p:nvSpPr>
          <p:cNvPr id="2372" name="Shape 2372"/>
          <p:cNvSpPr>
            <a:spLocks noGrp="1"/>
          </p:cNvSpPr>
          <p:nvPr>
            <p:ph type="body" idx="1"/>
          </p:nvPr>
        </p:nvSpPr>
        <p:spPr>
          <a:xfrm>
            <a:off x="457200" y="1085850"/>
            <a:ext cx="8229600" cy="3346450"/>
          </a:xfrm>
        </p:spPr>
        <p:txBody>
          <a:bodyPr>
            <a:normAutofit/>
          </a:bodyPr>
          <a:lstStyle/>
          <a:p>
            <a:pPr defTabSz="841247" eaLnBrk="1" fontAlgn="auto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defRPr sz="2208"/>
            </a:pPr>
            <a:r>
              <a:rPr lang="en-US" sz="2208" dirty="0" smtClean="0">
                <a:ea typeface="+mn-ea"/>
                <a:sym typeface="Calibri"/>
              </a:rPr>
              <a:t>Email:</a:t>
            </a:r>
            <a:endParaRPr lang="en-US" sz="828" b="0" dirty="0" smtClean="0">
              <a:ea typeface="+mn-ea"/>
              <a:sym typeface="Calibri"/>
            </a:endParaRPr>
          </a:p>
          <a:p>
            <a:pPr marL="0" lvl="1" indent="398716" defTabSz="841247" eaLnBrk="1" fontAlgn="auto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Tx/>
              <a:buFontTx/>
              <a:buNone/>
              <a:defRPr sz="1564"/>
            </a:pPr>
            <a:r>
              <a:rPr lang="en-US" sz="1800" dirty="0" smtClean="0">
                <a:sym typeface="Calibri"/>
              </a:rPr>
              <a:t>General Information:				</a:t>
            </a:r>
            <a:r>
              <a:rPr lang="en-US" sz="1800" b="1" dirty="0" smtClean="0">
                <a:sym typeface="Calibri"/>
              </a:rPr>
              <a:t>geneva@idcn.info</a:t>
            </a:r>
            <a:endParaRPr lang="en-US" sz="1800" dirty="0" smtClean="0">
              <a:sym typeface="Calibri"/>
            </a:endParaRPr>
          </a:p>
          <a:p>
            <a:pPr marL="0" lvl="1" indent="398716" defTabSz="841247" eaLnBrk="1" fontAlgn="auto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Tx/>
              <a:buFontTx/>
              <a:buNone/>
              <a:defRPr sz="1564"/>
            </a:pPr>
            <a:r>
              <a:rPr lang="en-US" sz="1800" dirty="0" smtClean="0">
                <a:sym typeface="Calibri"/>
              </a:rPr>
              <a:t>Volunteer Opportunities:			</a:t>
            </a:r>
            <a:r>
              <a:rPr lang="en-US" sz="1800" b="1" dirty="0" smtClean="0">
                <a:sym typeface="Calibri"/>
              </a:rPr>
              <a:t>volunteer.geneva@idcn.info</a:t>
            </a:r>
            <a:endParaRPr lang="en-US" sz="1800" dirty="0" smtClean="0">
              <a:sym typeface="Calibri"/>
            </a:endParaRPr>
          </a:p>
          <a:p>
            <a:pPr marL="0" lvl="1" indent="398716" defTabSz="841247" eaLnBrk="1" fontAlgn="auto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Tx/>
              <a:buFontTx/>
              <a:buNone/>
              <a:defRPr sz="1564"/>
            </a:pPr>
            <a:r>
              <a:rPr lang="en-US" sz="1800" dirty="0" smtClean="0">
                <a:sym typeface="Calibri"/>
              </a:rPr>
              <a:t>Membership Questions:			</a:t>
            </a:r>
            <a:r>
              <a:rPr lang="en-US" sz="1800" b="1" dirty="0" smtClean="0">
                <a:sym typeface="Calibri"/>
              </a:rPr>
              <a:t>membership.geneva@idcn.info</a:t>
            </a:r>
            <a:endParaRPr lang="en-US" sz="1800" dirty="0" smtClean="0">
              <a:sym typeface="Calibri"/>
            </a:endParaRPr>
          </a:p>
          <a:p>
            <a:pPr defTabSz="841247" eaLnBrk="1" fontAlgn="auto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defRPr sz="2944" b="0"/>
            </a:pPr>
            <a:endParaRPr lang="en-US" sz="1800" b="0" dirty="0" smtClean="0">
              <a:ea typeface="+mn-ea"/>
              <a:sym typeface="Calibri"/>
            </a:endParaRPr>
          </a:p>
          <a:p>
            <a:pPr defTabSz="841247" eaLnBrk="1" fontAlgn="auto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defRPr sz="2208"/>
            </a:pPr>
            <a:r>
              <a:rPr lang="en-US" sz="2208" dirty="0" smtClean="0">
                <a:ea typeface="+mn-ea"/>
                <a:sym typeface="Calibri"/>
              </a:rPr>
              <a:t>Other:</a:t>
            </a:r>
            <a:endParaRPr lang="en-US" sz="828" b="0" dirty="0" smtClean="0">
              <a:ea typeface="+mn-ea"/>
              <a:sym typeface="Calibri"/>
            </a:endParaRPr>
          </a:p>
          <a:p>
            <a:pPr marL="0" lvl="1" indent="398716" defTabSz="841247" eaLnBrk="1" fontAlgn="auto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SzTx/>
              <a:buFontTx/>
              <a:buNone/>
              <a:defRPr sz="1564"/>
            </a:pPr>
            <a:r>
              <a:rPr lang="en-US" sz="1800" b="1" dirty="0" smtClean="0">
                <a:solidFill>
                  <a:srgbClr val="0E6E6D"/>
                </a:solidFill>
                <a:sym typeface="Calibri"/>
              </a:rPr>
              <a:t>Website:</a:t>
            </a:r>
            <a:r>
              <a:rPr lang="en-US" sz="1800" dirty="0" smtClean="0">
                <a:sym typeface="Calibri"/>
              </a:rPr>
              <a:t>					</a:t>
            </a:r>
            <a:r>
              <a:rPr lang="en-US" sz="1800" b="1" dirty="0" smtClean="0">
                <a:sym typeface="Calibri"/>
              </a:rPr>
              <a:t>www.idcn.info</a:t>
            </a:r>
            <a:endParaRPr lang="en-US" sz="1800" dirty="0" smtClean="0">
              <a:sym typeface="Calibri"/>
            </a:endParaRPr>
          </a:p>
          <a:p>
            <a:pPr marL="0" lvl="1" indent="398716" defTabSz="841247" eaLnBrk="1" fontAlgn="auto" hangingPunct="1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SzTx/>
              <a:buFontTx/>
              <a:buNone/>
              <a:defRPr sz="1564"/>
            </a:pPr>
            <a:r>
              <a:rPr lang="en-US" sz="1800" b="1" dirty="0" smtClean="0">
                <a:solidFill>
                  <a:srgbClr val="0E6E6D"/>
                </a:solidFill>
                <a:sym typeface="Calibri"/>
              </a:rPr>
              <a:t>LinkedIn:</a:t>
            </a:r>
            <a:r>
              <a:rPr lang="en-US" sz="1800" dirty="0" smtClean="0">
                <a:sym typeface="Calibri"/>
              </a:rPr>
              <a:t>					</a:t>
            </a:r>
            <a:r>
              <a:rPr lang="en-US" sz="1800" b="1" dirty="0" smtClean="0">
                <a:sym typeface="Calibri"/>
              </a:rPr>
              <a:t>International Dual Career 							Network - IDCN Lake Geneva 						Region (Official Group)</a:t>
            </a:r>
            <a:endParaRPr lang="en-US" sz="1800" b="1" dirty="0">
              <a:sym typeface="Calibri"/>
            </a:endParaRPr>
          </a:p>
        </p:txBody>
      </p:sp>
      <p:pic>
        <p:nvPicPr>
          <p:cNvPr id="148485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4" t="57562" r="39702" b="28864"/>
          <a:stretch>
            <a:fillRect/>
          </a:stretch>
        </p:blipFill>
        <p:spPr bwMode="auto">
          <a:xfrm>
            <a:off x="0" y="4445000"/>
            <a:ext cx="9144000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30163"/>
            <a:ext cx="17684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525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048000"/>
            <a:ext cx="822960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26" algn="ctr"/>
            <a:r>
              <a:rPr spc="42" dirty="0">
                <a:solidFill>
                  <a:srgbClr val="008080"/>
                </a:solidFill>
              </a:rPr>
              <a:t>Thanks </a:t>
            </a:r>
            <a:r>
              <a:rPr spc="109" dirty="0" smtClean="0">
                <a:solidFill>
                  <a:srgbClr val="008080"/>
                </a:solidFill>
              </a:rPr>
              <a:t>for </a:t>
            </a:r>
            <a:r>
              <a:rPr spc="80" dirty="0">
                <a:solidFill>
                  <a:srgbClr val="008080"/>
                </a:solidFill>
              </a:rPr>
              <a:t>your</a:t>
            </a:r>
            <a:r>
              <a:rPr spc="-302" dirty="0">
                <a:solidFill>
                  <a:srgbClr val="008080"/>
                </a:solidFill>
              </a:rPr>
              <a:t> </a:t>
            </a:r>
            <a:r>
              <a:rPr spc="88" dirty="0">
                <a:solidFill>
                  <a:srgbClr val="008080"/>
                </a:solidFill>
              </a:rPr>
              <a:t>attention!</a:t>
            </a:r>
          </a:p>
        </p:txBody>
      </p:sp>
    </p:spTree>
    <p:extLst>
      <p:ext uri="{BB962C8B-B14F-4D97-AF65-F5344CB8AC3E}">
        <p14:creationId xmlns:p14="http://schemas.microsoft.com/office/powerpoint/2010/main" val="12750301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 bwMode="auto">
          <a:xfrm>
            <a:off x="1676400" y="520390"/>
            <a:ext cx="6101576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 spcCol="38100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8080"/>
                </a:solidFill>
                <a:ea typeface="MS PGothic" panose="020B0600070205080204" pitchFamily="34" charset="-128"/>
                <a:sym typeface="Calibri" pitchFamily="34" charset="0"/>
              </a:rPr>
              <a:t>What is IDCN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57199" y="1781873"/>
            <a:ext cx="3074949" cy="40934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hangingPunct="0"/>
            <a:r>
              <a:rPr lang="en-US" sz="2000" dirty="0" smtClean="0">
                <a:solidFill>
                  <a:srgbClr val="54B8A5"/>
                </a:solidFill>
              </a:rPr>
              <a:t>A non-profit </a:t>
            </a:r>
            <a:r>
              <a:rPr lang="en-US" sz="2000" dirty="0">
                <a:solidFill>
                  <a:srgbClr val="54B8A5"/>
                </a:solidFill>
              </a:rPr>
              <a:t>association formed through the collaboration of companies, NGOs and academic institutions with the purpose of </a:t>
            </a:r>
            <a:r>
              <a:rPr lang="en-US" sz="2000" b="1" dirty="0">
                <a:solidFill>
                  <a:srgbClr val="008080"/>
                </a:solidFill>
              </a:rPr>
              <a:t>facilitating the job search</a:t>
            </a:r>
            <a:r>
              <a:rPr lang="en-US" sz="2000" dirty="0">
                <a:solidFill>
                  <a:srgbClr val="008080"/>
                </a:solidFill>
              </a:rPr>
              <a:t> </a:t>
            </a:r>
            <a:r>
              <a:rPr lang="en-US" sz="2000" dirty="0">
                <a:solidFill>
                  <a:srgbClr val="54B8A5"/>
                </a:solidFill>
              </a:rPr>
              <a:t>for mobile employees’ partners, and providing member companies </a:t>
            </a:r>
            <a:r>
              <a:rPr lang="en-US" sz="2000" b="1" dirty="0">
                <a:solidFill>
                  <a:srgbClr val="008080"/>
                </a:solidFill>
              </a:rPr>
              <a:t>access to a turnkey pool of talent</a:t>
            </a:r>
            <a:r>
              <a:rPr lang="en-US" sz="2000" dirty="0" smtClean="0">
                <a:solidFill>
                  <a:srgbClr val="008080"/>
                </a:solidFill>
              </a:rPr>
              <a:t>.</a:t>
            </a:r>
          </a:p>
          <a:p>
            <a:pPr hangingPunct="0"/>
            <a:endParaRPr lang="en-US" sz="2000" dirty="0">
              <a:solidFill>
                <a:srgbClr val="008080"/>
              </a:solidFill>
              <a:sym typeface="Calibri"/>
            </a:endParaRPr>
          </a:p>
          <a:p>
            <a:pPr hangingPunct="0"/>
            <a:endParaRPr lang="es-ES" sz="2000" dirty="0">
              <a:solidFill>
                <a:srgbClr val="008080"/>
              </a:solidFill>
              <a:sym typeface="Calibri"/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4952273" y="3926865"/>
            <a:ext cx="1007811" cy="9499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V="1">
            <a:off x="4827549" y="2362200"/>
            <a:ext cx="963651" cy="9469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11 Almacenamiento de acceso secuencial"/>
          <p:cNvSpPr/>
          <p:nvPr/>
        </p:nvSpPr>
        <p:spPr>
          <a:xfrm>
            <a:off x="3532149" y="3280536"/>
            <a:ext cx="1295400" cy="609601"/>
          </a:xfrm>
          <a:prstGeom prst="flowChartMagneticTape">
            <a:avLst/>
          </a:prstGeom>
          <a:solidFill>
            <a:srgbClr val="FFFFFF"/>
          </a:solidFill>
          <a:ln w="25400" cap="flat">
            <a:solidFill>
              <a:schemeClr val="accent3">
                <a:lumOff val="23713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hangingPunct="0"/>
            <a:endParaRPr lang="es-E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834626" y="3429000"/>
            <a:ext cx="72390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hangingPunct="0"/>
            <a:r>
              <a:rPr lang="es-ES" b="1" dirty="0" smtClean="0">
                <a:solidFill>
                  <a:srgbClr val="008080"/>
                </a:solidFill>
                <a:sym typeface="Calibri"/>
              </a:rPr>
              <a:t>HOW?</a:t>
            </a:r>
            <a:endParaRPr lang="es-ES" b="1" dirty="0">
              <a:solidFill>
                <a:srgbClr val="008080"/>
              </a:solidFill>
              <a:sym typeface="Calibri"/>
            </a:endParaRPr>
          </a:p>
          <a:p>
            <a:pPr hangingPunct="0"/>
            <a:endParaRPr lang="es-ES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5939640" y="1641183"/>
            <a:ext cx="26177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8080"/>
                </a:solidFill>
              </a:rPr>
              <a:t>Events: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rgbClr val="008080"/>
                </a:solidFill>
              </a:rPr>
              <a:t> Corporate  Events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rgbClr val="008080"/>
                </a:solidFill>
              </a:rPr>
              <a:t> Career Mornings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6008647" y="3634307"/>
            <a:ext cx="275894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8080"/>
                </a:solidFill>
              </a:rPr>
              <a:t>Visibility:</a:t>
            </a:r>
            <a:endParaRPr lang="en-US" sz="2000" b="1" dirty="0">
              <a:solidFill>
                <a:srgbClr val="00808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rgbClr val="008080"/>
                </a:solidFill>
              </a:rPr>
              <a:t>Talent </a:t>
            </a:r>
            <a:r>
              <a:rPr lang="en-US" sz="2000" b="1" dirty="0" smtClean="0">
                <a:solidFill>
                  <a:srgbClr val="008080"/>
                </a:solidFill>
              </a:rPr>
              <a:t>Management </a:t>
            </a:r>
            <a:r>
              <a:rPr lang="en-US" sz="2000" b="1" dirty="0">
                <a:solidFill>
                  <a:srgbClr val="008080"/>
                </a:solidFill>
              </a:rPr>
              <a:t>Platform (TMP</a:t>
            </a:r>
            <a:r>
              <a:rPr lang="en-US" sz="2000" b="1" dirty="0" smtClean="0">
                <a:solidFill>
                  <a:srgbClr val="008080"/>
                </a:solidFill>
              </a:rPr>
              <a:t>): </a:t>
            </a:r>
            <a:r>
              <a:rPr lang="en-US" sz="2000" dirty="0">
                <a:solidFill>
                  <a:srgbClr val="54B8A5"/>
                </a:solidFill>
              </a:rPr>
              <a:t>Online member registration and recruitment tool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rgbClr val="008080"/>
                </a:solidFill>
              </a:rPr>
              <a:t>LinkedIn group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92" y="5943600"/>
            <a:ext cx="2233608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2554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 bwMode="auto">
          <a:xfrm>
            <a:off x="1676400" y="520390"/>
            <a:ext cx="6101576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 spcCol="38100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8080"/>
                </a:solidFill>
                <a:ea typeface="MS PGothic" panose="020B0600070205080204" pitchFamily="34" charset="-128"/>
              </a:rPr>
              <a:t>Employees’ Partners Benefits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92" y="5943600"/>
            <a:ext cx="2233608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Proceso alternativo"/>
          <p:cNvSpPr/>
          <p:nvPr/>
        </p:nvSpPr>
        <p:spPr>
          <a:xfrm>
            <a:off x="685800" y="1295400"/>
            <a:ext cx="3276600" cy="1219200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Support in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professional integration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 a new country</a:t>
            </a:r>
          </a:p>
          <a:p>
            <a:pPr algn="ctr"/>
            <a:endParaRPr lang="es-MX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5 Proceso alternativo"/>
          <p:cNvSpPr/>
          <p:nvPr/>
        </p:nvSpPr>
        <p:spPr>
          <a:xfrm>
            <a:off x="685800" y="2819400"/>
            <a:ext cx="3276600" cy="1600200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 fontAlgn="base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opportunity to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network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with human resources professionals, corporate representatives and likeminded partners</a:t>
            </a:r>
          </a:p>
          <a:p>
            <a:pPr algn="ctr"/>
            <a:endParaRPr lang="es-MX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6 Proceso alternativo"/>
          <p:cNvSpPr/>
          <p:nvPr/>
        </p:nvSpPr>
        <p:spPr>
          <a:xfrm>
            <a:off x="685800" y="4664927"/>
            <a:ext cx="3276600" cy="1219200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Increased awareness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of professional opportunities</a:t>
            </a:r>
          </a:p>
          <a:p>
            <a:pPr algn="ctr"/>
            <a:endParaRPr lang="es-MX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74" name="Picture 2" descr="Emp -spous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369" y="2286000"/>
            <a:ext cx="3437361" cy="231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726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219075"/>
            <a:ext cx="8312150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"/>
          <p:cNvSpPr txBox="1"/>
          <p:nvPr/>
        </p:nvSpPr>
        <p:spPr>
          <a:xfrm>
            <a:off x="457203" y="658262"/>
            <a:ext cx="7910929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 spcCol="38100">
            <a:spAutoFit/>
          </a:bodyPr>
          <a:lstStyle/>
          <a:p>
            <a:pPr hangingPunct="0">
              <a:defRPr/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IDCN is a global Non-Profit Association of corporates, NGOs and academic institutions in </a:t>
            </a:r>
            <a:r>
              <a:rPr lang="en-US" kern="0" dirty="0" smtClean="0">
                <a:solidFill>
                  <a:srgbClr val="000000"/>
                </a:solidFill>
                <a:sym typeface="Calibri"/>
              </a:rPr>
              <a:t>15 locations with </a:t>
            </a:r>
            <a:r>
              <a:rPr lang="en-US" dirty="0" smtClean="0"/>
              <a:t>29 </a:t>
            </a:r>
            <a:r>
              <a:rPr lang="en-US" dirty="0"/>
              <a:t>global organizations and almost 78 local </a:t>
            </a:r>
            <a:r>
              <a:rPr lang="en-US" dirty="0" smtClean="0"/>
              <a:t>entities.</a:t>
            </a:r>
            <a:endParaRPr lang="en-US" kern="0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134148" name="Shape 2339"/>
          <p:cNvSpPr>
            <a:spLocks noGrp="1"/>
          </p:cNvSpPr>
          <p:nvPr>
            <p:ph type="title"/>
          </p:nvPr>
        </p:nvSpPr>
        <p:spPr>
          <a:xfrm>
            <a:off x="474663" y="-153988"/>
            <a:ext cx="8229600" cy="836613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8080"/>
                </a:solidFill>
              </a:rPr>
              <a:t>Where we </a:t>
            </a:r>
            <a:r>
              <a:rPr lang="en-US" altLang="en-US" sz="3600" dirty="0" smtClean="0">
                <a:solidFill>
                  <a:srgbClr val="008080"/>
                </a:solidFill>
              </a:rPr>
              <a:t>are</a:t>
            </a:r>
            <a:r>
              <a:rPr lang="en-US" altLang="en-US" dirty="0" smtClean="0">
                <a:solidFill>
                  <a:srgbClr val="008080"/>
                </a:solidFill>
              </a:rPr>
              <a:t>?</a:t>
            </a:r>
          </a:p>
        </p:txBody>
      </p:sp>
      <p:pic>
        <p:nvPicPr>
          <p:cNvPr id="13414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805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5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38" y="39576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415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2" t="7651" r="7832" b="11099"/>
          <a:stretch>
            <a:fillRect/>
          </a:stretch>
        </p:blipFill>
        <p:spPr bwMode="auto">
          <a:xfrm>
            <a:off x="415925" y="1528763"/>
            <a:ext cx="8523288" cy="454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618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tle 2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39825"/>
          </a:xfrm>
        </p:spPr>
        <p:txBody>
          <a:bodyPr/>
          <a:lstStyle/>
          <a:p>
            <a:pPr algn="ctr" eaLnBrk="1" hangingPunct="1"/>
            <a:r>
              <a:rPr lang="en-GB" altLang="en-US" sz="3200" dirty="0" smtClean="0">
                <a:solidFill>
                  <a:schemeClr val="bg1"/>
                </a:solidFill>
              </a:rPr>
              <a:t>The driving force behind IDCN</a:t>
            </a:r>
            <a:br>
              <a:rPr lang="en-GB" altLang="en-US" sz="3200" dirty="0" smtClean="0">
                <a:solidFill>
                  <a:schemeClr val="bg1"/>
                </a:solidFill>
              </a:rPr>
            </a:br>
            <a:r>
              <a:rPr lang="en-GB" altLang="en-US" sz="3200" dirty="0" smtClean="0">
                <a:solidFill>
                  <a:schemeClr val="bg1"/>
                </a:solidFill>
              </a:rPr>
              <a:t>Think Global, act local.</a:t>
            </a:r>
            <a:endParaRPr lang="en-US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137220" name="Rectangle 14"/>
          <p:cNvSpPr>
            <a:spLocks noChangeArrowheads="1"/>
          </p:cNvSpPr>
          <p:nvPr/>
        </p:nvSpPr>
        <p:spPr bwMode="auto">
          <a:xfrm>
            <a:off x="3998241" y="5869219"/>
            <a:ext cx="30342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rgbClr val="54B8A5"/>
                </a:solidFill>
                <a:sym typeface="Calibri" pitchFamily="34" charset="0"/>
              </a:rPr>
              <a:t>Partner Volunteers</a:t>
            </a:r>
          </a:p>
        </p:txBody>
      </p:sp>
      <p:sp>
        <p:nvSpPr>
          <p:cNvPr id="137221" name="Rectangle 15"/>
          <p:cNvSpPr>
            <a:spLocks noChangeArrowheads="1"/>
          </p:cNvSpPr>
          <p:nvPr/>
        </p:nvSpPr>
        <p:spPr bwMode="auto">
          <a:xfrm>
            <a:off x="3967976" y="3932237"/>
            <a:ext cx="32710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9pPr>
          </a:lstStyle>
          <a:p>
            <a:r>
              <a:rPr lang="en-US" altLang="en-US" sz="2800" b="1" dirty="0">
                <a:solidFill>
                  <a:srgbClr val="54B8A5"/>
                </a:solidFill>
                <a:latin typeface="+mn-lt"/>
                <a:ea typeface="+mn-ea"/>
              </a:rPr>
              <a:t>Corporate Members</a:t>
            </a:r>
          </a:p>
        </p:txBody>
      </p:sp>
      <p:sp>
        <p:nvSpPr>
          <p:cNvPr id="137222" name="Rectangle 16"/>
          <p:cNvSpPr>
            <a:spLocks noChangeArrowheads="1"/>
          </p:cNvSpPr>
          <p:nvPr/>
        </p:nvSpPr>
        <p:spPr bwMode="auto">
          <a:xfrm>
            <a:off x="3940097" y="4899565"/>
            <a:ext cx="2719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9pPr>
          </a:lstStyle>
          <a:p>
            <a:r>
              <a:rPr lang="en-US" altLang="en-US" sz="2800" b="1" dirty="0">
                <a:solidFill>
                  <a:srgbClr val="54B8A5"/>
                </a:solidFill>
                <a:latin typeface="+mn-lt"/>
                <a:ea typeface="+mn-ea"/>
              </a:rPr>
              <a:t>Service Providers</a:t>
            </a:r>
          </a:p>
        </p:txBody>
      </p:sp>
      <p:sp>
        <p:nvSpPr>
          <p:cNvPr id="137223" name="Rectangle 17"/>
          <p:cNvSpPr>
            <a:spLocks noChangeArrowheads="1"/>
          </p:cNvSpPr>
          <p:nvPr/>
        </p:nvSpPr>
        <p:spPr bwMode="auto">
          <a:xfrm>
            <a:off x="3940097" y="2250569"/>
            <a:ext cx="32044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9pPr>
          </a:lstStyle>
          <a:p>
            <a:r>
              <a:rPr lang="en-US" altLang="en-US" sz="2800" b="1" dirty="0">
                <a:solidFill>
                  <a:srgbClr val="54B8A5"/>
                </a:solidFill>
                <a:latin typeface="+mn-lt"/>
                <a:ea typeface="+mn-ea"/>
              </a:rPr>
              <a:t>The Executive Board</a:t>
            </a:r>
          </a:p>
        </p:txBody>
      </p:sp>
      <p:sp>
        <p:nvSpPr>
          <p:cNvPr id="137224" name="Rectangle 18"/>
          <p:cNvSpPr>
            <a:spLocks noChangeArrowheads="1"/>
          </p:cNvSpPr>
          <p:nvPr/>
        </p:nvSpPr>
        <p:spPr bwMode="auto">
          <a:xfrm>
            <a:off x="3962400" y="2971800"/>
            <a:ext cx="31059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9pPr>
          </a:lstStyle>
          <a:p>
            <a:r>
              <a:rPr lang="en-US" altLang="en-US" sz="2800" b="1" dirty="0">
                <a:solidFill>
                  <a:srgbClr val="54B8A5"/>
                </a:solidFill>
                <a:latin typeface="+mn-lt"/>
                <a:ea typeface="+mn-ea"/>
              </a:rPr>
              <a:t>Centre of Expertise </a:t>
            </a:r>
          </a:p>
        </p:txBody>
      </p:sp>
      <p:sp>
        <p:nvSpPr>
          <p:cNvPr id="2" name="1 Abrir llave"/>
          <p:cNvSpPr/>
          <p:nvPr/>
        </p:nvSpPr>
        <p:spPr>
          <a:xfrm>
            <a:off x="3733800" y="2057400"/>
            <a:ext cx="234176" cy="1600200"/>
          </a:xfrm>
          <a:prstGeom prst="leftBrace">
            <a:avLst/>
          </a:prstGeom>
          <a:noFill/>
          <a:ln w="25400" cap="flat">
            <a:solidFill>
              <a:schemeClr val="accent3">
                <a:lumOff val="23713"/>
              </a:schemeClr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6" name="15 Abrir llave"/>
          <p:cNvSpPr/>
          <p:nvPr/>
        </p:nvSpPr>
        <p:spPr>
          <a:xfrm>
            <a:off x="3735659" y="4084133"/>
            <a:ext cx="234176" cy="2154741"/>
          </a:xfrm>
          <a:prstGeom prst="leftBrace">
            <a:avLst/>
          </a:prstGeom>
          <a:noFill/>
          <a:ln w="25400" cap="flat">
            <a:solidFill>
              <a:schemeClr val="accent3">
                <a:lumOff val="23713"/>
              </a:schemeClr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00200" y="2685536"/>
            <a:ext cx="18990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b="1" kern="0" dirty="0" smtClean="0">
                <a:solidFill>
                  <a:srgbClr val="008080"/>
                </a:solidFill>
                <a:ea typeface="MS PGothic" panose="020B0600070205080204" pitchFamily="34" charset="-128"/>
                <a:sym typeface="Calibri" pitchFamily="34" charset="0"/>
              </a:rPr>
              <a:t>Global </a:t>
            </a:r>
            <a:endParaRPr lang="es-ES" dirty="0"/>
          </a:p>
        </p:txBody>
      </p:sp>
      <p:sp>
        <p:nvSpPr>
          <p:cNvPr id="20" name="19 Rectángulo"/>
          <p:cNvSpPr/>
          <p:nvPr/>
        </p:nvSpPr>
        <p:spPr>
          <a:xfrm>
            <a:off x="1744663" y="4902992"/>
            <a:ext cx="18990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b="1" kern="0" dirty="0" smtClean="0">
                <a:solidFill>
                  <a:srgbClr val="008080"/>
                </a:solidFill>
                <a:ea typeface="MS PGothic" panose="020B0600070205080204" pitchFamily="34" charset="-128"/>
                <a:sym typeface="Calibri" pitchFamily="34" charset="0"/>
              </a:rPr>
              <a:t>Local  </a:t>
            </a:r>
            <a:endParaRPr lang="es-ES" dirty="0"/>
          </a:p>
        </p:txBody>
      </p:sp>
      <p:sp>
        <p:nvSpPr>
          <p:cNvPr id="15" name="Title 2"/>
          <p:cNvSpPr txBox="1">
            <a:spLocks/>
          </p:cNvSpPr>
          <p:nvPr/>
        </p:nvSpPr>
        <p:spPr bwMode="auto">
          <a:xfrm>
            <a:off x="685800" y="457200"/>
            <a:ext cx="8229600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b="1" dirty="0">
                <a:solidFill>
                  <a:srgbClr val="008080"/>
                </a:solidFill>
                <a:latin typeface="Calibri" pitchFamily="34" charset="0"/>
                <a:ea typeface="MS PGothic" pitchFamily="34" charset="-128"/>
                <a:cs typeface="+mn-cs"/>
                <a:sym typeface="Calibri" pitchFamily="34" charset="0"/>
              </a:rPr>
              <a:t>The driving force behind IDCN</a:t>
            </a:r>
            <a:br>
              <a:rPr lang="en-GB" altLang="en-US" sz="3200" b="1" dirty="0">
                <a:solidFill>
                  <a:srgbClr val="008080"/>
                </a:solidFill>
                <a:latin typeface="Calibri" pitchFamily="34" charset="0"/>
                <a:ea typeface="MS PGothic" pitchFamily="34" charset="-128"/>
                <a:cs typeface="+mn-cs"/>
                <a:sym typeface="Calibri" pitchFamily="34" charset="0"/>
              </a:rPr>
            </a:br>
            <a:r>
              <a:rPr lang="en-GB" altLang="en-US" sz="3200" b="1" dirty="0">
                <a:solidFill>
                  <a:srgbClr val="008080"/>
                </a:solidFill>
                <a:latin typeface="Calibri" pitchFamily="34" charset="0"/>
                <a:ea typeface="MS PGothic" pitchFamily="34" charset="-128"/>
                <a:cs typeface="+mn-cs"/>
                <a:sym typeface="Calibri" pitchFamily="34" charset="0"/>
              </a:rPr>
              <a:t>Think Global, act local.</a:t>
            </a:r>
            <a:endParaRPr lang="en-US" altLang="en-US" sz="3200" b="1" dirty="0">
              <a:solidFill>
                <a:srgbClr val="008080"/>
              </a:solidFill>
              <a:latin typeface="Calibri" pitchFamily="34" charset="0"/>
              <a:ea typeface="MS PGothic" pitchFamily="34" charset="-128"/>
              <a:cs typeface="+mn-cs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213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tle 2"/>
          <p:cNvSpPr>
            <a:spLocks noGrp="1"/>
          </p:cNvSpPr>
          <p:nvPr>
            <p:ph type="title"/>
          </p:nvPr>
        </p:nvSpPr>
        <p:spPr>
          <a:xfrm>
            <a:off x="685800" y="384175"/>
            <a:ext cx="8229600" cy="7588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3200" dirty="0" smtClean="0">
                <a:solidFill>
                  <a:srgbClr val="008080"/>
                </a:solidFill>
                <a:sym typeface="Calibri"/>
              </a:rPr>
              <a:t>Our Corporate </a:t>
            </a:r>
            <a:r>
              <a:rPr lang="en-US" sz="3200" dirty="0">
                <a:solidFill>
                  <a:srgbClr val="008080"/>
                </a:solidFill>
                <a:sym typeface="Calibri"/>
              </a:rPr>
              <a:t>members in the region - </a:t>
            </a:r>
            <a:r>
              <a:rPr lang="en-US" sz="3200" dirty="0" smtClean="0">
                <a:solidFill>
                  <a:srgbClr val="008080"/>
                </a:solidFill>
                <a:sym typeface="Calibri"/>
              </a:rPr>
              <a:t>2018</a:t>
            </a:r>
            <a:r>
              <a:rPr lang="en-US" sz="3200" dirty="0">
                <a:solidFill>
                  <a:srgbClr val="008080"/>
                </a:solidFill>
                <a:sym typeface="Calibri"/>
              </a:rPr>
              <a:t/>
            </a:r>
            <a:br>
              <a:rPr lang="en-US" sz="3200" dirty="0">
                <a:solidFill>
                  <a:srgbClr val="008080"/>
                </a:solidFill>
                <a:sym typeface="Calibri"/>
              </a:rPr>
            </a:br>
            <a:endParaRPr lang="en-US" altLang="en-US" sz="3200" dirty="0" smtClean="0">
              <a:solidFill>
                <a:srgbClr val="008080"/>
              </a:solidFill>
            </a:endParaRPr>
          </a:p>
        </p:txBody>
      </p:sp>
      <p:pic>
        <p:nvPicPr>
          <p:cNvPr id="13723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15875"/>
            <a:ext cx="1768476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488899" y="994557"/>
            <a:ext cx="8430012" cy="5340996"/>
            <a:chOff x="284906" y="1281052"/>
            <a:chExt cx="8430012" cy="5340996"/>
          </a:xfrm>
        </p:grpSpPr>
        <p:pic>
          <p:nvPicPr>
            <p:cNvPr id="16" name="Imagen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565" y="1282700"/>
              <a:ext cx="3090863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Imagen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51" y="3480293"/>
              <a:ext cx="1447800" cy="639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Imagen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231" y="4977801"/>
              <a:ext cx="11811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Imagen 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9204" y="4008823"/>
              <a:ext cx="1385888" cy="465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agen 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906" y="1999668"/>
              <a:ext cx="2457450" cy="639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Imagen 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3783" y="2728334"/>
              <a:ext cx="905857" cy="916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Imagen 1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8454" y="5909260"/>
              <a:ext cx="665163" cy="712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Imagen 1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7937" y="2091419"/>
              <a:ext cx="1528569" cy="59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Imagen 19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30" y="4396252"/>
              <a:ext cx="1301750" cy="373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Imagen 20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304" y="4996758"/>
              <a:ext cx="1306513" cy="554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Imagen 22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7923" y="4980573"/>
              <a:ext cx="1479550" cy="50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Imagen 23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680" y="2767379"/>
              <a:ext cx="1707375" cy="483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Imagen 24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2611" y="3073383"/>
              <a:ext cx="1374775" cy="70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Imagen 26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0087" y="1281052"/>
              <a:ext cx="1284288" cy="638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Imagen 28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7737" y="2888657"/>
              <a:ext cx="1537046" cy="625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Imagen 6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9547" y="1861677"/>
              <a:ext cx="776168" cy="809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Imagen 15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9987" y="3735766"/>
              <a:ext cx="909638" cy="81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1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4268" y="1972046"/>
              <a:ext cx="1371363" cy="736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2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9650" y="2132427"/>
              <a:ext cx="917575" cy="841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3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6603" y="4706360"/>
              <a:ext cx="850900" cy="841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4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1454" y="5867771"/>
              <a:ext cx="1530350" cy="550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5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9700" y="4017963"/>
              <a:ext cx="1271588" cy="446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2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5970" y="1285936"/>
              <a:ext cx="1963738" cy="554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33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3980" y="5013215"/>
              <a:ext cx="1440938" cy="3868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885" y="5907497"/>
              <a:ext cx="1308186" cy="432000"/>
            </a:xfrm>
            <a:prstGeom prst="rect">
              <a:avLst/>
            </a:prstGeom>
          </p:spPr>
        </p:pic>
        <p:pic>
          <p:nvPicPr>
            <p:cNvPr id="42" name="Picture 41" descr="Logo Haute Ecole Spécialiséede Suisse occidentale (HES-SO)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9497" y="3726907"/>
              <a:ext cx="1666875" cy="857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6" name="Picture 2" descr="Home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598" y="5428081"/>
            <a:ext cx="14287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2906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611113" y="23249"/>
            <a:ext cx="7563000" cy="738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algn="ctr" defTabSz="457200"/>
            <a:r>
              <a:rPr lang="en" sz="3600" dirty="0" smtClean="0">
                <a:solidFill>
                  <a:srgbClr val="008080"/>
                </a:solidFill>
                <a:ea typeface="Calibri"/>
                <a:cs typeface="Calibri"/>
                <a:sym typeface="Calibri"/>
              </a:rPr>
              <a:t>Upcoming events</a:t>
            </a:r>
            <a:endParaRPr sz="440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58" name="Shape 58"/>
          <p:cNvSpPr txBox="1"/>
          <p:nvPr/>
        </p:nvSpPr>
        <p:spPr>
          <a:xfrm>
            <a:off x="3805498" y="1534238"/>
            <a:ext cx="1050900" cy="690000"/>
          </a:xfrm>
          <a:prstGeom prst="rect">
            <a:avLst/>
          </a:prstGeom>
          <a:noFill/>
          <a:ln>
            <a:noFill/>
          </a:ln>
        </p:spPr>
        <p:txBody>
          <a:bodyPr wrap="square" lIns="84475" tIns="42225" rIns="84475" bIns="42225" anchor="t" anchorCtr="0">
            <a:noAutofit/>
          </a:bodyPr>
          <a:lstStyle/>
          <a:p>
            <a:pPr algn="ctr" defTabSz="457200"/>
            <a:r>
              <a:rPr lang="en" sz="1400" b="1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October</a:t>
            </a:r>
          </a:p>
          <a:p>
            <a:pPr algn="ctr" defTabSz="457200"/>
            <a:r>
              <a:rPr lang="en" sz="1400" b="1" dirty="0" smtClean="0">
                <a:solidFill>
                  <a:srgbClr val="000000"/>
                </a:solidFill>
                <a:cs typeface="Calibri"/>
                <a:sym typeface="Calibri"/>
              </a:rPr>
              <a:t>12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59" name="Shape 59"/>
          <p:cNvSpPr txBox="1"/>
          <p:nvPr/>
        </p:nvSpPr>
        <p:spPr>
          <a:xfrm>
            <a:off x="5989603" y="1543403"/>
            <a:ext cx="1160400" cy="688000"/>
          </a:xfrm>
          <a:prstGeom prst="rect">
            <a:avLst/>
          </a:prstGeom>
          <a:noFill/>
          <a:ln>
            <a:noFill/>
          </a:ln>
        </p:spPr>
        <p:txBody>
          <a:bodyPr wrap="square" lIns="84475" tIns="42225" rIns="84475" bIns="42225" anchor="t" anchorCtr="0">
            <a:noAutofit/>
          </a:bodyPr>
          <a:lstStyle/>
          <a:p>
            <a:pPr algn="ctr" defTabSz="457200"/>
            <a:r>
              <a:rPr lang="en" sz="1400" b="1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November</a:t>
            </a:r>
          </a:p>
          <a:p>
            <a:pPr algn="ctr" defTabSz="457200"/>
            <a:endParaRPr dirty="0">
              <a:solidFill>
                <a:prstClr val="black"/>
              </a:solidFill>
            </a:endParaRPr>
          </a:p>
        </p:txBody>
      </p:sp>
      <p:sp>
        <p:nvSpPr>
          <p:cNvPr id="60" name="Shape 60"/>
          <p:cNvSpPr txBox="1"/>
          <p:nvPr/>
        </p:nvSpPr>
        <p:spPr>
          <a:xfrm>
            <a:off x="1381125" y="5786967"/>
            <a:ext cx="736500" cy="340800"/>
          </a:xfrm>
          <a:prstGeom prst="rect">
            <a:avLst/>
          </a:prstGeom>
          <a:noFill/>
          <a:ln>
            <a:noFill/>
          </a:ln>
        </p:spPr>
        <p:txBody>
          <a:bodyPr wrap="square" lIns="84475" tIns="42225" rIns="84475" bIns="42225" anchor="t" anchorCtr="0">
            <a:noAutofit/>
          </a:bodyPr>
          <a:lstStyle/>
          <a:p>
            <a:pPr algn="ctr" defTabSz="457200"/>
            <a:r>
              <a:rPr lang="en" sz="1100" b="1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April 26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61" name="Shape 61"/>
          <p:cNvSpPr txBox="1"/>
          <p:nvPr/>
        </p:nvSpPr>
        <p:spPr>
          <a:xfrm>
            <a:off x="3398838" y="5786967"/>
            <a:ext cx="736500" cy="565200"/>
          </a:xfrm>
          <a:prstGeom prst="rect">
            <a:avLst/>
          </a:prstGeom>
          <a:noFill/>
          <a:ln>
            <a:noFill/>
          </a:ln>
        </p:spPr>
        <p:txBody>
          <a:bodyPr wrap="square" lIns="84475" tIns="42225" rIns="84475" bIns="42225" anchor="t" anchorCtr="0">
            <a:noAutofit/>
          </a:bodyPr>
          <a:lstStyle/>
          <a:p>
            <a:pPr algn="ctr" defTabSz="457200"/>
            <a:r>
              <a:rPr lang="en" sz="1100" b="1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April </a:t>
            </a:r>
            <a:endParaRPr>
              <a:solidFill>
                <a:prstClr val="black"/>
              </a:solidFill>
            </a:endParaRPr>
          </a:p>
          <a:p>
            <a:pPr algn="ctr" defTabSz="457200"/>
            <a:r>
              <a:rPr lang="en" sz="1100" b="1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15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62" name="Shape 62"/>
          <p:cNvSpPr txBox="1"/>
          <p:nvPr/>
        </p:nvSpPr>
        <p:spPr>
          <a:xfrm>
            <a:off x="4392613" y="5786967"/>
            <a:ext cx="736500" cy="565200"/>
          </a:xfrm>
          <a:prstGeom prst="rect">
            <a:avLst/>
          </a:prstGeom>
          <a:noFill/>
          <a:ln>
            <a:noFill/>
          </a:ln>
        </p:spPr>
        <p:txBody>
          <a:bodyPr wrap="square" lIns="84475" tIns="42225" rIns="84475" bIns="42225" anchor="t" anchorCtr="0">
            <a:noAutofit/>
          </a:bodyPr>
          <a:lstStyle/>
          <a:p>
            <a:pPr algn="ctr" defTabSz="457200"/>
            <a:r>
              <a:rPr lang="en" sz="1100" b="1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May </a:t>
            </a:r>
            <a:endParaRPr>
              <a:solidFill>
                <a:prstClr val="black"/>
              </a:solidFill>
            </a:endParaRPr>
          </a:p>
          <a:p>
            <a:pPr algn="ctr" defTabSz="457200"/>
            <a:r>
              <a:rPr lang="en" sz="1100" b="1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13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63" name="Shape 63"/>
          <p:cNvSpPr txBox="1"/>
          <p:nvPr/>
        </p:nvSpPr>
        <p:spPr>
          <a:xfrm>
            <a:off x="5435600" y="5786967"/>
            <a:ext cx="736500" cy="565200"/>
          </a:xfrm>
          <a:prstGeom prst="rect">
            <a:avLst/>
          </a:prstGeom>
          <a:noFill/>
          <a:ln>
            <a:noFill/>
          </a:ln>
        </p:spPr>
        <p:txBody>
          <a:bodyPr wrap="square" lIns="84475" tIns="42225" rIns="84475" bIns="42225" anchor="t" anchorCtr="0">
            <a:noAutofit/>
          </a:bodyPr>
          <a:lstStyle/>
          <a:p>
            <a:pPr algn="ctr" defTabSz="457200"/>
            <a:r>
              <a:rPr lang="en" sz="1100" b="1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October</a:t>
            </a:r>
            <a:endParaRPr>
              <a:solidFill>
                <a:prstClr val="black"/>
              </a:solidFill>
            </a:endParaRPr>
          </a:p>
          <a:p>
            <a:pPr algn="ctr" defTabSz="457200"/>
            <a:r>
              <a:rPr lang="en" sz="1100" b="1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TBD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64" name="Shape 64"/>
          <p:cNvSpPr txBox="1"/>
          <p:nvPr/>
        </p:nvSpPr>
        <p:spPr>
          <a:xfrm>
            <a:off x="2438350" y="3283117"/>
            <a:ext cx="736500" cy="565200"/>
          </a:xfrm>
          <a:prstGeom prst="rect">
            <a:avLst/>
          </a:prstGeom>
          <a:noFill/>
          <a:ln>
            <a:noFill/>
          </a:ln>
        </p:spPr>
        <p:txBody>
          <a:bodyPr wrap="square" lIns="84475" tIns="42225" rIns="84475" bIns="42225" anchor="t" anchorCtr="0">
            <a:noAutofit/>
          </a:bodyPr>
          <a:lstStyle/>
          <a:p>
            <a:pPr algn="ctr" defTabSz="457200"/>
            <a:r>
              <a:rPr lang="en" sz="1100" b="1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May</a:t>
            </a:r>
            <a:endParaRPr>
              <a:solidFill>
                <a:prstClr val="black"/>
              </a:solidFill>
            </a:endParaRPr>
          </a:p>
          <a:p>
            <a:pPr algn="ctr" defTabSz="457200"/>
            <a:r>
              <a:rPr lang="en" sz="1100" b="1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27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65" name="Shape 65"/>
          <p:cNvSpPr txBox="1"/>
          <p:nvPr/>
        </p:nvSpPr>
        <p:spPr>
          <a:xfrm>
            <a:off x="98425" y="4030133"/>
            <a:ext cx="8394000" cy="69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algn="ctr" defTabSz="457200"/>
            <a:r>
              <a:rPr lang="en" sz="2800" b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Career Mornings</a:t>
            </a:r>
            <a:endParaRPr>
              <a:solidFill>
                <a:prstClr val="black"/>
              </a:solidFill>
            </a:endParaRPr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8950" y="2600460"/>
            <a:ext cx="749400" cy="7916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Shape 70"/>
          <p:cNvSpPr txBox="1"/>
          <p:nvPr/>
        </p:nvSpPr>
        <p:spPr>
          <a:xfrm>
            <a:off x="296899" y="745067"/>
            <a:ext cx="8195400" cy="58015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algn="ctr" defTabSz="457200"/>
            <a:r>
              <a:rPr lang="en" sz="2800" b="1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Corporate Events</a:t>
            </a:r>
            <a:endParaRPr b="1">
              <a:solidFill>
                <a:prstClr val="black"/>
              </a:solidFill>
            </a:endParaRPr>
          </a:p>
        </p:txBody>
      </p:sp>
      <p:graphicFrame>
        <p:nvGraphicFramePr>
          <p:cNvPr id="71" name="Shape 71"/>
          <p:cNvGraphicFramePr/>
          <p:nvPr>
            <p:extLst>
              <p:ext uri="{D42A27DB-BD31-4B8C-83A1-F6EECF244321}">
                <p14:modId xmlns:p14="http://schemas.microsoft.com/office/powerpoint/2010/main" val="869211161"/>
              </p:ext>
            </p:extLst>
          </p:nvPr>
        </p:nvGraphicFramePr>
        <p:xfrm>
          <a:off x="725656" y="4632322"/>
          <a:ext cx="7961144" cy="181360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301049"/>
                <a:gridCol w="653575"/>
                <a:gridCol w="756099"/>
                <a:gridCol w="665083"/>
                <a:gridCol w="599811"/>
                <a:gridCol w="698311"/>
                <a:gridCol w="524138"/>
                <a:gridCol w="745323"/>
                <a:gridCol w="672585"/>
                <a:gridCol w="546115"/>
                <a:gridCol w="799055"/>
              </a:tblGrid>
              <a:tr h="46978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dirty="0"/>
                    </a:p>
                  </a:txBody>
                  <a:tcPr marL="91450" marR="91450" marT="60967" marB="60967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rgbClr val="000000"/>
                          </a:solidFill>
                        </a:rPr>
                        <a:t>Jan</a:t>
                      </a:r>
                      <a:endParaRPr sz="1600" dirty="0"/>
                    </a:p>
                  </a:txBody>
                  <a:tcPr marL="91450" marR="91450" marT="60967" marB="60967"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rgbClr val="000000"/>
                          </a:solidFill>
                        </a:rPr>
                        <a:t>Feb</a:t>
                      </a:r>
                      <a:endParaRPr sz="1600" dirty="0"/>
                    </a:p>
                  </a:txBody>
                  <a:tcPr marL="91450" marR="91450" marT="60967" marB="60967"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rgbClr val="000000"/>
                          </a:solidFill>
                        </a:rPr>
                        <a:t>Mar</a:t>
                      </a:r>
                      <a:endParaRPr sz="1600" dirty="0"/>
                    </a:p>
                  </a:txBody>
                  <a:tcPr marL="91450" marR="91450" marT="60967" marB="60967"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rgbClr val="000000"/>
                          </a:solidFill>
                        </a:rPr>
                        <a:t>Apr</a:t>
                      </a:r>
                      <a:endParaRPr sz="1600" dirty="0"/>
                    </a:p>
                  </a:txBody>
                  <a:tcPr marL="91450" marR="91450" marT="60967" marB="60967"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rgbClr val="000000"/>
                          </a:solidFill>
                        </a:rPr>
                        <a:t>May</a:t>
                      </a:r>
                      <a:endParaRPr sz="1600" dirty="0"/>
                    </a:p>
                  </a:txBody>
                  <a:tcPr marL="91450" marR="91450" marT="60967" marB="60967"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rgbClr val="000000"/>
                          </a:solidFill>
                        </a:rPr>
                        <a:t>Jun</a:t>
                      </a:r>
                      <a:endParaRPr sz="1600" dirty="0"/>
                    </a:p>
                  </a:txBody>
                  <a:tcPr marL="91450" marR="91450" marT="60967" marB="60967"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rgbClr val="000000"/>
                          </a:solidFill>
                        </a:rPr>
                        <a:t>Sep</a:t>
                      </a:r>
                      <a:endParaRPr sz="1600" dirty="0"/>
                    </a:p>
                  </a:txBody>
                  <a:tcPr marL="91450" marR="91450" marT="60967" marB="60967"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rgbClr val="000000"/>
                          </a:solidFill>
                        </a:rPr>
                        <a:t>Oct</a:t>
                      </a:r>
                      <a:endParaRPr sz="1600" dirty="0"/>
                    </a:p>
                  </a:txBody>
                  <a:tcPr marL="91450" marR="91450" marT="60967" marB="60967"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dirty="0">
                          <a:solidFill>
                            <a:srgbClr val="000000"/>
                          </a:solidFill>
                        </a:rPr>
                        <a:t>Nov</a:t>
                      </a:r>
                      <a:endParaRPr sz="1600" dirty="0"/>
                    </a:p>
                  </a:txBody>
                  <a:tcPr marL="91450" marR="91450" marT="60967" marB="60967">
                    <a:solidFill>
                      <a:srgbClr val="D99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Dec</a:t>
                      </a:r>
                      <a:endParaRPr lang="es-ES" sz="16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60967" marB="60967">
                    <a:solidFill>
                      <a:srgbClr val="D99593"/>
                    </a:solidFill>
                  </a:tcPr>
                </a:tc>
              </a:tr>
              <a:tr h="549264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b="1" dirty="0">
                          <a:solidFill>
                            <a:srgbClr val="00B050"/>
                          </a:solidFill>
                        </a:rPr>
                        <a:t>Lausanne </a:t>
                      </a:r>
                      <a:endParaRPr sz="1800" dirty="0"/>
                    </a:p>
                  </a:txBody>
                  <a:tcPr marL="91450" marR="91450" marT="60967" marB="60967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600" dirty="0" smtClean="0"/>
                        <a:t>2nd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Nestlé</a:t>
                      </a:r>
                      <a:endParaRPr sz="15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60967" marB="6096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500" dirty="0" smtClean="0"/>
                        <a:t>13th IMD</a:t>
                      </a:r>
                      <a:endParaRPr sz="1500" dirty="0"/>
                    </a:p>
                  </a:txBody>
                  <a:tcPr marL="91450" marR="91450" marT="60967" marB="6096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>
                        <a:solidFill>
                          <a:srgbClr val="8064A2"/>
                        </a:solidFill>
                      </a:endParaRPr>
                    </a:p>
                  </a:txBody>
                  <a:tcPr marL="91450" marR="91450" marT="60967" marB="60967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8064A2"/>
                        </a:solidFill>
                      </a:endParaRPr>
                    </a:p>
                  </a:txBody>
                  <a:tcPr marL="91450" marR="91450" marT="60967" marB="60967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8064A2"/>
                        </a:solidFill>
                      </a:endParaRPr>
                    </a:p>
                  </a:txBody>
                  <a:tcPr marL="91450" marR="91450" marT="60967" marB="60967"/>
                </a:tc>
              </a:tr>
              <a:tr h="58313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 b="1" dirty="0">
                          <a:solidFill>
                            <a:srgbClr val="0070C0"/>
                          </a:solidFill>
                        </a:rPr>
                        <a:t>Geneva </a:t>
                      </a:r>
                      <a:endParaRPr sz="2400" dirty="0"/>
                    </a:p>
                  </a:txBody>
                  <a:tcPr marL="91450" marR="91450" marT="60967" marB="60967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6th Nestlé</a:t>
                      </a:r>
                      <a:endParaRPr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60967" marB="60967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rgbClr val="808080"/>
                        </a:solidFill>
                      </a:endParaRPr>
                    </a:p>
                  </a:txBody>
                  <a:tcPr marL="91450" marR="91450" marT="60967" marB="60967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TBC 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UNIGE</a:t>
                      </a:r>
                      <a:endParaRPr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60967" marB="60967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78" name="Shape 7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6351"/>
            <a:ext cx="1955700" cy="76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28012" y="2630061"/>
            <a:ext cx="1171500" cy="4616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/>
        </p:nvSpPr>
        <p:spPr>
          <a:xfrm>
            <a:off x="1501536" y="1573193"/>
            <a:ext cx="1050900" cy="690000"/>
          </a:xfrm>
          <a:prstGeom prst="rect">
            <a:avLst/>
          </a:prstGeom>
          <a:noFill/>
          <a:ln>
            <a:noFill/>
          </a:ln>
        </p:spPr>
        <p:txBody>
          <a:bodyPr wrap="square" lIns="84475" tIns="42225" rIns="84475" bIns="42225" anchor="t" anchorCtr="0">
            <a:noAutofit/>
          </a:bodyPr>
          <a:lstStyle/>
          <a:p>
            <a:pPr algn="ctr" defTabSz="457200"/>
            <a:r>
              <a:rPr lang="en" sz="1400" b="1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September</a:t>
            </a:r>
          </a:p>
          <a:p>
            <a:pPr algn="ctr" defTabSz="457200"/>
            <a:r>
              <a:rPr lang="en" sz="1400" b="1" dirty="0" smtClean="0">
                <a:solidFill>
                  <a:srgbClr val="000000"/>
                </a:solidFill>
                <a:cs typeface="Calibri"/>
                <a:sym typeface="Calibri"/>
              </a:rPr>
              <a:t>25</a:t>
            </a:r>
            <a:endParaRPr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075" y="2557199"/>
            <a:ext cx="774700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478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AutoShape 23"/>
          <p:cNvSpPr>
            <a:spLocks/>
          </p:cNvSpPr>
          <p:nvPr/>
        </p:nvSpPr>
        <p:spPr bwMode="auto">
          <a:xfrm>
            <a:off x="592138" y="3489325"/>
            <a:ext cx="1466850" cy="2054225"/>
          </a:xfrm>
          <a:prstGeom prst="roundRect">
            <a:avLst>
              <a:gd name="adj" fmla="val 7495"/>
            </a:avLst>
          </a:prstGeom>
          <a:solidFill>
            <a:schemeClr val="bg1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lIns="0" tIns="0" rIns="0" bIns="0"/>
          <a:lstStyle>
            <a:lvl1pPr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9" name="Rectangle 25"/>
          <p:cNvSpPr>
            <a:spLocks/>
          </p:cNvSpPr>
          <p:nvPr/>
        </p:nvSpPr>
        <p:spPr bwMode="auto">
          <a:xfrm>
            <a:off x="592138" y="5273675"/>
            <a:ext cx="1466850" cy="3397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ctr" defTabSz="914205">
              <a:defRPr/>
            </a:pPr>
            <a:r>
              <a:rPr lang="en-US" sz="1050" b="1" dirty="0" smtClean="0">
                <a:solidFill>
                  <a:prstClr val="black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PARTER PRESIDENT</a:t>
            </a:r>
            <a:endParaRPr lang="en-US" sz="1050" dirty="0">
              <a:solidFill>
                <a:prstClr val="black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  <a:p>
            <a:pPr algn="ctr" defTabSz="914205">
              <a:buClr>
                <a:srgbClr val="FFFFFF"/>
              </a:buClr>
              <a:buSzPct val="100000"/>
              <a:defRPr/>
            </a:pPr>
            <a:r>
              <a:rPr lang="en-US" sz="1200" b="1" dirty="0" err="1" smtClean="0">
                <a:solidFill>
                  <a:srgbClr val="0070C0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Orsi</a:t>
            </a:r>
            <a:r>
              <a:rPr lang="en-US" sz="1200" b="1" dirty="0" smtClean="0">
                <a:solidFill>
                  <a:srgbClr val="0070C0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 </a:t>
            </a:r>
            <a:r>
              <a:rPr lang="en-US" sz="1200" b="1" dirty="0" err="1">
                <a:solidFill>
                  <a:srgbClr val="0070C0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Mokus</a:t>
            </a:r>
            <a:endParaRPr lang="en-US" sz="1200" b="1" dirty="0">
              <a:solidFill>
                <a:srgbClr val="0070C0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</p:txBody>
      </p:sp>
      <p:sp>
        <p:nvSpPr>
          <p:cNvPr id="143365" name="AutoShape 26"/>
          <p:cNvSpPr>
            <a:spLocks/>
          </p:cNvSpPr>
          <p:nvPr/>
        </p:nvSpPr>
        <p:spPr bwMode="auto">
          <a:xfrm>
            <a:off x="2220913" y="3489325"/>
            <a:ext cx="1468437" cy="2054225"/>
          </a:xfrm>
          <a:prstGeom prst="roundRect">
            <a:avLst>
              <a:gd name="adj" fmla="val 7495"/>
            </a:avLst>
          </a:prstGeom>
          <a:solidFill>
            <a:schemeClr val="bg1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lIns="0" tIns="0" rIns="0" bIns="0"/>
          <a:lstStyle>
            <a:lvl1pPr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1" name="Rectangle 28"/>
          <p:cNvSpPr>
            <a:spLocks/>
          </p:cNvSpPr>
          <p:nvPr/>
        </p:nvSpPr>
        <p:spPr bwMode="auto">
          <a:xfrm>
            <a:off x="2220913" y="5281612"/>
            <a:ext cx="1466850" cy="3397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ctr" defTabSz="914205">
              <a:defRPr/>
            </a:pPr>
            <a:r>
              <a:rPr lang="en-US" sz="1050" b="1" dirty="0">
                <a:solidFill>
                  <a:prstClr val="black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EVENTS</a:t>
            </a:r>
            <a:endParaRPr lang="en-US" sz="1050" dirty="0">
              <a:solidFill>
                <a:prstClr val="black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  <a:p>
            <a:pPr algn="ctr" defTabSz="914205">
              <a:defRPr/>
            </a:pPr>
            <a:r>
              <a:rPr lang="en-US" sz="1200" b="1" dirty="0">
                <a:solidFill>
                  <a:srgbClr val="0070C0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Natacha</a:t>
            </a:r>
            <a:r>
              <a:rPr lang="en-US" sz="1050" b="1" dirty="0">
                <a:solidFill>
                  <a:srgbClr val="0070C0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 </a:t>
            </a:r>
            <a:r>
              <a:rPr lang="en-US" sz="1200" b="1" dirty="0" err="1">
                <a:solidFill>
                  <a:srgbClr val="0070C0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Rault</a:t>
            </a:r>
            <a:endParaRPr lang="en-US" sz="1200" b="1" dirty="0">
              <a:solidFill>
                <a:srgbClr val="0070C0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  <a:p>
            <a:pPr defTabSz="914205">
              <a:lnSpc>
                <a:spcPct val="90000"/>
              </a:lnSpc>
              <a:spcBef>
                <a:spcPts val="231"/>
              </a:spcBef>
              <a:defRPr/>
            </a:pPr>
            <a:endParaRPr lang="en-US" sz="1300" b="1" dirty="0">
              <a:solidFill>
                <a:srgbClr val="FFFFFF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</p:txBody>
      </p:sp>
      <p:sp>
        <p:nvSpPr>
          <p:cNvPr id="143367" name="AutoShape 29"/>
          <p:cNvSpPr>
            <a:spLocks/>
          </p:cNvSpPr>
          <p:nvPr/>
        </p:nvSpPr>
        <p:spPr bwMode="auto">
          <a:xfrm>
            <a:off x="3849688" y="3489325"/>
            <a:ext cx="1468437" cy="2054225"/>
          </a:xfrm>
          <a:prstGeom prst="roundRect">
            <a:avLst>
              <a:gd name="adj" fmla="val 7495"/>
            </a:avLst>
          </a:prstGeom>
          <a:solidFill>
            <a:schemeClr val="bg1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lIns="0" tIns="0" rIns="0" bIns="0"/>
          <a:lstStyle>
            <a:lvl1pPr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3" name="Rectangle 31"/>
          <p:cNvSpPr>
            <a:spLocks/>
          </p:cNvSpPr>
          <p:nvPr/>
        </p:nvSpPr>
        <p:spPr bwMode="auto">
          <a:xfrm>
            <a:off x="3849688" y="5281612"/>
            <a:ext cx="1466850" cy="3397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ctr" defTabSz="914205">
              <a:defRPr/>
            </a:pPr>
            <a:r>
              <a:rPr lang="en-US" sz="1050" b="1" dirty="0">
                <a:solidFill>
                  <a:prstClr val="black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COMMUNICATION</a:t>
            </a:r>
            <a:endParaRPr lang="en-US" sz="1050" dirty="0">
              <a:solidFill>
                <a:prstClr val="black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  <a:p>
            <a:pPr algn="ctr" defTabSz="914205">
              <a:buClr>
                <a:srgbClr val="FFFFFF"/>
              </a:buClr>
              <a:buSzPct val="100000"/>
              <a:defRPr/>
            </a:pPr>
            <a:r>
              <a:rPr lang="en-US" sz="1200" b="1" dirty="0">
                <a:solidFill>
                  <a:srgbClr val="0070C0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Marcella</a:t>
            </a:r>
            <a:r>
              <a:rPr lang="en-US" sz="1050" b="1" dirty="0">
                <a:solidFill>
                  <a:srgbClr val="0070C0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 </a:t>
            </a:r>
            <a:r>
              <a:rPr lang="en-US" sz="1200" b="1" dirty="0" err="1">
                <a:solidFill>
                  <a:srgbClr val="0070C0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Rispo</a:t>
            </a:r>
            <a:endParaRPr lang="en-US" sz="1200" b="1" dirty="0">
              <a:solidFill>
                <a:srgbClr val="0070C0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  <a:p>
            <a:pPr defTabSz="914205">
              <a:buClr>
                <a:srgbClr val="FFFFFF"/>
              </a:buClr>
              <a:buSzPct val="100000"/>
              <a:buFont typeface="Thonburi" charset="0"/>
              <a:buChar char="•"/>
              <a:defRPr/>
            </a:pPr>
            <a:endParaRPr lang="en-US" sz="1300" b="1" dirty="0">
              <a:solidFill>
                <a:srgbClr val="FFFFFF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  <a:p>
            <a:pPr defTabSz="914205">
              <a:buClr>
                <a:srgbClr val="FFFFFF"/>
              </a:buClr>
              <a:buSzPct val="100000"/>
              <a:buFont typeface="Thonburi" charset="0"/>
              <a:buChar char="•"/>
              <a:defRPr/>
            </a:pPr>
            <a:endParaRPr lang="en-US" sz="1300" b="1" dirty="0">
              <a:solidFill>
                <a:srgbClr val="FFFFFF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  <a:p>
            <a:pPr defTabSz="914205">
              <a:buClr>
                <a:srgbClr val="FFFFFF"/>
              </a:buClr>
              <a:buSzPct val="100000"/>
              <a:buFont typeface="Thonburi" charset="0"/>
              <a:buChar char="•"/>
              <a:defRPr/>
            </a:pPr>
            <a:endParaRPr lang="en-US" sz="1300" b="1" dirty="0">
              <a:solidFill>
                <a:srgbClr val="FFFFFF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  <a:p>
            <a:pPr defTabSz="914205">
              <a:buClr>
                <a:srgbClr val="FFFFFF"/>
              </a:buClr>
              <a:buSzPct val="100000"/>
              <a:buFont typeface="Thonburi" charset="0"/>
              <a:buChar char="•"/>
              <a:defRPr/>
            </a:pPr>
            <a:endParaRPr lang="en-US" sz="1300" b="1" dirty="0">
              <a:solidFill>
                <a:srgbClr val="FFFFFF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</p:txBody>
      </p:sp>
      <p:sp>
        <p:nvSpPr>
          <p:cNvPr id="25" name="Rectangle 34"/>
          <p:cNvSpPr>
            <a:spLocks/>
          </p:cNvSpPr>
          <p:nvPr/>
        </p:nvSpPr>
        <p:spPr bwMode="auto">
          <a:xfrm>
            <a:off x="5480050" y="5281612"/>
            <a:ext cx="14668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4205">
              <a:defRPr/>
            </a:pPr>
            <a:r>
              <a:rPr lang="en-US" sz="1050" b="1" dirty="0" smtClean="0">
                <a:solidFill>
                  <a:prstClr val="black"/>
                </a:solidFill>
                <a:latin typeface="Lucida Grande" charset="0"/>
                <a:sym typeface="Lucida Grande" charset="0"/>
              </a:rPr>
              <a:t>MEMBERSHIP</a:t>
            </a:r>
          </a:p>
          <a:p>
            <a:pPr algn="ctr" defTabSz="914205">
              <a:defRPr/>
            </a:pPr>
            <a:r>
              <a:rPr lang="en-US" sz="1200" b="1" dirty="0">
                <a:solidFill>
                  <a:srgbClr val="0070C0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Elsa</a:t>
            </a:r>
            <a:r>
              <a:rPr lang="en-US" sz="1050" b="1" dirty="0" smtClean="0">
                <a:solidFill>
                  <a:prstClr val="black"/>
                </a:solidFill>
                <a:latin typeface="Lucida Grande" charset="0"/>
                <a:sym typeface="Lucida Grande" charset="0"/>
              </a:rPr>
              <a:t> </a:t>
            </a:r>
            <a:r>
              <a:rPr lang="en-US" sz="1200" b="1" dirty="0" err="1">
                <a:solidFill>
                  <a:srgbClr val="0070C0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Gardel</a:t>
            </a:r>
            <a:endParaRPr lang="en-US" sz="1200" b="1" dirty="0">
              <a:solidFill>
                <a:srgbClr val="0070C0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</p:txBody>
      </p:sp>
      <p:sp>
        <p:nvSpPr>
          <p:cNvPr id="143370" name="AutoShape 35"/>
          <p:cNvSpPr>
            <a:spLocks/>
          </p:cNvSpPr>
          <p:nvPr/>
        </p:nvSpPr>
        <p:spPr bwMode="auto">
          <a:xfrm>
            <a:off x="7108825" y="3489325"/>
            <a:ext cx="1468438" cy="2054225"/>
          </a:xfrm>
          <a:prstGeom prst="roundRect">
            <a:avLst>
              <a:gd name="adj" fmla="val 7495"/>
            </a:avLst>
          </a:prstGeom>
          <a:solidFill>
            <a:schemeClr val="bg1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lIns="0" tIns="0" rIns="0" bIns="0"/>
          <a:lstStyle>
            <a:lvl1pPr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1pPr>
            <a:lvl2pPr marL="742950" indent="-28575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2pPr>
            <a:lvl3pPr marL="1143000" indent="-22860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3pPr>
            <a:lvl4pPr marL="1600200" indent="-22860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4pPr>
            <a:lvl5pPr marL="2057400" indent="-228600" defTabSz="912813"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ea typeface="MS PGothic" pitchFamily="34" charset="-128"/>
                <a:sym typeface="Calibri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7" name="Rectangle 37"/>
          <p:cNvSpPr>
            <a:spLocks/>
          </p:cNvSpPr>
          <p:nvPr/>
        </p:nvSpPr>
        <p:spPr bwMode="auto">
          <a:xfrm>
            <a:off x="7108825" y="5281612"/>
            <a:ext cx="1468438" cy="3397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ctr" defTabSz="914205">
              <a:defRPr/>
            </a:pPr>
            <a:r>
              <a:rPr lang="en-US" sz="1050" b="1" dirty="0">
                <a:solidFill>
                  <a:prstClr val="black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MEASUREMENT</a:t>
            </a:r>
            <a:endParaRPr lang="en-US" sz="1050" dirty="0">
              <a:solidFill>
                <a:prstClr val="black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  <a:p>
            <a:pPr algn="ctr" defTabSz="914205">
              <a:buClr>
                <a:srgbClr val="FFFFFF"/>
              </a:buClr>
              <a:buSzPct val="100000"/>
              <a:defRPr/>
            </a:pPr>
            <a:r>
              <a:rPr lang="en-US" sz="1200" b="1" dirty="0" smtClean="0">
                <a:solidFill>
                  <a:srgbClr val="0070C0"/>
                </a:solidFill>
                <a:latin typeface="Lucida Grande" charset="0"/>
                <a:ea typeface="ＭＳ Ｐゴシック" charset="0"/>
                <a:cs typeface="Lucida Grande" charset="0"/>
                <a:sym typeface="Lucida Grande" charset="0"/>
              </a:rPr>
              <a:t>David Pope</a:t>
            </a:r>
            <a:endParaRPr lang="en-US" sz="1200" b="1" dirty="0">
              <a:solidFill>
                <a:srgbClr val="0070C0"/>
              </a:solidFill>
              <a:latin typeface="Lucida Grande" charset="0"/>
              <a:ea typeface="ＭＳ Ｐゴシック" charset="0"/>
              <a:cs typeface="Lucida Grande" charset="0"/>
              <a:sym typeface="Lucida Grande" charset="0"/>
            </a:endParaRPr>
          </a:p>
        </p:txBody>
      </p:sp>
      <p:pic>
        <p:nvPicPr>
          <p:cNvPr id="143372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4419600"/>
            <a:ext cx="15589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73" name="Titel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991600" cy="492443"/>
          </a:xfrm>
        </p:spPr>
        <p:txBody>
          <a:bodyPr wrap="square">
            <a:spAutoFit/>
          </a:bodyPr>
          <a:lstStyle/>
          <a:p>
            <a:pPr algn="ctr"/>
            <a:r>
              <a:rPr lang="en-GB" altLang="en-US" sz="3200" noProof="1" smtClean="0">
                <a:solidFill>
                  <a:srgbClr val="008080"/>
                </a:solidFill>
              </a:rPr>
              <a:t>IDCN Volunteer Leadership Team</a:t>
            </a:r>
          </a:p>
        </p:txBody>
      </p:sp>
      <p:pic>
        <p:nvPicPr>
          <p:cNvPr id="143378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175" y="4038600"/>
            <a:ext cx="11668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0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r="90764"/>
          <a:stretch>
            <a:fillRect/>
          </a:stretch>
        </p:blipFill>
        <p:spPr bwMode="auto">
          <a:xfrm>
            <a:off x="890588" y="3962400"/>
            <a:ext cx="84455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176688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37" descr="Inline images 1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39" descr="Inline images 1"/>
          <p:cNvSpPr>
            <a:spLocks noChangeAspect="1" noChangeArrowheads="1"/>
          </p:cNvSpPr>
          <p:nvPr/>
        </p:nvSpPr>
        <p:spPr bwMode="auto">
          <a:xfrm>
            <a:off x="296863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1" descr="Inline images 1"/>
          <p:cNvSpPr>
            <a:spLocks noChangeAspect="1" noChangeArrowheads="1"/>
          </p:cNvSpPr>
          <p:nvPr/>
        </p:nvSpPr>
        <p:spPr bwMode="auto">
          <a:xfrm>
            <a:off x="449263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2" name="Picture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800" y="4295987"/>
            <a:ext cx="12144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971800" y="3429000"/>
            <a:ext cx="34571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3200" b="1" noProof="1">
                <a:solidFill>
                  <a:srgbClr val="008080"/>
                </a:solidFill>
              </a:rPr>
              <a:t>Corporate Mentors</a:t>
            </a:r>
            <a:endParaRPr lang="en-US" sz="3200" b="1" dirty="0"/>
          </a:p>
        </p:txBody>
      </p:sp>
      <p:pic>
        <p:nvPicPr>
          <p:cNvPr id="8" name="Picture 7" descr="IMD_Logo_CMYK_Print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4191000"/>
            <a:ext cx="1081547" cy="914399"/>
          </a:xfrm>
          <a:prstGeom prst="rect">
            <a:avLst/>
          </a:prstGeom>
        </p:spPr>
      </p:pic>
      <p:grpSp>
        <p:nvGrpSpPr>
          <p:cNvPr id="43" name="Group 22"/>
          <p:cNvGrpSpPr>
            <a:grpSpLocks/>
          </p:cNvGrpSpPr>
          <p:nvPr/>
        </p:nvGrpSpPr>
        <p:grpSpPr bwMode="auto">
          <a:xfrm>
            <a:off x="714375" y="1241590"/>
            <a:ext cx="7992927" cy="2111210"/>
            <a:chOff x="0" y="0"/>
            <a:chExt cx="5848" cy="1502"/>
          </a:xfrm>
        </p:grpSpPr>
        <p:sp>
          <p:nvSpPr>
            <p:cNvPr id="49" name="AutoShape 7"/>
            <p:cNvSpPr>
              <a:spLocks/>
            </p:cNvSpPr>
            <p:nvPr/>
          </p:nvSpPr>
          <p:spPr bwMode="auto">
            <a:xfrm>
              <a:off x="0" y="0"/>
              <a:ext cx="1072" cy="1440"/>
            </a:xfrm>
            <a:prstGeom prst="roundRect">
              <a:avLst>
                <a:gd name="adj" fmla="val 7495"/>
              </a:avLst>
            </a:prstGeom>
            <a:solidFill>
              <a:srgbClr val="0070C0"/>
            </a:solidFill>
            <a:ln w="25400">
              <a:solidFill>
                <a:srgbClr val="FFFFFF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50" name="Rectangle 9"/>
            <p:cNvSpPr>
              <a:spLocks/>
            </p:cNvSpPr>
            <p:nvPr/>
          </p:nvSpPr>
          <p:spPr bwMode="auto">
            <a:xfrm>
              <a:off x="0" y="1088"/>
              <a:ext cx="1072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pPr algn="ctr"/>
              <a:endParaRPr lang="en-US" altLang="en-US" sz="900" b="1" dirty="0">
                <a:solidFill>
                  <a:srgbClr val="FFFFFF"/>
                </a:solidFill>
                <a:latin typeface="Lucida Grande" charset="0"/>
                <a:sym typeface="Lucida Grande" charset="0"/>
              </a:endParaRPr>
            </a:p>
            <a:p>
              <a:pPr algn="ctr"/>
              <a:r>
                <a:rPr lang="en-US" altLang="en-US" sz="900" b="1" dirty="0" smtClean="0">
                  <a:solidFill>
                    <a:schemeClr val="tx1"/>
                  </a:solidFill>
                  <a:latin typeface="Lucida Grande" charset="0"/>
                  <a:sym typeface="Lucida Grande" charset="0"/>
                </a:rPr>
                <a:t>PRESIDENT </a:t>
              </a:r>
              <a:endParaRPr lang="en-US" altLang="en-US" sz="900" b="1" dirty="0">
                <a:solidFill>
                  <a:schemeClr val="tx1"/>
                </a:solidFill>
                <a:latin typeface="Lucida Grande" charset="0"/>
                <a:sym typeface="Lucida Grande" charset="0"/>
              </a:endParaRPr>
            </a:p>
          </p:txBody>
        </p:sp>
        <p:sp>
          <p:nvSpPr>
            <p:cNvPr id="51" name="AutoShape 10"/>
            <p:cNvSpPr>
              <a:spLocks/>
            </p:cNvSpPr>
            <p:nvPr/>
          </p:nvSpPr>
          <p:spPr bwMode="auto">
            <a:xfrm>
              <a:off x="1190" y="0"/>
              <a:ext cx="1072" cy="1440"/>
            </a:xfrm>
            <a:prstGeom prst="roundRect">
              <a:avLst>
                <a:gd name="adj" fmla="val 7495"/>
              </a:avLst>
            </a:prstGeom>
            <a:solidFill>
              <a:srgbClr val="008080"/>
            </a:solidFill>
            <a:ln w="25400">
              <a:solidFill>
                <a:srgbClr val="FFFFFF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52" name="Rectangle 12"/>
            <p:cNvSpPr>
              <a:spLocks/>
            </p:cNvSpPr>
            <p:nvPr/>
          </p:nvSpPr>
          <p:spPr bwMode="auto">
            <a:xfrm>
              <a:off x="1190" y="1088"/>
              <a:ext cx="1072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pPr algn="ctr"/>
              <a:endParaRPr lang="en-US" altLang="en-US" sz="900" b="1" dirty="0">
                <a:latin typeface="Lucida Grande" charset="0"/>
                <a:sym typeface="Lucida Grande" charset="0"/>
              </a:endParaRPr>
            </a:p>
            <a:p>
              <a:pPr algn="ctr"/>
              <a:r>
                <a:rPr lang="en-US" altLang="en-US" sz="900" b="1" dirty="0" smtClean="0">
                  <a:solidFill>
                    <a:schemeClr val="tx1"/>
                  </a:solidFill>
                  <a:latin typeface="Lucida Grande" charset="0"/>
                  <a:sym typeface="Lucida Grande" charset="0"/>
                </a:rPr>
                <a:t>EVENTS LEAD</a:t>
              </a:r>
            </a:p>
            <a:p>
              <a:pPr algn="ctr"/>
              <a:r>
                <a:rPr lang="en-US" altLang="en-US" sz="1000" b="1" dirty="0" err="1" smtClean="0">
                  <a:solidFill>
                    <a:schemeClr val="bg1"/>
                  </a:solidFill>
                  <a:latin typeface="Lucida Grande" charset="0"/>
                  <a:sym typeface="Lucida Grande" charset="0"/>
                </a:rPr>
                <a:t>Bindiya</a:t>
              </a:r>
              <a:r>
                <a:rPr lang="en-US" altLang="en-US" sz="1000" b="1" dirty="0" smtClean="0">
                  <a:solidFill>
                    <a:schemeClr val="bg1"/>
                  </a:solidFill>
                  <a:latin typeface="Lucida Grande" charset="0"/>
                  <a:sym typeface="Lucida Grande" charset="0"/>
                </a:rPr>
                <a:t> </a:t>
              </a:r>
              <a:r>
                <a:rPr lang="en-US" altLang="en-US" sz="1000" b="1" dirty="0" err="1" smtClean="0">
                  <a:solidFill>
                    <a:schemeClr val="bg1"/>
                  </a:solidFill>
                  <a:latin typeface="Lucida Grande" charset="0"/>
                  <a:sym typeface="Lucida Grande" charset="0"/>
                </a:rPr>
                <a:t>Dua</a:t>
              </a:r>
              <a:r>
                <a:rPr lang="en-US" altLang="en-US" sz="1000" b="1" dirty="0" smtClean="0">
                  <a:solidFill>
                    <a:schemeClr val="bg1"/>
                  </a:solidFill>
                  <a:latin typeface="Lucida Grande" charset="0"/>
                  <a:sym typeface="Lucida Grande" charset="0"/>
                </a:rPr>
                <a:t> </a:t>
              </a:r>
              <a:endParaRPr lang="en-US" altLang="en-US" sz="1000" b="1" dirty="0">
                <a:solidFill>
                  <a:schemeClr val="bg1"/>
                </a:solidFill>
                <a:latin typeface="Lucida Grande" charset="0"/>
                <a:sym typeface="Lucida Grande" charset="0"/>
              </a:endParaRPr>
            </a:p>
            <a:p>
              <a:pPr algn="ctr">
                <a:buClr>
                  <a:srgbClr val="FFFFFF"/>
                </a:buClr>
                <a:buSzPct val="100000"/>
              </a:pPr>
              <a:endParaRPr lang="en-US" altLang="en-US" sz="900" b="1" dirty="0">
                <a:latin typeface="Lucida Grande" charset="0"/>
                <a:sym typeface="Lucida Grande" charset="0"/>
              </a:endParaRPr>
            </a:p>
          </p:txBody>
        </p:sp>
        <p:sp>
          <p:nvSpPr>
            <p:cNvPr id="53" name="AutoShape 13"/>
            <p:cNvSpPr>
              <a:spLocks/>
            </p:cNvSpPr>
            <p:nvPr/>
          </p:nvSpPr>
          <p:spPr bwMode="auto">
            <a:xfrm>
              <a:off x="2380" y="0"/>
              <a:ext cx="1073" cy="1440"/>
            </a:xfrm>
            <a:prstGeom prst="roundRect">
              <a:avLst>
                <a:gd name="adj" fmla="val 7495"/>
              </a:avLst>
            </a:prstGeom>
            <a:solidFill>
              <a:srgbClr val="8064A2"/>
            </a:solidFill>
            <a:ln w="25400">
              <a:solidFill>
                <a:srgbClr val="FFFFFF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54" name="Rectangle 15"/>
            <p:cNvSpPr>
              <a:spLocks/>
            </p:cNvSpPr>
            <p:nvPr/>
          </p:nvSpPr>
          <p:spPr bwMode="auto">
            <a:xfrm>
              <a:off x="2380" y="1179"/>
              <a:ext cx="1075" cy="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pPr algn="ctr"/>
              <a:r>
                <a:rPr lang="en-US" altLang="en-US" sz="900" b="1" dirty="0" smtClean="0">
                  <a:solidFill>
                    <a:schemeClr val="tx1"/>
                  </a:solidFill>
                  <a:latin typeface="Lucida Grande" charset="0"/>
                  <a:sym typeface="Lucida Grande" charset="0"/>
                </a:rPr>
                <a:t>COMMUNICATION </a:t>
              </a:r>
              <a:r>
                <a:rPr lang="en-US" altLang="en-US" sz="900" b="1" dirty="0">
                  <a:solidFill>
                    <a:schemeClr val="tx1"/>
                  </a:solidFill>
                  <a:latin typeface="Lucida Grande" charset="0"/>
                  <a:sym typeface="Lucida Grande" charset="0"/>
                </a:rPr>
                <a:t>LEAD</a:t>
              </a:r>
            </a:p>
            <a:p>
              <a:pPr algn="ctr">
                <a:buClr>
                  <a:srgbClr val="FFFFFF"/>
                </a:buClr>
                <a:buSzPct val="100000"/>
              </a:pPr>
              <a:r>
                <a:rPr lang="en-US" altLang="en-US" sz="1000" b="1" dirty="0">
                  <a:solidFill>
                    <a:schemeClr val="bg1"/>
                  </a:solidFill>
                  <a:latin typeface="Lucida Grande" charset="0"/>
                  <a:sym typeface="Lucida Grande" charset="0"/>
                </a:rPr>
                <a:t>Jessica Watson</a:t>
              </a:r>
            </a:p>
            <a:p>
              <a:pPr>
                <a:buClr>
                  <a:srgbClr val="FFFFFF"/>
                </a:buClr>
                <a:buSzPct val="100000"/>
                <a:buFont typeface="Thonburi"/>
                <a:buChar char="•"/>
              </a:pPr>
              <a:endParaRPr lang="en-US" altLang="en-US" sz="1100" dirty="0">
                <a:latin typeface="Lucida Grande" charset="0"/>
                <a:sym typeface="Lucida Grande" charset="0"/>
              </a:endParaRPr>
            </a:p>
          </p:txBody>
        </p:sp>
        <p:sp>
          <p:nvSpPr>
            <p:cNvPr id="55" name="AutoShape 16"/>
            <p:cNvSpPr>
              <a:spLocks/>
            </p:cNvSpPr>
            <p:nvPr/>
          </p:nvSpPr>
          <p:spPr bwMode="auto">
            <a:xfrm>
              <a:off x="3571" y="0"/>
              <a:ext cx="1072" cy="1440"/>
            </a:xfrm>
            <a:prstGeom prst="roundRect">
              <a:avLst>
                <a:gd name="adj" fmla="val 7495"/>
              </a:avLst>
            </a:prstGeom>
            <a:solidFill>
              <a:schemeClr val="accent4">
                <a:lumMod val="75000"/>
              </a:schemeClr>
            </a:solidFill>
            <a:ln w="25400">
              <a:solidFill>
                <a:srgbClr val="FFFFFF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56" name="Rectangle 18"/>
            <p:cNvSpPr>
              <a:spLocks/>
            </p:cNvSpPr>
            <p:nvPr/>
          </p:nvSpPr>
          <p:spPr bwMode="auto">
            <a:xfrm>
              <a:off x="3570" y="1095"/>
              <a:ext cx="1072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pPr algn="ctr"/>
              <a:endParaRPr lang="en-US" altLang="en-US" sz="900" b="1" dirty="0">
                <a:latin typeface="Lucida Grande" charset="0"/>
                <a:sym typeface="Lucida Grande" charset="0"/>
              </a:endParaRPr>
            </a:p>
            <a:p>
              <a:pPr algn="ctr"/>
              <a:r>
                <a:rPr lang="en-US" altLang="en-US" sz="900" b="1" dirty="0" smtClean="0">
                  <a:solidFill>
                    <a:schemeClr val="tx1"/>
                  </a:solidFill>
                  <a:latin typeface="Lucida Grande" charset="0"/>
                  <a:sym typeface="Lucida Grande" charset="0"/>
                </a:rPr>
                <a:t>MEMBERSHIP </a:t>
              </a:r>
              <a:r>
                <a:rPr lang="en-US" altLang="en-US" sz="900" b="1" dirty="0">
                  <a:solidFill>
                    <a:schemeClr val="tx1"/>
                  </a:solidFill>
                  <a:latin typeface="Lucida Grande" charset="0"/>
                  <a:sym typeface="Lucida Grande" charset="0"/>
                </a:rPr>
                <a:t>LEAD</a:t>
              </a:r>
            </a:p>
            <a:p>
              <a:pPr algn="ctr">
                <a:buClr>
                  <a:srgbClr val="FFFFFF"/>
                </a:buClr>
                <a:buSzPct val="100000"/>
              </a:pPr>
              <a:r>
                <a:rPr lang="en-US" altLang="en-US" sz="1000" b="1" dirty="0" smtClean="0">
                  <a:solidFill>
                    <a:schemeClr val="bg1"/>
                  </a:solidFill>
                  <a:latin typeface="Lucida Grande" charset="0"/>
                </a:rPr>
                <a:t>Ryan </a:t>
              </a:r>
              <a:r>
                <a:rPr lang="en-US" altLang="en-US" sz="1000" b="1" dirty="0" err="1" smtClean="0">
                  <a:solidFill>
                    <a:schemeClr val="bg1"/>
                  </a:solidFill>
                  <a:latin typeface="Lucida Grande" charset="0"/>
                </a:rPr>
                <a:t>Mocan</a:t>
              </a:r>
              <a:endParaRPr lang="en-US" altLang="en-US" sz="1000" b="1" dirty="0">
                <a:solidFill>
                  <a:schemeClr val="bg1"/>
                </a:solidFill>
                <a:latin typeface="Lucida Grande" charset="0"/>
                <a:sym typeface="Lucida Grande" charset="0"/>
              </a:endParaRPr>
            </a:p>
          </p:txBody>
        </p:sp>
        <p:sp>
          <p:nvSpPr>
            <p:cNvPr id="57" name="AutoShape 19"/>
            <p:cNvSpPr>
              <a:spLocks/>
            </p:cNvSpPr>
            <p:nvPr/>
          </p:nvSpPr>
          <p:spPr bwMode="auto">
            <a:xfrm>
              <a:off x="4761" y="0"/>
              <a:ext cx="1072" cy="1440"/>
            </a:xfrm>
            <a:prstGeom prst="roundRect">
              <a:avLst>
                <a:gd name="adj" fmla="val 7495"/>
              </a:avLst>
            </a:prstGeom>
            <a:solidFill>
              <a:srgbClr val="FF9900"/>
            </a:solidFill>
            <a:ln w="25400">
              <a:solidFill>
                <a:srgbClr val="FFFFFF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58" name="Rectangle 21"/>
            <p:cNvSpPr>
              <a:spLocks/>
            </p:cNvSpPr>
            <p:nvPr/>
          </p:nvSpPr>
          <p:spPr bwMode="auto">
            <a:xfrm>
              <a:off x="4776" y="1212"/>
              <a:ext cx="1072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1pPr>
              <a:lvl2pPr marL="742950" indent="-28575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2pPr>
              <a:lvl3pPr marL="11430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3pPr>
              <a:lvl4pPr marL="16002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4pPr>
              <a:lvl5pPr marL="2057400" indent="-228600" defTabSz="912813"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  <a:sym typeface="Calibri" pitchFamily="34" charset="0"/>
                </a:defRPr>
              </a:lvl9pPr>
            </a:lstStyle>
            <a:p>
              <a:pPr algn="ctr"/>
              <a:r>
                <a:rPr lang="en-US" altLang="en-US" sz="900" b="1" dirty="0" smtClean="0">
                  <a:solidFill>
                    <a:schemeClr val="tx1"/>
                  </a:solidFill>
                  <a:latin typeface="Lucida Grande" charset="0"/>
                  <a:sym typeface="Lucida Grande" charset="0"/>
                </a:rPr>
                <a:t>MEASUREMENTS LEAD</a:t>
              </a:r>
            </a:p>
            <a:p>
              <a:pPr algn="ctr"/>
              <a:r>
                <a:rPr lang="en-US" altLang="en-US" sz="1000" b="1" dirty="0" err="1" smtClean="0">
                  <a:solidFill>
                    <a:schemeClr val="bg1"/>
                  </a:solidFill>
                  <a:latin typeface="Lucida Grande" charset="0"/>
                </a:rPr>
                <a:t>Hannali</a:t>
              </a:r>
              <a:r>
                <a:rPr lang="en-US" altLang="en-US" sz="1000" b="1" dirty="0" smtClean="0">
                  <a:solidFill>
                    <a:schemeClr val="bg1"/>
                  </a:solidFill>
                  <a:latin typeface="Lucida Grande" charset="0"/>
                </a:rPr>
                <a:t> Melendez</a:t>
              </a:r>
              <a:endParaRPr lang="en-US" altLang="en-US" sz="1000" b="1" dirty="0">
                <a:solidFill>
                  <a:schemeClr val="bg1"/>
                </a:solidFill>
                <a:latin typeface="Lucida Grande" charset="0"/>
                <a:sym typeface="Lucida Grande" charset="0"/>
              </a:endParaRPr>
            </a:p>
            <a:p>
              <a:pPr algn="ctr">
                <a:buClr>
                  <a:srgbClr val="FFFFFF"/>
                </a:buClr>
                <a:buSzPct val="100000"/>
              </a:pPr>
              <a:endParaRPr lang="en-US" altLang="en-US" sz="900" b="1" dirty="0">
                <a:latin typeface="Lucida Grande" charset="0"/>
                <a:sym typeface="Lucida Grande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926" y="1390437"/>
            <a:ext cx="1317625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94C815B-80C5-4C94-83B0-A5214137F77B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39" name="38 Imagen" descr="C:\Users\noemi\AppData\Local\Microsoft\Windows\INetCache\IE\NILBKXAZ\24093ed3-a555-4af9-a248-fadad9b1c0d3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31" b="24616"/>
          <a:stretch/>
        </p:blipFill>
        <p:spPr bwMode="auto">
          <a:xfrm>
            <a:off x="2399977" y="1390438"/>
            <a:ext cx="1346919" cy="14730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" name="39 Imagen" descr="C:\Users\noemi\AppData\Local\Microsoft\Windows\INetCache\IE\5GKIL6VD\Jessica Watson LinkedIn Mgr.jp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0" b="28645"/>
          <a:stretch/>
        </p:blipFill>
        <p:spPr bwMode="auto">
          <a:xfrm>
            <a:off x="4114801" y="1390438"/>
            <a:ext cx="1201738" cy="14814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74" y="1354875"/>
            <a:ext cx="1166663" cy="146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8840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152400" y="345757"/>
            <a:ext cx="8991600" cy="492443"/>
          </a:xfrm>
        </p:spPr>
        <p:txBody>
          <a:bodyPr wrap="square">
            <a:spAutoFit/>
          </a:bodyPr>
          <a:lstStyle/>
          <a:p>
            <a:pPr algn="ctr"/>
            <a:r>
              <a:rPr lang="en-GB" altLang="en-US" sz="3200" noProof="1" smtClean="0">
                <a:solidFill>
                  <a:srgbClr val="008080"/>
                </a:solidFill>
              </a:rPr>
              <a:t>WEBSITE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823913"/>
            <a:ext cx="8915400" cy="521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64657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esentationLoad.com">
  <a:themeElements>
    <a:clrScheme name="PresentationLoad.com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2D2D2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2A79D0"/>
      </a:accent6>
      <a:hlink>
        <a:srgbClr val="0000FF"/>
      </a:hlink>
      <a:folHlink>
        <a:srgbClr val="FF00FF"/>
      </a:folHlink>
    </a:clrScheme>
    <a:fontScheme name="PresentationLoad.com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PresentationLoad.c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3">
              <a:lumOff val="23713"/>
            </a:schemeClr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3">
              <a:lumOff val="23713"/>
            </a:schemeClr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2D2D2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2A79D0"/>
    </a:accent6>
    <a:hlink>
      <a:srgbClr val="C00000"/>
    </a:hlink>
    <a:folHlink>
      <a:srgbClr val="528028"/>
    </a:folHlink>
  </a:clrScheme>
</a:themeOverride>
</file>

<file path=ppt/theme/themeOverride2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2D2D2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2A79D0"/>
    </a:accent6>
    <a:hlink>
      <a:srgbClr val="C00000"/>
    </a:hlink>
    <a:folHlink>
      <a:srgbClr val="528028"/>
    </a:folHlink>
  </a:clrScheme>
</a:themeOverride>
</file>

<file path=ppt/theme/themeOverride3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2D2D2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2A79D0"/>
    </a:accent6>
    <a:hlink>
      <a:srgbClr val="C00000"/>
    </a:hlink>
    <a:folHlink>
      <a:srgbClr val="52802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3546</TotalTime>
  <Words>351</Words>
  <Application>Microsoft Office PowerPoint</Application>
  <PresentationFormat>Presentación en pantalla (4:3)</PresentationFormat>
  <Paragraphs>641</Paragraphs>
  <Slides>11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Office Theme</vt:lpstr>
      <vt:lpstr>PresentationLoad.com</vt:lpstr>
      <vt:lpstr>1_Office Theme</vt:lpstr>
      <vt:lpstr>2_Office Theme</vt:lpstr>
      <vt:lpstr>IDCN Lake Geneva  CERN Spouse Welcome session 18th Sept JULIANA BRAGINA- Events team volunteer HANNALI MELENDEZ- Measurement team leader  </vt:lpstr>
      <vt:lpstr>Presentación de PowerPoint</vt:lpstr>
      <vt:lpstr>Presentación de PowerPoint</vt:lpstr>
      <vt:lpstr>Where we are?</vt:lpstr>
      <vt:lpstr>The driving force behind IDCN Think Global, act local.</vt:lpstr>
      <vt:lpstr>Our Corporate members in the region - 2018 </vt:lpstr>
      <vt:lpstr>Presentación de PowerPoint</vt:lpstr>
      <vt:lpstr>IDCN Volunteer Leadership Team</vt:lpstr>
      <vt:lpstr>WEBSITE</vt:lpstr>
      <vt:lpstr>CONTACT INFORMATION</vt:lpstr>
      <vt:lpstr>Thanks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IDCN Lake Geneva – A brief Introduction By Shivani Bhardawaj – Partner President</dc:title>
  <dc:creator>SNB</dc:creator>
  <cp:lastModifiedBy>Hannali</cp:lastModifiedBy>
  <cp:revision>79</cp:revision>
  <cp:lastPrinted>2017-11-14T22:11:02Z</cp:lastPrinted>
  <dcterms:created xsi:type="dcterms:W3CDTF">2006-08-16T00:00:00Z</dcterms:created>
  <dcterms:modified xsi:type="dcterms:W3CDTF">2018-09-16T14:57:12Z</dcterms:modified>
</cp:coreProperties>
</file>