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8" autoAdjust="0"/>
    <p:restoredTop sz="94660"/>
  </p:normalViewPr>
  <p:slideViewPr>
    <p:cSldViewPr snapToGrid="0">
      <p:cViewPr varScale="1">
        <p:scale>
          <a:sx n="92" d="100"/>
          <a:sy n="92" d="100"/>
        </p:scale>
        <p:origin x="53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7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25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59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45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328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83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42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2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4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2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7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11DB8-B08D-4E6A-AE0C-4E236F1F1B41}" type="datetimeFigureOut">
              <a:rPr lang="en-GB" smtClean="0"/>
              <a:t>06/08/2018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116E2-733F-46BE-87C3-755E457B4C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34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748897/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738463" y="357125"/>
            <a:ext cx="7453537" cy="5895663"/>
            <a:chOff x="3241966" y="727451"/>
            <a:chExt cx="7453537" cy="589566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7932" y="1262856"/>
              <a:ext cx="3046850" cy="4312692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softEdge rad="317500"/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1966" y="727451"/>
              <a:ext cx="4904508" cy="5092556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softEdge rad="317500"/>
            </a:effectLst>
          </p:spPr>
        </p:pic>
        <p:sp>
          <p:nvSpPr>
            <p:cNvPr id="6" name="Rectangle 5"/>
            <p:cNvSpPr/>
            <p:nvPr/>
          </p:nvSpPr>
          <p:spPr>
            <a:xfrm>
              <a:off x="3598432" y="5792939"/>
              <a:ext cx="4191575" cy="830175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rgbClr val="7030A0"/>
                  </a:solidFill>
                </a:rPr>
                <a:t>Jazz with Konstantina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8073818" y="5487074"/>
              <a:ext cx="2621685" cy="950493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600" dirty="0">
                  <a:solidFill>
                    <a:srgbClr val="7030A0"/>
                  </a:solidFill>
                </a:rPr>
                <a:t>Zumba with Rachel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93719" y="199821"/>
            <a:ext cx="401636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FF00"/>
                </a:solidFill>
              </a:rPr>
              <a:t>CERN Fitness Club</a:t>
            </a:r>
          </a:p>
          <a:p>
            <a:pPr algn="ctr"/>
            <a:r>
              <a:rPr lang="en-GB" sz="3200" b="1" dirty="0" smtClean="0">
                <a:solidFill>
                  <a:srgbClr val="FFFF00"/>
                </a:solidFill>
              </a:rPr>
              <a:t>Greek </a:t>
            </a:r>
            <a:r>
              <a:rPr lang="en-GB" sz="3200" b="1" dirty="0" smtClean="0">
                <a:solidFill>
                  <a:srgbClr val="FFFF00"/>
                </a:solidFill>
              </a:rPr>
              <a:t>Fire Disaster Fundraiser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Sat 11 </a:t>
            </a:r>
            <a:r>
              <a:rPr lang="en-GB" sz="2000" b="1" dirty="0" smtClean="0">
                <a:solidFill>
                  <a:srgbClr val="FFFF00"/>
                </a:solidFill>
              </a:rPr>
              <a:t>August – Pump Hall (216)</a:t>
            </a:r>
            <a:endParaRPr lang="en-GB" sz="2000" b="1" dirty="0" smtClean="0">
              <a:solidFill>
                <a:srgbClr val="FFFF00"/>
              </a:solidFill>
            </a:endParaRPr>
          </a:p>
          <a:p>
            <a:r>
              <a:rPr lang="en-GB" sz="2000" b="1" dirty="0" smtClean="0">
                <a:solidFill>
                  <a:srgbClr val="FFFF00"/>
                </a:solidFill>
              </a:rPr>
              <a:t>10.00 – 11.15 Jazz workshop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11.15 – 11.30 break</a:t>
            </a:r>
          </a:p>
          <a:p>
            <a:r>
              <a:rPr lang="en-GB" sz="2000" b="1" dirty="0" smtClean="0">
                <a:solidFill>
                  <a:srgbClr val="FFFF00"/>
                </a:solidFill>
              </a:rPr>
              <a:t>11.30 – 12.30 Zumba</a:t>
            </a:r>
          </a:p>
          <a:p>
            <a:r>
              <a:rPr lang="en-GB" b="1" dirty="0" smtClean="0">
                <a:solidFill>
                  <a:srgbClr val="FFFF00"/>
                </a:solidFill>
              </a:rPr>
              <a:t>Sign up here</a:t>
            </a:r>
            <a:r>
              <a:rPr lang="en-GB" b="1" dirty="0">
                <a:solidFill>
                  <a:srgbClr val="FFFF00"/>
                </a:solidFill>
              </a:rPr>
              <a:t>: </a:t>
            </a:r>
            <a:r>
              <a:rPr lang="en-GB" b="1" dirty="0">
                <a:solidFill>
                  <a:srgbClr val="FFFF00"/>
                </a:solidFill>
                <a:hlinkClick r:id="rId5"/>
              </a:rPr>
              <a:t>https://indico.cern.ch/event/748897/</a:t>
            </a:r>
            <a:endParaRPr lang="en-GB" b="1" dirty="0">
              <a:solidFill>
                <a:srgbClr val="FFFF00"/>
              </a:solidFill>
            </a:endParaRPr>
          </a:p>
          <a:p>
            <a:pPr algn="ctr"/>
            <a:r>
              <a:rPr lang="en-GB" dirty="0" smtClean="0">
                <a:solidFill>
                  <a:srgbClr val="FFFF00"/>
                </a:solidFill>
              </a:rPr>
              <a:t>All proceeds will go to </a:t>
            </a:r>
            <a:r>
              <a:rPr lang="en-GB" dirty="0" smtClean="0">
                <a:solidFill>
                  <a:srgbClr val="FFFF00"/>
                </a:solidFill>
              </a:rPr>
              <a:t>victims of the fires in  </a:t>
            </a:r>
            <a:r>
              <a:rPr lang="en-GB" dirty="0" smtClean="0">
                <a:solidFill>
                  <a:srgbClr val="FFFF00"/>
                </a:solidFill>
              </a:rPr>
              <a:t>Greece. </a:t>
            </a:r>
            <a:endParaRPr lang="en-GB" dirty="0" smtClean="0">
              <a:solidFill>
                <a:srgbClr val="FFFF00"/>
              </a:solidFill>
            </a:endParaRPr>
          </a:p>
          <a:p>
            <a:pPr algn="ctr"/>
            <a:r>
              <a:rPr lang="en-GB" dirty="0" smtClean="0">
                <a:solidFill>
                  <a:srgbClr val="FFFF00"/>
                </a:solidFill>
              </a:rPr>
              <a:t>Donate any amount on the day or transfer to</a:t>
            </a:r>
          </a:p>
          <a:p>
            <a:r>
              <a:rPr lang="en-GB" b="1" dirty="0">
                <a:solidFill>
                  <a:srgbClr val="7030A0"/>
                </a:solidFill>
              </a:rPr>
              <a:t>Account: 279-287931.01J</a:t>
            </a:r>
          </a:p>
          <a:p>
            <a:r>
              <a:rPr lang="en-GB" b="1" dirty="0">
                <a:solidFill>
                  <a:srgbClr val="7030A0"/>
                </a:solidFill>
              </a:rPr>
              <a:t>IBAN: CH33 0027 9279 2879 3101 J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7030A0"/>
                </a:solidFill>
              </a:rPr>
              <a:t>BIC: UBSWCHZH80A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 err="1">
                <a:solidFill>
                  <a:srgbClr val="7030A0"/>
                </a:solidFill>
              </a:rPr>
              <a:t>Titulaire</a:t>
            </a:r>
            <a:r>
              <a:rPr lang="en-GB" b="1" dirty="0">
                <a:solidFill>
                  <a:srgbClr val="7030A0"/>
                </a:solidFill>
              </a:rPr>
              <a:t>: CERN Fitness Club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7030A0"/>
                </a:solidFill>
              </a:rPr>
              <a:t>Contact fitness.club@cern.ch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51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Bray</dc:creator>
  <cp:lastModifiedBy>Rachel Bray</cp:lastModifiedBy>
  <cp:revision>6</cp:revision>
  <dcterms:created xsi:type="dcterms:W3CDTF">2018-08-02T15:08:13Z</dcterms:created>
  <dcterms:modified xsi:type="dcterms:W3CDTF">2018-08-06T07:30:29Z</dcterms:modified>
</cp:coreProperties>
</file>