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1"/>
    <p:restoredTop sz="94682"/>
  </p:normalViewPr>
  <p:slideViewPr>
    <p:cSldViewPr snapToGrid="0" snapToObjects="1">
      <p:cViewPr varScale="1">
        <p:scale>
          <a:sx n="168" d="100"/>
          <a:sy n="168" d="100"/>
        </p:scale>
        <p:origin x="200" y="2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18284-ADCE-FF4B-B7BF-140CF1C94F53}" type="datetimeFigureOut">
              <a:rPr lang="en-US" smtClean="0"/>
              <a:t>9/13/18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CD249-A84D-AC44-8F06-18856157B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002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68D221C-0198-4242-B40C-046011F809F5}" type="datetime1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t-EE"/>
              <a:t>1st Baltic Group Meeting, Riga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D131506-6672-294A-B5D9-59F9D8B59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54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645CF-958E-914F-9228-D7331746FC8D}" type="datetime1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Baltic Group Meeting, Riga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1506-6672-294A-B5D9-59F9D8B59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433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62AE4-0643-5B45-ADC1-724924B21DAE}" type="datetime1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Baltic Group Meeting, Riga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1506-6672-294A-B5D9-59F9D8B59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6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4E30-AF20-814E-8517-0F45702F1B57}" type="datetime1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Baltic Group Meeting, Riga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1506-6672-294A-B5D9-59F9D8B59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47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91BEE-9C94-E84A-BD02-C5D0B2E57C8C}" type="datetime1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Baltic Group Meeting, Riga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1506-6672-294A-B5D9-59F9D8B59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216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CFEA8-9C38-7743-B139-20B20C733147}" type="datetime1">
              <a:rPr lang="en-US" smtClean="0"/>
              <a:t>9/13/18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Baltic Group Meeting, Riga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1506-6672-294A-B5D9-59F9D8B59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596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CE4DE-976A-FB49-BF81-91D0719C071A}" type="datetime1">
              <a:rPr lang="en-US" smtClean="0"/>
              <a:t>9/13/18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Baltic Group Meeting, Riga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1506-6672-294A-B5D9-59F9D8B59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01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50A95-DEDE-A242-9423-05EDD754D1DA}" type="datetime1">
              <a:rPr lang="en-US" smtClean="0"/>
              <a:t>9/13/18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Baltic Group Meeting, Riga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1506-6672-294A-B5D9-59F9D8B59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863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511F2-A5B9-CA46-8F1A-4DCC354F0EAB}" type="datetime1">
              <a:rPr lang="en-US" smtClean="0"/>
              <a:t>9/13/18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Baltic Group Meeting, Riga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1506-6672-294A-B5D9-59F9D8B59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60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3EA48-393B-A944-B0B0-2E351253B775}" type="datetime1">
              <a:rPr lang="en-US" smtClean="0"/>
              <a:t>9/13/18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Baltic Group Meeting, Riga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1506-6672-294A-B5D9-59F9D8B59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383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1AD1D-4F7B-224B-AD5C-1B01171F1543}" type="datetime1">
              <a:rPr lang="en-US" smtClean="0"/>
              <a:t>9/13/18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1st Baltic Group Meeting, Riga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1506-6672-294A-B5D9-59F9D8B59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045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Esitluspõhi2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6276285"/>
            <a:ext cx="9144000" cy="581715"/>
          </a:xfrm>
          <a:prstGeom prst="rect">
            <a:avLst/>
          </a:prstGeom>
        </p:spPr>
      </p:pic>
      <p:pic>
        <p:nvPicPr>
          <p:cNvPr id="7" name="Picture 6" descr="Logo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96054" y="71102"/>
            <a:ext cx="1322832" cy="80772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3175FE9-451B-0843-AA0F-C012C6AA396A}" type="datetime1">
              <a:rPr lang="en-US" smtClean="0"/>
              <a:pPr/>
              <a:t>9/13/18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1st Baltic Group Meeting, Riga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D131506-6672-294A-B5D9-59F9D8B594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144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Estonia &amp; CERN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Mario </a:t>
            </a:r>
            <a:r>
              <a:rPr lang="en-US" dirty="0" err="1"/>
              <a:t>Kadastik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AE5C6BE-5FDE-A944-825D-1303B1378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5B873-57D7-9845-95B7-7BEAB5D72509}" type="datetime1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CED5C36-4154-D84E-B5A5-9D83EA7A6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t-EE"/>
              <a:t>1st Baltic Group Meeting, Riga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BBF3AB9-FA50-0046-9DF8-A2EB7F2A0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1506-6672-294A-B5D9-59F9D8B5948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55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June council: CERN invited Estonia to send application file</a:t>
            </a:r>
          </a:p>
          <a:p>
            <a:r>
              <a:rPr lang="en-US" dirty="0" smtClean="0"/>
              <a:t>Application file finalized and sent last week</a:t>
            </a:r>
          </a:p>
          <a:p>
            <a:r>
              <a:rPr lang="en-US" dirty="0" smtClean="0"/>
              <a:t>September council i.e. tomorrow: application file presented, expect committee to be formed</a:t>
            </a:r>
          </a:p>
          <a:p>
            <a:r>
              <a:rPr lang="en-US" dirty="0" smtClean="0"/>
              <a:t>ILO search expected early 2019 to start prepping for membership in early 2020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4E30-AF20-814E-8517-0F45702F1B57}" type="datetime1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Baltic Group Meeting, Riga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1506-6672-294A-B5D9-59F9D8B5948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181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ttH</a:t>
            </a:r>
            <a:r>
              <a:rPr lang="en-US" dirty="0" smtClean="0"/>
              <a:t> analysis actively participating, finalizing</a:t>
            </a:r>
          </a:p>
          <a:p>
            <a:r>
              <a:rPr lang="en-US" dirty="0" smtClean="0"/>
              <a:t>Di-Higgs likely next in the analysis path</a:t>
            </a:r>
          </a:p>
          <a:p>
            <a:r>
              <a:rPr lang="en-US" dirty="0" smtClean="0"/>
              <a:t>Trigger upgrade participation now more clarified</a:t>
            </a:r>
          </a:p>
          <a:p>
            <a:pPr lvl="1"/>
            <a:r>
              <a:rPr lang="en-US" dirty="0" smtClean="0"/>
              <a:t>TTÜ participating in hardware studies, still finalizing tasks, options are:</a:t>
            </a:r>
          </a:p>
          <a:p>
            <a:pPr lvl="2"/>
            <a:r>
              <a:rPr lang="en-US" dirty="0"/>
              <a:t>Optical links (optics-&gt;copper transceivers, optical cables, modules, market research and component testing, …)</a:t>
            </a:r>
          </a:p>
          <a:p>
            <a:pPr lvl="2"/>
            <a:r>
              <a:rPr lang="en-US" dirty="0" smtClean="0"/>
              <a:t>Board </a:t>
            </a:r>
            <a:r>
              <a:rPr lang="en-US" dirty="0"/>
              <a:t>Control </a:t>
            </a:r>
            <a:r>
              <a:rPr lang="en-US" dirty="0" smtClean="0"/>
              <a:t>(currently COM </a:t>
            </a:r>
            <a:r>
              <a:rPr lang="en-US" dirty="0"/>
              <a:t>Express, </a:t>
            </a:r>
            <a:r>
              <a:rPr lang="en-US" dirty="0" smtClean="0"/>
              <a:t>interested in </a:t>
            </a:r>
            <a:r>
              <a:rPr lang="en-US" dirty="0" err="1"/>
              <a:t>Zynq</a:t>
            </a:r>
            <a:r>
              <a:rPr lang="en-US" dirty="0"/>
              <a:t>)</a:t>
            </a:r>
          </a:p>
          <a:p>
            <a:r>
              <a:rPr lang="en-US" dirty="0" smtClean="0"/>
              <a:t>CCC and ILC studies continuing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4E30-AF20-814E-8517-0F45702F1B57}" type="datetime1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Baltic Group Meeting, Riga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1506-6672-294A-B5D9-59F9D8B5948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208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possible pan-Baltic grant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 joint research grant for Norway grants is possible</a:t>
            </a:r>
          </a:p>
          <a:p>
            <a:r>
              <a:rPr lang="en-US" dirty="0" smtClean="0"/>
              <a:t>This year Estonia can apply</a:t>
            </a:r>
          </a:p>
          <a:p>
            <a:r>
              <a:rPr lang="en-US" dirty="0" smtClean="0"/>
              <a:t>Requirement is at least one NO partner and one Baltic partner besides applying country</a:t>
            </a:r>
          </a:p>
          <a:p>
            <a:r>
              <a:rPr lang="en-US" dirty="0" smtClean="0"/>
              <a:t>Next year Latvia, the year after Lithuania</a:t>
            </a:r>
          </a:p>
          <a:p>
            <a:r>
              <a:rPr lang="en-US" dirty="0" smtClean="0"/>
              <a:t>Proposal is that we create a consortium for particle physics cooperation that enhances through science and knowledge transfer the local economy</a:t>
            </a:r>
          </a:p>
          <a:p>
            <a:r>
              <a:rPr lang="en-US" dirty="0" smtClean="0"/>
              <a:t>Basically what CERN Baltic Group is about</a:t>
            </a:r>
          </a:p>
          <a:p>
            <a:r>
              <a:rPr lang="en-US" dirty="0" smtClean="0"/>
              <a:t>Funds distributed mainly to applying country + funds also for partner countries</a:t>
            </a:r>
          </a:p>
          <a:p>
            <a:r>
              <a:rPr lang="en-US" dirty="0" smtClean="0"/>
              <a:t>Details to be decided, but looking for LV, LT partners</a:t>
            </a:r>
          </a:p>
          <a:p>
            <a:r>
              <a:rPr lang="en-US" dirty="0" smtClean="0"/>
              <a:t>Grants open </a:t>
            </a:r>
            <a:r>
              <a:rPr lang="et-EE" dirty="0" smtClean="0"/>
              <a:t>in </a:t>
            </a:r>
            <a:r>
              <a:rPr lang="et-EE" dirty="0" err="1" smtClean="0"/>
              <a:t>late</a:t>
            </a:r>
            <a:r>
              <a:rPr lang="et-EE" dirty="0" smtClean="0"/>
              <a:t> 2018, </a:t>
            </a:r>
            <a:r>
              <a:rPr lang="et-EE" dirty="0" err="1" smtClean="0"/>
              <a:t>application</a:t>
            </a:r>
            <a:r>
              <a:rPr lang="et-EE" dirty="0" smtClean="0"/>
              <a:t> </a:t>
            </a:r>
            <a:r>
              <a:rPr lang="et-EE" dirty="0" err="1" smtClean="0"/>
              <a:t>deadline</a:t>
            </a:r>
            <a:r>
              <a:rPr lang="et-EE" dirty="0" smtClean="0"/>
              <a:t> </a:t>
            </a:r>
            <a:r>
              <a:rPr lang="et-EE" dirty="0" err="1" smtClean="0"/>
              <a:t>spring</a:t>
            </a:r>
            <a:r>
              <a:rPr lang="et-EE" dirty="0" smtClean="0"/>
              <a:t> 2019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34E30-AF20-814E-8517-0F45702F1B57}" type="datetime1">
              <a:rPr lang="en-US" smtClean="0"/>
              <a:t>9/13/18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1st Baltic Group Meeting, Riga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31506-6672-294A-B5D9-59F9D8B5948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34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</TotalTime>
  <Words>256</Words>
  <Application>Microsoft Macintosh PowerPoint</Application>
  <PresentationFormat>On-screen Show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Estonia &amp; CERN</vt:lpstr>
      <vt:lpstr>Membership status</vt:lpstr>
      <vt:lpstr>CMS status</vt:lpstr>
      <vt:lpstr>A possible pan-Baltic grant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Estonia &amp; CERN</dc:title>
  <dc:creator>Mario Kadastik</dc:creator>
  <cp:lastModifiedBy>Mario Kadastik</cp:lastModifiedBy>
  <cp:revision>8</cp:revision>
  <dcterms:created xsi:type="dcterms:W3CDTF">2018-02-02T06:55:42Z</dcterms:created>
  <dcterms:modified xsi:type="dcterms:W3CDTF">2018-09-13T06:56:12Z</dcterms:modified>
</cp:coreProperties>
</file>