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media/image1.jpeg" ContentType="image/jpeg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606060"/>
        </a:solidFill>
        <a:effectLst/>
        <a:uFillTx/>
        <a:latin typeface="+mn-lt"/>
        <a:ea typeface="+mn-ea"/>
        <a:cs typeface="+mn-cs"/>
        <a:sym typeface="Gill Sans"/>
      </a:defRPr>
    </a:lvl1pPr>
    <a:lvl2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606060"/>
        </a:solidFill>
        <a:effectLst/>
        <a:uFillTx/>
        <a:latin typeface="+mn-lt"/>
        <a:ea typeface="+mn-ea"/>
        <a:cs typeface="+mn-cs"/>
        <a:sym typeface="Gill Sans"/>
      </a:defRPr>
    </a:lvl2pPr>
    <a:lvl3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606060"/>
        </a:solidFill>
        <a:effectLst/>
        <a:uFillTx/>
        <a:latin typeface="+mn-lt"/>
        <a:ea typeface="+mn-ea"/>
        <a:cs typeface="+mn-cs"/>
        <a:sym typeface="Gill Sans"/>
      </a:defRPr>
    </a:lvl3pPr>
    <a:lvl4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606060"/>
        </a:solidFill>
        <a:effectLst/>
        <a:uFillTx/>
        <a:latin typeface="+mn-lt"/>
        <a:ea typeface="+mn-ea"/>
        <a:cs typeface="+mn-cs"/>
        <a:sym typeface="Gill Sans"/>
      </a:defRPr>
    </a:lvl4pPr>
    <a:lvl5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606060"/>
        </a:solidFill>
        <a:effectLst/>
        <a:uFillTx/>
        <a:latin typeface="+mn-lt"/>
        <a:ea typeface="+mn-ea"/>
        <a:cs typeface="+mn-cs"/>
        <a:sym typeface="Gill Sans"/>
      </a:defRPr>
    </a:lvl5pPr>
    <a:lvl6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606060"/>
        </a:solidFill>
        <a:effectLst/>
        <a:uFillTx/>
        <a:latin typeface="+mn-lt"/>
        <a:ea typeface="+mn-ea"/>
        <a:cs typeface="+mn-cs"/>
        <a:sym typeface="Gill Sans"/>
      </a:defRPr>
    </a:lvl6pPr>
    <a:lvl7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606060"/>
        </a:solidFill>
        <a:effectLst/>
        <a:uFillTx/>
        <a:latin typeface="+mn-lt"/>
        <a:ea typeface="+mn-ea"/>
        <a:cs typeface="+mn-cs"/>
        <a:sym typeface="Gill Sans"/>
      </a:defRPr>
    </a:lvl7pPr>
    <a:lvl8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606060"/>
        </a:solidFill>
        <a:effectLst/>
        <a:uFillTx/>
        <a:latin typeface="+mn-lt"/>
        <a:ea typeface="+mn-ea"/>
        <a:cs typeface="+mn-cs"/>
        <a:sym typeface="Gill Sans"/>
      </a:defRPr>
    </a:lvl8pPr>
    <a:lvl9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606060"/>
        </a:solidFill>
        <a:effectLst/>
        <a:uFillTx/>
        <a:latin typeface="+mn-lt"/>
        <a:ea typeface="+mn-ea"/>
        <a:cs typeface="+mn-cs"/>
        <a:sym typeface="Gill San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ajor">
          <a:srgbClr val="606060"/>
        </a:fontRef>
        <a:srgbClr val="60606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7E3D2">
              <a:alpha val="50000"/>
            </a:srgb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FDF6DA"/>
              </a:solidFill>
              <a:prstDash val="solid"/>
              <a:miter lim="400000"/>
            </a:ln>
          </a:right>
          <a:top>
            <a:ln w="12700" cap="flat">
              <a:solidFill>
                <a:srgbClr val="FDF6DA"/>
              </a:solidFill>
              <a:prstDash val="solid"/>
              <a:miter lim="400000"/>
            </a:ln>
          </a:top>
          <a:bottom>
            <a:ln w="12700" cap="flat">
              <a:solidFill>
                <a:srgbClr val="FDF6DA"/>
              </a:solidFill>
              <a:prstDash val="solid"/>
              <a:miter lim="400000"/>
            </a:ln>
          </a:bottom>
          <a:insideH>
            <a:ln w="12700" cap="flat">
              <a:solidFill>
                <a:srgbClr val="FDF6DA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A5C69B"/>
          </a:solidFill>
        </a:fill>
      </a:tcStyle>
    </a:firstCol>
    <a:lastRow>
      <a:tcTxStyle b="off" i="off">
        <a:fontRef idx="minor">
          <a:srgbClr val="606060"/>
        </a:fontRef>
        <a:srgbClr val="60606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FDF6DA"/>
              </a:solidFill>
              <a:prstDash val="solid"/>
              <a:miter lim="400000"/>
            </a:ln>
          </a:bottom>
          <a:insideH>
            <a:ln w="12700" cap="flat">
              <a:solidFill>
                <a:srgbClr val="FDF6DA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7C9D69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606060"/>
        </a:fontRef>
        <a:srgbClr val="606060"/>
      </a:tcTxStyle>
      <a:tcStyle>
        <a:tcBdr>
          <a:left>
            <a:ln w="12700" cap="flat">
              <a:solidFill>
                <a:srgbClr val="BDBBB3"/>
              </a:solidFill>
              <a:prstDash val="solid"/>
              <a:miter lim="400000"/>
            </a:ln>
          </a:left>
          <a:right>
            <a:ln w="12700" cap="flat">
              <a:solidFill>
                <a:srgbClr val="BDBBB3"/>
              </a:solidFill>
              <a:prstDash val="solid"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solidFill>
                <a:srgbClr val="BDBBB3"/>
              </a:solidFill>
              <a:prstDash val="solid"/>
              <a:miter lim="400000"/>
            </a:ln>
          </a:insideV>
        </a:tcBdr>
        <a:fill>
          <a:solidFill>
            <a:srgbClr val="E7E3D2"/>
          </a:solidFill>
        </a:fill>
      </a:tcStyle>
    </a:wholeTbl>
    <a:band2H>
      <a:tcTxStyle b="def" i="def"/>
      <a:tcStyle>
        <a:tcBdr/>
        <a:fill>
          <a:solidFill>
            <a:srgbClr val="F6F2E5"/>
          </a:solidFill>
        </a:fill>
      </a:tcStyle>
    </a:band2H>
    <a:firstCol>
      <a:tcTxStyle b="off" i="off">
        <a:fontRef idx="minor">
          <a:srgbClr val="606060"/>
        </a:fontRef>
        <a:srgbClr val="606060"/>
      </a:tcTxStyle>
      <a:tcStyle>
        <a:tcBdr>
          <a:left>
            <a:ln w="12700" cap="flat">
              <a:solidFill>
                <a:srgbClr val="A5A59F"/>
              </a:solidFill>
              <a:prstDash val="solid"/>
              <a:miter lim="400000"/>
            </a:ln>
          </a:left>
          <a:right>
            <a:ln w="12700" cap="flat">
              <a:solidFill>
                <a:srgbClr val="A5A59F"/>
              </a:solidFill>
              <a:prstDash val="solid"/>
              <a:miter lim="400000"/>
            </a:ln>
          </a:right>
          <a:top>
            <a:ln w="12700" cap="flat">
              <a:solidFill>
                <a:srgbClr val="A5A59F"/>
              </a:solidFill>
              <a:prstDash val="solid"/>
              <a:miter lim="400000"/>
            </a:ln>
          </a:top>
          <a:bottom>
            <a:ln w="12700" cap="flat">
              <a:solidFill>
                <a:srgbClr val="A5A59F"/>
              </a:solidFill>
              <a:prstDash val="solid"/>
              <a:miter lim="400000"/>
            </a:ln>
          </a:bottom>
          <a:insideH>
            <a:ln w="12700" cap="flat">
              <a:solidFill>
                <a:srgbClr val="A5A59F"/>
              </a:solidFill>
              <a:prstDash val="solid"/>
              <a:miter lim="400000"/>
            </a:ln>
          </a:insideH>
          <a:insideV>
            <a:ln w="12700" cap="flat">
              <a:solidFill>
                <a:srgbClr val="A5A59F"/>
              </a:solidFill>
              <a:prstDash val="solid"/>
              <a:miter lim="400000"/>
            </a:ln>
          </a:insideV>
        </a:tcBdr>
        <a:fill>
          <a:solidFill>
            <a:srgbClr val="D3CDB7"/>
          </a:solidFill>
        </a:fill>
      </a:tcStyle>
    </a:firstCol>
    <a:lastRow>
      <a:tcTxStyle b="off" i="off">
        <a:fontRef idx="minor">
          <a:srgbClr val="606060"/>
        </a:fontRef>
        <a:srgbClr val="606060"/>
      </a:tcTxStyle>
      <a:tcStyle>
        <a:tcBdr>
          <a:left>
            <a:ln w="12700" cap="flat">
              <a:solidFill>
                <a:srgbClr val="A5A59F"/>
              </a:solidFill>
              <a:prstDash val="solid"/>
              <a:miter lim="400000"/>
            </a:ln>
          </a:left>
          <a:right>
            <a:ln w="12700" cap="flat">
              <a:solidFill>
                <a:srgbClr val="A5A59F"/>
              </a:solidFill>
              <a:prstDash val="solid"/>
              <a:miter lim="400000"/>
            </a:ln>
          </a:right>
          <a:top>
            <a:ln w="12700" cap="flat">
              <a:solidFill>
                <a:srgbClr val="A5A59F"/>
              </a:solidFill>
              <a:prstDash val="solid"/>
              <a:miter lim="400000"/>
            </a:ln>
          </a:top>
          <a:bottom>
            <a:ln w="12700" cap="flat">
              <a:solidFill>
                <a:srgbClr val="A5A59F"/>
              </a:solidFill>
              <a:prstDash val="solid"/>
              <a:miter lim="400000"/>
            </a:ln>
          </a:bottom>
          <a:insideH>
            <a:ln w="12700" cap="flat">
              <a:solidFill>
                <a:srgbClr val="A5A59F"/>
              </a:solidFill>
              <a:prstDash val="solid"/>
              <a:miter lim="400000"/>
            </a:ln>
          </a:insideH>
          <a:insideV>
            <a:ln w="12700" cap="flat">
              <a:solidFill>
                <a:srgbClr val="A5A59F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8E755A"/>
              </a:solidFill>
              <a:prstDash val="solid"/>
              <a:miter lim="400000"/>
            </a:ln>
          </a:left>
          <a:right>
            <a:ln w="12700" cap="flat">
              <a:solidFill>
                <a:srgbClr val="8E755A"/>
              </a:solidFill>
              <a:prstDash val="solid"/>
              <a:miter lim="400000"/>
            </a:ln>
          </a:right>
          <a:top>
            <a:ln w="12700" cap="flat">
              <a:solidFill>
                <a:srgbClr val="A5A59F"/>
              </a:solidFill>
              <a:prstDash val="solid"/>
              <a:miter lim="400000"/>
            </a:ln>
          </a:top>
          <a:bottom>
            <a:ln w="12700" cap="flat">
              <a:solidFill>
                <a:srgbClr val="A5A59F"/>
              </a:solidFill>
              <a:prstDash val="solid"/>
              <a:miter lim="400000"/>
            </a:ln>
          </a:bottom>
          <a:insideH>
            <a:ln w="12700" cap="flat">
              <a:solidFill>
                <a:srgbClr val="8E755A"/>
              </a:solidFill>
              <a:prstDash val="solid"/>
              <a:miter lim="400000"/>
            </a:ln>
          </a:insideH>
          <a:insideV>
            <a:ln w="12700" cap="flat">
              <a:solidFill>
                <a:srgbClr val="8E755A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  <a:tblStyle styleId="{EEE7283C-3CF3-47DC-8721-378D4A62B228}" styleName="">
    <a:tblBg/>
    <a:wholeTbl>
      <a:tcTxStyle b="off" i="off">
        <a:fontRef idx="major">
          <a:srgbClr val="606060"/>
        </a:fontRef>
        <a:srgbClr val="60606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BDBBB3"/>
              </a:solidFill>
              <a:prstDash val="solid"/>
              <a:miter lim="400000"/>
            </a:ln>
          </a:top>
          <a:bottom>
            <a:ln w="12700" cap="flat">
              <a:solidFill>
                <a:srgbClr val="BDBBB3"/>
              </a:solidFill>
              <a:prstDash val="solid"/>
              <a:miter lim="400000"/>
            </a:ln>
          </a:bottom>
          <a:insideH>
            <a:ln w="12700" cap="flat">
              <a:solidFill>
                <a:srgbClr val="BDBBB3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3DA"/>
          </a:solidFill>
        </a:fill>
      </a:tcStyle>
    </a:wholeTbl>
    <a:band2H>
      <a:tcTxStyle b="def" i="def"/>
      <a:tcStyle>
        <a:tcBdr/>
        <a:fill>
          <a:solidFill>
            <a:srgbClr val="F9F5E8"/>
          </a:solidFill>
        </a:fill>
      </a:tcStyle>
    </a:band2H>
    <a:firstCol>
      <a:tcTxStyle b="off" i="off">
        <a:fontRef idx="minor">
          <a:srgbClr val="606060"/>
        </a:fontRef>
        <a:srgbClr val="606060"/>
      </a:tcTxStyle>
      <a:tcStyle>
        <a:tcBdr>
          <a:left>
            <a:ln w="12700" cap="flat">
              <a:solidFill>
                <a:srgbClr val="A5A59F"/>
              </a:solidFill>
              <a:prstDash val="solid"/>
              <a:miter lim="400000"/>
            </a:ln>
          </a:left>
          <a:right>
            <a:ln w="12700" cap="flat">
              <a:solidFill>
                <a:srgbClr val="A5A59F"/>
              </a:solidFill>
              <a:prstDash val="solid"/>
              <a:miter lim="400000"/>
            </a:ln>
          </a:right>
          <a:top>
            <a:ln w="12700" cap="flat">
              <a:solidFill>
                <a:srgbClr val="A5A59F"/>
              </a:solidFill>
              <a:prstDash val="solid"/>
              <a:miter lim="400000"/>
            </a:ln>
          </a:top>
          <a:bottom>
            <a:ln w="12700" cap="flat">
              <a:solidFill>
                <a:srgbClr val="A5A59F"/>
              </a:solidFill>
              <a:prstDash val="solid"/>
              <a:miter lim="400000"/>
            </a:ln>
          </a:bottom>
          <a:insideH>
            <a:ln w="12700" cap="flat">
              <a:solidFill>
                <a:srgbClr val="A5A59F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D6D5D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BDBBB3"/>
              </a:solidFill>
              <a:prstDash val="solid"/>
              <a:miter lim="400000"/>
            </a:ln>
          </a:top>
          <a:bottom>
            <a:ln w="12700" cap="flat">
              <a:solidFill>
                <a:srgbClr val="A5A59F"/>
              </a:solidFill>
              <a:prstDash val="solid"/>
              <a:miter lim="400000"/>
            </a:ln>
          </a:bottom>
          <a:insideH>
            <a:ln w="12700" cap="flat">
              <a:solidFill>
                <a:srgbClr val="4D6166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A5A59F"/>
              </a:solidFill>
              <a:prstDash val="solid"/>
              <a:miter lim="400000"/>
            </a:ln>
          </a:top>
          <a:bottom>
            <a:ln w="12700" cap="flat">
              <a:solidFill>
                <a:srgbClr val="BDBBB3"/>
              </a:solidFill>
              <a:prstDash val="solid"/>
              <a:miter lim="400000"/>
            </a:ln>
          </a:bottom>
          <a:insideH>
            <a:ln w="12700" cap="flat">
              <a:solidFill>
                <a:srgbClr val="657477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Row>
  </a:tblStyle>
  <a:tblStyle styleId="{CF821DB8-F4EB-4A41-A1BA-3FCAFE7338EE}" styleName="">
    <a:tblBg/>
    <a:wholeTbl>
      <a:tcTxStyle b="off" i="off">
        <a:fontRef idx="minor">
          <a:srgbClr val="606060"/>
        </a:fontRef>
        <a:srgbClr val="60606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AAA6A6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AAA6A6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AAA6A6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FECE2"/>
          </a:solidFill>
        </a:fill>
      </a:tcStyle>
    </a:wholeTbl>
    <a:band2H>
      <a:tcTxStyle b="def" i="def"/>
      <a:tcStyle>
        <a:tcBdr/>
        <a:fill>
          <a:solidFill>
            <a:srgbClr val="FFFBF1"/>
          </a:solidFill>
        </a:fill>
      </a:tcStyle>
    </a:band2H>
    <a:firstCol>
      <a:tcTxStyle b="off" i="off">
        <a:fontRef idx="minor">
          <a:srgbClr val="606060"/>
        </a:fontRef>
        <a:srgbClr val="60606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A29A85"/>
              </a:solidFill>
              <a:prstDash val="solid"/>
              <a:miter lim="400000"/>
            </a:ln>
          </a:right>
          <a:top>
            <a:ln w="12700" cap="flat">
              <a:solidFill>
                <a:srgbClr val="AAA6A6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AAA6A6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AAA6A6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8E4D8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A29A85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A29A85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A29A85"/>
              </a:solidFill>
              <a:prstDash val="solid"/>
              <a:miter lim="400000"/>
            </a:ln>
          </a:bottom>
          <a:insideH>
            <a:ln w="12700" cap="flat">
              <a:solidFill>
                <a:srgbClr val="A29A85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Row>
  </a:tblStyle>
  <a:tblStyle styleId="{33BA23B1-9221-436E-865A-0063620EA4FD}" styleName="">
    <a:tblBg/>
    <a:wholeTbl>
      <a:tcTxStyle b="off" i="off">
        <a:fontRef idx="minor">
          <a:srgbClr val="606060"/>
        </a:fontRef>
        <a:srgbClr val="60606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D6D2C0">
              <a:alpha val="50000"/>
            </a:srgbClr>
          </a:solidFill>
        </a:fill>
      </a:tcStyle>
    </a:wholeTbl>
    <a:band2H>
      <a:tcTxStyle b="def" i="def"/>
      <a:tcStyle>
        <a:tcBdr/>
        <a:fill>
          <a:solidFill>
            <a:srgbClr val="E9E7DC"/>
          </a:solidFill>
        </a:fill>
      </a:tcStyle>
    </a:band2H>
    <a:firstCol>
      <a:tcTxStyle b="off" i="off">
        <a:fontRef idx="minor">
          <a:srgbClr val="606060"/>
        </a:fontRef>
        <a:srgbClr val="60606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254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C5BEAA"/>
          </a:solidFill>
        </a:fill>
      </a:tcStyle>
    </a:firstCol>
    <a:lastRow>
      <a:tcTxStyle b="off" i="off">
        <a:fontRef idx="minor">
          <a:srgbClr val="606060"/>
        </a:fontRef>
        <a:srgbClr val="60606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D6D2C0">
              <a:alpha val="25000"/>
            </a:srgbClr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254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928C7D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606060"/>
        </a:fontRef>
        <a:srgbClr val="60606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DBD2B2"/>
              </a:solidFill>
              <a:prstDash val="solid"/>
              <a:miter lim="400000"/>
            </a:ln>
          </a:top>
          <a:bottom>
            <a:ln w="12700" cap="flat">
              <a:solidFill>
                <a:srgbClr val="DBD2B2"/>
              </a:solidFill>
              <a:prstDash val="solid"/>
              <a:miter lim="400000"/>
            </a:ln>
          </a:bottom>
          <a:insideH>
            <a:ln w="12700" cap="flat">
              <a:solidFill>
                <a:srgbClr val="DBD2B2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DF9ED"/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ff" i="off">
        <a:fontRef idx="minor">
          <a:srgbClr val="606060"/>
        </a:fontRef>
        <a:srgbClr val="606060"/>
      </a:tcTxStyle>
      <a:tcStyle>
        <a:tcBdr>
          <a:left>
            <a:ln w="25400" cap="flat">
              <a:solidFill>
                <a:srgbClr val="C6BB94"/>
              </a:solidFill>
              <a:prstDash val="solid"/>
              <a:miter lim="400000"/>
            </a:ln>
          </a:left>
          <a:right>
            <a:ln w="25400" cap="flat">
              <a:solidFill>
                <a:srgbClr val="C6BB94"/>
              </a:solidFill>
              <a:prstDash val="solid"/>
              <a:miter lim="400000"/>
            </a:ln>
          </a:right>
          <a:top>
            <a:ln w="12700" cap="flat">
              <a:solidFill>
                <a:srgbClr val="DBD2B2"/>
              </a:solidFill>
              <a:prstDash val="solid"/>
              <a:miter lim="400000"/>
            </a:ln>
          </a:top>
          <a:bottom>
            <a:ln w="12700" cap="flat">
              <a:solidFill>
                <a:srgbClr val="DBD2B2"/>
              </a:solidFill>
              <a:prstDash val="solid"/>
              <a:miter lim="400000"/>
            </a:ln>
          </a:bottom>
          <a:insideH>
            <a:ln w="12700" cap="flat">
              <a:solidFill>
                <a:srgbClr val="DBD2B2"/>
              </a:solidFill>
              <a:prstDash val="solid"/>
              <a:miter lim="400000"/>
            </a:ln>
          </a:insideH>
          <a:insideV>
            <a:ln w="12700" cap="flat">
              <a:solidFill>
                <a:srgbClr val="DBD2B2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Ref idx="minor">
          <a:srgbClr val="606060"/>
        </a:fontRef>
        <a:srgbClr val="60606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C6BB94"/>
              </a:solidFill>
              <a:prstDash val="solid"/>
              <a:miter lim="400000"/>
            </a:ln>
          </a:top>
          <a:bottom>
            <a:ln w="25400" cap="flat">
              <a:solidFill>
                <a:srgbClr val="C6BB94"/>
              </a:solidFill>
              <a:prstDash val="solid"/>
              <a:miter lim="400000"/>
            </a:ln>
          </a:bottom>
          <a:insideH>
            <a:ln w="12700" cap="flat">
              <a:solidFill>
                <a:srgbClr val="DBD2B2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ff" i="off">
        <a:fontRef idx="minor">
          <a:srgbClr val="606060"/>
        </a:fontRef>
        <a:srgbClr val="60606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C6BB94"/>
              </a:solidFill>
              <a:prstDash val="solid"/>
              <a:miter lim="400000"/>
            </a:ln>
          </a:top>
          <a:bottom>
            <a:ln w="25400" cap="flat">
              <a:solidFill>
                <a:srgbClr val="C6BB94"/>
              </a:solidFill>
              <a:prstDash val="solid"/>
              <a:miter lim="400000"/>
            </a:ln>
          </a:bottom>
          <a:insideH>
            <a:ln w="12700" cap="flat">
              <a:solidFill>
                <a:srgbClr val="DBD2B2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Relationship Id="rId20" Type="http://schemas.openxmlformats.org/officeDocument/2006/relationships/slide" Target="slides/slide13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Shape 128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29" name="Shape 129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1" showMasterPhAnim="1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Line"/>
          <p:cNvSpPr/>
          <p:nvPr/>
        </p:nvSpPr>
        <p:spPr>
          <a:xfrm>
            <a:off x="508000" y="5181600"/>
            <a:ext cx="11988800" cy="0"/>
          </a:xfrm>
          <a:prstGeom prst="line">
            <a:avLst/>
          </a:prstGeom>
          <a:ln w="12700">
            <a:solidFill>
              <a:srgbClr val="444444">
                <a:alpha val="30000"/>
              </a:srgbClr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4" name="Title Text"/>
          <p:cNvSpPr txBox="1"/>
          <p:nvPr>
            <p:ph type="title"/>
          </p:nvPr>
        </p:nvSpPr>
        <p:spPr>
          <a:xfrm>
            <a:off x="508000" y="3009900"/>
            <a:ext cx="11988800" cy="2032000"/>
          </a:xfrm>
          <a:prstGeom prst="rect">
            <a:avLst/>
          </a:prstGeom>
        </p:spPr>
        <p:txBody>
          <a:bodyPr anchor="b"/>
          <a:lstStyle/>
          <a:p>
            <a:pPr/>
            <a:r>
              <a:t>Title Text</a:t>
            </a:r>
          </a:p>
        </p:txBody>
      </p:sp>
      <p:sp>
        <p:nvSpPr>
          <p:cNvPr id="15" name="Body Level One…"/>
          <p:cNvSpPr txBox="1"/>
          <p:nvPr>
            <p:ph type="body" sz="quarter" idx="1"/>
          </p:nvPr>
        </p:nvSpPr>
        <p:spPr>
          <a:xfrm>
            <a:off x="508000" y="5562600"/>
            <a:ext cx="11988800" cy="825500"/>
          </a:xfrm>
          <a:prstGeom prst="rect">
            <a:avLst/>
          </a:prstGeom>
        </p:spPr>
        <p:txBody>
          <a:bodyPr anchor="t"/>
          <a:lstStyle>
            <a:lvl1pPr marL="0" indent="0">
              <a:lnSpc>
                <a:spcPct val="120000"/>
              </a:lnSpc>
              <a:spcBef>
                <a:spcPts val="0"/>
              </a:spcBef>
              <a:buSzTx/>
              <a:buNone/>
              <a:defRPr sz="2400"/>
            </a:lvl1pPr>
            <a:lvl2pPr marL="0" indent="0">
              <a:lnSpc>
                <a:spcPct val="120000"/>
              </a:lnSpc>
              <a:spcBef>
                <a:spcPts val="0"/>
              </a:spcBef>
              <a:buSzTx/>
              <a:buNone/>
              <a:defRPr sz="2400"/>
            </a:lvl2pPr>
            <a:lvl3pPr marL="0" indent="0">
              <a:lnSpc>
                <a:spcPct val="120000"/>
              </a:lnSpc>
              <a:spcBef>
                <a:spcPts val="0"/>
              </a:spcBef>
              <a:buSzTx/>
              <a:buNone/>
              <a:defRPr sz="2400"/>
            </a:lvl3pPr>
            <a:lvl4pPr marL="0" indent="0">
              <a:lnSpc>
                <a:spcPct val="120000"/>
              </a:lnSpc>
              <a:spcBef>
                <a:spcPts val="0"/>
              </a:spcBef>
              <a:buSzTx/>
              <a:buNone/>
              <a:defRPr sz="2400"/>
            </a:lvl4pPr>
            <a:lvl5pPr marL="0" indent="0">
              <a:lnSpc>
                <a:spcPct val="120000"/>
              </a:lnSpc>
              <a:spcBef>
                <a:spcPts val="0"/>
              </a:spcBef>
              <a:buSzTx/>
              <a:buNone/>
              <a:defRPr sz="24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6" name="Slide Number"/>
          <p:cNvSpPr txBox="1"/>
          <p:nvPr>
            <p:ph type="sldNum" sz="quarter" idx="2"/>
          </p:nvPr>
        </p:nvSpPr>
        <p:spPr>
          <a:xfrm>
            <a:off x="12154001" y="8763000"/>
            <a:ext cx="342901" cy="368300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–Johnny Appleseed"/>
          <p:cNvSpPr txBox="1"/>
          <p:nvPr>
            <p:ph type="body" sz="quarter" idx="13"/>
          </p:nvPr>
        </p:nvSpPr>
        <p:spPr>
          <a:xfrm>
            <a:off x="508000" y="5918200"/>
            <a:ext cx="11988800" cy="533400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lnSpc>
                <a:spcPct val="140000"/>
              </a:lnSpc>
              <a:spcBef>
                <a:spcPts val="0"/>
              </a:spcBef>
              <a:buSzTx/>
              <a:buNone/>
              <a:defRPr i="1" sz="3000">
                <a:solidFill>
                  <a:srgbClr val="9D9D9D"/>
                </a:solidFill>
              </a:defRPr>
            </a:lvl1pPr>
          </a:lstStyle>
          <a:p>
            <a:pPr/>
            <a:r>
              <a:t>–Johnny Appleseed</a:t>
            </a:r>
          </a:p>
        </p:txBody>
      </p:sp>
      <p:sp>
        <p:nvSpPr>
          <p:cNvPr id="106" name="“Type a quote here.”"/>
          <p:cNvSpPr txBox="1"/>
          <p:nvPr>
            <p:ph type="body" sz="quarter" idx="14"/>
          </p:nvPr>
        </p:nvSpPr>
        <p:spPr>
          <a:xfrm>
            <a:off x="1270000" y="4298950"/>
            <a:ext cx="10464800" cy="622300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lnSpc>
                <a:spcPct val="120000"/>
              </a:lnSpc>
              <a:spcBef>
                <a:spcPts val="0"/>
              </a:spcBef>
              <a:buSzTx/>
              <a:buNone/>
              <a:defRPr sz="3600"/>
            </a:lvl1pPr>
          </a:lstStyle>
          <a:p>
            <a:pPr/>
            <a:r>
              <a:t>“Type a quote here.” </a:t>
            </a:r>
          </a:p>
        </p:txBody>
      </p:sp>
      <p:sp>
        <p:nvSpPr>
          <p:cNvPr id="107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142761833_2880x1921.jpeg"/>
          <p:cNvSpPr/>
          <p:nvPr>
            <p:ph type="pic" idx="13"/>
          </p:nvPr>
        </p:nvSpPr>
        <p:spPr>
          <a:xfrm>
            <a:off x="0" y="0"/>
            <a:ext cx="13004800" cy="9753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11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Image"/>
          <p:cNvSpPr/>
          <p:nvPr>
            <p:ph type="pic" idx="13"/>
          </p:nvPr>
        </p:nvSpPr>
        <p:spPr>
          <a:xfrm>
            <a:off x="622300" y="1181100"/>
            <a:ext cx="11760200" cy="5676900"/>
          </a:xfrm>
          <a:prstGeom prst="rect">
            <a:avLst/>
          </a:prstGeom>
          <a:ln w="9525">
            <a:round/>
          </a:ln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24" name="Title Text"/>
          <p:cNvSpPr txBox="1"/>
          <p:nvPr>
            <p:ph type="title"/>
          </p:nvPr>
        </p:nvSpPr>
        <p:spPr>
          <a:xfrm>
            <a:off x="508000" y="7099300"/>
            <a:ext cx="11988800" cy="1117600"/>
          </a:xfrm>
          <a:prstGeom prst="rect">
            <a:avLst/>
          </a:prstGeom>
        </p:spPr>
        <p:txBody>
          <a:bodyPr anchor="b"/>
          <a:lstStyle/>
          <a:p>
            <a:pPr/>
            <a:r>
              <a:t>Title Text</a:t>
            </a:r>
          </a:p>
        </p:txBody>
      </p:sp>
      <p:sp>
        <p:nvSpPr>
          <p:cNvPr id="25" name="Body Level One…"/>
          <p:cNvSpPr txBox="1"/>
          <p:nvPr>
            <p:ph type="body" sz="quarter" idx="1"/>
          </p:nvPr>
        </p:nvSpPr>
        <p:spPr>
          <a:xfrm>
            <a:off x="508000" y="8267700"/>
            <a:ext cx="11988800" cy="838200"/>
          </a:xfrm>
          <a:prstGeom prst="rect">
            <a:avLst/>
          </a:prstGeom>
        </p:spPr>
        <p:txBody>
          <a:bodyPr anchor="t"/>
          <a:lstStyle>
            <a:lvl1pPr marL="0" indent="0">
              <a:lnSpc>
                <a:spcPct val="120000"/>
              </a:lnSpc>
              <a:spcBef>
                <a:spcPts val="0"/>
              </a:spcBef>
              <a:buSzTx/>
              <a:buNone/>
              <a:defRPr sz="2400"/>
            </a:lvl1pPr>
            <a:lvl2pPr marL="0" indent="0">
              <a:lnSpc>
                <a:spcPct val="120000"/>
              </a:lnSpc>
              <a:spcBef>
                <a:spcPts val="0"/>
              </a:spcBef>
              <a:buSzTx/>
              <a:buNone/>
              <a:defRPr sz="2400"/>
            </a:lvl2pPr>
            <a:lvl3pPr marL="0" indent="0">
              <a:lnSpc>
                <a:spcPct val="120000"/>
              </a:lnSpc>
              <a:spcBef>
                <a:spcPts val="0"/>
              </a:spcBef>
              <a:buSzTx/>
              <a:buNone/>
              <a:defRPr sz="2400"/>
            </a:lvl3pPr>
            <a:lvl4pPr marL="0" indent="0">
              <a:lnSpc>
                <a:spcPct val="120000"/>
              </a:lnSpc>
              <a:spcBef>
                <a:spcPts val="0"/>
              </a:spcBef>
              <a:buSzTx/>
              <a:buNone/>
              <a:defRPr sz="2400"/>
            </a:lvl4pPr>
            <a:lvl5pPr marL="0" indent="0">
              <a:lnSpc>
                <a:spcPct val="120000"/>
              </a:lnSpc>
              <a:spcBef>
                <a:spcPts val="0"/>
              </a:spcBef>
              <a:buSzTx/>
              <a:buNone/>
              <a:defRPr sz="24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6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- Cen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itle Text"/>
          <p:cNvSpPr txBox="1"/>
          <p:nvPr>
            <p:ph type="title"/>
          </p:nvPr>
        </p:nvSpPr>
        <p:spPr>
          <a:xfrm>
            <a:off x="508000" y="3860800"/>
            <a:ext cx="11988800" cy="2032000"/>
          </a:xfrm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34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Image"/>
          <p:cNvSpPr/>
          <p:nvPr>
            <p:ph type="pic" sz="half" idx="13"/>
          </p:nvPr>
        </p:nvSpPr>
        <p:spPr>
          <a:xfrm>
            <a:off x="6805519" y="981849"/>
            <a:ext cx="5575301" cy="7531101"/>
          </a:xfrm>
          <a:prstGeom prst="rect">
            <a:avLst/>
          </a:prstGeom>
          <a:ln w="9525">
            <a:round/>
          </a:ln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42" name="Title Text"/>
          <p:cNvSpPr txBox="1"/>
          <p:nvPr>
            <p:ph type="title"/>
          </p:nvPr>
        </p:nvSpPr>
        <p:spPr>
          <a:xfrm>
            <a:off x="508000" y="2400300"/>
            <a:ext cx="5829300" cy="6070600"/>
          </a:xfrm>
          <a:prstGeom prst="rect">
            <a:avLst/>
          </a:prstGeom>
        </p:spPr>
        <p:txBody>
          <a:bodyPr anchor="t"/>
          <a:lstStyle/>
          <a:p>
            <a:pPr/>
            <a:r>
              <a:t>Title Text</a:t>
            </a:r>
          </a:p>
        </p:txBody>
      </p:sp>
      <p:sp>
        <p:nvSpPr>
          <p:cNvPr id="43" name="Body Level One…"/>
          <p:cNvSpPr txBox="1"/>
          <p:nvPr>
            <p:ph type="body" sz="quarter" idx="1"/>
          </p:nvPr>
        </p:nvSpPr>
        <p:spPr>
          <a:xfrm>
            <a:off x="508000" y="1168400"/>
            <a:ext cx="5829300" cy="838200"/>
          </a:xfrm>
          <a:prstGeom prst="rect">
            <a:avLst/>
          </a:prstGeom>
        </p:spPr>
        <p:txBody>
          <a:bodyPr anchor="t"/>
          <a:lstStyle>
            <a:lvl1pPr marL="0" indent="0">
              <a:lnSpc>
                <a:spcPct val="120000"/>
              </a:lnSpc>
              <a:spcBef>
                <a:spcPts val="0"/>
              </a:spcBef>
              <a:buSzTx/>
              <a:buNone/>
              <a:defRPr sz="2400"/>
            </a:lvl1pPr>
            <a:lvl2pPr marL="0" indent="0">
              <a:lnSpc>
                <a:spcPct val="120000"/>
              </a:lnSpc>
              <a:spcBef>
                <a:spcPts val="0"/>
              </a:spcBef>
              <a:buSzTx/>
              <a:buNone/>
              <a:defRPr sz="2400"/>
            </a:lvl2pPr>
            <a:lvl3pPr marL="0" indent="0">
              <a:lnSpc>
                <a:spcPct val="120000"/>
              </a:lnSpc>
              <a:spcBef>
                <a:spcPts val="0"/>
              </a:spcBef>
              <a:buSzTx/>
              <a:buNone/>
              <a:defRPr sz="2400"/>
            </a:lvl3pPr>
            <a:lvl4pPr marL="0" indent="0">
              <a:lnSpc>
                <a:spcPct val="120000"/>
              </a:lnSpc>
              <a:spcBef>
                <a:spcPts val="0"/>
              </a:spcBef>
              <a:buSzTx/>
              <a:buNone/>
              <a:defRPr sz="2400"/>
            </a:lvl4pPr>
            <a:lvl5pPr marL="0" indent="0">
              <a:lnSpc>
                <a:spcPct val="120000"/>
              </a:lnSpc>
              <a:spcBef>
                <a:spcPts val="0"/>
              </a:spcBef>
              <a:buSzTx/>
              <a:buNone/>
              <a:defRPr sz="24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4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Line"/>
          <p:cNvSpPr/>
          <p:nvPr/>
        </p:nvSpPr>
        <p:spPr>
          <a:xfrm>
            <a:off x="508000" y="2578100"/>
            <a:ext cx="11997292" cy="0"/>
          </a:xfrm>
          <a:prstGeom prst="line">
            <a:avLst/>
          </a:prstGeom>
          <a:ln w="12700">
            <a:solidFill>
              <a:srgbClr val="444444">
                <a:alpha val="30000"/>
              </a:srgbClr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52" name="Line"/>
          <p:cNvSpPr/>
          <p:nvPr/>
        </p:nvSpPr>
        <p:spPr>
          <a:xfrm flipV="1">
            <a:off x="508000" y="9245597"/>
            <a:ext cx="11988800" cy="3"/>
          </a:xfrm>
          <a:prstGeom prst="line">
            <a:avLst/>
          </a:prstGeom>
          <a:ln w="76200">
            <a:solidFill>
              <a:srgbClr val="444444">
                <a:alpha val="30000"/>
              </a:srgbClr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53" name="Line"/>
          <p:cNvSpPr/>
          <p:nvPr/>
        </p:nvSpPr>
        <p:spPr>
          <a:xfrm flipV="1">
            <a:off x="508000" y="508000"/>
            <a:ext cx="11988800" cy="1"/>
          </a:xfrm>
          <a:prstGeom prst="line">
            <a:avLst/>
          </a:prstGeom>
          <a:ln w="12700">
            <a:solidFill>
              <a:srgbClr val="444444">
                <a:alpha val="30000"/>
              </a:srgbClr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54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5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Line"/>
          <p:cNvSpPr/>
          <p:nvPr/>
        </p:nvSpPr>
        <p:spPr>
          <a:xfrm>
            <a:off x="508000" y="2578100"/>
            <a:ext cx="11988800" cy="0"/>
          </a:xfrm>
          <a:prstGeom prst="line">
            <a:avLst/>
          </a:prstGeom>
          <a:ln w="12700">
            <a:solidFill>
              <a:srgbClr val="444444">
                <a:alpha val="30000"/>
              </a:srgbClr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63" name="Line"/>
          <p:cNvSpPr/>
          <p:nvPr/>
        </p:nvSpPr>
        <p:spPr>
          <a:xfrm flipV="1">
            <a:off x="508000" y="9245597"/>
            <a:ext cx="11988800" cy="3"/>
          </a:xfrm>
          <a:prstGeom prst="line">
            <a:avLst/>
          </a:prstGeom>
          <a:ln w="76200">
            <a:solidFill>
              <a:srgbClr val="444444">
                <a:alpha val="30000"/>
              </a:srgbClr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64" name="Line"/>
          <p:cNvSpPr/>
          <p:nvPr/>
        </p:nvSpPr>
        <p:spPr>
          <a:xfrm flipV="1">
            <a:off x="508000" y="508000"/>
            <a:ext cx="11988800" cy="1"/>
          </a:xfrm>
          <a:prstGeom prst="line">
            <a:avLst/>
          </a:prstGeom>
          <a:ln w="12700">
            <a:solidFill>
              <a:srgbClr val="444444">
                <a:alpha val="30000"/>
              </a:srgbClr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65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66" name="Body Level One…"/>
          <p:cNvSpPr txBox="1"/>
          <p:nvPr>
            <p:ph type="body" idx="1"/>
          </p:nvPr>
        </p:nvSpPr>
        <p:spPr>
          <a:xfrm>
            <a:off x="508000" y="3035300"/>
            <a:ext cx="11988800" cy="5727700"/>
          </a:xfrm>
          <a:prstGeom prst="rect">
            <a:avLst/>
          </a:prstGeom>
        </p:spPr>
        <p:txBody>
          <a:bodyPr/>
          <a:lstStyle>
            <a:lvl1pPr>
              <a:buBlip>
                <a:blip r:embed="rId2"/>
              </a:buBlip>
            </a:lvl1pPr>
            <a:lvl2pPr>
              <a:buBlip>
                <a:blip r:embed="rId2"/>
              </a:buBlip>
            </a:lvl2pPr>
            <a:lvl3pPr>
              <a:buBlip>
                <a:blip r:embed="rId2"/>
              </a:buBlip>
            </a:lvl3pPr>
            <a:lvl4pPr>
              <a:buBlip>
                <a:blip r:embed="rId2"/>
              </a:buBlip>
            </a:lvl4pPr>
            <a:lvl5pPr>
              <a:buBlip>
                <a:blip r:embed="rId2"/>
              </a:buBlip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7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Line"/>
          <p:cNvSpPr/>
          <p:nvPr/>
        </p:nvSpPr>
        <p:spPr>
          <a:xfrm>
            <a:off x="508000" y="2578100"/>
            <a:ext cx="11988800" cy="0"/>
          </a:xfrm>
          <a:prstGeom prst="line">
            <a:avLst/>
          </a:prstGeom>
          <a:ln w="12700">
            <a:solidFill>
              <a:srgbClr val="444444">
                <a:alpha val="30000"/>
              </a:srgbClr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75" name="Line"/>
          <p:cNvSpPr/>
          <p:nvPr/>
        </p:nvSpPr>
        <p:spPr>
          <a:xfrm flipV="1">
            <a:off x="508000" y="9245597"/>
            <a:ext cx="11988800" cy="3"/>
          </a:xfrm>
          <a:prstGeom prst="line">
            <a:avLst/>
          </a:prstGeom>
          <a:ln w="76200">
            <a:solidFill>
              <a:srgbClr val="444444">
                <a:alpha val="30000"/>
              </a:srgbClr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76" name="Line"/>
          <p:cNvSpPr/>
          <p:nvPr/>
        </p:nvSpPr>
        <p:spPr>
          <a:xfrm flipV="1">
            <a:off x="508000" y="508000"/>
            <a:ext cx="11988800" cy="1"/>
          </a:xfrm>
          <a:prstGeom prst="line">
            <a:avLst/>
          </a:prstGeom>
          <a:ln w="12700">
            <a:solidFill>
              <a:srgbClr val="444444">
                <a:alpha val="30000"/>
              </a:srgbClr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77" name="Image"/>
          <p:cNvSpPr/>
          <p:nvPr>
            <p:ph type="pic" sz="half" idx="13"/>
          </p:nvPr>
        </p:nvSpPr>
        <p:spPr>
          <a:xfrm>
            <a:off x="620619" y="2994799"/>
            <a:ext cx="5524501" cy="5524501"/>
          </a:xfrm>
          <a:prstGeom prst="rect">
            <a:avLst/>
          </a:prstGeom>
          <a:ln w="9525">
            <a:round/>
          </a:ln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78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79" name="Body Level One…"/>
          <p:cNvSpPr txBox="1"/>
          <p:nvPr>
            <p:ph type="body" sz="half" idx="1"/>
          </p:nvPr>
        </p:nvSpPr>
        <p:spPr>
          <a:xfrm>
            <a:off x="6781800" y="2971800"/>
            <a:ext cx="5727700" cy="5524500"/>
          </a:xfrm>
          <a:prstGeom prst="rect">
            <a:avLst/>
          </a:prstGeom>
        </p:spPr>
        <p:txBody>
          <a:bodyPr/>
          <a:lstStyle>
            <a:lvl1pPr marL="368300" indent="-368300">
              <a:spcBef>
                <a:spcPts val="3200"/>
              </a:spcBef>
              <a:buSzPct val="30000"/>
              <a:buBlip>
                <a:blip r:embed="rId2"/>
              </a:buBlip>
              <a:defRPr sz="3000"/>
            </a:lvl1pPr>
            <a:lvl2pPr marL="736600" indent="-368300">
              <a:spcBef>
                <a:spcPts val="3200"/>
              </a:spcBef>
              <a:buSzPct val="30000"/>
              <a:buBlip>
                <a:blip r:embed="rId2"/>
              </a:buBlip>
              <a:defRPr sz="3000"/>
            </a:lvl2pPr>
            <a:lvl3pPr marL="1104900" indent="-368300">
              <a:spcBef>
                <a:spcPts val="3200"/>
              </a:spcBef>
              <a:buSzPct val="30000"/>
              <a:buBlip>
                <a:blip r:embed="rId2"/>
              </a:buBlip>
              <a:defRPr sz="3000"/>
            </a:lvl3pPr>
            <a:lvl4pPr marL="1473200" indent="-368300">
              <a:spcBef>
                <a:spcPts val="3200"/>
              </a:spcBef>
              <a:buSzPct val="30000"/>
              <a:buBlip>
                <a:blip r:embed="rId2"/>
              </a:buBlip>
              <a:defRPr sz="3000"/>
            </a:lvl4pPr>
            <a:lvl5pPr marL="1841500" indent="-368300">
              <a:spcBef>
                <a:spcPts val="3200"/>
              </a:spcBef>
              <a:buSzPct val="30000"/>
              <a:buBlip>
                <a:blip r:embed="rId2"/>
              </a:buBlip>
              <a:defRPr sz="30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0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Body Level One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buBlip>
                <a:blip r:embed="rId2"/>
              </a:buBlip>
            </a:lvl1pPr>
            <a:lvl2pPr>
              <a:buBlip>
                <a:blip r:embed="rId2"/>
              </a:buBlip>
            </a:lvl2pPr>
            <a:lvl3pPr>
              <a:buBlip>
                <a:blip r:embed="rId2"/>
              </a:buBlip>
            </a:lvl3pPr>
            <a:lvl4pPr>
              <a:buBlip>
                <a:blip r:embed="rId2"/>
              </a:buBlip>
            </a:lvl4pPr>
            <a:lvl5pPr>
              <a:buBlip>
                <a:blip r:embed="rId2"/>
              </a:buBlip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8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Image"/>
          <p:cNvSpPr/>
          <p:nvPr>
            <p:ph type="pic" sz="quarter" idx="13"/>
          </p:nvPr>
        </p:nvSpPr>
        <p:spPr>
          <a:xfrm>
            <a:off x="6654800" y="977900"/>
            <a:ext cx="5727700" cy="3606800"/>
          </a:xfrm>
          <a:prstGeom prst="rect">
            <a:avLst/>
          </a:prstGeom>
          <a:ln w="9525">
            <a:round/>
          </a:ln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96" name="Image"/>
          <p:cNvSpPr/>
          <p:nvPr>
            <p:ph type="pic" sz="quarter" idx="14"/>
          </p:nvPr>
        </p:nvSpPr>
        <p:spPr>
          <a:xfrm>
            <a:off x="6654800" y="5003800"/>
            <a:ext cx="5727700" cy="3644900"/>
          </a:xfrm>
          <a:prstGeom prst="rect">
            <a:avLst/>
          </a:prstGeom>
          <a:ln w="9525">
            <a:round/>
          </a:ln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97" name="Image"/>
          <p:cNvSpPr/>
          <p:nvPr>
            <p:ph type="pic" sz="half" idx="15"/>
          </p:nvPr>
        </p:nvSpPr>
        <p:spPr>
          <a:xfrm>
            <a:off x="620619" y="975499"/>
            <a:ext cx="5575301" cy="7670801"/>
          </a:xfrm>
          <a:prstGeom prst="rect">
            <a:avLst/>
          </a:prstGeom>
          <a:ln w="9525">
            <a:round/>
          </a:ln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98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jpeg"/><Relationship Id="rId3" Type="http://schemas.openxmlformats.org/officeDocument/2006/relationships/image" Target="../media/image1.png"/><Relationship Id="rId4" Type="http://schemas.openxmlformats.org/officeDocument/2006/relationships/slideLayout" Target="../slideLayouts/slideLayout1.xml"/><Relationship Id="rId5" Type="http://schemas.openxmlformats.org/officeDocument/2006/relationships/slideLayout" Target="../slideLayouts/slideLayout2.xml"/><Relationship Id="rId6" Type="http://schemas.openxmlformats.org/officeDocument/2006/relationships/slideLayout" Target="../slideLayouts/slideLayout3.xml"/><Relationship Id="rId7" Type="http://schemas.openxmlformats.org/officeDocument/2006/relationships/slideLayout" Target="../slideLayouts/slideLayout4.xml"/><Relationship Id="rId8" Type="http://schemas.openxmlformats.org/officeDocument/2006/relationships/slideLayout" Target="../slideLayouts/slideLayout5.xml"/><Relationship Id="rId9" Type="http://schemas.openxmlformats.org/officeDocument/2006/relationships/slideLayout" Target="../slideLayouts/slideLayout6.xml"/><Relationship Id="rId10" Type="http://schemas.openxmlformats.org/officeDocument/2006/relationships/slideLayout" Target="../slideLayouts/slideLayout7.xml"/><Relationship Id="rId11" Type="http://schemas.openxmlformats.org/officeDocument/2006/relationships/slideLayout" Target="../slideLayouts/slideLayout8.xml"/><Relationship Id="rId12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0.xml"/><Relationship Id="rId14" Type="http://schemas.openxmlformats.org/officeDocument/2006/relationships/slideLayout" Target="../slideLayouts/slideLayout11.xml"/><Relationship Id="rId15" Type="http://schemas.openxmlformats.org/officeDocument/2006/relationships/slideLayout" Target="../slideLayouts/slideLayout12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blipFill rotWithShape="1">
          <a:blip r:embed="rId2"/>
          <a:srcRect l="0" t="0" r="0" b="0"/>
          <a:tile tx="0" ty="0" sx="100000" sy="100000" flip="none" algn="tl"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ine"/>
          <p:cNvSpPr/>
          <p:nvPr/>
        </p:nvSpPr>
        <p:spPr>
          <a:xfrm flipV="1">
            <a:off x="508000" y="9245597"/>
            <a:ext cx="11988800" cy="3"/>
          </a:xfrm>
          <a:prstGeom prst="line">
            <a:avLst/>
          </a:prstGeom>
          <a:ln w="76200">
            <a:solidFill>
              <a:srgbClr val="444444">
                <a:alpha val="30000"/>
              </a:srgbClr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" name="Line"/>
          <p:cNvSpPr/>
          <p:nvPr/>
        </p:nvSpPr>
        <p:spPr>
          <a:xfrm flipV="1">
            <a:off x="508000" y="508000"/>
            <a:ext cx="11988800" cy="1"/>
          </a:xfrm>
          <a:prstGeom prst="line">
            <a:avLst/>
          </a:prstGeom>
          <a:ln w="12700">
            <a:solidFill>
              <a:srgbClr val="444444">
                <a:alpha val="30000"/>
              </a:srgbClr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4" name="Body Level One…"/>
          <p:cNvSpPr txBox="1"/>
          <p:nvPr>
            <p:ph type="body" idx="1"/>
          </p:nvPr>
        </p:nvSpPr>
        <p:spPr>
          <a:xfrm>
            <a:off x="508000" y="977900"/>
            <a:ext cx="11988800" cy="7785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>
            <a:lvl1pPr>
              <a:buBlip>
                <a:blip r:embed="rId3"/>
              </a:buBlip>
            </a:lvl1pPr>
            <a:lvl2pPr>
              <a:buBlip>
                <a:blip r:embed="rId3"/>
              </a:buBlip>
            </a:lvl2pPr>
            <a:lvl3pPr>
              <a:buBlip>
                <a:blip r:embed="rId3"/>
              </a:buBlip>
            </a:lvl3pPr>
            <a:lvl4pPr>
              <a:buBlip>
                <a:blip r:embed="rId3"/>
              </a:buBlip>
            </a:lvl4pPr>
            <a:lvl5pPr>
              <a:buBlip>
                <a:blip r:embed="rId3"/>
              </a:buBlip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" name="Title Text"/>
          <p:cNvSpPr txBox="1"/>
          <p:nvPr>
            <p:ph type="title"/>
          </p:nvPr>
        </p:nvSpPr>
        <p:spPr>
          <a:xfrm>
            <a:off x="508000" y="596900"/>
            <a:ext cx="11988800" cy="1905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6" name="Slide Number"/>
          <p:cNvSpPr txBox="1"/>
          <p:nvPr>
            <p:ph type="sldNum" sz="quarter" idx="2"/>
          </p:nvPr>
        </p:nvSpPr>
        <p:spPr>
          <a:xfrm>
            <a:off x="12166701" y="8763000"/>
            <a:ext cx="342901" cy="3683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1800"/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4"/>
    <p:sldLayoutId id="2147483650" r:id="rId5"/>
    <p:sldLayoutId id="2147483651" r:id="rId6"/>
    <p:sldLayoutId id="2147483652" r:id="rId7"/>
    <p:sldLayoutId id="2147483653" r:id="rId8"/>
    <p:sldLayoutId id="2147483654" r:id="rId9"/>
    <p:sldLayoutId id="2147483655" r:id="rId10"/>
    <p:sldLayoutId id="2147483656" r:id="rId11"/>
    <p:sldLayoutId id="2147483657" r:id="rId12"/>
    <p:sldLayoutId id="2147483658" r:id="rId13"/>
    <p:sldLayoutId id="2147483659" r:id="rId14"/>
    <p:sldLayoutId id="2147483660" r:id="rId15"/>
  </p:sldLayoutIdLst>
  <p:transition xmlns:p14="http://schemas.microsoft.com/office/powerpoint/2010/main" spd="med" advClick="1"/>
  <p:txStyles>
    <p:titleStyle>
      <a:lvl1pPr marL="0" marR="0" indent="0" algn="l" defTabSz="5842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all" i="0" spc="0" strike="noStrike" sz="6400" u="none">
          <a:ln>
            <a:noFill/>
          </a:ln>
          <a:solidFill>
            <a:srgbClr val="606060"/>
          </a:solidFill>
          <a:uFillTx/>
          <a:latin typeface="+mj-lt"/>
          <a:ea typeface="+mj-ea"/>
          <a:cs typeface="+mj-cs"/>
          <a:sym typeface="Gill Sans Light"/>
        </a:defRPr>
      </a:lvl1pPr>
      <a:lvl2pPr marL="0" marR="0" indent="0" algn="l" defTabSz="5842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all" i="0" spc="0" strike="noStrike" sz="6400" u="none">
          <a:ln>
            <a:noFill/>
          </a:ln>
          <a:solidFill>
            <a:srgbClr val="606060"/>
          </a:solidFill>
          <a:uFillTx/>
          <a:latin typeface="+mj-lt"/>
          <a:ea typeface="+mj-ea"/>
          <a:cs typeface="+mj-cs"/>
          <a:sym typeface="Gill Sans Light"/>
        </a:defRPr>
      </a:lvl2pPr>
      <a:lvl3pPr marL="0" marR="0" indent="0" algn="l" defTabSz="5842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all" i="0" spc="0" strike="noStrike" sz="6400" u="none">
          <a:ln>
            <a:noFill/>
          </a:ln>
          <a:solidFill>
            <a:srgbClr val="606060"/>
          </a:solidFill>
          <a:uFillTx/>
          <a:latin typeface="+mj-lt"/>
          <a:ea typeface="+mj-ea"/>
          <a:cs typeface="+mj-cs"/>
          <a:sym typeface="Gill Sans Light"/>
        </a:defRPr>
      </a:lvl3pPr>
      <a:lvl4pPr marL="0" marR="0" indent="0" algn="l" defTabSz="5842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all" i="0" spc="0" strike="noStrike" sz="6400" u="none">
          <a:ln>
            <a:noFill/>
          </a:ln>
          <a:solidFill>
            <a:srgbClr val="606060"/>
          </a:solidFill>
          <a:uFillTx/>
          <a:latin typeface="+mj-lt"/>
          <a:ea typeface="+mj-ea"/>
          <a:cs typeface="+mj-cs"/>
          <a:sym typeface="Gill Sans Light"/>
        </a:defRPr>
      </a:lvl4pPr>
      <a:lvl5pPr marL="0" marR="0" indent="0" algn="l" defTabSz="5842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all" i="0" spc="0" strike="noStrike" sz="6400" u="none">
          <a:ln>
            <a:noFill/>
          </a:ln>
          <a:solidFill>
            <a:srgbClr val="606060"/>
          </a:solidFill>
          <a:uFillTx/>
          <a:latin typeface="+mj-lt"/>
          <a:ea typeface="+mj-ea"/>
          <a:cs typeface="+mj-cs"/>
          <a:sym typeface="Gill Sans Light"/>
        </a:defRPr>
      </a:lvl5pPr>
      <a:lvl6pPr marL="0" marR="0" indent="0" algn="l" defTabSz="5842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all" i="0" spc="0" strike="noStrike" sz="6400" u="none">
          <a:ln>
            <a:noFill/>
          </a:ln>
          <a:solidFill>
            <a:srgbClr val="606060"/>
          </a:solidFill>
          <a:uFillTx/>
          <a:latin typeface="+mj-lt"/>
          <a:ea typeface="+mj-ea"/>
          <a:cs typeface="+mj-cs"/>
          <a:sym typeface="Gill Sans Light"/>
        </a:defRPr>
      </a:lvl6pPr>
      <a:lvl7pPr marL="0" marR="0" indent="0" algn="l" defTabSz="5842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all" i="0" spc="0" strike="noStrike" sz="6400" u="none">
          <a:ln>
            <a:noFill/>
          </a:ln>
          <a:solidFill>
            <a:srgbClr val="606060"/>
          </a:solidFill>
          <a:uFillTx/>
          <a:latin typeface="+mj-lt"/>
          <a:ea typeface="+mj-ea"/>
          <a:cs typeface="+mj-cs"/>
          <a:sym typeface="Gill Sans Light"/>
        </a:defRPr>
      </a:lvl7pPr>
      <a:lvl8pPr marL="0" marR="0" indent="0" algn="l" defTabSz="5842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all" i="0" spc="0" strike="noStrike" sz="6400" u="none">
          <a:ln>
            <a:noFill/>
          </a:ln>
          <a:solidFill>
            <a:srgbClr val="606060"/>
          </a:solidFill>
          <a:uFillTx/>
          <a:latin typeface="+mj-lt"/>
          <a:ea typeface="+mj-ea"/>
          <a:cs typeface="+mj-cs"/>
          <a:sym typeface="Gill Sans Light"/>
        </a:defRPr>
      </a:lvl8pPr>
      <a:lvl9pPr marL="0" marR="0" indent="0" algn="l" defTabSz="5842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all" i="0" spc="0" strike="noStrike" sz="6400" u="none">
          <a:ln>
            <a:noFill/>
          </a:ln>
          <a:solidFill>
            <a:srgbClr val="606060"/>
          </a:solidFill>
          <a:uFillTx/>
          <a:latin typeface="+mj-lt"/>
          <a:ea typeface="+mj-ea"/>
          <a:cs typeface="+mj-cs"/>
          <a:sym typeface="Gill Sans Light"/>
        </a:defRPr>
      </a:lvl9pPr>
    </p:titleStyle>
    <p:bodyStyle>
      <a:lvl1pPr marL="419100" marR="0" indent="-4191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30000"/>
        <a:buFontTx/>
        <a:buBlip>
          <a:blip r:embed="rId3"/>
        </a:buBlip>
        <a:tabLst/>
        <a:defRPr b="0" baseline="0" cap="none" i="0" spc="0" strike="noStrike" sz="3400" u="none">
          <a:ln>
            <a:noFill/>
          </a:ln>
          <a:solidFill>
            <a:srgbClr val="606060"/>
          </a:solidFill>
          <a:uFillTx/>
          <a:latin typeface="+mn-lt"/>
          <a:ea typeface="+mn-ea"/>
          <a:cs typeface="+mn-cs"/>
          <a:sym typeface="Gill Sans"/>
        </a:defRPr>
      </a:lvl1pPr>
      <a:lvl2pPr marL="838200" marR="0" indent="-4191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30000"/>
        <a:buFontTx/>
        <a:buBlip>
          <a:blip r:embed="rId3"/>
        </a:buBlip>
        <a:tabLst/>
        <a:defRPr b="0" baseline="0" cap="none" i="0" spc="0" strike="noStrike" sz="3400" u="none">
          <a:ln>
            <a:noFill/>
          </a:ln>
          <a:solidFill>
            <a:srgbClr val="606060"/>
          </a:solidFill>
          <a:uFillTx/>
          <a:latin typeface="+mn-lt"/>
          <a:ea typeface="+mn-ea"/>
          <a:cs typeface="+mn-cs"/>
          <a:sym typeface="Gill Sans"/>
        </a:defRPr>
      </a:lvl2pPr>
      <a:lvl3pPr marL="1257300" marR="0" indent="-4191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30000"/>
        <a:buFontTx/>
        <a:buBlip>
          <a:blip r:embed="rId3"/>
        </a:buBlip>
        <a:tabLst/>
        <a:defRPr b="0" baseline="0" cap="none" i="0" spc="0" strike="noStrike" sz="3400" u="none">
          <a:ln>
            <a:noFill/>
          </a:ln>
          <a:solidFill>
            <a:srgbClr val="606060"/>
          </a:solidFill>
          <a:uFillTx/>
          <a:latin typeface="+mn-lt"/>
          <a:ea typeface="+mn-ea"/>
          <a:cs typeface="+mn-cs"/>
          <a:sym typeface="Gill Sans"/>
        </a:defRPr>
      </a:lvl3pPr>
      <a:lvl4pPr marL="1676400" marR="0" indent="-4191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30000"/>
        <a:buFontTx/>
        <a:buBlip>
          <a:blip r:embed="rId3"/>
        </a:buBlip>
        <a:tabLst/>
        <a:defRPr b="0" baseline="0" cap="none" i="0" spc="0" strike="noStrike" sz="3400" u="none">
          <a:ln>
            <a:noFill/>
          </a:ln>
          <a:solidFill>
            <a:srgbClr val="606060"/>
          </a:solidFill>
          <a:uFillTx/>
          <a:latin typeface="+mn-lt"/>
          <a:ea typeface="+mn-ea"/>
          <a:cs typeface="+mn-cs"/>
          <a:sym typeface="Gill Sans"/>
        </a:defRPr>
      </a:lvl4pPr>
      <a:lvl5pPr marL="2095500" marR="0" indent="-4191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30000"/>
        <a:buFontTx/>
        <a:buBlip>
          <a:blip r:embed="rId3"/>
        </a:buBlip>
        <a:tabLst/>
        <a:defRPr b="0" baseline="0" cap="none" i="0" spc="0" strike="noStrike" sz="3400" u="none">
          <a:ln>
            <a:noFill/>
          </a:ln>
          <a:solidFill>
            <a:srgbClr val="606060"/>
          </a:solidFill>
          <a:uFillTx/>
          <a:latin typeface="+mn-lt"/>
          <a:ea typeface="+mn-ea"/>
          <a:cs typeface="+mn-cs"/>
          <a:sym typeface="Gill Sans"/>
        </a:defRPr>
      </a:lvl5pPr>
      <a:lvl6pPr marL="2514600" marR="0" indent="-4191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30000"/>
        <a:buFontTx/>
        <a:buBlip>
          <a:blip r:embed="rId3"/>
        </a:buBlip>
        <a:tabLst/>
        <a:defRPr b="0" baseline="0" cap="none" i="0" spc="0" strike="noStrike" sz="3400" u="none">
          <a:ln>
            <a:noFill/>
          </a:ln>
          <a:solidFill>
            <a:srgbClr val="606060"/>
          </a:solidFill>
          <a:uFillTx/>
          <a:latin typeface="+mn-lt"/>
          <a:ea typeface="+mn-ea"/>
          <a:cs typeface="+mn-cs"/>
          <a:sym typeface="Gill Sans"/>
        </a:defRPr>
      </a:lvl6pPr>
      <a:lvl7pPr marL="2933700" marR="0" indent="-4191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30000"/>
        <a:buFontTx/>
        <a:buBlip>
          <a:blip r:embed="rId3"/>
        </a:buBlip>
        <a:tabLst/>
        <a:defRPr b="0" baseline="0" cap="none" i="0" spc="0" strike="noStrike" sz="3400" u="none">
          <a:ln>
            <a:noFill/>
          </a:ln>
          <a:solidFill>
            <a:srgbClr val="606060"/>
          </a:solidFill>
          <a:uFillTx/>
          <a:latin typeface="+mn-lt"/>
          <a:ea typeface="+mn-ea"/>
          <a:cs typeface="+mn-cs"/>
          <a:sym typeface="Gill Sans"/>
        </a:defRPr>
      </a:lvl7pPr>
      <a:lvl8pPr marL="3352800" marR="0" indent="-4191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30000"/>
        <a:buFontTx/>
        <a:buBlip>
          <a:blip r:embed="rId3"/>
        </a:buBlip>
        <a:tabLst/>
        <a:defRPr b="0" baseline="0" cap="none" i="0" spc="0" strike="noStrike" sz="3400" u="none">
          <a:ln>
            <a:noFill/>
          </a:ln>
          <a:solidFill>
            <a:srgbClr val="606060"/>
          </a:solidFill>
          <a:uFillTx/>
          <a:latin typeface="+mn-lt"/>
          <a:ea typeface="+mn-ea"/>
          <a:cs typeface="+mn-cs"/>
          <a:sym typeface="Gill Sans"/>
        </a:defRPr>
      </a:lvl8pPr>
      <a:lvl9pPr marL="3771900" marR="0" indent="-4191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30000"/>
        <a:buFontTx/>
        <a:buBlip>
          <a:blip r:embed="rId3"/>
        </a:buBlip>
        <a:tabLst/>
        <a:defRPr b="0" baseline="0" cap="none" i="0" spc="0" strike="noStrike" sz="3400" u="none">
          <a:ln>
            <a:noFill/>
          </a:ln>
          <a:solidFill>
            <a:srgbClr val="606060"/>
          </a:solidFill>
          <a:uFillTx/>
          <a:latin typeface="+mn-lt"/>
          <a:ea typeface="+mn-ea"/>
          <a:cs typeface="+mn-cs"/>
          <a:sym typeface="Gill Sans"/>
        </a:defRPr>
      </a:lvl9pPr>
    </p:bodyStyle>
    <p:otherStyle>
      <a:lvl1pPr marL="0" marR="0" indent="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1pPr>
      <a:lvl2pPr marL="0" marR="0" indent="228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2pPr>
      <a:lvl3pPr marL="0" marR="0" indent="457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3pPr>
      <a:lvl4pPr marL="0" marR="0" indent="685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4pPr>
      <a:lvl5pPr marL="0" marR="0" indent="9144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5pPr>
      <a:lvl6pPr marL="0" marR="0" indent="11430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6pPr>
      <a:lvl7pPr marL="0" marR="0" indent="1371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7pPr>
      <a:lvl8pPr marL="0" marR="0" indent="1600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8pPr>
      <a:lvl9pPr marL="0" marR="0" indent="1828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png"/></Relationships>
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10.png"/><Relationship Id="rId3" Type="http://schemas.openxmlformats.org/officeDocument/2006/relationships/image" Target="../media/image11.png"/><Relationship Id="rId4" Type="http://schemas.openxmlformats.org/officeDocument/2006/relationships/image" Target="../media/image12.png"/></Relationships>
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Relationship Id="rId4" Type="http://schemas.openxmlformats.org/officeDocument/2006/relationships/image" Target="../media/image15.png"/></Relationships>
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16.png"/><Relationship Id="rId3" Type="http://schemas.openxmlformats.org/officeDocument/2006/relationships/image" Target="../media/image17.png"/><Relationship Id="rId4" Type="http://schemas.openxmlformats.org/officeDocument/2006/relationships/image" Target="../media/image18.png"/></Relationships>
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png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0.xml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Relationship Id="rId3" Type="http://schemas.openxmlformats.org/officeDocument/2006/relationships/image" Target="../media/image1.tif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png"/><Relationship Id="rId3" Type="http://schemas.openxmlformats.org/officeDocument/2006/relationships/image" Target="../media/image5.png"/></Relationships>
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.tif"/><Relationship Id="rId3" Type="http://schemas.openxmlformats.org/officeDocument/2006/relationships/image" Target="../media/image3.tif"/></Relationships>
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png"/></Relationships>
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png"/><Relationship Id="rId3" Type="http://schemas.openxmlformats.org/officeDocument/2006/relationships/image" Target="../media/image4.tif"/></Relationships>
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8.png"/><Relationship Id="rId3" Type="http://schemas.openxmlformats.org/officeDocument/2006/relationships/image" Target="../media/image9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Development of electronics modules as communication bridges in test setups"/>
          <p:cNvSpPr txBox="1"/>
          <p:nvPr>
            <p:ph type="ctrTitle"/>
          </p:nvPr>
        </p:nvSpPr>
        <p:spPr>
          <a:xfrm>
            <a:off x="601144" y="5426486"/>
            <a:ext cx="11988801" cy="2032001"/>
          </a:xfrm>
          <a:prstGeom prst="rect">
            <a:avLst/>
          </a:prstGeom>
        </p:spPr>
        <p:txBody>
          <a:bodyPr/>
          <a:lstStyle>
            <a:lvl1pPr defTabSz="566674">
              <a:lnSpc>
                <a:spcPct val="100000"/>
              </a:lnSpc>
              <a:spcBef>
                <a:spcPts val="4000"/>
              </a:spcBef>
              <a:defRPr cap="none" sz="5820">
                <a:latin typeface="+mn-lt"/>
                <a:ea typeface="+mn-ea"/>
                <a:cs typeface="+mn-cs"/>
                <a:sym typeface="Gill Sans"/>
              </a:defRPr>
            </a:lvl1pPr>
          </a:lstStyle>
          <a:p>
            <a:pPr/>
            <a:r>
              <a:t>Development of electronics modules as communication bridges in test setups</a:t>
            </a:r>
          </a:p>
        </p:txBody>
      </p:sp>
      <p:sp>
        <p:nvSpPr>
          <p:cNvPr id="132" name="Katharina Härdl and Franziska Große-Kreul…"/>
          <p:cNvSpPr txBox="1"/>
          <p:nvPr>
            <p:ph type="subTitle" sz="quarter" idx="1"/>
          </p:nvPr>
        </p:nvSpPr>
        <p:spPr>
          <a:xfrm>
            <a:off x="574532" y="7816197"/>
            <a:ext cx="11855737" cy="1033590"/>
          </a:xfrm>
          <a:prstGeom prst="rect">
            <a:avLst/>
          </a:prstGeom>
        </p:spPr>
        <p:txBody>
          <a:bodyPr/>
          <a:lstStyle/>
          <a:p>
            <a:pPr defTabSz="479044">
              <a:defRPr sz="2870"/>
            </a:pPr>
            <a:r>
              <a:t>Katharina Härdl and Franziska Große-Kreul</a:t>
            </a:r>
          </a:p>
          <a:p>
            <a:pPr lvl="4" defTabSz="479044">
              <a:defRPr sz="2870"/>
            </a:pPr>
            <a:r>
              <a:t>Supervisor: Severin Haas                                                              </a:t>
            </a:r>
            <a:r>
              <a:rPr sz="2214"/>
              <a:t>17.05.2019</a:t>
            </a:r>
          </a:p>
        </p:txBody>
      </p:sp>
      <p:pic>
        <p:nvPicPr>
          <p:cNvPr id="133" name="Screenshot 2019-05-16 at 5.30.52 PM.png" descr="Screenshot 2019-05-16 at 5.30.52 PM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703967" y="620824"/>
            <a:ext cx="9783156" cy="4447952"/>
          </a:xfrm>
          <a:prstGeom prst="rect">
            <a:avLst/>
          </a:prstGeom>
          <a:ln w="12700">
            <a:miter lim="400000"/>
          </a:ln>
          <a:effectLst>
            <a:outerShdw sx="100000" sy="100000" kx="0" ky="0" algn="b" rotWithShape="0" blurRad="63500" dist="25400" dir="5400000">
              <a:srgbClr val="000000">
                <a:alpha val="50000"/>
              </a:srgbClr>
            </a:outerShdw>
          </a:effectLst>
        </p:spPr>
      </p:pic>
    </p:spTree>
  </p:cSld>
  <p:clrMapOvr>
    <a:masterClrMapping/>
  </p:clrMapOvr>
  <p:transition xmlns:p14="http://schemas.microsoft.com/office/powerpoint/2010/main"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5" name="Screenshot 2019-05-16 at 10.04.47 AM.png" descr="Screenshot 2019-05-16 at 10.04.47 AM.png"/>
          <p:cNvPicPr>
            <a:picLocks noChangeAspect="0"/>
          </p:cNvPicPr>
          <p:nvPr>
            <p:ph type="pic" idx="13"/>
          </p:nvPr>
        </p:nvPicPr>
        <p:blipFill>
          <a:blip r:embed="rId2">
            <a:extLst/>
          </a:blip>
          <a:stretch>
            <a:fillRect/>
          </a:stretch>
        </p:blipFill>
        <p:spPr>
          <a:xfrm>
            <a:off x="6521449" y="1231902"/>
            <a:ext cx="5981701" cy="3937001"/>
          </a:xfrm>
          <a:prstGeom prst="rect">
            <a:avLst/>
          </a:prstGeom>
        </p:spPr>
      </p:pic>
      <p:pic>
        <p:nvPicPr>
          <p:cNvPr id="176" name="Screenshot 2019-05-16 at 10.02.12 AM.png" descr="Screenshot 2019-05-16 at 10.02.12 AM.png"/>
          <p:cNvPicPr>
            <a:picLocks noChangeAspect="0"/>
          </p:cNvPicPr>
          <p:nvPr>
            <p:ph type="pic" idx="14"/>
          </p:nvPr>
        </p:nvPicPr>
        <p:blipFill>
          <a:blip r:embed="rId3">
            <a:extLst/>
          </a:blip>
          <a:stretch>
            <a:fillRect/>
          </a:stretch>
        </p:blipFill>
        <p:spPr>
          <a:xfrm>
            <a:off x="6527800" y="5200649"/>
            <a:ext cx="5981701" cy="3975101"/>
          </a:xfrm>
          <a:prstGeom prst="rect">
            <a:avLst/>
          </a:prstGeom>
        </p:spPr>
      </p:pic>
      <p:pic>
        <p:nvPicPr>
          <p:cNvPr id="177" name="Screenshot 2019-05-16 at 10.03.11 AM.png" descr="Screenshot 2019-05-16 at 10.03.11 AM.png"/>
          <p:cNvPicPr>
            <a:picLocks noChangeAspect="0"/>
          </p:cNvPicPr>
          <p:nvPr>
            <p:ph type="pic" idx="15"/>
          </p:nvPr>
        </p:nvPicPr>
        <p:blipFill>
          <a:blip r:embed="rId4">
            <a:extLst/>
          </a:blip>
          <a:stretch>
            <a:fillRect/>
          </a:stretch>
        </p:blipFill>
        <p:spPr>
          <a:xfrm>
            <a:off x="1097414" y="2920681"/>
            <a:ext cx="4612371" cy="6326683"/>
          </a:xfrm>
          <a:prstGeom prst="rect">
            <a:avLst/>
          </a:prstGeom>
        </p:spPr>
      </p:pic>
      <p:sp>
        <p:nvSpPr>
          <p:cNvPr id="178" name="Visits…"/>
          <p:cNvSpPr txBox="1"/>
          <p:nvPr/>
        </p:nvSpPr>
        <p:spPr>
          <a:xfrm>
            <a:off x="1015243" y="931468"/>
            <a:ext cx="4776714" cy="2984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5000"/>
            </a:pPr>
            <a:r>
              <a:t>Visits </a:t>
            </a:r>
          </a:p>
          <a:p>
            <a:pPr>
              <a:defRPr sz="5000"/>
            </a:pPr>
            <a:r>
              <a:rPr sz="4000"/>
              <a:t>Large Magnet Facility</a:t>
            </a:r>
            <a:r>
              <a:t> 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0" name="Screenshot 2019-05-16 at 3.13.26 PM.png" descr="Screenshot 2019-05-16 at 3.13.26 PM.png"/>
          <p:cNvPicPr>
            <a:picLocks noChangeAspect="0"/>
          </p:cNvPicPr>
          <p:nvPr>
            <p:ph type="pic" idx="13"/>
          </p:nvPr>
        </p:nvPicPr>
        <p:blipFill>
          <a:blip r:embed="rId2">
            <a:extLst/>
          </a:blip>
          <a:stretch>
            <a:fillRect/>
          </a:stretch>
        </p:blipFill>
        <p:spPr>
          <a:xfrm>
            <a:off x="6527800" y="889000"/>
            <a:ext cx="5981700" cy="3937000"/>
          </a:xfrm>
          <a:prstGeom prst="rect">
            <a:avLst/>
          </a:prstGeom>
        </p:spPr>
      </p:pic>
      <p:pic>
        <p:nvPicPr>
          <p:cNvPr id="181" name="Screenshot 2019-05-16 at 3.15.17 PM.png" descr="Screenshot 2019-05-16 at 3.15.17 PM.png"/>
          <p:cNvPicPr>
            <a:picLocks noChangeAspect="0"/>
          </p:cNvPicPr>
          <p:nvPr>
            <p:ph type="pic" idx="14"/>
          </p:nvPr>
        </p:nvPicPr>
        <p:blipFill>
          <a:blip r:embed="rId3">
            <a:extLst/>
          </a:blip>
          <a:stretch>
            <a:fillRect/>
          </a:stretch>
        </p:blipFill>
        <p:spPr>
          <a:xfrm>
            <a:off x="6527800" y="4914900"/>
            <a:ext cx="5981700" cy="3975100"/>
          </a:xfrm>
          <a:prstGeom prst="rect">
            <a:avLst/>
          </a:prstGeom>
        </p:spPr>
      </p:pic>
      <p:pic>
        <p:nvPicPr>
          <p:cNvPr id="182" name="Screenshot 2019-05-16 at 3.14.08 PM.png" descr="Screenshot 2019-05-16 at 3.14.08 PM.png"/>
          <p:cNvPicPr>
            <a:picLocks noChangeAspect="0"/>
          </p:cNvPicPr>
          <p:nvPr>
            <p:ph type="pic" idx="15"/>
          </p:nvPr>
        </p:nvPicPr>
        <p:blipFill>
          <a:blip r:embed="rId4">
            <a:extLst/>
          </a:blip>
          <a:stretch>
            <a:fillRect/>
          </a:stretch>
        </p:blipFill>
        <p:spPr>
          <a:xfrm>
            <a:off x="766141" y="2770418"/>
            <a:ext cx="5274918" cy="5993334"/>
          </a:xfrm>
          <a:prstGeom prst="rect">
            <a:avLst/>
          </a:prstGeom>
        </p:spPr>
      </p:pic>
      <p:sp>
        <p:nvSpPr>
          <p:cNvPr id="183" name="Neutrino Platform"/>
          <p:cNvSpPr txBox="1"/>
          <p:nvPr/>
        </p:nvSpPr>
        <p:spPr>
          <a:xfrm>
            <a:off x="1334574" y="1299484"/>
            <a:ext cx="3916860" cy="685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000"/>
            </a:lvl1pPr>
          </a:lstStyle>
          <a:p>
            <a:pPr/>
            <a:r>
              <a:t>Neutrino Platform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5" name="Screenshot 2019-05-16 at 5.24.12 PM.png" descr="Screenshot 2019-05-16 at 5.24.12 PM.png"/>
          <p:cNvPicPr>
            <a:picLocks noChangeAspect="0"/>
          </p:cNvPicPr>
          <p:nvPr>
            <p:ph type="pic" idx="13"/>
          </p:nvPr>
        </p:nvPicPr>
        <p:blipFill>
          <a:blip r:embed="rId2">
            <a:extLst/>
          </a:blip>
          <a:stretch>
            <a:fillRect/>
          </a:stretch>
        </p:blipFill>
        <p:spPr>
          <a:xfrm>
            <a:off x="6527800" y="889000"/>
            <a:ext cx="5981700" cy="3937000"/>
          </a:xfrm>
          <a:prstGeom prst="rect">
            <a:avLst/>
          </a:prstGeom>
        </p:spPr>
      </p:pic>
      <p:pic>
        <p:nvPicPr>
          <p:cNvPr id="186" name="Screenshot 2019-05-16 at 5.28.38 PM.png" descr="Screenshot 2019-05-16 at 5.28.38 PM.png"/>
          <p:cNvPicPr>
            <a:picLocks noChangeAspect="0"/>
          </p:cNvPicPr>
          <p:nvPr>
            <p:ph type="pic" idx="14"/>
          </p:nvPr>
        </p:nvPicPr>
        <p:blipFill>
          <a:blip r:embed="rId3">
            <a:extLst/>
          </a:blip>
          <a:stretch>
            <a:fillRect/>
          </a:stretch>
        </p:blipFill>
        <p:spPr>
          <a:xfrm>
            <a:off x="6527800" y="4914900"/>
            <a:ext cx="5981700" cy="3975100"/>
          </a:xfrm>
          <a:prstGeom prst="rect">
            <a:avLst/>
          </a:prstGeom>
        </p:spPr>
      </p:pic>
      <p:pic>
        <p:nvPicPr>
          <p:cNvPr id="187" name="Screenshot 2019-05-16 at 5.23.36 PM.png" descr="Screenshot 2019-05-16 at 5.23.36 PM.png"/>
          <p:cNvPicPr>
            <a:picLocks noChangeAspect="0"/>
          </p:cNvPicPr>
          <p:nvPr>
            <p:ph type="pic" idx="15"/>
          </p:nvPr>
        </p:nvPicPr>
        <p:blipFill>
          <a:blip r:embed="rId4">
            <a:extLst/>
          </a:blip>
          <a:stretch>
            <a:fillRect/>
          </a:stretch>
        </p:blipFill>
        <p:spPr>
          <a:xfrm>
            <a:off x="766141" y="2770418"/>
            <a:ext cx="5274918" cy="5993334"/>
          </a:xfrm>
          <a:prstGeom prst="rect">
            <a:avLst/>
          </a:prstGeom>
        </p:spPr>
      </p:pic>
      <p:sp>
        <p:nvSpPr>
          <p:cNvPr id="188" name="Control Center"/>
          <p:cNvSpPr txBox="1"/>
          <p:nvPr/>
        </p:nvSpPr>
        <p:spPr>
          <a:xfrm>
            <a:off x="1537290" y="1299484"/>
            <a:ext cx="3369420" cy="685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000"/>
            </a:lvl1pPr>
          </a:lstStyle>
          <a:p>
            <a:pPr/>
            <a:r>
              <a:t>Control Center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Thank you for listening…"/>
          <p:cNvSpPr txBox="1"/>
          <p:nvPr>
            <p:ph type="title"/>
          </p:nvPr>
        </p:nvSpPr>
        <p:spPr>
          <a:xfrm>
            <a:off x="1130300" y="3844923"/>
            <a:ext cx="11988800" cy="2032001"/>
          </a:xfrm>
          <a:prstGeom prst="rect">
            <a:avLst/>
          </a:prstGeom>
        </p:spPr>
        <p:txBody>
          <a:bodyPr/>
          <a:lstStyle/>
          <a:p>
            <a:pPr defTabSz="391414">
              <a:lnSpc>
                <a:spcPct val="100000"/>
              </a:lnSpc>
              <a:spcBef>
                <a:spcPts val="2800"/>
              </a:spcBef>
              <a:defRPr cap="none" sz="5360">
                <a:latin typeface="+mn-lt"/>
                <a:ea typeface="+mn-ea"/>
                <a:cs typeface="+mn-cs"/>
                <a:sym typeface="Gill Sans"/>
              </a:defRPr>
            </a:pPr>
            <a:r>
              <a:t>Thank you for listening</a:t>
            </a:r>
          </a:p>
          <a:p>
            <a:pPr lvl="3" defTabSz="391414">
              <a:lnSpc>
                <a:spcPct val="100000"/>
              </a:lnSpc>
              <a:spcBef>
                <a:spcPts val="2800"/>
              </a:spcBef>
              <a:defRPr cap="none" sz="5360">
                <a:latin typeface="+mn-lt"/>
                <a:ea typeface="+mn-ea"/>
                <a:cs typeface="+mn-cs"/>
                <a:sym typeface="Gill Sans"/>
              </a:defRPr>
            </a:pPr>
            <a:r>
              <a:t>               Are there any questions?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Table of content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spcBef>
                <a:spcPts val="4200"/>
              </a:spcBef>
              <a:defRPr cap="none" sz="6000">
                <a:latin typeface="+mn-lt"/>
                <a:ea typeface="+mn-ea"/>
                <a:cs typeface="+mn-cs"/>
                <a:sym typeface="Gill Sans"/>
              </a:defRPr>
            </a:lvl1pPr>
          </a:lstStyle>
          <a:p>
            <a:pPr/>
            <a:r>
              <a:t>Table of contents</a:t>
            </a:r>
          </a:p>
        </p:txBody>
      </p:sp>
      <p:sp>
        <p:nvSpPr>
          <p:cNvPr id="136" name="Our task…"/>
          <p:cNvSpPr txBox="1"/>
          <p:nvPr>
            <p:ph type="body" idx="1"/>
          </p:nvPr>
        </p:nvSpPr>
        <p:spPr>
          <a:xfrm>
            <a:off x="508000" y="2578100"/>
            <a:ext cx="11739904" cy="6652808"/>
          </a:xfrm>
          <a:prstGeom prst="rect">
            <a:avLst/>
          </a:prstGeom>
        </p:spPr>
        <p:txBody>
          <a:bodyPr anchor="t"/>
          <a:lstStyle/>
          <a:p>
            <a:pPr marL="201167" indent="-201167" defTabSz="280415">
              <a:spcBef>
                <a:spcPts val="2000"/>
              </a:spcBef>
              <a:buBlip>
                <a:blip r:embed="rId2"/>
              </a:buBlip>
              <a:defRPr sz="2880"/>
            </a:pPr>
            <a:r>
              <a:t>Our task</a:t>
            </a:r>
          </a:p>
          <a:p>
            <a:pPr marL="201167" indent="-201167" defTabSz="280415">
              <a:spcBef>
                <a:spcPts val="2000"/>
              </a:spcBef>
              <a:buBlip>
                <a:blip r:embed="rId2"/>
              </a:buBlip>
              <a:defRPr sz="2880"/>
            </a:pPr>
            <a:r>
              <a:t>What is a quench?</a:t>
            </a:r>
          </a:p>
          <a:p>
            <a:pPr marL="201167" indent="-201167" defTabSz="280415">
              <a:spcBef>
                <a:spcPts val="2000"/>
              </a:spcBef>
              <a:buBlip>
                <a:blip r:embed="rId2"/>
              </a:buBlip>
              <a:defRPr sz="2880"/>
            </a:pPr>
            <a:r>
              <a:t>Quench protection</a:t>
            </a:r>
          </a:p>
          <a:p>
            <a:pPr marL="201167" indent="-201167" defTabSz="280415">
              <a:spcBef>
                <a:spcPts val="2000"/>
              </a:spcBef>
              <a:buBlip>
                <a:blip r:embed="rId2"/>
              </a:buBlip>
              <a:defRPr sz="2880"/>
            </a:pPr>
            <a:r>
              <a:t>Kicad</a:t>
            </a:r>
          </a:p>
          <a:p>
            <a:pPr marL="201167" indent="-201167" defTabSz="280415">
              <a:spcBef>
                <a:spcPts val="2000"/>
              </a:spcBef>
              <a:buBlip>
                <a:blip r:embed="rId2"/>
              </a:buBlip>
              <a:defRPr sz="2880"/>
            </a:pPr>
            <a:r>
              <a:t>Communication bridge</a:t>
            </a:r>
          </a:p>
          <a:p>
            <a:pPr lvl="1" marL="402335" indent="-201167" defTabSz="280415">
              <a:spcBef>
                <a:spcPts val="2000"/>
              </a:spcBef>
              <a:buBlip>
                <a:blip r:embed="rId2"/>
              </a:buBlip>
              <a:defRPr sz="2880"/>
            </a:pPr>
            <a:r>
              <a:t>Circuit diagram</a:t>
            </a:r>
          </a:p>
          <a:p>
            <a:pPr lvl="1" marL="402335" indent="-201167" defTabSz="280415">
              <a:spcBef>
                <a:spcPts val="2000"/>
              </a:spcBef>
              <a:buBlip>
                <a:blip r:embed="rId2"/>
              </a:buBlip>
              <a:defRPr sz="2880"/>
            </a:pPr>
            <a:r>
              <a:t>Soldered board</a:t>
            </a:r>
          </a:p>
          <a:p>
            <a:pPr marL="201167" indent="-201167" defTabSz="280415">
              <a:spcBef>
                <a:spcPts val="2000"/>
              </a:spcBef>
              <a:buBlip>
                <a:blip r:embed="rId2"/>
              </a:buBlip>
              <a:defRPr sz="2880"/>
            </a:pPr>
            <a:r>
              <a:t>Visits</a:t>
            </a:r>
          </a:p>
          <a:p>
            <a:pPr lvl="1" marL="402335" indent="-201167" defTabSz="280415">
              <a:spcBef>
                <a:spcPts val="2000"/>
              </a:spcBef>
              <a:buBlip>
                <a:blip r:embed="rId2"/>
              </a:buBlip>
              <a:defRPr sz="2880"/>
            </a:pPr>
            <a:r>
              <a:t>Large Magnet Facility </a:t>
            </a:r>
          </a:p>
          <a:p>
            <a:pPr lvl="1" marL="402335" indent="-201167" defTabSz="280415">
              <a:spcBef>
                <a:spcPts val="2000"/>
              </a:spcBef>
              <a:buBlip>
                <a:blip r:embed="rId2"/>
              </a:buBlip>
              <a:defRPr sz="2880"/>
            </a:pPr>
            <a:r>
              <a:t>Neutrino Platform and Control Center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Our task"/>
          <p:cNvSpPr txBox="1"/>
          <p:nvPr>
            <p:ph type="body" idx="13"/>
          </p:nvPr>
        </p:nvSpPr>
        <p:spPr>
          <a:xfrm>
            <a:off x="508000" y="1870331"/>
            <a:ext cx="11988801" cy="1041401"/>
          </a:xfrm>
          <a:prstGeom prst="rect">
            <a:avLst/>
          </a:prstGeom>
        </p:spPr>
        <p:txBody>
          <a:bodyPr/>
          <a:lstStyle>
            <a:lvl1pPr>
              <a:defRPr sz="6500"/>
            </a:lvl1pPr>
          </a:lstStyle>
          <a:p>
            <a:pPr/>
            <a:r>
              <a:t>Our task</a:t>
            </a:r>
          </a:p>
        </p:txBody>
      </p:sp>
      <p:sp>
        <p:nvSpPr>
          <p:cNvPr id="139" name="Build a communication bridge which connects the electronics board under test with a computer to test it."/>
          <p:cNvSpPr txBox="1"/>
          <p:nvPr>
            <p:ph type="body" idx="14"/>
          </p:nvPr>
        </p:nvSpPr>
        <p:spPr>
          <a:xfrm>
            <a:off x="1269999" y="2927349"/>
            <a:ext cx="10464801" cy="3898902"/>
          </a:xfrm>
          <a:prstGeom prst="rect">
            <a:avLst/>
          </a:prstGeom>
        </p:spPr>
        <p:txBody>
          <a:bodyPr/>
          <a:lstStyle>
            <a:lvl1pPr>
              <a:defRPr sz="5700"/>
            </a:lvl1pPr>
          </a:lstStyle>
          <a:p>
            <a:pPr/>
            <a:r>
              <a:t>Build a communication bridge which connects the electronics board under test with a computer to test it.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What is a quench?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spcBef>
                <a:spcPts val="4200"/>
              </a:spcBef>
              <a:defRPr cap="none" sz="6000">
                <a:latin typeface="+mn-lt"/>
                <a:ea typeface="+mn-ea"/>
                <a:cs typeface="+mn-cs"/>
                <a:sym typeface="Gill Sans"/>
              </a:defRPr>
            </a:lvl1pPr>
          </a:lstStyle>
          <a:p>
            <a:pPr/>
            <a:r>
              <a:t>What is a quench?</a:t>
            </a:r>
          </a:p>
        </p:txBody>
      </p:sp>
      <p:sp>
        <p:nvSpPr>
          <p:cNvPr id="142" name="Sudden terminations of magnet operations…"/>
          <p:cNvSpPr txBox="1"/>
          <p:nvPr>
            <p:ph type="body" sz="half" idx="1"/>
          </p:nvPr>
        </p:nvSpPr>
        <p:spPr>
          <a:xfrm>
            <a:off x="5689704" y="2971799"/>
            <a:ext cx="6966367" cy="5562601"/>
          </a:xfrm>
          <a:prstGeom prst="rect">
            <a:avLst/>
          </a:prstGeom>
        </p:spPr>
        <p:txBody>
          <a:bodyPr anchor="t"/>
          <a:lstStyle/>
          <a:p>
            <a:pPr marL="302005" indent="-302005" defTabSz="479044">
              <a:spcBef>
                <a:spcPts val="2600"/>
              </a:spcBef>
              <a:buBlip>
                <a:blip r:embed="rId2"/>
              </a:buBlip>
              <a:defRPr sz="3690"/>
            </a:pPr>
            <a:r>
              <a:t>Sudden terminations of magnet operations</a:t>
            </a:r>
          </a:p>
          <a:p>
            <a:pPr marL="302005" indent="-302005" defTabSz="479044">
              <a:spcBef>
                <a:spcPts val="2600"/>
              </a:spcBef>
              <a:buBlip>
                <a:blip r:embed="rId2"/>
              </a:buBlip>
              <a:defRPr sz="3690"/>
            </a:pPr>
            <a:r>
              <a:t>Rapid change of superconducting to resistive state </a:t>
            </a:r>
          </a:p>
          <a:p>
            <a:pPr marL="302005" indent="-302005" defTabSz="479044">
              <a:spcBef>
                <a:spcPts val="2600"/>
              </a:spcBef>
              <a:buBlip>
                <a:blip r:embed="rId2"/>
              </a:buBlip>
              <a:defRPr sz="3690"/>
            </a:pPr>
            <a:r>
              <a:t>Can cause serious damage to the magnet (local thermal hotspot)</a:t>
            </a:r>
          </a:p>
          <a:p>
            <a:pPr marL="302005" indent="-302005" defTabSz="479044">
              <a:spcBef>
                <a:spcPts val="2600"/>
              </a:spcBef>
              <a:buBlip>
                <a:blip r:embed="rId2"/>
              </a:buBlip>
              <a:defRPr sz="3690"/>
            </a:pPr>
            <a:r>
              <a:t>The liquid helium (1.9 K) evaporates, would cause explosion</a:t>
            </a:r>
          </a:p>
        </p:txBody>
      </p:sp>
      <p:pic>
        <p:nvPicPr>
          <p:cNvPr id="143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73192" y="2876654"/>
            <a:ext cx="5178296" cy="2839544"/>
          </a:xfrm>
          <a:prstGeom prst="rect">
            <a:avLst/>
          </a:prstGeom>
          <a:ln w="12700">
            <a:miter lim="400000"/>
          </a:ln>
        </p:spPr>
      </p:pic>
      <p:sp>
        <p:nvSpPr>
          <p:cNvPr id="144" name="Example of consequences of a quench (LHC, 2008)"/>
          <p:cNvSpPr txBox="1"/>
          <p:nvPr/>
        </p:nvSpPr>
        <p:spPr>
          <a:xfrm>
            <a:off x="495999" y="6008290"/>
            <a:ext cx="4932552" cy="1092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3400"/>
            </a:lvl1pPr>
          </a:lstStyle>
          <a:p>
            <a:pPr/>
            <a:r>
              <a:t>Example of consequences of a quench (LHC, 2008)</a:t>
            </a:r>
          </a:p>
        </p:txBody>
      </p:sp>
      <p:sp>
        <p:nvSpPr>
          <p:cNvPr id="145" name="https://www.universetoday.com/21895/first-images-emerge-of-damage-to-the-lhc/"/>
          <p:cNvSpPr txBox="1"/>
          <p:nvPr/>
        </p:nvSpPr>
        <p:spPr>
          <a:xfrm>
            <a:off x="406040" y="5714998"/>
            <a:ext cx="5112470" cy="279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200"/>
            </a:lvl1pPr>
          </a:lstStyle>
          <a:p>
            <a:pPr/>
            <a:r>
              <a:t>https://www.universetoday.com/21895/first-images-emerge-of-damage-to-the-lhc/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Quench protection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spcBef>
                <a:spcPts val="4200"/>
              </a:spcBef>
              <a:defRPr cap="none" sz="6000">
                <a:latin typeface="+mn-lt"/>
                <a:ea typeface="+mn-ea"/>
                <a:cs typeface="+mn-cs"/>
                <a:sym typeface="Gill Sans"/>
              </a:defRPr>
            </a:lvl1pPr>
          </a:lstStyle>
          <a:p>
            <a:pPr/>
            <a:r>
              <a:t>Quench protection</a:t>
            </a:r>
          </a:p>
        </p:txBody>
      </p:sp>
      <p:sp>
        <p:nvSpPr>
          <p:cNvPr id="148" name="To terminate the operation, the quench must be detected…"/>
          <p:cNvSpPr txBox="1"/>
          <p:nvPr>
            <p:ph type="body" idx="1"/>
          </p:nvPr>
        </p:nvSpPr>
        <p:spPr>
          <a:xfrm>
            <a:off x="508000" y="3032123"/>
            <a:ext cx="11988800" cy="5727701"/>
          </a:xfrm>
          <a:prstGeom prst="rect">
            <a:avLst/>
          </a:prstGeom>
        </p:spPr>
        <p:txBody>
          <a:bodyPr/>
          <a:lstStyle/>
          <a:p>
            <a:pPr marL="419099" indent="-419099">
              <a:buBlip>
                <a:blip r:embed="rId2"/>
              </a:buBlip>
              <a:defRPr sz="4500"/>
            </a:pPr>
            <a:r>
              <a:t>To terminate the operation, the quench must be detected</a:t>
            </a:r>
          </a:p>
          <a:p>
            <a:pPr lvl="2">
              <a:buBlip>
                <a:blip r:embed="rId2"/>
              </a:buBlip>
              <a:defRPr sz="4500"/>
            </a:pPr>
            <a:r>
              <a:t>Measuring the voltage across the magnet</a:t>
            </a:r>
          </a:p>
          <a:p>
            <a:pPr lvl="2">
              <a:buBlip>
                <a:blip r:embed="rId2"/>
              </a:buBlip>
              <a:defRPr sz="4500"/>
            </a:pPr>
          </a:p>
          <a:p>
            <a:pPr lvl="3">
              <a:buBlip>
                <a:blip r:embed="rId2"/>
              </a:buBlip>
              <a:defRPr sz="4500"/>
            </a:pPr>
            <a:r>
              <a:t>The quench electronics has to be tested</a:t>
            </a:r>
          </a:p>
        </p:txBody>
      </p:sp>
      <p:pic>
        <p:nvPicPr>
          <p:cNvPr id="149" name="Screenshot 2019-05-16 at 10.58.41 AM.png" descr="Screenshot 2019-05-16 at 10.58.41 AM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849344" y="6227532"/>
            <a:ext cx="6154464" cy="1135291"/>
          </a:xfrm>
          <a:prstGeom prst="rect">
            <a:avLst/>
          </a:prstGeom>
          <a:ln w="12700">
            <a:miter lim="400000"/>
          </a:ln>
          <a:effectLst>
            <a:outerShdw sx="100000" sy="100000" kx="0" ky="0" algn="b" rotWithShape="0" blurRad="63500" dist="25400" dir="5400000">
              <a:srgbClr val="000000">
                <a:alpha val="50000"/>
              </a:srgbClr>
            </a:outerShdw>
          </a:effectLst>
        </p:spPr>
      </p:pic>
    </p:spTree>
  </p:cSld>
  <p:clrMapOvr>
    <a:masterClrMapping/>
  </p:clrMapOvr>
  <p:transition xmlns:p14="http://schemas.microsoft.com/office/powerpoint/2010/main"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Quench Protection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spcBef>
                <a:spcPts val="4200"/>
              </a:spcBef>
              <a:defRPr cap="none" sz="6000">
                <a:latin typeface="+mn-lt"/>
                <a:ea typeface="+mn-ea"/>
                <a:cs typeface="+mn-cs"/>
                <a:sym typeface="Gill Sans"/>
              </a:defRPr>
            </a:lvl1pPr>
          </a:lstStyle>
          <a:p>
            <a:pPr/>
            <a:r>
              <a:t> Quench Protection</a:t>
            </a:r>
          </a:p>
        </p:txBody>
      </p:sp>
      <p:pic>
        <p:nvPicPr>
          <p:cNvPr id="152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368337" y="3003678"/>
            <a:ext cx="6402899" cy="2781260"/>
          </a:xfrm>
          <a:prstGeom prst="rect">
            <a:avLst/>
          </a:prstGeom>
          <a:ln w="12700">
            <a:miter lim="400000"/>
          </a:ln>
        </p:spPr>
      </p:pic>
      <p:pic>
        <p:nvPicPr>
          <p:cNvPr id="153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360640" y="6204165"/>
            <a:ext cx="6418292" cy="2781261"/>
          </a:xfrm>
          <a:prstGeom prst="rect">
            <a:avLst/>
          </a:prstGeom>
          <a:ln w="12700">
            <a:miter lim="400000"/>
          </a:ln>
        </p:spPr>
      </p:pic>
      <p:sp>
        <p:nvSpPr>
          <p:cNvPr id="154" name="Two voltage…"/>
          <p:cNvSpPr txBox="1"/>
          <p:nvPr/>
        </p:nvSpPr>
        <p:spPr>
          <a:xfrm>
            <a:off x="405884" y="3822807"/>
            <a:ext cx="4332016" cy="1143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Two voltage</a:t>
            </a:r>
          </a:p>
          <a:p>
            <a:pPr/>
            <a:r>
              <a:t>measurement channels</a:t>
            </a:r>
          </a:p>
        </p:txBody>
      </p:sp>
      <p:sp>
        <p:nvSpPr>
          <p:cNvPr id="155" name="Internal TE-MPE-EP wiki"/>
          <p:cNvSpPr txBox="1"/>
          <p:nvPr/>
        </p:nvSpPr>
        <p:spPr>
          <a:xfrm>
            <a:off x="5387059" y="5765800"/>
            <a:ext cx="1595960" cy="279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200"/>
            </a:lvl1pPr>
          </a:lstStyle>
          <a:p>
            <a:pPr/>
            <a:r>
              <a:t>Internal TE-MPE-EP wiki</a:t>
            </a:r>
          </a:p>
        </p:txBody>
      </p:sp>
      <p:sp>
        <p:nvSpPr>
          <p:cNvPr id="156" name="Internal TE-MPE-EP wiki"/>
          <p:cNvSpPr txBox="1"/>
          <p:nvPr/>
        </p:nvSpPr>
        <p:spPr>
          <a:xfrm>
            <a:off x="5387059" y="8963904"/>
            <a:ext cx="1595960" cy="279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200"/>
            </a:lvl1pPr>
          </a:lstStyle>
          <a:p>
            <a:pPr/>
            <a:r>
              <a:t>Internal TE-MPE-EP wiki</a:t>
            </a:r>
          </a:p>
        </p:txBody>
      </p:sp>
      <p:sp>
        <p:nvSpPr>
          <p:cNvPr id="157" name="One voltage and one current…"/>
          <p:cNvSpPr txBox="1"/>
          <p:nvPr/>
        </p:nvSpPr>
        <p:spPr>
          <a:xfrm>
            <a:off x="-126023" y="6762945"/>
            <a:ext cx="5395830" cy="1663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/>
            <a:r>
              <a:t>One voltage and one current</a:t>
            </a:r>
          </a:p>
          <a:p>
            <a:pPr/>
            <a:r>
              <a:t>measurement channel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9" name="Screenshot 2019-05-16 at 9.56.21 AM.png" descr="Screenshot 2019-05-16 at 9.56.21 AM.png"/>
          <p:cNvPicPr>
            <a:picLocks noChangeAspect="0"/>
          </p:cNvPicPr>
          <p:nvPr>
            <p:ph type="pic" idx="13"/>
          </p:nvPr>
        </p:nvPicPr>
        <p:blipFill>
          <a:blip r:embed="rId2">
            <a:extLst/>
          </a:blip>
          <a:stretch>
            <a:fillRect/>
          </a:stretch>
        </p:blipFill>
        <p:spPr>
          <a:xfrm>
            <a:off x="432519" y="4052434"/>
            <a:ext cx="12139762" cy="4544332"/>
          </a:xfrm>
          <a:prstGeom prst="rect">
            <a:avLst/>
          </a:prstGeom>
        </p:spPr>
      </p:pic>
      <p:sp>
        <p:nvSpPr>
          <p:cNvPr id="160" name="Kicad - Creating a circuit diagram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spcBef>
                <a:spcPts val="4200"/>
              </a:spcBef>
              <a:defRPr cap="none" sz="6000">
                <a:latin typeface="+mn-lt"/>
                <a:ea typeface="+mn-ea"/>
                <a:cs typeface="+mn-cs"/>
                <a:sym typeface="Gill Sans"/>
              </a:defRPr>
            </a:lvl1pPr>
          </a:lstStyle>
          <a:p>
            <a:pPr/>
            <a:r>
              <a:t>Kicad - Creating a circuit diagram</a:t>
            </a:r>
          </a:p>
        </p:txBody>
      </p:sp>
      <p:sp>
        <p:nvSpPr>
          <p:cNvPr id="161" name="Learning to use Kicad - Temperature sensor"/>
          <p:cNvSpPr txBox="1"/>
          <p:nvPr/>
        </p:nvSpPr>
        <p:spPr>
          <a:xfrm>
            <a:off x="445194" y="2819402"/>
            <a:ext cx="8202812" cy="622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Learning to use Kicad - Temperature sensor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Communication bridge"/>
          <p:cNvSpPr txBox="1"/>
          <p:nvPr>
            <p:ph type="title"/>
          </p:nvPr>
        </p:nvSpPr>
        <p:spPr>
          <a:xfrm>
            <a:off x="508000" y="85194"/>
            <a:ext cx="11988801" cy="1905001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spcBef>
                <a:spcPts val="4200"/>
              </a:spcBef>
              <a:defRPr cap="none" sz="6000">
                <a:latin typeface="+mn-lt"/>
                <a:ea typeface="+mn-ea"/>
                <a:cs typeface="+mn-cs"/>
                <a:sym typeface="Gill Sans"/>
              </a:defRPr>
            </a:lvl1pPr>
          </a:lstStyle>
          <a:p>
            <a:pPr/>
            <a:r>
              <a:t>Communication bridge</a:t>
            </a:r>
          </a:p>
        </p:txBody>
      </p:sp>
      <p:sp>
        <p:nvSpPr>
          <p:cNvPr id="164" name="Needed to connect the test setup on a computer with the quench electronics"/>
          <p:cNvSpPr txBox="1"/>
          <p:nvPr>
            <p:ph type="body" sz="quarter" idx="1"/>
          </p:nvPr>
        </p:nvSpPr>
        <p:spPr>
          <a:xfrm>
            <a:off x="514613" y="1613399"/>
            <a:ext cx="13004801" cy="526344"/>
          </a:xfrm>
          <a:prstGeom prst="rect">
            <a:avLst/>
          </a:prstGeom>
        </p:spPr>
        <p:txBody>
          <a:bodyPr/>
          <a:lstStyle>
            <a:lvl1pPr marL="0" indent="0" defTabSz="560831">
              <a:spcBef>
                <a:spcPts val="3000"/>
              </a:spcBef>
              <a:buSzTx/>
              <a:buNone/>
              <a:defRPr sz="2880"/>
            </a:lvl1pPr>
          </a:lstStyle>
          <a:p>
            <a:pPr/>
            <a:r>
              <a:t>Needed to connect the test setup on a computer with the quench electronics</a:t>
            </a:r>
          </a:p>
        </p:txBody>
      </p:sp>
      <p:sp>
        <p:nvSpPr>
          <p:cNvPr id="165" name="Circuit Diagram"/>
          <p:cNvSpPr txBox="1"/>
          <p:nvPr/>
        </p:nvSpPr>
        <p:spPr>
          <a:xfrm>
            <a:off x="504494" y="9222723"/>
            <a:ext cx="3078288" cy="622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Circuit Diagram</a:t>
            </a:r>
          </a:p>
        </p:txBody>
      </p:sp>
      <p:pic>
        <p:nvPicPr>
          <p:cNvPr id="166" name="Screenshot 2019-05-16 at 9.46.40 AM.png" descr="Screenshot 2019-05-16 at 9.46.40 AM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22765" y="2744734"/>
            <a:ext cx="9605513" cy="6302479"/>
          </a:xfrm>
          <a:prstGeom prst="rect">
            <a:avLst/>
          </a:prstGeom>
          <a:ln w="12700">
            <a:solidFill>
              <a:srgbClr val="000000"/>
            </a:solidFill>
            <a:miter lim="400000"/>
          </a:ln>
        </p:spPr>
      </p:pic>
      <p:pic>
        <p:nvPicPr>
          <p:cNvPr id="167" name="Image" descr="Image"/>
          <p:cNvPicPr>
            <a:picLocks noChangeAspect="1"/>
          </p:cNvPicPr>
          <p:nvPr/>
        </p:nvPicPr>
        <p:blipFill>
          <a:blip r:embed="rId3">
            <a:extLst/>
          </a:blip>
          <a:srcRect l="11587" t="22175" r="13592" b="22175"/>
          <a:stretch>
            <a:fillRect/>
          </a:stretch>
        </p:blipFill>
        <p:spPr>
          <a:xfrm rot="5400000">
            <a:off x="9028000" y="4593399"/>
            <a:ext cx="4989443" cy="2319332"/>
          </a:xfrm>
          <a:prstGeom prst="rect">
            <a:avLst/>
          </a:prstGeom>
          <a:ln w="12700">
            <a:miter lim="400000"/>
          </a:ln>
        </p:spPr>
      </p:pic>
      <p:sp>
        <p:nvSpPr>
          <p:cNvPr id="168" name="FTDI 232H"/>
          <p:cNvSpPr txBox="1"/>
          <p:nvPr/>
        </p:nvSpPr>
        <p:spPr>
          <a:xfrm>
            <a:off x="10738481" y="8256400"/>
            <a:ext cx="1568475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500"/>
            </a:lvl1pPr>
          </a:lstStyle>
          <a:p>
            <a:pPr/>
            <a:r>
              <a:t>FTDI 232H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Soldered…"/>
          <p:cNvSpPr txBox="1"/>
          <p:nvPr/>
        </p:nvSpPr>
        <p:spPr>
          <a:xfrm>
            <a:off x="-50679" y="1981199"/>
            <a:ext cx="2565624" cy="1574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5000"/>
            </a:pPr>
            <a:r>
              <a:t>Soldered</a:t>
            </a:r>
          </a:p>
          <a:p>
            <a:pPr>
              <a:defRPr sz="5000"/>
            </a:pPr>
            <a:r>
              <a:t>Board</a:t>
            </a:r>
          </a:p>
        </p:txBody>
      </p:sp>
      <p:sp>
        <p:nvSpPr>
          <p:cNvPr id="171" name="Based on…"/>
          <p:cNvSpPr txBox="1"/>
          <p:nvPr/>
        </p:nvSpPr>
        <p:spPr>
          <a:xfrm>
            <a:off x="499016" y="6296874"/>
            <a:ext cx="3712357" cy="177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3800"/>
            </a:pPr>
            <a:r>
              <a:t>Based on </a:t>
            </a:r>
          </a:p>
          <a:p>
            <a:pPr>
              <a:defRPr sz="3800"/>
            </a:pPr>
            <a:r>
              <a:t>this model which </a:t>
            </a:r>
          </a:p>
          <a:p>
            <a:pPr>
              <a:defRPr sz="3800"/>
            </a:pPr>
            <a:r>
              <a:t>shall be replaced</a:t>
            </a:r>
          </a:p>
        </p:txBody>
      </p:sp>
      <p:pic>
        <p:nvPicPr>
          <p:cNvPr id="172" name="Screenshot 2019-05-16 at 9.28.39 AM.png" descr="Screenshot 2019-05-16 at 9.28.39 AM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456534" y="754976"/>
            <a:ext cx="10307975" cy="4409277"/>
          </a:xfrm>
          <a:prstGeom prst="rect">
            <a:avLst/>
          </a:prstGeom>
          <a:ln w="12700">
            <a:miter lim="400000"/>
          </a:ln>
        </p:spPr>
      </p:pic>
      <p:pic>
        <p:nvPicPr>
          <p:cNvPr id="173" name="Screenshot 2019-05-16 at 9.37.39 AM.png" descr="Screenshot 2019-05-16 at 9.37.39 AM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567709" y="5255398"/>
            <a:ext cx="8185822" cy="386095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theme/_rels/theme1.xml.rels><?xml version="1.0" encoding="UTF-8"?>
<Relationships xmlns="http://schemas.openxmlformats.org/package/2006/relationships"><Relationship Id="rId1" Type="http://schemas.openxmlformats.org/officeDocument/2006/relationships/image" Target="../media/image2.png"/></Relationships>

</file>

<file path=ppt/theme/_rels/theme2.xml.rels><?xml version="1.0" encoding="UTF-8"?>
<Relationships xmlns="http://schemas.openxmlformats.org/package/2006/relationships"><Relationship Id="rId1" Type="http://schemas.openxmlformats.org/officeDocument/2006/relationships/image" Target="../media/image3.png"/></Relationships>

</file>

<file path=ppt/theme/theme1.xml><?xml version="1.0" encoding="utf-8"?>
<a:theme xmlns:a="http://schemas.openxmlformats.org/drawingml/2006/main" xmlns:r="http://schemas.openxmlformats.org/officeDocument/2006/relationships" name="New_Template3">
  <a:themeElements>
    <a:clrScheme name="New_Template3">
      <a:dk1>
        <a:srgbClr val="606060"/>
      </a:dk1>
      <a:lt1>
        <a:srgbClr val="006060"/>
      </a:lt1>
      <a:dk2>
        <a:srgbClr val="5B5854"/>
      </a:dk2>
      <a:lt2>
        <a:srgbClr val="C9C3BA"/>
      </a:lt2>
      <a:accent1>
        <a:srgbClr val="708CA5"/>
      </a:accent1>
      <a:accent2>
        <a:srgbClr val="80A7A7"/>
      </a:accent2>
      <a:accent3>
        <a:srgbClr val="98A66D"/>
      </a:accent3>
      <a:accent4>
        <a:srgbClr val="CF9E5B"/>
      </a:accent4>
      <a:accent5>
        <a:srgbClr val="C87C6D"/>
      </a:accent5>
      <a:accent6>
        <a:srgbClr val="837B9A"/>
      </a:accent6>
      <a:hlink>
        <a:srgbClr val="0000FF"/>
      </a:hlink>
      <a:folHlink>
        <a:srgbClr val="FF00FF"/>
      </a:folHlink>
    </a:clrScheme>
    <a:fontScheme name="New_Template3">
      <a:majorFont>
        <a:latin typeface="Gill Sans Light"/>
        <a:ea typeface="Gill Sans Light"/>
        <a:cs typeface="Gill Sans Light"/>
      </a:majorFont>
      <a:minorFont>
        <a:latin typeface="Gill Sans"/>
        <a:ea typeface="Gill Sans"/>
        <a:cs typeface="Gill Sans"/>
      </a:minorFont>
    </a:fontScheme>
    <a:fmtScheme name="New_Template3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sx="100000" sy="100000" kx="0" ky="0" algn="b" rotWithShape="0" blurRad="50800" dist="25400" dir="5400000">
              <a:srgbClr val="000000">
                <a:alpha val="60000"/>
              </a:srgbClr>
            </a:outerShdw>
          </a:effectLst>
        </a:effectStyle>
        <a:effectStyle>
          <a:effectLst>
            <a:outerShdw sx="100000" sy="100000" kx="0" ky="0" algn="b" rotWithShape="0" blurRad="50800" dist="25400" dir="540000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r:embed="rId1"/>
          <a:srcRect l="0" t="0" r="0" b="0"/>
          <a:tile tx="0" ty="0" sx="100000" sy="100000" flip="none" algn="tl"/>
        </a:blip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000" u="none" kumimoji="0" normalizeH="0">
            <a:ln>
              <a:noFill/>
            </a:ln>
            <a:solidFill>
              <a:srgbClr val="FFFFFF"/>
            </a:solidFill>
            <a:effectLst>
              <a:outerShdw sx="100000" sy="100000" kx="0" ky="0" algn="b" rotWithShape="0" blurRad="25400" dist="12700" dir="5400000">
                <a:srgbClr val="000000">
                  <a:alpha val="50000"/>
                </a:srgbClr>
              </a:outerShdw>
            </a:effectLst>
            <a:uFillTx/>
            <a:latin typeface="+mn-lt"/>
            <a:ea typeface="+mn-ea"/>
            <a:cs typeface="+mn-c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38100" cap="flat">
          <a:solidFill>
            <a:srgbClr val="6F6A5A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600" u="none" kumimoji="0" normalizeH="0">
            <a:ln>
              <a:noFill/>
            </a:ln>
            <a:solidFill>
              <a:srgbClr val="606060"/>
            </a:solidFill>
            <a:effectLst/>
            <a:uFillTx/>
            <a:latin typeface="+mn-lt"/>
            <a:ea typeface="+mn-ea"/>
            <a:cs typeface="+mn-c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New_Template3">
  <a:themeElements>
    <a:clrScheme name="New_Template3">
      <a:dk1>
        <a:srgbClr val="000000"/>
      </a:dk1>
      <a:lt1>
        <a:srgbClr val="FFFFFF"/>
      </a:lt1>
      <a:dk2>
        <a:srgbClr val="5B5854"/>
      </a:dk2>
      <a:lt2>
        <a:srgbClr val="C9C3BA"/>
      </a:lt2>
      <a:accent1>
        <a:srgbClr val="708CA5"/>
      </a:accent1>
      <a:accent2>
        <a:srgbClr val="80A7A7"/>
      </a:accent2>
      <a:accent3>
        <a:srgbClr val="98A66D"/>
      </a:accent3>
      <a:accent4>
        <a:srgbClr val="CF9E5B"/>
      </a:accent4>
      <a:accent5>
        <a:srgbClr val="C87C6D"/>
      </a:accent5>
      <a:accent6>
        <a:srgbClr val="837B9A"/>
      </a:accent6>
      <a:hlink>
        <a:srgbClr val="0000FF"/>
      </a:hlink>
      <a:folHlink>
        <a:srgbClr val="FF00FF"/>
      </a:folHlink>
    </a:clrScheme>
    <a:fontScheme name="New_Template3">
      <a:majorFont>
        <a:latin typeface="Gill Sans Light"/>
        <a:ea typeface="Gill Sans Light"/>
        <a:cs typeface="Gill Sans Light"/>
      </a:majorFont>
      <a:minorFont>
        <a:latin typeface="Gill Sans"/>
        <a:ea typeface="Gill Sans"/>
        <a:cs typeface="Gill Sans"/>
      </a:minorFont>
    </a:fontScheme>
    <a:fmtScheme name="New_Template3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sx="100000" sy="100000" kx="0" ky="0" algn="b" rotWithShape="0" blurRad="50800" dist="25400" dir="5400000">
              <a:srgbClr val="000000">
                <a:alpha val="60000"/>
              </a:srgbClr>
            </a:outerShdw>
          </a:effectLst>
        </a:effectStyle>
        <a:effectStyle>
          <a:effectLst>
            <a:outerShdw sx="100000" sy="100000" kx="0" ky="0" algn="b" rotWithShape="0" blurRad="50800" dist="25400" dir="540000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r:embed="rId1"/>
          <a:srcRect l="0" t="0" r="0" b="0"/>
          <a:tile tx="0" ty="0" sx="100000" sy="100000" flip="none" algn="tl"/>
        </a:blip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000" u="none" kumimoji="0" normalizeH="0">
            <a:ln>
              <a:noFill/>
            </a:ln>
            <a:solidFill>
              <a:srgbClr val="FFFFFF"/>
            </a:solidFill>
            <a:effectLst>
              <a:outerShdw sx="100000" sy="100000" kx="0" ky="0" algn="b" rotWithShape="0" blurRad="25400" dist="12700" dir="5400000">
                <a:srgbClr val="000000">
                  <a:alpha val="50000"/>
                </a:srgbClr>
              </a:outerShdw>
            </a:effectLst>
            <a:uFillTx/>
            <a:latin typeface="+mn-lt"/>
            <a:ea typeface="+mn-ea"/>
            <a:cs typeface="+mn-c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38100" cap="flat">
          <a:solidFill>
            <a:srgbClr val="6F6A5A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600" u="none" kumimoji="0" normalizeH="0">
            <a:ln>
              <a:noFill/>
            </a:ln>
            <a:solidFill>
              <a:srgbClr val="606060"/>
            </a:solidFill>
            <a:effectLst/>
            <a:uFillTx/>
            <a:latin typeface="+mn-lt"/>
            <a:ea typeface="+mn-ea"/>
            <a:cs typeface="+mn-c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