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60" r:id="rId11"/>
    <p:sldId id="270" r:id="rId12"/>
    <p:sldId id="261" r:id="rId13"/>
    <p:sldId id="271" r:id="rId14"/>
    <p:sldId id="262" r:id="rId15"/>
    <p:sldId id="259" r:id="rId16"/>
    <p:sldId id="273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9"/>
  </p:normalViewPr>
  <p:slideViewPr>
    <p:cSldViewPr snapToGrid="0" snapToObjects="1">
      <p:cViewPr varScale="1">
        <p:scale>
          <a:sx n="131" d="100"/>
          <a:sy n="131" d="100"/>
        </p:scale>
        <p:origin x="138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 Klr" userId="508620d51bcb8734" providerId="LiveId" clId="{54994FEB-9218-F040-98F2-8E0F9A40FD05}"/>
    <pc:docChg chg="custSel addSld modSld">
      <pc:chgData name="Ma Klr" userId="508620d51bcb8734" providerId="LiveId" clId="{54994FEB-9218-F040-98F2-8E0F9A40FD05}" dt="2019-05-15T09:15:30.880" v="391" actId="20577"/>
      <pc:docMkLst>
        <pc:docMk/>
      </pc:docMkLst>
      <pc:sldChg chg="modSp">
        <pc:chgData name="Ma Klr" userId="508620d51bcb8734" providerId="LiveId" clId="{54994FEB-9218-F040-98F2-8E0F9A40FD05}" dt="2019-05-15T09:00:01.116" v="19" actId="1076"/>
        <pc:sldMkLst>
          <pc:docMk/>
          <pc:sldMk cId="2007642976" sldId="256"/>
        </pc:sldMkLst>
        <pc:spChg chg="mod">
          <ac:chgData name="Ma Klr" userId="508620d51bcb8734" providerId="LiveId" clId="{54994FEB-9218-F040-98F2-8E0F9A40FD05}" dt="2019-05-15T09:00:01.116" v="19" actId="1076"/>
          <ac:spMkLst>
            <pc:docMk/>
            <pc:sldMk cId="2007642976" sldId="256"/>
            <ac:spMk id="2" creationId="{1CCFE321-2A4C-424F-A2D2-925C629A5EAD}"/>
          </ac:spMkLst>
        </pc:spChg>
        <pc:spChg chg="mod">
          <ac:chgData name="Ma Klr" userId="508620d51bcb8734" providerId="LiveId" clId="{54994FEB-9218-F040-98F2-8E0F9A40FD05}" dt="2019-05-15T08:59:51.255" v="18" actId="27636"/>
          <ac:spMkLst>
            <pc:docMk/>
            <pc:sldMk cId="2007642976" sldId="256"/>
            <ac:spMk id="3" creationId="{5FDFAD5B-74CE-584C-9DB0-86537CF16A17}"/>
          </ac:spMkLst>
        </pc:spChg>
      </pc:sldChg>
      <pc:sldChg chg="modSp new">
        <pc:chgData name="Ma Klr" userId="508620d51bcb8734" providerId="LiveId" clId="{54994FEB-9218-F040-98F2-8E0F9A40FD05}" dt="2019-05-15T09:14:40.764" v="343" actId="20577"/>
        <pc:sldMkLst>
          <pc:docMk/>
          <pc:sldMk cId="3371438053" sldId="257"/>
        </pc:sldMkLst>
        <pc:spChg chg="mod">
          <ac:chgData name="Ma Klr" userId="508620d51bcb8734" providerId="LiveId" clId="{54994FEB-9218-F040-98F2-8E0F9A40FD05}" dt="2019-05-15T09:09:01.108" v="110" actId="20577"/>
          <ac:spMkLst>
            <pc:docMk/>
            <pc:sldMk cId="3371438053" sldId="257"/>
            <ac:spMk id="2" creationId="{E0249ABC-6083-E343-98AC-44B10B67C442}"/>
          </ac:spMkLst>
        </pc:spChg>
        <pc:spChg chg="mod">
          <ac:chgData name="Ma Klr" userId="508620d51bcb8734" providerId="LiveId" clId="{54994FEB-9218-F040-98F2-8E0F9A40FD05}" dt="2019-05-15T09:14:40.764" v="343" actId="20577"/>
          <ac:spMkLst>
            <pc:docMk/>
            <pc:sldMk cId="3371438053" sldId="257"/>
            <ac:spMk id="3" creationId="{134E2E2B-37E2-8C4D-B01B-E7FFE20EEDFA}"/>
          </ac:spMkLst>
        </pc:spChg>
      </pc:sldChg>
      <pc:sldChg chg="modSp new">
        <pc:chgData name="Ma Klr" userId="508620d51bcb8734" providerId="LiveId" clId="{54994FEB-9218-F040-98F2-8E0F9A40FD05}" dt="2019-05-15T09:15:30.880" v="391" actId="20577"/>
        <pc:sldMkLst>
          <pc:docMk/>
          <pc:sldMk cId="951622468" sldId="258"/>
        </pc:sldMkLst>
        <pc:spChg chg="mod">
          <ac:chgData name="Ma Klr" userId="508620d51bcb8734" providerId="LiveId" clId="{54994FEB-9218-F040-98F2-8E0F9A40FD05}" dt="2019-05-15T09:15:30.880" v="391" actId="20577"/>
          <ac:spMkLst>
            <pc:docMk/>
            <pc:sldMk cId="951622468" sldId="258"/>
            <ac:spMk id="2" creationId="{12806C6E-2ED8-3148-88E4-69696221B71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1BEAB-553C-460C-93E8-6332C45C305C}" type="datetimeFigureOut">
              <a:rPr lang="en-GB" smtClean="0"/>
              <a:t>16/05/2019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4BF07-EC51-4FC3-B809-7EFF4087A1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238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4BF07-EC51-4FC3-B809-7EFF4087A10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843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64BF07-EC51-4FC3-B809-7EFF4087A10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965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owEdges trans="64000"/>
                    </a14:imgEffect>
                    <a14:imgEffect>
                      <a14:brightnessContrast bright="-70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014" b="433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843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309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345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821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6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39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47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948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35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19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66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6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Edges/>
                    </a14:imgEffect>
                    <a14:imgEffect>
                      <a14:brightnessContrast bright="10000" contrast="-1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017E1-5C59-844E-889E-BAF33E787049}" type="datetimeFigureOut">
              <a:rPr lang="en-US" smtClean="0"/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DD64C-FF90-FF47-9BCB-D71FAD4FDAB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2AE713-7191-9340-88D0-7E789F76618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GlowEdges trans="64000"/>
                    </a14:imgEffect>
                    <a14:imgEffect>
                      <a14:brightnessContrast bright="-70000" contras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33014" b="43353"/>
          <a:stretch/>
        </p:blipFill>
        <p:spPr>
          <a:xfrm>
            <a:off x="0" y="0"/>
            <a:ext cx="12192000" cy="6865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4649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GlowEdges/>
                    </a14:imgEffect>
                    <a14:imgEffect>
                      <a14:brightnessContrast bright="10000" contrast="-1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FE321-2A4C-424F-A2D2-925C629A5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27125"/>
            <a:ext cx="9144000" cy="2387600"/>
          </a:xfrm>
        </p:spPr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Save the ATLAS Pixel</a:t>
            </a:r>
            <a:r>
              <a:rPr lang="de-DE" dirty="0">
                <a:latin typeface="Century Gothic" panose="020B0502020202020204" pitchFamily="34" charset="0"/>
              </a:rPr>
              <a:t> </a:t>
            </a:r>
            <a:r>
              <a:rPr lang="de-DE" dirty="0" err="1">
                <a:latin typeface="Century Gothic" panose="020B0502020202020204" pitchFamily="34" charset="0"/>
              </a:rPr>
              <a:t>Modules</a:t>
            </a:r>
            <a:r>
              <a:rPr lang="de-DE" dirty="0">
                <a:latin typeface="Century Gothic" panose="020B0502020202020204" pitchFamily="34" charset="0"/>
              </a:rPr>
              <a:t> 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DFAD5B-74CE-584C-9DB0-86537CF16A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de-DE" dirty="0">
              <a:latin typeface="Century Gothic" panose="020B0502020202020204" pitchFamily="34" charset="0"/>
            </a:endParaRPr>
          </a:p>
          <a:p>
            <a:endParaRPr lang="de-DE" dirty="0">
              <a:latin typeface="Century Gothic" panose="020B0502020202020204" pitchFamily="34" charset="0"/>
            </a:endParaRPr>
          </a:p>
          <a:p>
            <a:endParaRPr lang="de-DE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a presentation by Maria Klar and Alexander </a:t>
            </a:r>
            <a:r>
              <a:rPr lang="en-US" dirty="0" err="1">
                <a:latin typeface="Century Gothic" panose="020B0502020202020204" pitchFamily="34" charset="0"/>
              </a:rPr>
              <a:t>Gundermann</a:t>
            </a:r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6429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Century Gothic" panose="020B0502020202020204" pitchFamily="34" charset="0"/>
              </a:rPr>
              <a:t>2nd – Programming the tool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21792" y="2816352"/>
            <a:ext cx="5837530" cy="3694176"/>
          </a:xfrm>
          <a:prstGeom prst="rect">
            <a:avLst/>
          </a:prstGeom>
          <a:blipFill dpi="0" rotWithShape="1">
            <a:blip r:embed="rId3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/>
                      </a14:imgEffect>
                    </a14:imgLayer>
                  </a14:imgProps>
                </a:ext>
              </a:extLst>
            </a:blip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668512" y="599846"/>
            <a:ext cx="3321100" cy="5830215"/>
          </a:xfrm>
          <a:prstGeom prst="rect">
            <a:avLst/>
          </a:prstGeom>
          <a:blipFill dpi="0" rotWithShape="1">
            <a:blip r:embed="rId5"/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8347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Century Gothic" panose="020B0502020202020204" pitchFamily="34" charset="0"/>
              </a:rPr>
              <a:t>2nd – Programming the tool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21792" y="2816352"/>
            <a:ext cx="5837530" cy="3694176"/>
          </a:xfrm>
          <a:prstGeom prst="rect">
            <a:avLst/>
          </a:prstGeom>
          <a:blipFill dpi="0" rotWithShape="1">
            <a:blip r:embed="rId3">
              <a:alphaModFix amt="4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/>
                      </a14:imgEffect>
                    </a14:imgLayer>
                  </a14:imgProps>
                </a:ext>
              </a:extLst>
            </a:blip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8668512" y="599846"/>
            <a:ext cx="3321100" cy="5830215"/>
          </a:xfrm>
          <a:prstGeom prst="rect">
            <a:avLst/>
          </a:prstGeom>
          <a:blipFill dpi="0" rotWithShape="1">
            <a:blip r:embed="rId5">
              <a:alphaModFix amt="70000"/>
            </a:blip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11756" y="1475721"/>
            <a:ext cx="7394450" cy="5051146"/>
          </a:xfrm>
          <a:prstGeom prst="rect">
            <a:avLst/>
          </a:prstGeom>
          <a:blipFill dpi="0" rotWithShape="1">
            <a:blip r:embed="rId6"/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025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3rd – Designing the Printed Circuit Board (PCB</a:t>
            </a:r>
            <a:r>
              <a:rPr lang="de-DE" dirty="0" smtClean="0">
                <a:latin typeface="Century Gothic" panose="020B0502020202020204" pitchFamily="34" charset="0"/>
              </a:rPr>
              <a:t>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8173" y="2823667"/>
            <a:ext cx="7132320" cy="3840480"/>
          </a:xfrm>
          <a:prstGeom prst="rect">
            <a:avLst/>
          </a:prstGeom>
          <a:blipFill dpi="0" rotWithShape="1">
            <a:blip r:embed="rId2"/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7026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3rd – Designing the Printed Circuit Board (PCB</a:t>
            </a:r>
            <a:r>
              <a:rPr lang="de-DE" dirty="0" smtClean="0">
                <a:latin typeface="Century Gothic" panose="020B0502020202020204" pitchFamily="34" charset="0"/>
              </a:rPr>
              <a:t>)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8173" y="2823667"/>
            <a:ext cx="7132320" cy="3840480"/>
          </a:xfrm>
          <a:prstGeom prst="rect">
            <a:avLst/>
          </a:prstGeom>
          <a:blipFill dpi="0" rotWithShape="1">
            <a:blip r:embed="rId2">
              <a:alphaModFix amt="60000"/>
            </a:blip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806696" y="1825625"/>
            <a:ext cx="7132320" cy="3840480"/>
          </a:xfrm>
          <a:prstGeom prst="rect">
            <a:avLst/>
          </a:prstGeom>
          <a:blipFill dpi="0" rotWithShape="1">
            <a:blip r:embed="rId3"/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1138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Century Gothic" panose="020B0502020202020204" pitchFamily="34" charset="0"/>
              </a:rPr>
              <a:t>4th – Conclusion and reflection of our project work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099" y="1825625"/>
            <a:ext cx="7291011" cy="4351338"/>
          </a:xfrm>
        </p:spPr>
      </p:pic>
    </p:spTree>
    <p:extLst>
      <p:ext uri="{BB962C8B-B14F-4D97-AF65-F5344CB8AC3E}">
        <p14:creationId xmlns:p14="http://schemas.microsoft.com/office/powerpoint/2010/main" val="8972093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latin typeface="Century Gothic" panose="020B0502020202020204" pitchFamily="34" charset="0"/>
              </a:rPr>
              <a:t>sources</a:t>
            </a:r>
            <a:endParaRPr lang="en-GB" dirty="0">
              <a:latin typeface="Century Gothic" panose="020B0502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 smtClean="0">
                <a:latin typeface="Century Gothic" panose="020B0502020202020204" pitchFamily="34" charset="0"/>
              </a:rPr>
              <a:t>home.cern</a:t>
            </a:r>
            <a:r>
              <a:rPr lang="en-GB" dirty="0" smtClean="0">
                <a:latin typeface="Century Gothic" panose="020B0502020202020204" pitchFamily="34" charset="0"/>
              </a:rPr>
              <a:t>/news/news/experiments/particular-new-podcast-atlas, 5/16/2019</a:t>
            </a: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rapidonline.com/atc-semitec-103jt-025-jt-thermistor-10k-025-shape-61-0430, 5/16/2019</a:t>
            </a: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controllersandpcs.de/</a:t>
            </a:r>
            <a:r>
              <a:rPr lang="en-GB" dirty="0" err="1" smtClean="0">
                <a:latin typeface="Century Gothic" panose="020B0502020202020204" pitchFamily="34" charset="0"/>
              </a:rPr>
              <a:t>lehrarchiv</a:t>
            </a:r>
            <a:r>
              <a:rPr lang="en-GB" dirty="0" smtClean="0">
                <a:latin typeface="Century Gothic" panose="020B0502020202020204" pitchFamily="34" charset="0"/>
              </a:rPr>
              <a:t>/pdfs/</a:t>
            </a:r>
            <a:r>
              <a:rPr lang="en-GB" dirty="0" err="1" smtClean="0">
                <a:latin typeface="Century Gothic" panose="020B0502020202020204" pitchFamily="34" charset="0"/>
              </a:rPr>
              <a:t>elektronik</a:t>
            </a:r>
            <a:r>
              <a:rPr lang="en-GB" dirty="0" smtClean="0">
                <a:latin typeface="Century Gothic" panose="020B0502020202020204" pitchFamily="34" charset="0"/>
              </a:rPr>
              <a:t>/pass01_03x.pdf, 5/16/2019</a:t>
            </a:r>
          </a:p>
          <a:p>
            <a:pPr marL="0" indent="0">
              <a:buNone/>
            </a:pPr>
            <a:r>
              <a:rPr lang="en-GB" dirty="0" smtClean="0">
                <a:latin typeface="Century Gothic" panose="020B0502020202020204" pitchFamily="34" charset="0"/>
              </a:rPr>
              <a:t>advertum.de/advertum_versicherungsmakler_versicherung_Betriebliche_Altersversorgung_ueberblick.php, 5/16/2019</a:t>
            </a:r>
            <a:endParaRPr lang="en-GB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 smtClean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0614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101045" y="2234518"/>
            <a:ext cx="1614545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9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</a:rPr>
              <a:t>?</a:t>
            </a:r>
            <a:endParaRPr lang="en-GB" sz="3200" dirty="0"/>
          </a:p>
        </p:txBody>
      </p:sp>
      <p:sp>
        <p:nvSpPr>
          <p:cNvPr id="5" name="Rectangle 4"/>
          <p:cNvSpPr/>
          <p:nvPr/>
        </p:nvSpPr>
        <p:spPr>
          <a:xfrm rot="1828133">
            <a:off x="7259213" y="2436865"/>
            <a:ext cx="1614545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9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</a:rPr>
              <a:t>?</a:t>
            </a:r>
            <a:endParaRPr lang="en-GB" sz="3200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9420942">
            <a:off x="3031917" y="2640473"/>
            <a:ext cx="1614545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99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</a:rPr>
              <a:t>?</a:t>
            </a:r>
            <a:endParaRPr lang="en-GB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61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436" y="672363"/>
            <a:ext cx="10515600" cy="5618709"/>
          </a:xfrm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r>
              <a:rPr lang="de-DE" sz="115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entury Gothic" panose="020B0502020202020204" pitchFamily="34" charset="0"/>
              </a:rPr>
              <a:t>Thank you for listening</a:t>
            </a:r>
            <a:endParaRPr lang="en-GB" sz="115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31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249ABC-6083-E343-98AC-44B10B67C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Century Gothic" panose="020B0502020202020204" pitchFamily="34" charset="0"/>
              </a:rPr>
              <a:t>structure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34E2E2B-37E2-8C4D-B01B-E7FFE20EE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>
              <a:latin typeface="Century Gothic" panose="020B0502020202020204" pitchFamily="34" charset="0"/>
            </a:endParaRPr>
          </a:p>
          <a:p>
            <a:endParaRPr lang="de-DE" dirty="0">
              <a:latin typeface="Century Gothic" panose="020B0502020202020204" pitchFamily="34" charset="0"/>
            </a:endParaRPr>
          </a:p>
          <a:p>
            <a:r>
              <a:rPr lang="de-DE" dirty="0">
                <a:latin typeface="Century Gothic" panose="020B0502020202020204" pitchFamily="34" charset="0"/>
              </a:rPr>
              <a:t>1st – Theory 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</a:t>
            </a:r>
          </a:p>
          <a:p>
            <a:r>
              <a:rPr lang="de-DE" dirty="0" err="1">
                <a:latin typeface="Century Gothic" panose="020B0502020202020204" pitchFamily="34" charset="0"/>
              </a:rPr>
              <a:t>2nd</a:t>
            </a:r>
            <a:r>
              <a:rPr lang="de-DE" dirty="0">
                <a:latin typeface="Century Gothic" panose="020B0502020202020204" pitchFamily="34" charset="0"/>
              </a:rPr>
              <a:t> – Programming the tool </a:t>
            </a:r>
          </a:p>
          <a:p>
            <a:r>
              <a:rPr lang="de-DE" dirty="0">
                <a:latin typeface="Century Gothic" panose="020B0502020202020204" pitchFamily="34" charset="0"/>
              </a:rPr>
              <a:t>3rd – </a:t>
            </a:r>
            <a:r>
              <a:rPr lang="de-DE" dirty="0" err="1">
                <a:latin typeface="Century Gothic" panose="020B0502020202020204" pitchFamily="34" charset="0"/>
              </a:rPr>
              <a:t>Designing</a:t>
            </a:r>
            <a:r>
              <a:rPr lang="de-DE" dirty="0">
                <a:latin typeface="Century Gothic" panose="020B0502020202020204" pitchFamily="34" charset="0"/>
              </a:rPr>
              <a:t> the </a:t>
            </a:r>
            <a:r>
              <a:rPr lang="de-DE" dirty="0" err="1">
                <a:latin typeface="Century Gothic" panose="020B0502020202020204" pitchFamily="34" charset="0"/>
              </a:rPr>
              <a:t>Printed</a:t>
            </a:r>
            <a:r>
              <a:rPr lang="de-DE" dirty="0">
                <a:latin typeface="Century Gothic" panose="020B0502020202020204" pitchFamily="34" charset="0"/>
              </a:rPr>
              <a:t> Circuit Board (PCB)</a:t>
            </a:r>
          </a:p>
          <a:p>
            <a:r>
              <a:rPr lang="de-DE" dirty="0" err="1">
                <a:latin typeface="Century Gothic" panose="020B0502020202020204" pitchFamily="34" charset="0"/>
              </a:rPr>
              <a:t>4th</a:t>
            </a:r>
            <a:r>
              <a:rPr lang="de-DE" dirty="0">
                <a:latin typeface="Century Gothic" panose="020B0502020202020204" pitchFamily="34" charset="0"/>
              </a:rPr>
              <a:t> – </a:t>
            </a:r>
            <a:r>
              <a:rPr lang="de-DE" dirty="0" err="1">
                <a:latin typeface="Century Gothic" panose="020B0502020202020204" pitchFamily="34" charset="0"/>
              </a:rPr>
              <a:t>Conclusion</a:t>
            </a:r>
            <a:r>
              <a:rPr lang="de-DE" dirty="0">
                <a:latin typeface="Century Gothic" panose="020B0502020202020204" pitchFamily="34" charset="0"/>
              </a:rPr>
              <a:t> and </a:t>
            </a:r>
            <a:r>
              <a:rPr lang="de-DE" dirty="0" err="1">
                <a:latin typeface="Century Gothic" panose="020B0502020202020204" pitchFamily="34" charset="0"/>
              </a:rPr>
              <a:t>reflection</a:t>
            </a:r>
            <a:r>
              <a:rPr lang="de-DE" dirty="0">
                <a:latin typeface="Century Gothic" panose="020B0502020202020204" pitchFamily="34" charset="0"/>
              </a:rPr>
              <a:t> of our project work </a:t>
            </a:r>
          </a:p>
        </p:txBody>
      </p:sp>
    </p:spTree>
    <p:extLst>
      <p:ext uri="{BB962C8B-B14F-4D97-AF65-F5344CB8AC3E}">
        <p14:creationId xmlns:p14="http://schemas.microsoft.com/office/powerpoint/2010/main" val="33714380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6550" y="2465222"/>
            <a:ext cx="5530903" cy="4025660"/>
          </a:xfrm>
          <a:prstGeom prst="rect">
            <a:avLst/>
          </a:prstGeom>
          <a:blipFill dpi="0" rotWithShape="1">
            <a:blip r:embed="rId2"/>
            <a:srcRect/>
            <a:stretch>
              <a:fillRect l="-24409" t="-55000" r="-35696" b="-47272"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3732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6550" y="2465222"/>
            <a:ext cx="5530903" cy="4025660"/>
          </a:xfrm>
          <a:prstGeom prst="rect">
            <a:avLst/>
          </a:prstGeom>
          <a:blipFill dpi="0" rotWithShape="1">
            <a:blip r:embed="rId2">
              <a:alphaModFix amt="70000"/>
            </a:blip>
            <a:srcRect/>
            <a:stretch>
              <a:fillRect l="-24409" t="-55000" r="-35696" b="-47272"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310023" y="2096382"/>
            <a:ext cx="7473392" cy="3937196"/>
          </a:xfrm>
          <a:prstGeom prst="rect">
            <a:avLst/>
          </a:prstGeom>
          <a:blipFill dpi="0" rotWithShape="1">
            <a:blip r:embed="rId3"/>
            <a:srcRect/>
            <a:stretch>
              <a:fillRect l="-9" t="-54016" r="-35" b="-5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21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6550" y="2465222"/>
            <a:ext cx="5530903" cy="4025660"/>
          </a:xfrm>
          <a:prstGeom prst="rect">
            <a:avLst/>
          </a:prstGeom>
          <a:blipFill dpi="0" rotWithShape="1">
            <a:blip r:embed="rId2">
              <a:alphaModFix amt="40000"/>
            </a:blip>
            <a:srcRect/>
            <a:stretch>
              <a:fillRect l="-24409" t="-55000" r="-35696" b="-47272"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310023" y="2096382"/>
            <a:ext cx="7473392" cy="3937196"/>
          </a:xfrm>
          <a:prstGeom prst="rect">
            <a:avLst/>
          </a:prstGeom>
          <a:blipFill dpi="0" rotWithShape="1">
            <a:blip r:embed="rId3">
              <a:alphaModFix amt="70000"/>
            </a:blip>
            <a:srcRect/>
            <a:stretch>
              <a:fillRect l="-9" t="-54016" r="-35" b="-5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406445" y="1502974"/>
            <a:ext cx="3891687" cy="3789274"/>
          </a:xfrm>
          <a:prstGeom prst="rect">
            <a:avLst/>
          </a:prstGeom>
          <a:blipFill>
            <a:blip r:embed="rId4"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581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6550" y="2465222"/>
            <a:ext cx="5530903" cy="402566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l="-24409" t="-55000" r="-35696" b="-47272"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310023" y="2096382"/>
            <a:ext cx="7473392" cy="3937196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 l="-9" t="-54016" r="-35" b="-5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406445" y="1502974"/>
            <a:ext cx="3891687" cy="3789274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09923" y="1743088"/>
            <a:ext cx="7315201" cy="4226116"/>
          </a:xfrm>
          <a:prstGeom prst="rect">
            <a:avLst/>
          </a:prstGeom>
          <a:blipFill>
            <a:blip r:embed="rId5"/>
            <a:srcRect/>
            <a:stretch>
              <a:fillRect l="-9" t="-379" r="-35" b="-72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0252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606550" y="2465222"/>
            <a:ext cx="5530903" cy="4025660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l="-24409" t="-55000" r="-35696" b="-47272"/>
            </a:stretch>
          </a:blip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310023" y="2096382"/>
            <a:ext cx="7473392" cy="3937196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 l="-9" t="-54016" r="-35" b="-5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406445" y="1502974"/>
            <a:ext cx="3891687" cy="3789274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09923" y="1743087"/>
            <a:ext cx="7315201" cy="4516413"/>
          </a:xfrm>
          <a:prstGeom prst="rect">
            <a:avLst/>
          </a:prstGeom>
          <a:blipFill>
            <a:blip r:embed="rId5"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5468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806C6E-2ED8-3148-88E4-69696221B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Century Gothic" panose="020B0502020202020204" pitchFamily="34" charset="0"/>
              </a:rPr>
              <a:t>1st – Theory </a:t>
            </a:r>
            <a:r>
              <a:rPr lang="de-DE" dirty="0">
                <a:latin typeface="Century Gothic" panose="020B0502020202020204" pitchFamily="34" charset="0"/>
              </a:rPr>
              <a:t>and </a:t>
            </a:r>
            <a:r>
              <a:rPr lang="de-DE" dirty="0" err="1">
                <a:latin typeface="Century Gothic" panose="020B0502020202020204" pitchFamily="34" charset="0"/>
              </a:rPr>
              <a:t>approach</a:t>
            </a:r>
            <a:r>
              <a:rPr lang="de-DE" dirty="0">
                <a:latin typeface="Century Gothic" panose="020B0502020202020204" pitchFamily="34" charset="0"/>
              </a:rPr>
              <a:t> to the project 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310023" y="2096382"/>
            <a:ext cx="7473392" cy="3937196"/>
          </a:xfrm>
          <a:prstGeom prst="rect">
            <a:avLst/>
          </a:prstGeom>
          <a:blipFill dpi="0" rotWithShape="1">
            <a:blip r:embed="rId2">
              <a:alphaModFix amt="10000"/>
            </a:blip>
            <a:srcRect/>
            <a:stretch>
              <a:fillRect l="-9" t="-54016" r="-35" b="-563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406445" y="1502974"/>
            <a:ext cx="3891687" cy="3789274"/>
          </a:xfrm>
          <a:prstGeom prst="rect">
            <a:avLst/>
          </a:prstGeom>
          <a:blipFill dpi="0" rotWithShape="1">
            <a:blip r:embed="rId3">
              <a:alphaModFix amt="40000"/>
            </a:blip>
            <a:srcRect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109923" y="1743087"/>
            <a:ext cx="7315201" cy="4516413"/>
          </a:xfrm>
          <a:prstGeom prst="rect">
            <a:avLst/>
          </a:prstGeom>
          <a:blipFill dpi="0" rotWithShape="1">
            <a:blip r:embed="rId4">
              <a:alphaModFix amt="70000"/>
            </a:blip>
            <a:srcRect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22706" y="3760014"/>
            <a:ext cx="3934664" cy="2416950"/>
          </a:xfrm>
          <a:prstGeom prst="rect">
            <a:avLst/>
          </a:prstGeom>
          <a:blipFill>
            <a:blip r:embed="rId5"/>
            <a:stretch>
              <a:fillRect l="-9" t="-355" r="-35" b="-36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918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Century Gothic" panose="020B0502020202020204" pitchFamily="34" charset="0"/>
              </a:rPr>
              <a:t>2nd – Programming the tool 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21792" y="2816352"/>
            <a:ext cx="5837530" cy="3694176"/>
          </a:xfrm>
          <a:prstGeom prst="rect">
            <a:avLst/>
          </a:prstGeom>
          <a:blipFill dpi="0"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30000"/>
                      </a14:imgEffect>
                    </a14:imgLayer>
                  </a14:imgProps>
                </a:ext>
              </a:extLst>
            </a:blip>
            <a:srcRect/>
            <a:stretch>
              <a:fillRect l="-9" t="-35" r="-35" b="-3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197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</TotalTime>
  <Words>161</Words>
  <Application>Microsoft Office PowerPoint</Application>
  <PresentationFormat>Widescreen</PresentationFormat>
  <Paragraphs>36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Office Theme</vt:lpstr>
      <vt:lpstr>Save the ATLAS Pixel Modules </vt:lpstr>
      <vt:lpstr>structure</vt:lpstr>
      <vt:lpstr>1st – Theory and approach to the project </vt:lpstr>
      <vt:lpstr>1st – Theory and approach to the project </vt:lpstr>
      <vt:lpstr>1st – Theory and approach to the project </vt:lpstr>
      <vt:lpstr>1st – Theory and approach to the project </vt:lpstr>
      <vt:lpstr>1st – Theory and approach to the project </vt:lpstr>
      <vt:lpstr>1st – Theory and approach to the project </vt:lpstr>
      <vt:lpstr>2nd – Programming the tool </vt:lpstr>
      <vt:lpstr>2nd – Programming the tool </vt:lpstr>
      <vt:lpstr>2nd – Programming the tool </vt:lpstr>
      <vt:lpstr>3rd – Designing the Printed Circuit Board (PCB)</vt:lpstr>
      <vt:lpstr>3rd – Designing the Printed Circuit Board (PCB)</vt:lpstr>
      <vt:lpstr>4th – Conclusion and reflection of our project work </vt:lpstr>
      <vt:lpstr>sources</vt:lpstr>
      <vt:lpstr>Questions</vt:lpstr>
      <vt:lpstr>Thank you for listening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Maria Klar</cp:lastModifiedBy>
  <cp:revision>15</cp:revision>
  <dcterms:created xsi:type="dcterms:W3CDTF">2019-05-15T07:54:27Z</dcterms:created>
  <dcterms:modified xsi:type="dcterms:W3CDTF">2019-05-16T08:50:36Z</dcterms:modified>
</cp:coreProperties>
</file>