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22" r:id="rId2"/>
    <p:sldId id="37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1FFFF"/>
    <a:srgbClr val="666699"/>
    <a:srgbClr val="00CC00"/>
    <a:srgbClr val="FF0000"/>
    <a:srgbClr val="FF9933"/>
    <a:srgbClr val="FF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764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88C1C-F557-4F13-81FF-3845A7927FC8}" type="datetimeFigureOut">
              <a:rPr lang="it-IT" smtClean="0"/>
              <a:t>30/08/2018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E3981-0D41-44F3-866C-FF82BC1C45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294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8460D-043A-48B1-9FBB-2BADD19295DE}" type="datetimeFigureOut">
              <a:rPr lang="it-IT" smtClean="0"/>
              <a:t>30/08/2018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63A8D-3216-4EB9-8921-08BDB36F61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30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63A8D-3216-4EB9-8921-08BDB36F614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470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57B75-FA66-456E-A3E4-C988AC87DEDA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82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C843-98FF-489A-AFA7-5134F1583D24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200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C022-DCC1-40F8-9270-007A914A9F0D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693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D48B-4194-4043-9488-E52137869A3A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938566" y="182563"/>
            <a:ext cx="205740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FC7CF1D8-012F-4C4A-942F-460B411F49CB}" type="slidenum">
              <a:rPr lang="it-IT" smtClean="0"/>
              <a:pPr/>
              <a:t>‹N›</a:t>
            </a:fld>
            <a:endParaRPr lang="it-IT" dirty="0"/>
          </a:p>
        </p:txBody>
      </p:sp>
      <p:cxnSp>
        <p:nvCxnSpPr>
          <p:cNvPr id="7" name="Connettore diritto 6"/>
          <p:cNvCxnSpPr/>
          <p:nvPr userDrawn="1"/>
        </p:nvCxnSpPr>
        <p:spPr>
          <a:xfrm flipV="1">
            <a:off x="483372" y="1306128"/>
            <a:ext cx="8387163" cy="8874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04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51D4-9CC1-4FE2-B022-D56101D60D40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680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>
              <a:defRPr b="1"/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880BB-EC38-4008-9B76-5D47AD127C42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162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916A-E371-468B-9A16-D20EEE4CB4F6}" type="datetime1">
              <a:rPr lang="it-IT" smtClean="0"/>
              <a:t>30/08/2018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03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BFA30-D7FA-40E9-95EB-7D050F4D236D}" type="datetime1">
              <a:rPr lang="it-IT" smtClean="0"/>
              <a:t>30/08/2018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90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2EBE-A223-49BA-A7D2-1E753E6C495E}" type="datetime1">
              <a:rPr lang="it-IT" smtClean="0"/>
              <a:t>30/08/2018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987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D58D2-B27E-41DF-9B5B-25C4578F914F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779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596A-FC81-418B-9522-E54B43980EEE}" type="datetime1">
              <a:rPr lang="it-IT" smtClean="0"/>
              <a:t>30/08/2018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6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E9B0-F594-40BA-97AD-9FE6054AA1FB}" type="datetime1">
              <a:rPr lang="it-IT" smtClean="0"/>
              <a:t>30/08/2018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CF1D8-012F-4C4A-942F-460B411F49C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06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IES Kick-off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3" y="5649546"/>
            <a:ext cx="1454208" cy="102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641772" y="6054371"/>
            <a:ext cx="5089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002060"/>
                </a:solidFill>
              </a:rPr>
              <a:t>6</a:t>
            </a:r>
            <a:r>
              <a:rPr lang="en-GB" sz="22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2200" b="1" dirty="0" smtClean="0">
                <a:solidFill>
                  <a:srgbClr val="002060"/>
                </a:solidFill>
              </a:rPr>
              <a:t> ARIES WP15 Meeting, 31 August 2018</a:t>
            </a:r>
            <a:endParaRPr lang="en-GB" sz="22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www.horizon2020news.it/wp-content/uploads/2016/07/horizon-2020-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1" b="12105"/>
          <a:stretch/>
        </p:blipFill>
        <p:spPr bwMode="auto">
          <a:xfrm>
            <a:off x="6789163" y="5980493"/>
            <a:ext cx="1943670" cy="51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718431" y="2762188"/>
            <a:ext cx="77175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2060"/>
                </a:solidFill>
              </a:rPr>
              <a:t>WP 15.3 Plans for year 2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40793" y="1213844"/>
            <a:ext cx="77175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3200" i="1" dirty="0" smtClean="0">
              <a:solidFill>
                <a:srgbClr val="002060"/>
              </a:solidFill>
            </a:endParaRPr>
          </a:p>
          <a:p>
            <a:r>
              <a:rPr lang="en-GB" sz="3200" dirty="0" smtClean="0">
                <a:solidFill>
                  <a:srgbClr val="002060"/>
                </a:solidFill>
              </a:rPr>
              <a:t>Cristian </a:t>
            </a:r>
            <a:r>
              <a:rPr lang="en-GB" sz="3200" dirty="0" err="1" smtClean="0">
                <a:solidFill>
                  <a:srgbClr val="002060"/>
                </a:solidFill>
              </a:rPr>
              <a:t>Pira</a:t>
            </a:r>
            <a:endParaRPr lang="en-GB" sz="3200" dirty="0" smtClean="0">
              <a:solidFill>
                <a:srgbClr val="002060"/>
              </a:solidFill>
            </a:endParaRPr>
          </a:p>
        </p:txBody>
      </p:sp>
      <p:cxnSp>
        <p:nvCxnSpPr>
          <p:cNvPr id="3" name="Connettore diritto 2"/>
          <p:cNvCxnSpPr/>
          <p:nvPr/>
        </p:nvCxnSpPr>
        <p:spPr>
          <a:xfrm>
            <a:off x="207818" y="5361709"/>
            <a:ext cx="8738755" cy="72736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diritto 10"/>
          <p:cNvCxnSpPr/>
          <p:nvPr/>
        </p:nvCxnSpPr>
        <p:spPr>
          <a:xfrm>
            <a:off x="207817" y="1578096"/>
            <a:ext cx="8738755" cy="72736"/>
          </a:xfrm>
          <a:prstGeom prst="line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020" y="253397"/>
            <a:ext cx="1680813" cy="118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9244" y="1904379"/>
            <a:ext cx="8601074" cy="3410571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</a:pPr>
            <a:r>
              <a:rPr lang="en-US" sz="1800" dirty="0" smtClean="0"/>
              <a:t>LNL </a:t>
            </a:r>
            <a:r>
              <a:rPr lang="en-US" sz="1800" dirty="0"/>
              <a:t>is currently not interested </a:t>
            </a:r>
            <a:r>
              <a:rPr lang="en-US" sz="1800" dirty="0" smtClean="0"/>
              <a:t>to explore the deposition of </a:t>
            </a:r>
            <a:r>
              <a:rPr lang="en-US" sz="1800" dirty="0"/>
              <a:t>other materials than </a:t>
            </a:r>
            <a:r>
              <a:rPr lang="en-US" sz="1800" dirty="0" smtClean="0"/>
              <a:t>Nb</a:t>
            </a:r>
            <a:endParaRPr lang="en-GB" sz="1800" dirty="0" smtClean="0"/>
          </a:p>
          <a:p>
            <a:pPr lvl="0">
              <a:lnSpc>
                <a:spcPct val="170000"/>
              </a:lnSpc>
            </a:pPr>
            <a:r>
              <a:rPr lang="en-GB" sz="1800" dirty="0" smtClean="0"/>
              <a:t>Ready for sputtering of Nb thick films on 52x52 Cu samples</a:t>
            </a:r>
          </a:p>
          <a:p>
            <a:pPr lvl="0">
              <a:lnSpc>
                <a:spcPct val="170000"/>
              </a:lnSpc>
            </a:pPr>
            <a:r>
              <a:rPr lang="en-GB" sz="1800" dirty="0" err="1" smtClean="0"/>
              <a:t>HiPIMS</a:t>
            </a:r>
            <a:r>
              <a:rPr lang="en-GB" sz="1800" dirty="0" smtClean="0"/>
              <a:t> </a:t>
            </a:r>
            <a:r>
              <a:rPr lang="en-GB" sz="1800" dirty="0" smtClean="0"/>
              <a:t>available</a:t>
            </a:r>
          </a:p>
          <a:p>
            <a:pPr lvl="0">
              <a:lnSpc>
                <a:spcPct val="170000"/>
              </a:lnSpc>
            </a:pPr>
            <a:r>
              <a:rPr lang="en-GB" sz="1800" dirty="0" smtClean="0"/>
              <a:t>Possibility to adapt our coating system to QPR samples. Ready from February 2019</a:t>
            </a: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47675" y="533703"/>
            <a:ext cx="7886700" cy="734795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</a:rPr>
              <a:t>WP 15.3 Plans for year 2</a:t>
            </a:r>
          </a:p>
        </p:txBody>
      </p:sp>
      <p:pic>
        <p:nvPicPr>
          <p:cNvPr id="8" name="Picture 2" descr="ARIES Kick-off Mee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980" y="145472"/>
            <a:ext cx="1422338" cy="100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59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5003</TotalTime>
  <Words>64</Words>
  <Application>Microsoft Office PowerPoint</Application>
  <PresentationFormat>Presentazione su schermo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WP 15.3 Plans for year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</dc:creator>
  <cp:lastModifiedBy>Cristian</cp:lastModifiedBy>
  <cp:revision>310</cp:revision>
  <dcterms:created xsi:type="dcterms:W3CDTF">2017-03-06T09:45:26Z</dcterms:created>
  <dcterms:modified xsi:type="dcterms:W3CDTF">2018-08-30T15:05:00Z</dcterms:modified>
</cp:coreProperties>
</file>