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8" r:id="rId2"/>
    <p:sldId id="262" r:id="rId3"/>
    <p:sldId id="259" r:id="rId4"/>
    <p:sldId id="263" r:id="rId5"/>
    <p:sldId id="264" r:id="rId6"/>
    <p:sldId id="265" r:id="rId7"/>
    <p:sldId id="260" r:id="rId8"/>
    <p:sldId id="267" r:id="rId9"/>
    <p:sldId id="268" r:id="rId10"/>
    <p:sldId id="269" r:id="rId11"/>
    <p:sldId id="277" r:id="rId12"/>
    <p:sldId id="270" r:id="rId13"/>
    <p:sldId id="271" r:id="rId14"/>
    <p:sldId id="272" r:id="rId15"/>
    <p:sldId id="276" r:id="rId16"/>
    <p:sldId id="273" r:id="rId17"/>
    <p:sldId id="274" r:id="rId18"/>
    <p:sldId id="275" r:id="rId19"/>
    <p:sldId id="261"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6FA90"/>
    <a:srgbClr val="1E1E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400" autoAdjust="0"/>
    <p:restoredTop sz="94595" autoAdjust="0"/>
  </p:normalViewPr>
  <p:slideViewPr>
    <p:cSldViewPr>
      <p:cViewPr varScale="1">
        <p:scale>
          <a:sx n="61" d="100"/>
          <a:sy n="61" d="100"/>
        </p:scale>
        <p:origin x="1142" y="3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28020" y="1769541"/>
            <a:ext cx="7080026" cy="1828801"/>
          </a:xfrm>
        </p:spPr>
        <p:txBody>
          <a:bodyPr anchor="b">
            <a:normAutofit/>
          </a:bodyPr>
          <a:lstStyle>
            <a:lvl1pPr algn="ct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028020" y="3598339"/>
            <a:ext cx="7080026"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1F1DEA7-78A9-4231-804C-E7A6409AED1A}" type="datetimeFigureOut">
              <a:rPr lang="en-US" smtClean="0"/>
              <a:t>8/21/2018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1BCAE6-9CF4-49E2-8BEE-EE8DD9BC90E1}" type="slidenum">
              <a:rPr lang="en-US" smtClean="0"/>
              <a:t>‹#›</a:t>
            </a:fld>
            <a:endParaRPr lang="en-US"/>
          </a:p>
        </p:txBody>
      </p:sp>
    </p:spTree>
    <p:extLst>
      <p:ext uri="{BB962C8B-B14F-4D97-AF65-F5344CB8AC3E}">
        <p14:creationId xmlns:p14="http://schemas.microsoft.com/office/powerpoint/2010/main" val="33891107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Slate-V2-SD-pano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3995" y="540085"/>
            <a:ext cx="7656010" cy="3834374"/>
          </a:xfrm>
          <a:prstGeom prst="rect">
            <a:avLst/>
          </a:prstGeom>
        </p:spPr>
      </p:pic>
      <p:sp>
        <p:nvSpPr>
          <p:cNvPr id="2" name="Title 1"/>
          <p:cNvSpPr>
            <a:spLocks noGrp="1"/>
          </p:cNvSpPr>
          <p:nvPr>
            <p:ph type="title"/>
          </p:nvPr>
        </p:nvSpPr>
        <p:spPr>
          <a:xfrm>
            <a:off x="685354" y="4565255"/>
            <a:ext cx="7766495" cy="543472"/>
          </a:xfrm>
        </p:spPr>
        <p:txBody>
          <a:bodyPr anchor="b">
            <a:normAutofit/>
          </a:bodyPr>
          <a:lstStyle>
            <a:lvl1pPr algn="ctr">
              <a:defRPr sz="28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926217" y="695010"/>
            <a:ext cx="7285600"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346" y="5108728"/>
            <a:ext cx="7765322" cy="682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1F1DEA7-78A9-4231-804C-E7A6409AED1A}" type="datetimeFigureOut">
              <a:rPr lang="en-US" smtClean="0"/>
              <a:t>8/21/2018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1BCAE6-9CF4-49E2-8BEE-EE8DD9BC90E1}" type="slidenum">
              <a:rPr lang="en-US" smtClean="0"/>
              <a:t>‹#›</a:t>
            </a:fld>
            <a:endParaRPr lang="en-US"/>
          </a:p>
        </p:txBody>
      </p:sp>
    </p:spTree>
    <p:extLst>
      <p:ext uri="{BB962C8B-B14F-4D97-AF65-F5344CB8AC3E}">
        <p14:creationId xmlns:p14="http://schemas.microsoft.com/office/powerpoint/2010/main" val="28162277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5346" y="608437"/>
            <a:ext cx="7765322" cy="3534344"/>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346" y="4295180"/>
            <a:ext cx="7765322"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1F1DEA7-78A9-4231-804C-E7A6409AED1A}" type="datetimeFigureOut">
              <a:rPr lang="en-US" smtClean="0"/>
              <a:t>8/21/2018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1BCAE6-9CF4-49E2-8BEE-EE8DD9BC90E1}" type="slidenum">
              <a:rPr lang="en-US" smtClean="0"/>
              <a:t>‹#›</a:t>
            </a:fld>
            <a:endParaRPr lang="en-US"/>
          </a:p>
        </p:txBody>
      </p:sp>
    </p:spTree>
    <p:extLst>
      <p:ext uri="{BB962C8B-B14F-4D97-AF65-F5344CB8AC3E}">
        <p14:creationId xmlns:p14="http://schemas.microsoft.com/office/powerpoint/2010/main" val="41951803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84659" y="609600"/>
            <a:ext cx="6977064"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290484" y="3610033"/>
            <a:ext cx="6564224"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685346" y="4304353"/>
            <a:ext cx="7765322"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1F1DEA7-78A9-4231-804C-E7A6409AED1A}" type="datetimeFigureOut">
              <a:rPr lang="en-US" smtClean="0"/>
              <a:t>8/21/2018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1BCAE6-9CF4-49E2-8BEE-EE8DD9BC90E1}" type="slidenum">
              <a:rPr lang="en-US" smtClean="0"/>
              <a:t>‹#›</a:t>
            </a:fld>
            <a:endParaRPr lang="en-US"/>
          </a:p>
        </p:txBody>
      </p:sp>
      <p:sp>
        <p:nvSpPr>
          <p:cNvPr id="11" name="TextBox 10"/>
          <p:cNvSpPr txBox="1"/>
          <p:nvPr/>
        </p:nvSpPr>
        <p:spPr>
          <a:xfrm>
            <a:off x="627459" y="873912"/>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7828359" y="2933245"/>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069495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5346" y="2126943"/>
            <a:ext cx="7765322" cy="25118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339" y="4650556"/>
            <a:ext cx="776414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1F1DEA7-78A9-4231-804C-E7A6409AED1A}" type="datetimeFigureOut">
              <a:rPr lang="en-US" smtClean="0"/>
              <a:t>8/21/2018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1BCAE6-9CF4-49E2-8BEE-EE8DD9BC90E1}" type="slidenum">
              <a:rPr lang="en-US" smtClean="0"/>
              <a:t>‹#›</a:t>
            </a:fld>
            <a:endParaRPr lang="en-US"/>
          </a:p>
        </p:txBody>
      </p:sp>
    </p:spTree>
    <p:extLst>
      <p:ext uri="{BB962C8B-B14F-4D97-AF65-F5344CB8AC3E}">
        <p14:creationId xmlns:p14="http://schemas.microsoft.com/office/powerpoint/2010/main" val="198554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85346" y="609600"/>
            <a:ext cx="7765322" cy="970450"/>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85346" y="1885950"/>
            <a:ext cx="2475738"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685346" y="2571750"/>
            <a:ext cx="2475738"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3335033" y="1885950"/>
            <a:ext cx="2475738"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3331076" y="2571750"/>
            <a:ext cx="2475738"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5974929" y="1885950"/>
            <a:ext cx="2475738"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5974929" y="2571750"/>
            <a:ext cx="2475738"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E1F1DEA7-78A9-4231-804C-E7A6409AED1A}" type="datetimeFigureOut">
              <a:rPr lang="en-US" smtClean="0"/>
              <a:t>8/21/2018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C1BCAE6-9CF4-49E2-8BEE-EE8DD9BC90E1}" type="slidenum">
              <a:rPr lang="en-US" smtClean="0"/>
              <a:t>‹#›</a:t>
            </a:fld>
            <a:endParaRPr lang="en-US"/>
          </a:p>
        </p:txBody>
      </p:sp>
    </p:spTree>
    <p:extLst>
      <p:ext uri="{BB962C8B-B14F-4D97-AF65-F5344CB8AC3E}">
        <p14:creationId xmlns:p14="http://schemas.microsoft.com/office/powerpoint/2010/main" val="28782395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6" name="Picture 5" descr="Slate-V2-S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9239" y="1826045"/>
            <a:ext cx="2529046" cy="1833558"/>
          </a:xfrm>
          <a:prstGeom prst="rect">
            <a:avLst/>
          </a:prstGeom>
        </p:spPr>
      </p:pic>
      <p:pic>
        <p:nvPicPr>
          <p:cNvPr id="28" name="Picture 27" descr="Slate-V2-S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93813" y="1826045"/>
            <a:ext cx="2529046" cy="1833558"/>
          </a:xfrm>
          <a:prstGeom prst="rect">
            <a:avLst/>
          </a:prstGeom>
        </p:spPr>
      </p:pic>
      <p:pic>
        <p:nvPicPr>
          <p:cNvPr id="29" name="Picture 28" descr="Slate-V2-S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21715" y="1826045"/>
            <a:ext cx="2529046" cy="1833558"/>
          </a:xfrm>
          <a:prstGeom prst="rect">
            <a:avLst/>
          </a:prstGeom>
        </p:spPr>
      </p:pic>
      <p:sp>
        <p:nvSpPr>
          <p:cNvPr id="30" name="Title 1"/>
          <p:cNvSpPr>
            <a:spLocks noGrp="1"/>
          </p:cNvSpPr>
          <p:nvPr>
            <p:ph type="title"/>
          </p:nvPr>
        </p:nvSpPr>
        <p:spPr>
          <a:xfrm>
            <a:off x="685346" y="609600"/>
            <a:ext cx="7765322" cy="97045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5346" y="3904106"/>
            <a:ext cx="2475738"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763577" y="1938918"/>
            <a:ext cx="2319276"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5346" y="4480369"/>
            <a:ext cx="2475738"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3332091" y="3904106"/>
            <a:ext cx="2475738"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3409307" y="1939094"/>
            <a:ext cx="2319276"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331075" y="4480368"/>
            <a:ext cx="2476753"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5975023" y="3904106"/>
            <a:ext cx="2475738"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6056774" y="1934432"/>
            <a:ext cx="2319276"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5974929" y="4480366"/>
            <a:ext cx="2475738" cy="131083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E1F1DEA7-78A9-4231-804C-E7A6409AED1A}" type="datetimeFigureOut">
              <a:rPr lang="en-US" smtClean="0"/>
              <a:t>8/21/2018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C1BCAE6-9CF4-49E2-8BEE-EE8DD9BC90E1}" type="slidenum">
              <a:rPr lang="en-US" smtClean="0"/>
              <a:t>‹#›</a:t>
            </a:fld>
            <a:endParaRPr lang="en-US"/>
          </a:p>
        </p:txBody>
      </p:sp>
    </p:spTree>
    <p:extLst>
      <p:ext uri="{BB962C8B-B14F-4D97-AF65-F5344CB8AC3E}">
        <p14:creationId xmlns:p14="http://schemas.microsoft.com/office/powerpoint/2010/main" val="25409994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1F1DEA7-78A9-4231-804C-E7A6409AED1A}" type="datetimeFigureOut">
              <a:rPr lang="en-US" smtClean="0"/>
              <a:t>8/21/2018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1BCAE6-9CF4-49E2-8BEE-EE8DD9BC90E1}" type="slidenum">
              <a:rPr lang="en-US" smtClean="0"/>
              <a:t>‹#›</a:t>
            </a:fld>
            <a:endParaRPr lang="en-US"/>
          </a:p>
        </p:txBody>
      </p:sp>
    </p:spTree>
    <p:extLst>
      <p:ext uri="{BB962C8B-B14F-4D97-AF65-F5344CB8AC3E}">
        <p14:creationId xmlns:p14="http://schemas.microsoft.com/office/powerpoint/2010/main" val="13088350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37302" y="609600"/>
            <a:ext cx="1713365" cy="518160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347" y="609600"/>
            <a:ext cx="5937654" cy="5181601"/>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1F1DEA7-78A9-4231-804C-E7A6409AED1A}" type="datetimeFigureOut">
              <a:rPr lang="en-US" smtClean="0"/>
              <a:t>8/21/2018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1BCAE6-9CF4-49E2-8BEE-EE8DD9BC90E1}" type="slidenum">
              <a:rPr lang="en-US" smtClean="0"/>
              <a:t>‹#›</a:t>
            </a:fld>
            <a:endParaRPr lang="en-US"/>
          </a:p>
        </p:txBody>
      </p:sp>
    </p:spTree>
    <p:extLst>
      <p:ext uri="{BB962C8B-B14F-4D97-AF65-F5344CB8AC3E}">
        <p14:creationId xmlns:p14="http://schemas.microsoft.com/office/powerpoint/2010/main" val="2576078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1F1DEA7-78A9-4231-804C-E7A6409AED1A}" type="datetimeFigureOut">
              <a:rPr lang="en-US" smtClean="0"/>
              <a:t>8/21/2018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1BCAE6-9CF4-49E2-8BEE-EE8DD9BC90E1}" type="slidenum">
              <a:rPr lang="en-US" smtClean="0"/>
              <a:t>‹#›</a:t>
            </a:fld>
            <a:endParaRPr lang="en-US"/>
          </a:p>
        </p:txBody>
      </p:sp>
    </p:spTree>
    <p:extLst>
      <p:ext uri="{BB962C8B-B14F-4D97-AF65-F5344CB8AC3E}">
        <p14:creationId xmlns:p14="http://schemas.microsoft.com/office/powerpoint/2010/main" val="41849011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71551" y="1761068"/>
            <a:ext cx="7192913" cy="1828813"/>
          </a:xfrm>
        </p:spPr>
        <p:txBody>
          <a:bodyPr anchor="b"/>
          <a:lstStyle>
            <a:lvl1pPr algn="ct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971551" y="3589879"/>
            <a:ext cx="7192913" cy="150705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1F1DEA7-78A9-4231-804C-E7A6409AED1A}" type="datetimeFigureOut">
              <a:rPr lang="en-US" smtClean="0"/>
              <a:t>8/21/2018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1BCAE6-9CF4-49E2-8BEE-EE8DD9BC90E1}" type="slidenum">
              <a:rPr lang="en-US" smtClean="0"/>
              <a:t>‹#›</a:t>
            </a:fld>
            <a:endParaRPr lang="en-US"/>
          </a:p>
        </p:txBody>
      </p:sp>
    </p:spTree>
    <p:extLst>
      <p:ext uri="{BB962C8B-B14F-4D97-AF65-F5344CB8AC3E}">
        <p14:creationId xmlns:p14="http://schemas.microsoft.com/office/powerpoint/2010/main" val="1490008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347" y="1732449"/>
            <a:ext cx="3795373" cy="4058750"/>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52169" y="1732450"/>
            <a:ext cx="3798499" cy="4058751"/>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1F1DEA7-78A9-4231-804C-E7A6409AED1A}" type="datetimeFigureOut">
              <a:rPr lang="en-US" smtClean="0"/>
              <a:t>8/21/2018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1BCAE6-9CF4-49E2-8BEE-EE8DD9BC90E1}" type="slidenum">
              <a:rPr lang="en-US" smtClean="0"/>
              <a:t>‹#›</a:t>
            </a:fld>
            <a:endParaRPr lang="en-US"/>
          </a:p>
        </p:txBody>
      </p:sp>
    </p:spTree>
    <p:extLst>
      <p:ext uri="{BB962C8B-B14F-4D97-AF65-F5344CB8AC3E}">
        <p14:creationId xmlns:p14="http://schemas.microsoft.com/office/powerpoint/2010/main" val="2814188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Slate-V2-S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345" y="1770323"/>
            <a:ext cx="3787423" cy="4112953"/>
          </a:xfrm>
          <a:prstGeom prst="rect">
            <a:avLst/>
          </a:prstGeom>
        </p:spPr>
      </p:pic>
      <p:pic>
        <p:nvPicPr>
          <p:cNvPr id="14" name="Picture 13" descr="Slate-V2-S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63245" y="1770323"/>
            <a:ext cx="3787423" cy="4112953"/>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4404" y="1835254"/>
            <a:ext cx="3657258"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754404" y="2380138"/>
            <a:ext cx="3657258" cy="3411063"/>
          </a:xfrm>
        </p:spPr>
        <p:txBody>
          <a:bodyPr anchor="t">
            <a:normAutofit/>
          </a:bodyPr>
          <a:lstStyle>
            <a:lvl1pPr>
              <a:defRPr sz="1800"/>
            </a:lvl1pPr>
            <a:lvl2pPr>
              <a:defRPr sz="1600"/>
            </a:lvl2pPr>
            <a:lvl3pPr>
              <a:defRPr sz="1400"/>
            </a:lvl3pPr>
            <a:lvl4pPr>
              <a:defRPr sz="1200"/>
            </a:lvl4pPr>
            <a:lvl5pPr>
              <a:defRPr sz="1200"/>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21225" y="1835255"/>
            <a:ext cx="3671498"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721225" y="2380138"/>
            <a:ext cx="3671498" cy="3411063"/>
          </a:xfrm>
        </p:spPr>
        <p:txBody>
          <a:bodyPr anchor="t">
            <a:normAutofit/>
          </a:bodyPr>
          <a:lstStyle>
            <a:lvl1pPr>
              <a:defRPr sz="1800"/>
            </a:lvl1pPr>
            <a:lvl2pPr>
              <a:defRPr sz="1600"/>
            </a:lvl2pPr>
            <a:lvl3pPr>
              <a:defRPr sz="1400"/>
            </a:lvl3pPr>
            <a:lvl4pPr>
              <a:defRPr sz="1200"/>
            </a:lvl4pPr>
            <a:lvl5pPr>
              <a:defRPr sz="1200"/>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1F1DEA7-78A9-4231-804C-E7A6409AED1A}" type="datetimeFigureOut">
              <a:rPr lang="en-US" smtClean="0"/>
              <a:t>8/21/2018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C1BCAE6-9CF4-49E2-8BEE-EE8DD9BC90E1}" type="slidenum">
              <a:rPr lang="en-US" smtClean="0"/>
              <a:t>‹#›</a:t>
            </a:fld>
            <a:endParaRPr lang="en-US"/>
          </a:p>
        </p:txBody>
      </p:sp>
    </p:spTree>
    <p:extLst>
      <p:ext uri="{BB962C8B-B14F-4D97-AF65-F5344CB8AC3E}">
        <p14:creationId xmlns:p14="http://schemas.microsoft.com/office/powerpoint/2010/main" val="16742524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1F1DEA7-78A9-4231-804C-E7A6409AED1A}" type="datetimeFigureOut">
              <a:rPr lang="en-US" smtClean="0"/>
              <a:t>8/21/2018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C1BCAE6-9CF4-49E2-8BEE-EE8DD9BC90E1}" type="slidenum">
              <a:rPr lang="en-US" smtClean="0"/>
              <a:t>‹#›</a:t>
            </a:fld>
            <a:endParaRPr lang="en-US"/>
          </a:p>
        </p:txBody>
      </p:sp>
    </p:spTree>
    <p:extLst>
      <p:ext uri="{BB962C8B-B14F-4D97-AF65-F5344CB8AC3E}">
        <p14:creationId xmlns:p14="http://schemas.microsoft.com/office/powerpoint/2010/main" val="37957812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F1DEA7-78A9-4231-804C-E7A6409AED1A}" type="datetimeFigureOut">
              <a:rPr lang="en-US" smtClean="0"/>
              <a:t>8/21/2018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C1BCAE6-9CF4-49E2-8BEE-EE8DD9BC90E1}" type="slidenum">
              <a:rPr lang="en-US" smtClean="0"/>
              <a:t>‹#›</a:t>
            </a:fld>
            <a:endParaRPr lang="en-US"/>
          </a:p>
        </p:txBody>
      </p:sp>
    </p:spTree>
    <p:extLst>
      <p:ext uri="{BB962C8B-B14F-4D97-AF65-F5344CB8AC3E}">
        <p14:creationId xmlns:p14="http://schemas.microsoft.com/office/powerpoint/2010/main" val="2898140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347" y="609600"/>
            <a:ext cx="2780167" cy="1821918"/>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3641725" y="609600"/>
            <a:ext cx="4808943" cy="518160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347" y="2431518"/>
            <a:ext cx="2780167" cy="3359681"/>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E1F1DEA7-78A9-4231-804C-E7A6409AED1A}" type="datetimeFigureOut">
              <a:rPr lang="en-US" smtClean="0"/>
              <a:t>8/21/2018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1BCAE6-9CF4-49E2-8BEE-EE8DD9BC90E1}" type="slidenum">
              <a:rPr lang="en-US" smtClean="0"/>
              <a:t>‹#›</a:t>
            </a:fld>
            <a:endParaRPr lang="en-US"/>
          </a:p>
        </p:txBody>
      </p:sp>
    </p:spTree>
    <p:extLst>
      <p:ext uri="{BB962C8B-B14F-4D97-AF65-F5344CB8AC3E}">
        <p14:creationId xmlns:p14="http://schemas.microsoft.com/office/powerpoint/2010/main" val="28980904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2" name="Picture 11" descr="Slate-V2-SD-vert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44987" y="609923"/>
            <a:ext cx="3428146" cy="5205472"/>
          </a:xfrm>
          <a:prstGeom prst="rect">
            <a:avLst/>
          </a:prstGeom>
        </p:spPr>
      </p:pic>
      <p:sp>
        <p:nvSpPr>
          <p:cNvPr id="2" name="Title 1"/>
          <p:cNvSpPr>
            <a:spLocks noGrp="1"/>
          </p:cNvSpPr>
          <p:nvPr>
            <p:ph type="title"/>
          </p:nvPr>
        </p:nvSpPr>
        <p:spPr>
          <a:xfrm>
            <a:off x="685347" y="609923"/>
            <a:ext cx="3924676" cy="1829338"/>
          </a:xfrm>
        </p:spPr>
        <p:txBody>
          <a:bodyPr anchor="b">
            <a:noAutofit/>
          </a:bodyPr>
          <a:lstStyle>
            <a:lvl1pPr algn="ctr">
              <a:defRPr sz="32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976728" y="743989"/>
            <a:ext cx="3165375"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85347" y="2439261"/>
            <a:ext cx="3924676" cy="337613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E1F1DEA7-78A9-4231-804C-E7A6409AED1A}" type="datetimeFigureOut">
              <a:rPr lang="en-US" smtClean="0"/>
              <a:t>8/21/2018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1BCAE6-9CF4-49E2-8BEE-EE8DD9BC90E1}" type="slidenum">
              <a:rPr lang="en-US" smtClean="0"/>
              <a:t>‹#›</a:t>
            </a:fld>
            <a:endParaRPr lang="en-US"/>
          </a:p>
        </p:txBody>
      </p:sp>
    </p:spTree>
    <p:extLst>
      <p:ext uri="{BB962C8B-B14F-4D97-AF65-F5344CB8AC3E}">
        <p14:creationId xmlns:p14="http://schemas.microsoft.com/office/powerpoint/2010/main" val="36553518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346" y="609600"/>
            <a:ext cx="776532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346" y="1732450"/>
            <a:ext cx="776532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759052" y="5883276"/>
            <a:ext cx="2057400"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E1F1DEA7-78A9-4231-804C-E7A6409AED1A}" type="datetimeFigureOut">
              <a:rPr lang="en-US" smtClean="0"/>
              <a:t>8/21/2018</a:t>
            </a:fld>
            <a:endParaRPr lang="en-US"/>
          </a:p>
        </p:txBody>
      </p:sp>
      <p:sp>
        <p:nvSpPr>
          <p:cNvPr id="5" name="Footer Placeholder 4"/>
          <p:cNvSpPr>
            <a:spLocks noGrp="1"/>
          </p:cNvSpPr>
          <p:nvPr>
            <p:ph type="ftr" sz="quarter" idx="3"/>
          </p:nvPr>
        </p:nvSpPr>
        <p:spPr>
          <a:xfrm>
            <a:off x="685347" y="5883276"/>
            <a:ext cx="5004649" cy="365125"/>
          </a:xfrm>
          <a:prstGeom prst="rect">
            <a:avLst/>
          </a:prstGeom>
        </p:spPr>
        <p:txBody>
          <a:bodyPr vert="horz" lIns="91440" tIns="45720" rIns="91440" bIns="45720" rtlCol="0" anchor="ctr"/>
          <a:lstStyle>
            <a:lvl1pPr algn="l">
              <a:defRPr sz="1000">
                <a:solidFill>
                  <a:schemeClr val="tx1">
                    <a:lumMod val="95000"/>
                  </a:schemeClr>
                </a:solidFill>
                <a:effectLst>
                  <a:outerShdw blurRad="50800" dist="38100" dir="2700000" algn="tl" rotWithShape="0">
                    <a:schemeClr val="bg1">
                      <a:alpha val="43000"/>
                    </a:schemeClr>
                  </a:outerShdw>
                </a:effectLst>
              </a:defRPr>
            </a:lvl1pPr>
          </a:lstStyle>
          <a:p>
            <a:endParaRPr lang="en-US"/>
          </a:p>
        </p:txBody>
      </p:sp>
      <p:sp>
        <p:nvSpPr>
          <p:cNvPr id="6" name="Slide Number Placeholder 5"/>
          <p:cNvSpPr>
            <a:spLocks noGrp="1"/>
          </p:cNvSpPr>
          <p:nvPr>
            <p:ph type="sldNum" sz="quarter" idx="4"/>
          </p:nvPr>
        </p:nvSpPr>
        <p:spPr>
          <a:xfrm>
            <a:off x="7885509" y="5883276"/>
            <a:ext cx="565159"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0C1BCAE6-9CF4-49E2-8BEE-EE8DD9BC90E1}" type="slidenum">
              <a:rPr lang="en-US" smtClean="0"/>
              <a:t>‹#›</a:t>
            </a:fld>
            <a:endParaRPr lang="en-US"/>
          </a:p>
        </p:txBody>
      </p:sp>
    </p:spTree>
    <p:extLst>
      <p:ext uri="{BB962C8B-B14F-4D97-AF65-F5344CB8AC3E}">
        <p14:creationId xmlns:p14="http://schemas.microsoft.com/office/powerpoint/2010/main" val="2964638786"/>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9.jpg"/><Relationship Id="rId4" Type="http://schemas.openxmlformats.org/officeDocument/2006/relationships/image" Target="../media/image8.jpe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bg1">
                <a:lumMod val="95000"/>
                <a:lumOff val="5000"/>
              </a:schemeClr>
            </a:gs>
            <a:gs pos="46000">
              <a:schemeClr val="bg1">
                <a:lumMod val="75000"/>
                <a:lumOff val="25000"/>
              </a:schemeClr>
            </a:gs>
            <a:gs pos="100000">
              <a:schemeClr val="bg1">
                <a:lumMod val="75000"/>
                <a:lumOff val="25000"/>
              </a:schemeClr>
            </a:gs>
          </a:gsLst>
          <a:path path="circle">
            <a:fillToRect l="50000" t="130000" r="50000" b="-30000"/>
          </a:path>
          <a:tileRect/>
        </a:gradFill>
        <a:effectLst/>
      </p:bgPr>
    </p:bg>
    <p:spTree>
      <p:nvGrpSpPr>
        <p:cNvPr id="1" name=""/>
        <p:cNvGrpSpPr/>
        <p:nvPr/>
      </p:nvGrpSpPr>
      <p:grpSpPr>
        <a:xfrm>
          <a:off x="0" y="0"/>
          <a:ext cx="0" cy="0"/>
          <a:chOff x="0" y="0"/>
          <a:chExt cx="0" cy="0"/>
        </a:xfrm>
      </p:grpSpPr>
      <p:sp>
        <p:nvSpPr>
          <p:cNvPr id="4" name="Rectangle 3"/>
          <p:cNvSpPr/>
          <p:nvPr/>
        </p:nvSpPr>
        <p:spPr>
          <a:xfrm>
            <a:off x="533400" y="1295400"/>
            <a:ext cx="8229600" cy="584775"/>
          </a:xfrm>
          <a:prstGeom prst="rect">
            <a:avLst/>
          </a:prstGeom>
        </p:spPr>
        <p:txBody>
          <a:bodyPr wrap="square">
            <a:spAutoFit/>
          </a:bodyPr>
          <a:lstStyle/>
          <a:p>
            <a:r>
              <a:rPr lang="en-US" sz="3200" b="1" dirty="0" smtClean="0">
                <a:latin typeface="Calibri" panose="020F0502020204030204" pitchFamily="34" charset="0"/>
                <a:ea typeface="Calibri" panose="020F0502020204030204" pitchFamily="34" charset="0"/>
                <a:cs typeface="Arial" panose="020B0604020202020204" pitchFamily="34" charset="0"/>
              </a:rPr>
              <a:t>On  </a:t>
            </a:r>
            <a:r>
              <a:rPr lang="en-US" sz="3200" b="1" dirty="0">
                <a:latin typeface="Calibri" panose="020F0502020204030204" pitchFamily="34" charset="0"/>
                <a:ea typeface="Calibri" panose="020F0502020204030204" pitchFamily="34" charset="0"/>
                <a:cs typeface="Arial" panose="020B0604020202020204" pitchFamily="34" charset="0"/>
              </a:rPr>
              <a:t>and off-line </a:t>
            </a:r>
            <a:r>
              <a:rPr lang="en-US" sz="3200" b="1" dirty="0" smtClean="0">
                <a:latin typeface="Calibri" panose="020F0502020204030204" pitchFamily="34" charset="0"/>
                <a:ea typeface="Calibri" panose="020F0502020204030204" pitchFamily="34" charset="0"/>
                <a:cs typeface="Arial" panose="020B0604020202020204" pitchFamily="34" charset="0"/>
              </a:rPr>
              <a:t>Detector &amp; </a:t>
            </a:r>
            <a:r>
              <a:rPr lang="en-US" sz="3200" b="1" dirty="0">
                <a:latin typeface="Calibri" panose="020F0502020204030204" pitchFamily="34" charset="0"/>
                <a:ea typeface="Calibri" panose="020F0502020204030204" pitchFamily="34" charset="0"/>
                <a:cs typeface="Arial" panose="020B0604020202020204" pitchFamily="34" charset="0"/>
              </a:rPr>
              <a:t>T</a:t>
            </a:r>
            <a:r>
              <a:rPr lang="en-US" sz="3200" b="1" dirty="0" smtClean="0">
                <a:latin typeface="Calibri" panose="020F0502020204030204" pitchFamily="34" charset="0"/>
                <a:ea typeface="Calibri" panose="020F0502020204030204" pitchFamily="34" charset="0"/>
                <a:cs typeface="Arial" panose="020B0604020202020204" pitchFamily="34" charset="0"/>
              </a:rPr>
              <a:t>rigger Monitoring</a:t>
            </a:r>
            <a:endParaRPr lang="en-US" sz="3200" dirty="0">
              <a:latin typeface="Calibri" panose="020F0502020204030204" pitchFamily="34" charset="0"/>
              <a:ea typeface="Calibri" panose="020F0502020204030204" pitchFamily="34" charset="0"/>
              <a:cs typeface="Arial" panose="020B0604020202020204" pitchFamily="34" charset="0"/>
            </a:endParaRPr>
          </a:p>
        </p:txBody>
      </p:sp>
      <p:sp>
        <p:nvSpPr>
          <p:cNvPr id="5" name="TextBox 4"/>
          <p:cNvSpPr txBox="1"/>
          <p:nvPr/>
        </p:nvSpPr>
        <p:spPr>
          <a:xfrm>
            <a:off x="2362200" y="4114800"/>
            <a:ext cx="4191000" cy="381000"/>
          </a:xfrm>
          <a:prstGeom prst="rect">
            <a:avLst/>
          </a:prstGeom>
          <a:noFill/>
        </p:spPr>
        <p:txBody>
          <a:bodyPr wrap="square" rtlCol="0">
            <a:spAutoFit/>
          </a:bodyPr>
          <a:lstStyle/>
          <a:p>
            <a:r>
              <a:rPr lang="en-US" b="1" dirty="0">
                <a:latin typeface="Calibri" panose="020F0502020204030204" pitchFamily="34" charset="0"/>
                <a:ea typeface="Calibri" panose="020F0502020204030204" pitchFamily="34" charset="0"/>
                <a:cs typeface="Arial" panose="020B0604020202020204" pitchFamily="34" charset="0"/>
              </a:rPr>
              <a:t>Daniel </a:t>
            </a:r>
            <a:r>
              <a:rPr lang="en-US" b="1" dirty="0" smtClean="0">
                <a:latin typeface="Calibri" panose="020F0502020204030204" pitchFamily="34" charset="0"/>
                <a:ea typeface="Calibri" panose="020F0502020204030204" pitchFamily="34" charset="0"/>
                <a:cs typeface="Arial" panose="020B0604020202020204" pitchFamily="34" charset="0"/>
              </a:rPr>
              <a:t>Lellouch  and Ehud Duchovni</a:t>
            </a:r>
            <a:endParaRPr lang="en-US" dirty="0"/>
          </a:p>
        </p:txBody>
      </p:sp>
      <p:sp>
        <p:nvSpPr>
          <p:cNvPr id="6" name="Rounded Rectangle 5"/>
          <p:cNvSpPr/>
          <p:nvPr/>
        </p:nvSpPr>
        <p:spPr>
          <a:xfrm>
            <a:off x="76200" y="76200"/>
            <a:ext cx="8991600" cy="6705600"/>
          </a:xfrm>
          <a:prstGeom prst="round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605516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533400"/>
            <a:ext cx="8229600" cy="584775"/>
          </a:xfrm>
          <a:prstGeom prst="rect">
            <a:avLst/>
          </a:prstGeom>
        </p:spPr>
        <p:txBody>
          <a:bodyPr wrap="square">
            <a:spAutoFit/>
          </a:bodyPr>
          <a:lstStyle/>
          <a:p>
            <a:pPr algn="ctr"/>
            <a:r>
              <a:rPr lang="en-US" sz="3200" b="1" dirty="0" smtClean="0">
                <a:latin typeface="Calibri" panose="020F0502020204030204" pitchFamily="34" charset="0"/>
                <a:ea typeface="Calibri" panose="020F0502020204030204" pitchFamily="34" charset="0"/>
                <a:cs typeface="Arial" panose="020B0604020202020204" pitchFamily="34" charset="0"/>
              </a:rPr>
              <a:t>The sTGC-Miss Case</a:t>
            </a:r>
            <a:endParaRPr lang="en-US" sz="3200" dirty="0">
              <a:latin typeface="Calibri" panose="020F0502020204030204" pitchFamily="34" charset="0"/>
              <a:ea typeface="Calibri" panose="020F0502020204030204" pitchFamily="34" charset="0"/>
              <a:cs typeface="Arial" panose="020B0604020202020204" pitchFamily="34" charset="0"/>
            </a:endParaRPr>
          </a:p>
        </p:txBody>
      </p:sp>
      <p:sp>
        <p:nvSpPr>
          <p:cNvPr id="6" name="Rounded Rectangle 5"/>
          <p:cNvSpPr/>
          <p:nvPr/>
        </p:nvSpPr>
        <p:spPr>
          <a:xfrm>
            <a:off x="76200" y="76200"/>
            <a:ext cx="8991600" cy="6705600"/>
          </a:xfrm>
          <a:prstGeom prst="round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502"/>
          <p:cNvSpPr>
            <a:spLocks noEditPoints="1"/>
          </p:cNvSpPr>
          <p:nvPr/>
        </p:nvSpPr>
        <p:spPr bwMode="auto">
          <a:xfrm flipH="1">
            <a:off x="152397" y="228600"/>
            <a:ext cx="8915402" cy="1143000"/>
          </a:xfrm>
          <a:custGeom>
            <a:avLst/>
            <a:gdLst>
              <a:gd name="T0" fmla="*/ 685 w 1319"/>
              <a:gd name="T1" fmla="*/ 39 h 237"/>
              <a:gd name="T2" fmla="*/ 684 w 1319"/>
              <a:gd name="T3" fmla="*/ 48 h 237"/>
              <a:gd name="T4" fmla="*/ 686 w 1319"/>
              <a:gd name="T5" fmla="*/ 40 h 237"/>
              <a:gd name="T6" fmla="*/ 689 w 1319"/>
              <a:gd name="T7" fmla="*/ 38 h 237"/>
              <a:gd name="T8" fmla="*/ 1030 w 1319"/>
              <a:gd name="T9" fmla="*/ 43 h 237"/>
              <a:gd name="T10" fmla="*/ 1319 w 1319"/>
              <a:gd name="T11" fmla="*/ 126 h 237"/>
              <a:gd name="T12" fmla="*/ 1278 w 1319"/>
              <a:gd name="T13" fmla="*/ 85 h 237"/>
              <a:gd name="T14" fmla="*/ 1098 w 1319"/>
              <a:gd name="T15" fmla="*/ 53 h 237"/>
              <a:gd name="T16" fmla="*/ 927 w 1319"/>
              <a:gd name="T17" fmla="*/ 38 h 237"/>
              <a:gd name="T18" fmla="*/ 835 w 1319"/>
              <a:gd name="T19" fmla="*/ 36 h 237"/>
              <a:gd name="T20" fmla="*/ 809 w 1319"/>
              <a:gd name="T21" fmla="*/ 36 h 237"/>
              <a:gd name="T22" fmla="*/ 927 w 1319"/>
              <a:gd name="T23" fmla="*/ 39 h 237"/>
              <a:gd name="T24" fmla="*/ 906 w 1319"/>
              <a:gd name="T25" fmla="*/ 40 h 237"/>
              <a:gd name="T26" fmla="*/ 954 w 1319"/>
              <a:gd name="T27" fmla="*/ 43 h 237"/>
              <a:gd name="T28" fmla="*/ 718 w 1319"/>
              <a:gd name="T29" fmla="*/ 40 h 237"/>
              <a:gd name="T30" fmla="*/ 1084 w 1319"/>
              <a:gd name="T31" fmla="*/ 57 h 237"/>
              <a:gd name="T32" fmla="*/ 954 w 1319"/>
              <a:gd name="T33" fmla="*/ 48 h 237"/>
              <a:gd name="T34" fmla="*/ 688 w 1319"/>
              <a:gd name="T35" fmla="*/ 45 h 237"/>
              <a:gd name="T36" fmla="*/ 692 w 1319"/>
              <a:gd name="T37" fmla="*/ 45 h 237"/>
              <a:gd name="T38" fmla="*/ 941 w 1319"/>
              <a:gd name="T39" fmla="*/ 49 h 237"/>
              <a:gd name="T40" fmla="*/ 1142 w 1319"/>
              <a:gd name="T41" fmla="*/ 69 h 237"/>
              <a:gd name="T42" fmla="*/ 1291 w 1319"/>
              <a:gd name="T43" fmla="*/ 105 h 237"/>
              <a:gd name="T44" fmla="*/ 1300 w 1319"/>
              <a:gd name="T45" fmla="*/ 134 h 237"/>
              <a:gd name="T46" fmla="*/ 1171 w 1319"/>
              <a:gd name="T47" fmla="*/ 185 h 237"/>
              <a:gd name="T48" fmla="*/ 765 w 1319"/>
              <a:gd name="T49" fmla="*/ 221 h 237"/>
              <a:gd name="T50" fmla="*/ 244 w 1319"/>
              <a:gd name="T51" fmla="*/ 206 h 237"/>
              <a:gd name="T52" fmla="*/ 14 w 1319"/>
              <a:gd name="T53" fmla="*/ 149 h 237"/>
              <a:gd name="T54" fmla="*/ 350 w 1319"/>
              <a:gd name="T55" fmla="*/ 42 h 237"/>
              <a:gd name="T56" fmla="*/ 774 w 1319"/>
              <a:gd name="T57" fmla="*/ 16 h 237"/>
              <a:gd name="T58" fmla="*/ 1123 w 1319"/>
              <a:gd name="T59" fmla="*/ 36 h 237"/>
              <a:gd name="T60" fmla="*/ 1130 w 1319"/>
              <a:gd name="T61" fmla="*/ 38 h 237"/>
              <a:gd name="T62" fmla="*/ 1137 w 1319"/>
              <a:gd name="T63" fmla="*/ 38 h 237"/>
              <a:gd name="T64" fmla="*/ 1144 w 1319"/>
              <a:gd name="T65" fmla="*/ 33 h 237"/>
              <a:gd name="T66" fmla="*/ 1143 w 1319"/>
              <a:gd name="T67" fmla="*/ 25 h 237"/>
              <a:gd name="T68" fmla="*/ 1137 w 1319"/>
              <a:gd name="T69" fmla="*/ 20 h 237"/>
              <a:gd name="T70" fmla="*/ 1131 w 1319"/>
              <a:gd name="T71" fmla="*/ 19 h 237"/>
              <a:gd name="T72" fmla="*/ 1122 w 1319"/>
              <a:gd name="T73" fmla="*/ 19 h 237"/>
              <a:gd name="T74" fmla="*/ 920 w 1319"/>
              <a:gd name="T75" fmla="*/ 2 h 237"/>
              <a:gd name="T76" fmla="*/ 750 w 1319"/>
              <a:gd name="T77" fmla="*/ 1 h 237"/>
              <a:gd name="T78" fmla="*/ 385 w 1319"/>
              <a:gd name="T79" fmla="*/ 23 h 237"/>
              <a:gd name="T80" fmla="*/ 65 w 1319"/>
              <a:gd name="T81" fmla="*/ 94 h 237"/>
              <a:gd name="T82" fmla="*/ 7 w 1319"/>
              <a:gd name="T83" fmla="*/ 168 h 237"/>
              <a:gd name="T84" fmla="*/ 158 w 1319"/>
              <a:gd name="T85" fmla="*/ 212 h 237"/>
              <a:gd name="T86" fmla="*/ 992 w 1319"/>
              <a:gd name="T87" fmla="*/ 223 h 237"/>
              <a:gd name="T88" fmla="*/ 1284 w 1319"/>
              <a:gd name="T89" fmla="*/ 161 h 237"/>
              <a:gd name="T90" fmla="*/ 1319 w 1319"/>
              <a:gd name="T91" fmla="*/ 126 h 237"/>
              <a:gd name="T92" fmla="*/ 985 w 1319"/>
              <a:gd name="T93" fmla="*/ 52 h 237"/>
              <a:gd name="T94" fmla="*/ 688 w 1319"/>
              <a:gd name="T95" fmla="*/ 44 h 237"/>
              <a:gd name="T96" fmla="*/ 1041 w 1319"/>
              <a:gd name="T97" fmla="*/ 46 h 237"/>
              <a:gd name="T98" fmla="*/ 688 w 1319"/>
              <a:gd name="T99" fmla="*/ 45 h 237"/>
              <a:gd name="T100" fmla="*/ 1270 w 1319"/>
              <a:gd name="T101" fmla="*/ 96 h 237"/>
              <a:gd name="T102" fmla="*/ 688 w 1319"/>
              <a:gd name="T103" fmla="*/ 46 h 237"/>
              <a:gd name="T104" fmla="*/ 769 w 1319"/>
              <a:gd name="T105" fmla="*/ 37 h 237"/>
              <a:gd name="T106" fmla="*/ 926 w 1319"/>
              <a:gd name="T107" fmla="*/ 46 h 237"/>
              <a:gd name="T108" fmla="*/ 986 w 1319"/>
              <a:gd name="T109" fmla="*/ 52 h 237"/>
              <a:gd name="T110" fmla="*/ 687 w 1319"/>
              <a:gd name="T111" fmla="*/ 41 h 237"/>
              <a:gd name="T112" fmla="*/ 689 w 1319"/>
              <a:gd name="T113" fmla="*/ 38 h 237"/>
              <a:gd name="T114" fmla="*/ 689 w 1319"/>
              <a:gd name="T115" fmla="*/ 45 h 237"/>
              <a:gd name="T116" fmla="*/ 688 w 1319"/>
              <a:gd name="T117" fmla="*/ 41 h 237"/>
              <a:gd name="T118" fmla="*/ 689 w 1319"/>
              <a:gd name="T119" fmla="*/ 41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19" h="237">
                <a:moveTo>
                  <a:pt x="686" y="40"/>
                </a:moveTo>
                <a:cubicBezTo>
                  <a:pt x="686" y="40"/>
                  <a:pt x="686" y="40"/>
                  <a:pt x="686" y="40"/>
                </a:cubicBezTo>
                <a:cubicBezTo>
                  <a:pt x="686" y="40"/>
                  <a:pt x="685" y="40"/>
                  <a:pt x="684" y="40"/>
                </a:cubicBezTo>
                <a:cubicBezTo>
                  <a:pt x="684" y="40"/>
                  <a:pt x="684" y="40"/>
                  <a:pt x="684" y="40"/>
                </a:cubicBezTo>
                <a:cubicBezTo>
                  <a:pt x="684" y="40"/>
                  <a:pt x="684" y="40"/>
                  <a:pt x="683" y="40"/>
                </a:cubicBezTo>
                <a:cubicBezTo>
                  <a:pt x="684" y="39"/>
                  <a:pt x="685" y="40"/>
                  <a:pt x="685" y="39"/>
                </a:cubicBezTo>
                <a:cubicBezTo>
                  <a:pt x="685" y="39"/>
                  <a:pt x="685" y="39"/>
                  <a:pt x="685" y="39"/>
                </a:cubicBezTo>
                <a:cubicBezTo>
                  <a:pt x="686" y="39"/>
                  <a:pt x="687" y="39"/>
                  <a:pt x="688" y="39"/>
                </a:cubicBezTo>
                <a:cubicBezTo>
                  <a:pt x="687" y="40"/>
                  <a:pt x="686" y="39"/>
                  <a:pt x="686" y="40"/>
                </a:cubicBezTo>
                <a:close/>
                <a:moveTo>
                  <a:pt x="684" y="48"/>
                </a:moveTo>
                <a:cubicBezTo>
                  <a:pt x="685" y="48"/>
                  <a:pt x="685" y="48"/>
                  <a:pt x="685" y="48"/>
                </a:cubicBezTo>
                <a:cubicBezTo>
                  <a:pt x="685" y="48"/>
                  <a:pt x="684" y="48"/>
                  <a:pt x="684" y="48"/>
                </a:cubicBezTo>
                <a:close/>
                <a:moveTo>
                  <a:pt x="685" y="46"/>
                </a:moveTo>
                <a:cubicBezTo>
                  <a:pt x="685" y="46"/>
                  <a:pt x="685" y="46"/>
                  <a:pt x="685" y="46"/>
                </a:cubicBezTo>
                <a:cubicBezTo>
                  <a:pt x="685" y="46"/>
                  <a:pt x="685" y="46"/>
                  <a:pt x="685" y="46"/>
                </a:cubicBezTo>
                <a:close/>
                <a:moveTo>
                  <a:pt x="686" y="40"/>
                </a:moveTo>
                <a:cubicBezTo>
                  <a:pt x="686" y="40"/>
                  <a:pt x="687" y="40"/>
                  <a:pt x="687" y="40"/>
                </a:cubicBezTo>
                <a:cubicBezTo>
                  <a:pt x="686" y="40"/>
                  <a:pt x="686" y="40"/>
                  <a:pt x="686" y="40"/>
                </a:cubicBezTo>
                <a:cubicBezTo>
                  <a:pt x="686" y="40"/>
                  <a:pt x="686" y="40"/>
                  <a:pt x="686" y="40"/>
                </a:cubicBezTo>
                <a:close/>
                <a:moveTo>
                  <a:pt x="686" y="43"/>
                </a:moveTo>
                <a:cubicBezTo>
                  <a:pt x="686" y="44"/>
                  <a:pt x="686" y="43"/>
                  <a:pt x="686" y="43"/>
                </a:cubicBezTo>
                <a:close/>
                <a:moveTo>
                  <a:pt x="689" y="38"/>
                </a:moveTo>
                <a:cubicBezTo>
                  <a:pt x="688" y="38"/>
                  <a:pt x="688" y="38"/>
                  <a:pt x="688" y="39"/>
                </a:cubicBezTo>
                <a:cubicBezTo>
                  <a:pt x="688" y="39"/>
                  <a:pt x="689" y="39"/>
                  <a:pt x="689" y="38"/>
                </a:cubicBezTo>
                <a:close/>
                <a:moveTo>
                  <a:pt x="685" y="46"/>
                </a:moveTo>
                <a:cubicBezTo>
                  <a:pt x="685" y="46"/>
                  <a:pt x="685" y="46"/>
                  <a:pt x="685" y="46"/>
                </a:cubicBezTo>
                <a:close/>
                <a:moveTo>
                  <a:pt x="685" y="45"/>
                </a:moveTo>
                <a:cubicBezTo>
                  <a:pt x="685" y="45"/>
                  <a:pt x="685" y="45"/>
                  <a:pt x="685" y="45"/>
                </a:cubicBezTo>
                <a:cubicBezTo>
                  <a:pt x="685" y="45"/>
                  <a:pt x="685" y="45"/>
                  <a:pt x="685" y="45"/>
                </a:cubicBezTo>
                <a:close/>
                <a:moveTo>
                  <a:pt x="1030" y="43"/>
                </a:moveTo>
                <a:cubicBezTo>
                  <a:pt x="1023" y="42"/>
                  <a:pt x="1012" y="41"/>
                  <a:pt x="1009" y="41"/>
                </a:cubicBezTo>
                <a:cubicBezTo>
                  <a:pt x="1019" y="42"/>
                  <a:pt x="1026" y="43"/>
                  <a:pt x="1030" y="43"/>
                </a:cubicBezTo>
                <a:close/>
                <a:moveTo>
                  <a:pt x="1122" y="54"/>
                </a:moveTo>
                <a:cubicBezTo>
                  <a:pt x="1109" y="53"/>
                  <a:pt x="1109" y="53"/>
                  <a:pt x="1109" y="53"/>
                </a:cubicBezTo>
                <a:cubicBezTo>
                  <a:pt x="1108" y="53"/>
                  <a:pt x="1118" y="54"/>
                  <a:pt x="1122" y="54"/>
                </a:cubicBezTo>
                <a:close/>
                <a:moveTo>
                  <a:pt x="1319" y="126"/>
                </a:moveTo>
                <a:cubicBezTo>
                  <a:pt x="1319" y="125"/>
                  <a:pt x="1319" y="125"/>
                  <a:pt x="1319" y="125"/>
                </a:cubicBezTo>
                <a:cubicBezTo>
                  <a:pt x="1319" y="124"/>
                  <a:pt x="1319" y="124"/>
                  <a:pt x="1319" y="124"/>
                </a:cubicBezTo>
                <a:cubicBezTo>
                  <a:pt x="1319" y="118"/>
                  <a:pt x="1316" y="112"/>
                  <a:pt x="1313" y="108"/>
                </a:cubicBezTo>
                <a:cubicBezTo>
                  <a:pt x="1309" y="103"/>
                  <a:pt x="1305" y="100"/>
                  <a:pt x="1301" y="97"/>
                </a:cubicBezTo>
                <a:cubicBezTo>
                  <a:pt x="1293" y="91"/>
                  <a:pt x="1285" y="88"/>
                  <a:pt x="1279" y="86"/>
                </a:cubicBezTo>
                <a:cubicBezTo>
                  <a:pt x="1280" y="86"/>
                  <a:pt x="1280" y="86"/>
                  <a:pt x="1278" y="85"/>
                </a:cubicBezTo>
                <a:cubicBezTo>
                  <a:pt x="1272" y="83"/>
                  <a:pt x="1269" y="82"/>
                  <a:pt x="1262" y="80"/>
                </a:cubicBezTo>
                <a:cubicBezTo>
                  <a:pt x="1239" y="73"/>
                  <a:pt x="1219" y="70"/>
                  <a:pt x="1199" y="67"/>
                </a:cubicBezTo>
                <a:cubicBezTo>
                  <a:pt x="1180" y="64"/>
                  <a:pt x="1162" y="61"/>
                  <a:pt x="1142" y="58"/>
                </a:cubicBezTo>
                <a:cubicBezTo>
                  <a:pt x="1137" y="58"/>
                  <a:pt x="1123" y="55"/>
                  <a:pt x="1119" y="55"/>
                </a:cubicBezTo>
                <a:cubicBezTo>
                  <a:pt x="1126" y="56"/>
                  <a:pt x="1135" y="57"/>
                  <a:pt x="1134" y="57"/>
                </a:cubicBezTo>
                <a:cubicBezTo>
                  <a:pt x="1122" y="56"/>
                  <a:pt x="1106" y="54"/>
                  <a:pt x="1098" y="53"/>
                </a:cubicBezTo>
                <a:cubicBezTo>
                  <a:pt x="1083" y="51"/>
                  <a:pt x="1076" y="50"/>
                  <a:pt x="1062" y="49"/>
                </a:cubicBezTo>
                <a:cubicBezTo>
                  <a:pt x="1059" y="48"/>
                  <a:pt x="1065" y="49"/>
                  <a:pt x="1058" y="48"/>
                </a:cubicBezTo>
                <a:cubicBezTo>
                  <a:pt x="1037" y="46"/>
                  <a:pt x="1027" y="45"/>
                  <a:pt x="1008" y="43"/>
                </a:cubicBezTo>
                <a:cubicBezTo>
                  <a:pt x="1003" y="43"/>
                  <a:pt x="980" y="41"/>
                  <a:pt x="974" y="41"/>
                </a:cubicBezTo>
                <a:cubicBezTo>
                  <a:pt x="968" y="40"/>
                  <a:pt x="980" y="41"/>
                  <a:pt x="975" y="41"/>
                </a:cubicBezTo>
                <a:cubicBezTo>
                  <a:pt x="927" y="38"/>
                  <a:pt x="927" y="38"/>
                  <a:pt x="927" y="38"/>
                </a:cubicBezTo>
                <a:cubicBezTo>
                  <a:pt x="923" y="38"/>
                  <a:pt x="920" y="38"/>
                  <a:pt x="914" y="38"/>
                </a:cubicBezTo>
                <a:cubicBezTo>
                  <a:pt x="909" y="37"/>
                  <a:pt x="915" y="37"/>
                  <a:pt x="908" y="37"/>
                </a:cubicBezTo>
                <a:cubicBezTo>
                  <a:pt x="902" y="37"/>
                  <a:pt x="913" y="38"/>
                  <a:pt x="912" y="38"/>
                </a:cubicBezTo>
                <a:cubicBezTo>
                  <a:pt x="903" y="37"/>
                  <a:pt x="905" y="38"/>
                  <a:pt x="900" y="38"/>
                </a:cubicBezTo>
                <a:cubicBezTo>
                  <a:pt x="888" y="37"/>
                  <a:pt x="880" y="37"/>
                  <a:pt x="869" y="37"/>
                </a:cubicBezTo>
                <a:cubicBezTo>
                  <a:pt x="835" y="36"/>
                  <a:pt x="835" y="36"/>
                  <a:pt x="835" y="36"/>
                </a:cubicBezTo>
                <a:cubicBezTo>
                  <a:pt x="811" y="36"/>
                  <a:pt x="811" y="36"/>
                  <a:pt x="811" y="36"/>
                </a:cubicBezTo>
                <a:cubicBezTo>
                  <a:pt x="786" y="36"/>
                  <a:pt x="786" y="36"/>
                  <a:pt x="786" y="36"/>
                </a:cubicBezTo>
                <a:cubicBezTo>
                  <a:pt x="781" y="36"/>
                  <a:pt x="790" y="36"/>
                  <a:pt x="782" y="36"/>
                </a:cubicBezTo>
                <a:cubicBezTo>
                  <a:pt x="749" y="36"/>
                  <a:pt x="716" y="37"/>
                  <a:pt x="692" y="38"/>
                </a:cubicBezTo>
                <a:cubicBezTo>
                  <a:pt x="729" y="36"/>
                  <a:pt x="757" y="36"/>
                  <a:pt x="790" y="36"/>
                </a:cubicBezTo>
                <a:cubicBezTo>
                  <a:pt x="795" y="36"/>
                  <a:pt x="804" y="36"/>
                  <a:pt x="809" y="36"/>
                </a:cubicBezTo>
                <a:cubicBezTo>
                  <a:pt x="811" y="36"/>
                  <a:pt x="804" y="36"/>
                  <a:pt x="811" y="36"/>
                </a:cubicBezTo>
                <a:cubicBezTo>
                  <a:pt x="818" y="36"/>
                  <a:pt x="818" y="36"/>
                  <a:pt x="818" y="36"/>
                </a:cubicBezTo>
                <a:cubicBezTo>
                  <a:pt x="814" y="36"/>
                  <a:pt x="821" y="36"/>
                  <a:pt x="823" y="37"/>
                </a:cubicBezTo>
                <a:cubicBezTo>
                  <a:pt x="851" y="37"/>
                  <a:pt x="873" y="37"/>
                  <a:pt x="898" y="38"/>
                </a:cubicBezTo>
                <a:cubicBezTo>
                  <a:pt x="902" y="38"/>
                  <a:pt x="894" y="38"/>
                  <a:pt x="900" y="38"/>
                </a:cubicBezTo>
                <a:cubicBezTo>
                  <a:pt x="927" y="39"/>
                  <a:pt x="927" y="39"/>
                  <a:pt x="927" y="39"/>
                </a:cubicBezTo>
                <a:cubicBezTo>
                  <a:pt x="930" y="40"/>
                  <a:pt x="937" y="40"/>
                  <a:pt x="933" y="40"/>
                </a:cubicBezTo>
                <a:cubicBezTo>
                  <a:pt x="901" y="38"/>
                  <a:pt x="856" y="37"/>
                  <a:pt x="817" y="37"/>
                </a:cubicBezTo>
                <a:cubicBezTo>
                  <a:pt x="806" y="37"/>
                  <a:pt x="793" y="37"/>
                  <a:pt x="787" y="37"/>
                </a:cubicBezTo>
                <a:cubicBezTo>
                  <a:pt x="804" y="37"/>
                  <a:pt x="818" y="37"/>
                  <a:pt x="833" y="38"/>
                </a:cubicBezTo>
                <a:cubicBezTo>
                  <a:pt x="853" y="38"/>
                  <a:pt x="874" y="38"/>
                  <a:pt x="893" y="39"/>
                </a:cubicBezTo>
                <a:cubicBezTo>
                  <a:pt x="906" y="40"/>
                  <a:pt x="906" y="40"/>
                  <a:pt x="906" y="40"/>
                </a:cubicBezTo>
                <a:cubicBezTo>
                  <a:pt x="920" y="40"/>
                  <a:pt x="920" y="40"/>
                  <a:pt x="920" y="40"/>
                </a:cubicBezTo>
                <a:cubicBezTo>
                  <a:pt x="929" y="41"/>
                  <a:pt x="929" y="41"/>
                  <a:pt x="929" y="41"/>
                </a:cubicBezTo>
                <a:cubicBezTo>
                  <a:pt x="937" y="41"/>
                  <a:pt x="944" y="41"/>
                  <a:pt x="953" y="42"/>
                </a:cubicBezTo>
                <a:cubicBezTo>
                  <a:pt x="968" y="43"/>
                  <a:pt x="983" y="44"/>
                  <a:pt x="999" y="46"/>
                </a:cubicBezTo>
                <a:cubicBezTo>
                  <a:pt x="1002" y="46"/>
                  <a:pt x="1001" y="46"/>
                  <a:pt x="997" y="46"/>
                </a:cubicBezTo>
                <a:cubicBezTo>
                  <a:pt x="977" y="44"/>
                  <a:pt x="974" y="44"/>
                  <a:pt x="954" y="43"/>
                </a:cubicBezTo>
                <a:cubicBezTo>
                  <a:pt x="956" y="43"/>
                  <a:pt x="958" y="43"/>
                  <a:pt x="957" y="43"/>
                </a:cubicBezTo>
                <a:cubicBezTo>
                  <a:pt x="951" y="43"/>
                  <a:pt x="949" y="42"/>
                  <a:pt x="945" y="42"/>
                </a:cubicBezTo>
                <a:cubicBezTo>
                  <a:pt x="960" y="43"/>
                  <a:pt x="958" y="43"/>
                  <a:pt x="953" y="43"/>
                </a:cubicBezTo>
                <a:cubicBezTo>
                  <a:pt x="916" y="41"/>
                  <a:pt x="870" y="39"/>
                  <a:pt x="840" y="39"/>
                </a:cubicBezTo>
                <a:cubicBezTo>
                  <a:pt x="836" y="39"/>
                  <a:pt x="834" y="39"/>
                  <a:pt x="829" y="39"/>
                </a:cubicBezTo>
                <a:cubicBezTo>
                  <a:pt x="794" y="38"/>
                  <a:pt x="755" y="38"/>
                  <a:pt x="718" y="40"/>
                </a:cubicBezTo>
                <a:cubicBezTo>
                  <a:pt x="761" y="39"/>
                  <a:pt x="805" y="38"/>
                  <a:pt x="854" y="39"/>
                </a:cubicBezTo>
                <a:cubicBezTo>
                  <a:pt x="856" y="39"/>
                  <a:pt x="854" y="39"/>
                  <a:pt x="859" y="40"/>
                </a:cubicBezTo>
                <a:cubicBezTo>
                  <a:pt x="880" y="40"/>
                  <a:pt x="904" y="41"/>
                  <a:pt x="920" y="42"/>
                </a:cubicBezTo>
                <a:cubicBezTo>
                  <a:pt x="941" y="44"/>
                  <a:pt x="941" y="44"/>
                  <a:pt x="941" y="44"/>
                </a:cubicBezTo>
                <a:cubicBezTo>
                  <a:pt x="993" y="47"/>
                  <a:pt x="1030" y="51"/>
                  <a:pt x="1079" y="57"/>
                </a:cubicBezTo>
                <a:cubicBezTo>
                  <a:pt x="1079" y="57"/>
                  <a:pt x="1082" y="57"/>
                  <a:pt x="1084" y="57"/>
                </a:cubicBezTo>
                <a:cubicBezTo>
                  <a:pt x="1073" y="57"/>
                  <a:pt x="1073" y="57"/>
                  <a:pt x="1073" y="57"/>
                </a:cubicBezTo>
                <a:cubicBezTo>
                  <a:pt x="1049" y="54"/>
                  <a:pt x="1049" y="54"/>
                  <a:pt x="1049" y="54"/>
                </a:cubicBezTo>
                <a:cubicBezTo>
                  <a:pt x="1008" y="50"/>
                  <a:pt x="950" y="45"/>
                  <a:pt x="898" y="43"/>
                </a:cubicBezTo>
                <a:cubicBezTo>
                  <a:pt x="892" y="43"/>
                  <a:pt x="897" y="43"/>
                  <a:pt x="901" y="44"/>
                </a:cubicBezTo>
                <a:cubicBezTo>
                  <a:pt x="926" y="45"/>
                  <a:pt x="948" y="46"/>
                  <a:pt x="975" y="48"/>
                </a:cubicBezTo>
                <a:cubicBezTo>
                  <a:pt x="984" y="50"/>
                  <a:pt x="974" y="49"/>
                  <a:pt x="954" y="48"/>
                </a:cubicBezTo>
                <a:cubicBezTo>
                  <a:pt x="937" y="47"/>
                  <a:pt x="914" y="45"/>
                  <a:pt x="893" y="45"/>
                </a:cubicBezTo>
                <a:cubicBezTo>
                  <a:pt x="871" y="44"/>
                  <a:pt x="851" y="43"/>
                  <a:pt x="841" y="43"/>
                </a:cubicBezTo>
                <a:cubicBezTo>
                  <a:pt x="791" y="42"/>
                  <a:pt x="742" y="43"/>
                  <a:pt x="693" y="45"/>
                </a:cubicBezTo>
                <a:cubicBezTo>
                  <a:pt x="689" y="45"/>
                  <a:pt x="689" y="45"/>
                  <a:pt x="689" y="45"/>
                </a:cubicBezTo>
                <a:cubicBezTo>
                  <a:pt x="689" y="45"/>
                  <a:pt x="689" y="45"/>
                  <a:pt x="689" y="45"/>
                </a:cubicBezTo>
                <a:cubicBezTo>
                  <a:pt x="688" y="45"/>
                  <a:pt x="688" y="45"/>
                  <a:pt x="688" y="45"/>
                </a:cubicBezTo>
                <a:cubicBezTo>
                  <a:pt x="686" y="45"/>
                  <a:pt x="686" y="45"/>
                  <a:pt x="686" y="45"/>
                </a:cubicBezTo>
                <a:cubicBezTo>
                  <a:pt x="686" y="45"/>
                  <a:pt x="687" y="45"/>
                  <a:pt x="688" y="45"/>
                </a:cubicBezTo>
                <a:cubicBezTo>
                  <a:pt x="689" y="45"/>
                  <a:pt x="689" y="45"/>
                  <a:pt x="689" y="45"/>
                </a:cubicBezTo>
                <a:cubicBezTo>
                  <a:pt x="689" y="45"/>
                  <a:pt x="689" y="45"/>
                  <a:pt x="689" y="45"/>
                </a:cubicBezTo>
                <a:cubicBezTo>
                  <a:pt x="689" y="45"/>
                  <a:pt x="689" y="45"/>
                  <a:pt x="689" y="45"/>
                </a:cubicBezTo>
                <a:cubicBezTo>
                  <a:pt x="692" y="45"/>
                  <a:pt x="692" y="45"/>
                  <a:pt x="692" y="45"/>
                </a:cubicBezTo>
                <a:cubicBezTo>
                  <a:pt x="701" y="45"/>
                  <a:pt x="701" y="45"/>
                  <a:pt x="701" y="45"/>
                </a:cubicBezTo>
                <a:cubicBezTo>
                  <a:pt x="701" y="45"/>
                  <a:pt x="703" y="44"/>
                  <a:pt x="707" y="44"/>
                </a:cubicBezTo>
                <a:cubicBezTo>
                  <a:pt x="756" y="43"/>
                  <a:pt x="811" y="43"/>
                  <a:pt x="855" y="43"/>
                </a:cubicBezTo>
                <a:cubicBezTo>
                  <a:pt x="873" y="44"/>
                  <a:pt x="908" y="45"/>
                  <a:pt x="926" y="47"/>
                </a:cubicBezTo>
                <a:cubicBezTo>
                  <a:pt x="922" y="47"/>
                  <a:pt x="907" y="46"/>
                  <a:pt x="888" y="46"/>
                </a:cubicBezTo>
                <a:cubicBezTo>
                  <a:pt x="907" y="46"/>
                  <a:pt x="925" y="48"/>
                  <a:pt x="941" y="49"/>
                </a:cubicBezTo>
                <a:cubicBezTo>
                  <a:pt x="955" y="49"/>
                  <a:pt x="978" y="51"/>
                  <a:pt x="985" y="52"/>
                </a:cubicBezTo>
                <a:cubicBezTo>
                  <a:pt x="986" y="52"/>
                  <a:pt x="984" y="52"/>
                  <a:pt x="985" y="52"/>
                </a:cubicBezTo>
                <a:cubicBezTo>
                  <a:pt x="986" y="52"/>
                  <a:pt x="996" y="53"/>
                  <a:pt x="997" y="53"/>
                </a:cubicBezTo>
                <a:cubicBezTo>
                  <a:pt x="1004" y="53"/>
                  <a:pt x="1003" y="53"/>
                  <a:pt x="1011" y="54"/>
                </a:cubicBezTo>
                <a:cubicBezTo>
                  <a:pt x="1022" y="55"/>
                  <a:pt x="1022" y="55"/>
                  <a:pt x="1029" y="56"/>
                </a:cubicBezTo>
                <a:cubicBezTo>
                  <a:pt x="1067" y="59"/>
                  <a:pt x="1104" y="64"/>
                  <a:pt x="1142" y="69"/>
                </a:cubicBezTo>
                <a:cubicBezTo>
                  <a:pt x="1154" y="71"/>
                  <a:pt x="1154" y="71"/>
                  <a:pt x="1154" y="71"/>
                </a:cubicBezTo>
                <a:cubicBezTo>
                  <a:pt x="1158" y="72"/>
                  <a:pt x="1155" y="72"/>
                  <a:pt x="1159" y="72"/>
                </a:cubicBezTo>
                <a:cubicBezTo>
                  <a:pt x="1162" y="73"/>
                  <a:pt x="1161" y="72"/>
                  <a:pt x="1165" y="73"/>
                </a:cubicBezTo>
                <a:cubicBezTo>
                  <a:pt x="1179" y="75"/>
                  <a:pt x="1196" y="78"/>
                  <a:pt x="1211" y="81"/>
                </a:cubicBezTo>
                <a:cubicBezTo>
                  <a:pt x="1229" y="84"/>
                  <a:pt x="1249" y="88"/>
                  <a:pt x="1267" y="94"/>
                </a:cubicBezTo>
                <a:cubicBezTo>
                  <a:pt x="1275" y="97"/>
                  <a:pt x="1284" y="101"/>
                  <a:pt x="1291" y="105"/>
                </a:cubicBezTo>
                <a:cubicBezTo>
                  <a:pt x="1298" y="109"/>
                  <a:pt x="1303" y="114"/>
                  <a:pt x="1305" y="119"/>
                </a:cubicBezTo>
                <a:cubicBezTo>
                  <a:pt x="1306" y="122"/>
                  <a:pt x="1306" y="121"/>
                  <a:pt x="1306" y="121"/>
                </a:cubicBezTo>
                <a:cubicBezTo>
                  <a:pt x="1306" y="121"/>
                  <a:pt x="1306" y="121"/>
                  <a:pt x="1307" y="124"/>
                </a:cubicBezTo>
                <a:cubicBezTo>
                  <a:pt x="1307" y="125"/>
                  <a:pt x="1307" y="126"/>
                  <a:pt x="1307" y="126"/>
                </a:cubicBezTo>
                <a:cubicBezTo>
                  <a:pt x="1307" y="127"/>
                  <a:pt x="1306" y="127"/>
                  <a:pt x="1306" y="128"/>
                </a:cubicBezTo>
                <a:cubicBezTo>
                  <a:pt x="1304" y="130"/>
                  <a:pt x="1302" y="132"/>
                  <a:pt x="1300" y="134"/>
                </a:cubicBezTo>
                <a:cubicBezTo>
                  <a:pt x="1296" y="138"/>
                  <a:pt x="1291" y="142"/>
                  <a:pt x="1285" y="145"/>
                </a:cubicBezTo>
                <a:cubicBezTo>
                  <a:pt x="1274" y="152"/>
                  <a:pt x="1262" y="158"/>
                  <a:pt x="1250" y="163"/>
                </a:cubicBezTo>
                <a:cubicBezTo>
                  <a:pt x="1247" y="164"/>
                  <a:pt x="1244" y="165"/>
                  <a:pt x="1241" y="166"/>
                </a:cubicBezTo>
                <a:cubicBezTo>
                  <a:pt x="1231" y="169"/>
                  <a:pt x="1231" y="169"/>
                  <a:pt x="1231" y="169"/>
                </a:cubicBezTo>
                <a:cubicBezTo>
                  <a:pt x="1224" y="171"/>
                  <a:pt x="1218" y="173"/>
                  <a:pt x="1211" y="175"/>
                </a:cubicBezTo>
                <a:cubicBezTo>
                  <a:pt x="1198" y="178"/>
                  <a:pt x="1184" y="182"/>
                  <a:pt x="1171" y="185"/>
                </a:cubicBezTo>
                <a:cubicBezTo>
                  <a:pt x="1167" y="186"/>
                  <a:pt x="1170" y="185"/>
                  <a:pt x="1164" y="186"/>
                </a:cubicBezTo>
                <a:cubicBezTo>
                  <a:pt x="1156" y="188"/>
                  <a:pt x="1158" y="188"/>
                  <a:pt x="1152" y="189"/>
                </a:cubicBezTo>
                <a:cubicBezTo>
                  <a:pt x="1147" y="190"/>
                  <a:pt x="1144" y="191"/>
                  <a:pt x="1141" y="191"/>
                </a:cubicBezTo>
                <a:cubicBezTo>
                  <a:pt x="1110" y="197"/>
                  <a:pt x="1078" y="201"/>
                  <a:pt x="1045" y="205"/>
                </a:cubicBezTo>
                <a:cubicBezTo>
                  <a:pt x="1013" y="208"/>
                  <a:pt x="980" y="210"/>
                  <a:pt x="947" y="213"/>
                </a:cubicBezTo>
                <a:cubicBezTo>
                  <a:pt x="885" y="217"/>
                  <a:pt x="823" y="220"/>
                  <a:pt x="765" y="221"/>
                </a:cubicBezTo>
                <a:cubicBezTo>
                  <a:pt x="719" y="222"/>
                  <a:pt x="675" y="223"/>
                  <a:pt x="633" y="222"/>
                </a:cubicBezTo>
                <a:cubicBezTo>
                  <a:pt x="578" y="222"/>
                  <a:pt x="530" y="221"/>
                  <a:pt x="478" y="219"/>
                </a:cubicBezTo>
                <a:cubicBezTo>
                  <a:pt x="441" y="218"/>
                  <a:pt x="400" y="216"/>
                  <a:pt x="368" y="214"/>
                </a:cubicBezTo>
                <a:cubicBezTo>
                  <a:pt x="350" y="214"/>
                  <a:pt x="350" y="214"/>
                  <a:pt x="350" y="214"/>
                </a:cubicBezTo>
                <a:cubicBezTo>
                  <a:pt x="321" y="212"/>
                  <a:pt x="321" y="212"/>
                  <a:pt x="321" y="212"/>
                </a:cubicBezTo>
                <a:cubicBezTo>
                  <a:pt x="296" y="210"/>
                  <a:pt x="270" y="209"/>
                  <a:pt x="244" y="206"/>
                </a:cubicBezTo>
                <a:cubicBezTo>
                  <a:pt x="215" y="204"/>
                  <a:pt x="188" y="201"/>
                  <a:pt x="160" y="198"/>
                </a:cubicBezTo>
                <a:cubicBezTo>
                  <a:pt x="144" y="196"/>
                  <a:pt x="129" y="194"/>
                  <a:pt x="114" y="191"/>
                </a:cubicBezTo>
                <a:cubicBezTo>
                  <a:pt x="103" y="189"/>
                  <a:pt x="93" y="187"/>
                  <a:pt x="82" y="185"/>
                </a:cubicBezTo>
                <a:cubicBezTo>
                  <a:pt x="68" y="182"/>
                  <a:pt x="53" y="178"/>
                  <a:pt x="40" y="172"/>
                </a:cubicBezTo>
                <a:cubicBezTo>
                  <a:pt x="33" y="170"/>
                  <a:pt x="26" y="166"/>
                  <a:pt x="22" y="163"/>
                </a:cubicBezTo>
                <a:cubicBezTo>
                  <a:pt x="17" y="159"/>
                  <a:pt x="14" y="154"/>
                  <a:pt x="14" y="149"/>
                </a:cubicBezTo>
                <a:cubicBezTo>
                  <a:pt x="14" y="144"/>
                  <a:pt x="19" y="137"/>
                  <a:pt x="26" y="131"/>
                </a:cubicBezTo>
                <a:cubicBezTo>
                  <a:pt x="33" y="126"/>
                  <a:pt x="41" y="121"/>
                  <a:pt x="50" y="117"/>
                </a:cubicBezTo>
                <a:cubicBezTo>
                  <a:pt x="67" y="108"/>
                  <a:pt x="85" y="101"/>
                  <a:pt x="103" y="95"/>
                </a:cubicBezTo>
                <a:cubicBezTo>
                  <a:pt x="144" y="82"/>
                  <a:pt x="195" y="70"/>
                  <a:pt x="235" y="61"/>
                </a:cubicBezTo>
                <a:cubicBezTo>
                  <a:pt x="268" y="55"/>
                  <a:pt x="302" y="49"/>
                  <a:pt x="340" y="44"/>
                </a:cubicBezTo>
                <a:cubicBezTo>
                  <a:pt x="350" y="42"/>
                  <a:pt x="350" y="42"/>
                  <a:pt x="350" y="42"/>
                </a:cubicBezTo>
                <a:cubicBezTo>
                  <a:pt x="407" y="35"/>
                  <a:pt x="471" y="28"/>
                  <a:pt x="517" y="25"/>
                </a:cubicBezTo>
                <a:cubicBezTo>
                  <a:pt x="534" y="24"/>
                  <a:pt x="549" y="23"/>
                  <a:pt x="565" y="22"/>
                </a:cubicBezTo>
                <a:cubicBezTo>
                  <a:pt x="583" y="21"/>
                  <a:pt x="599" y="20"/>
                  <a:pt x="616" y="19"/>
                </a:cubicBezTo>
                <a:cubicBezTo>
                  <a:pt x="632" y="19"/>
                  <a:pt x="632" y="19"/>
                  <a:pt x="632" y="19"/>
                </a:cubicBezTo>
                <a:cubicBezTo>
                  <a:pt x="649" y="18"/>
                  <a:pt x="666" y="17"/>
                  <a:pt x="684" y="17"/>
                </a:cubicBezTo>
                <a:cubicBezTo>
                  <a:pt x="712" y="16"/>
                  <a:pt x="742" y="16"/>
                  <a:pt x="774" y="16"/>
                </a:cubicBezTo>
                <a:cubicBezTo>
                  <a:pt x="799" y="16"/>
                  <a:pt x="836" y="16"/>
                  <a:pt x="864" y="16"/>
                </a:cubicBezTo>
                <a:cubicBezTo>
                  <a:pt x="912" y="18"/>
                  <a:pt x="961" y="19"/>
                  <a:pt x="1010" y="23"/>
                </a:cubicBezTo>
                <a:cubicBezTo>
                  <a:pt x="1026" y="24"/>
                  <a:pt x="1041" y="26"/>
                  <a:pt x="1058" y="27"/>
                </a:cubicBezTo>
                <a:cubicBezTo>
                  <a:pt x="1075" y="29"/>
                  <a:pt x="1096" y="31"/>
                  <a:pt x="1117" y="35"/>
                </a:cubicBezTo>
                <a:cubicBezTo>
                  <a:pt x="1123" y="36"/>
                  <a:pt x="1123" y="36"/>
                  <a:pt x="1123" y="36"/>
                </a:cubicBezTo>
                <a:cubicBezTo>
                  <a:pt x="1123" y="36"/>
                  <a:pt x="1123" y="36"/>
                  <a:pt x="1123" y="36"/>
                </a:cubicBezTo>
                <a:cubicBezTo>
                  <a:pt x="1124" y="36"/>
                  <a:pt x="1124" y="36"/>
                  <a:pt x="1124" y="36"/>
                </a:cubicBezTo>
                <a:cubicBezTo>
                  <a:pt x="1125" y="36"/>
                  <a:pt x="1125" y="36"/>
                  <a:pt x="1125" y="36"/>
                </a:cubicBezTo>
                <a:cubicBezTo>
                  <a:pt x="1125" y="36"/>
                  <a:pt x="1127" y="36"/>
                  <a:pt x="1127" y="37"/>
                </a:cubicBezTo>
                <a:cubicBezTo>
                  <a:pt x="1127" y="38"/>
                  <a:pt x="1128" y="36"/>
                  <a:pt x="1129" y="37"/>
                </a:cubicBezTo>
                <a:cubicBezTo>
                  <a:pt x="1129" y="37"/>
                  <a:pt x="1129" y="37"/>
                  <a:pt x="1129" y="38"/>
                </a:cubicBezTo>
                <a:cubicBezTo>
                  <a:pt x="1129" y="38"/>
                  <a:pt x="1129" y="38"/>
                  <a:pt x="1130" y="38"/>
                </a:cubicBezTo>
                <a:cubicBezTo>
                  <a:pt x="1130" y="38"/>
                  <a:pt x="1130" y="39"/>
                  <a:pt x="1131" y="39"/>
                </a:cubicBezTo>
                <a:cubicBezTo>
                  <a:pt x="1131" y="39"/>
                  <a:pt x="1131" y="39"/>
                  <a:pt x="1131" y="39"/>
                </a:cubicBezTo>
                <a:cubicBezTo>
                  <a:pt x="1132" y="39"/>
                  <a:pt x="1132" y="39"/>
                  <a:pt x="1133" y="39"/>
                </a:cubicBezTo>
                <a:cubicBezTo>
                  <a:pt x="1133" y="39"/>
                  <a:pt x="1134" y="39"/>
                  <a:pt x="1134" y="39"/>
                </a:cubicBezTo>
                <a:cubicBezTo>
                  <a:pt x="1135" y="39"/>
                  <a:pt x="1135" y="39"/>
                  <a:pt x="1135" y="39"/>
                </a:cubicBezTo>
                <a:cubicBezTo>
                  <a:pt x="1136" y="39"/>
                  <a:pt x="1136" y="39"/>
                  <a:pt x="1137" y="38"/>
                </a:cubicBezTo>
                <a:cubicBezTo>
                  <a:pt x="1137" y="38"/>
                  <a:pt x="1138" y="38"/>
                  <a:pt x="1138" y="38"/>
                </a:cubicBezTo>
                <a:cubicBezTo>
                  <a:pt x="1138" y="38"/>
                  <a:pt x="1139" y="38"/>
                  <a:pt x="1139" y="38"/>
                </a:cubicBezTo>
                <a:cubicBezTo>
                  <a:pt x="1140" y="37"/>
                  <a:pt x="1141" y="36"/>
                  <a:pt x="1142" y="36"/>
                </a:cubicBezTo>
                <a:cubicBezTo>
                  <a:pt x="1142" y="36"/>
                  <a:pt x="1142" y="35"/>
                  <a:pt x="1143" y="35"/>
                </a:cubicBezTo>
                <a:cubicBezTo>
                  <a:pt x="1143" y="35"/>
                  <a:pt x="1143" y="35"/>
                  <a:pt x="1143" y="35"/>
                </a:cubicBezTo>
                <a:cubicBezTo>
                  <a:pt x="1143" y="34"/>
                  <a:pt x="1143" y="33"/>
                  <a:pt x="1144" y="33"/>
                </a:cubicBezTo>
                <a:cubicBezTo>
                  <a:pt x="1144" y="33"/>
                  <a:pt x="1144" y="33"/>
                  <a:pt x="1144" y="33"/>
                </a:cubicBezTo>
                <a:cubicBezTo>
                  <a:pt x="1144" y="32"/>
                  <a:pt x="1144" y="31"/>
                  <a:pt x="1144" y="30"/>
                </a:cubicBezTo>
                <a:cubicBezTo>
                  <a:pt x="1144" y="29"/>
                  <a:pt x="1144" y="28"/>
                  <a:pt x="1144" y="28"/>
                </a:cubicBezTo>
                <a:cubicBezTo>
                  <a:pt x="1144" y="28"/>
                  <a:pt x="1144" y="27"/>
                  <a:pt x="1144" y="27"/>
                </a:cubicBezTo>
                <a:cubicBezTo>
                  <a:pt x="1144" y="26"/>
                  <a:pt x="1143" y="26"/>
                  <a:pt x="1143" y="26"/>
                </a:cubicBezTo>
                <a:cubicBezTo>
                  <a:pt x="1143" y="25"/>
                  <a:pt x="1143" y="25"/>
                  <a:pt x="1143" y="25"/>
                </a:cubicBezTo>
                <a:cubicBezTo>
                  <a:pt x="1143" y="25"/>
                  <a:pt x="1142" y="24"/>
                  <a:pt x="1142" y="24"/>
                </a:cubicBezTo>
                <a:cubicBezTo>
                  <a:pt x="1142" y="24"/>
                  <a:pt x="1142" y="24"/>
                  <a:pt x="1142" y="24"/>
                </a:cubicBezTo>
                <a:cubicBezTo>
                  <a:pt x="1141" y="23"/>
                  <a:pt x="1141" y="22"/>
                  <a:pt x="1140" y="22"/>
                </a:cubicBezTo>
                <a:cubicBezTo>
                  <a:pt x="1140" y="22"/>
                  <a:pt x="1139" y="21"/>
                  <a:pt x="1139" y="21"/>
                </a:cubicBezTo>
                <a:cubicBezTo>
                  <a:pt x="1138" y="21"/>
                  <a:pt x="1137" y="21"/>
                  <a:pt x="1137" y="20"/>
                </a:cubicBezTo>
                <a:cubicBezTo>
                  <a:pt x="1137" y="20"/>
                  <a:pt x="1137" y="20"/>
                  <a:pt x="1137" y="20"/>
                </a:cubicBezTo>
                <a:cubicBezTo>
                  <a:pt x="1137" y="20"/>
                  <a:pt x="1136" y="20"/>
                  <a:pt x="1136" y="20"/>
                </a:cubicBezTo>
                <a:cubicBezTo>
                  <a:pt x="1136" y="20"/>
                  <a:pt x="1135" y="20"/>
                  <a:pt x="1135" y="20"/>
                </a:cubicBezTo>
                <a:cubicBezTo>
                  <a:pt x="1135" y="20"/>
                  <a:pt x="1134" y="19"/>
                  <a:pt x="1134" y="19"/>
                </a:cubicBezTo>
                <a:cubicBezTo>
                  <a:pt x="1134" y="19"/>
                  <a:pt x="1134" y="20"/>
                  <a:pt x="1133" y="20"/>
                </a:cubicBezTo>
                <a:cubicBezTo>
                  <a:pt x="1133" y="20"/>
                  <a:pt x="1132" y="19"/>
                  <a:pt x="1132" y="19"/>
                </a:cubicBezTo>
                <a:cubicBezTo>
                  <a:pt x="1131" y="19"/>
                  <a:pt x="1131" y="19"/>
                  <a:pt x="1131" y="19"/>
                </a:cubicBezTo>
                <a:cubicBezTo>
                  <a:pt x="1131" y="19"/>
                  <a:pt x="1130" y="19"/>
                  <a:pt x="1130" y="20"/>
                </a:cubicBezTo>
                <a:cubicBezTo>
                  <a:pt x="1130" y="20"/>
                  <a:pt x="1128" y="19"/>
                  <a:pt x="1127" y="20"/>
                </a:cubicBezTo>
                <a:cubicBezTo>
                  <a:pt x="1127" y="19"/>
                  <a:pt x="1127" y="19"/>
                  <a:pt x="1126" y="19"/>
                </a:cubicBezTo>
                <a:cubicBezTo>
                  <a:pt x="1126" y="19"/>
                  <a:pt x="1126" y="19"/>
                  <a:pt x="1126" y="19"/>
                </a:cubicBezTo>
                <a:cubicBezTo>
                  <a:pt x="1126" y="19"/>
                  <a:pt x="1126" y="19"/>
                  <a:pt x="1126" y="19"/>
                </a:cubicBezTo>
                <a:cubicBezTo>
                  <a:pt x="1122" y="19"/>
                  <a:pt x="1122" y="19"/>
                  <a:pt x="1122" y="19"/>
                </a:cubicBezTo>
                <a:cubicBezTo>
                  <a:pt x="1103" y="16"/>
                  <a:pt x="1103" y="16"/>
                  <a:pt x="1103" y="16"/>
                </a:cubicBezTo>
                <a:cubicBezTo>
                  <a:pt x="1098" y="15"/>
                  <a:pt x="1092" y="15"/>
                  <a:pt x="1087" y="14"/>
                </a:cubicBezTo>
                <a:cubicBezTo>
                  <a:pt x="1078" y="13"/>
                  <a:pt x="1067" y="12"/>
                  <a:pt x="1056" y="11"/>
                </a:cubicBezTo>
                <a:cubicBezTo>
                  <a:pt x="1037" y="9"/>
                  <a:pt x="1021" y="8"/>
                  <a:pt x="1005" y="7"/>
                </a:cubicBezTo>
                <a:cubicBezTo>
                  <a:pt x="981" y="5"/>
                  <a:pt x="964" y="4"/>
                  <a:pt x="944" y="3"/>
                </a:cubicBezTo>
                <a:cubicBezTo>
                  <a:pt x="920" y="2"/>
                  <a:pt x="920" y="2"/>
                  <a:pt x="920" y="2"/>
                </a:cubicBezTo>
                <a:cubicBezTo>
                  <a:pt x="898" y="2"/>
                  <a:pt x="898" y="2"/>
                  <a:pt x="898" y="2"/>
                </a:cubicBezTo>
                <a:cubicBezTo>
                  <a:pt x="875" y="1"/>
                  <a:pt x="875" y="1"/>
                  <a:pt x="875" y="1"/>
                </a:cubicBezTo>
                <a:cubicBezTo>
                  <a:pt x="860" y="1"/>
                  <a:pt x="860" y="1"/>
                  <a:pt x="860" y="1"/>
                </a:cubicBezTo>
                <a:cubicBezTo>
                  <a:pt x="844" y="0"/>
                  <a:pt x="844" y="0"/>
                  <a:pt x="844" y="0"/>
                </a:cubicBezTo>
                <a:cubicBezTo>
                  <a:pt x="824" y="0"/>
                  <a:pt x="824" y="0"/>
                  <a:pt x="824" y="0"/>
                </a:cubicBezTo>
                <a:cubicBezTo>
                  <a:pt x="800" y="0"/>
                  <a:pt x="773" y="0"/>
                  <a:pt x="750" y="1"/>
                </a:cubicBezTo>
                <a:cubicBezTo>
                  <a:pt x="708" y="1"/>
                  <a:pt x="671" y="2"/>
                  <a:pt x="622" y="4"/>
                </a:cubicBezTo>
                <a:cubicBezTo>
                  <a:pt x="587" y="6"/>
                  <a:pt x="587" y="6"/>
                  <a:pt x="587" y="6"/>
                </a:cubicBezTo>
                <a:cubicBezTo>
                  <a:pt x="584" y="6"/>
                  <a:pt x="584" y="6"/>
                  <a:pt x="580" y="6"/>
                </a:cubicBezTo>
                <a:cubicBezTo>
                  <a:pt x="554" y="7"/>
                  <a:pt x="527" y="10"/>
                  <a:pt x="500" y="11"/>
                </a:cubicBezTo>
                <a:cubicBezTo>
                  <a:pt x="497" y="12"/>
                  <a:pt x="497" y="12"/>
                  <a:pt x="497" y="12"/>
                </a:cubicBezTo>
                <a:cubicBezTo>
                  <a:pt x="460" y="14"/>
                  <a:pt x="414" y="19"/>
                  <a:pt x="385" y="23"/>
                </a:cubicBezTo>
                <a:cubicBezTo>
                  <a:pt x="363" y="25"/>
                  <a:pt x="337" y="29"/>
                  <a:pt x="309" y="33"/>
                </a:cubicBezTo>
                <a:cubicBezTo>
                  <a:pt x="297" y="35"/>
                  <a:pt x="284" y="37"/>
                  <a:pt x="272" y="39"/>
                </a:cubicBezTo>
                <a:cubicBezTo>
                  <a:pt x="249" y="44"/>
                  <a:pt x="218" y="50"/>
                  <a:pt x="196" y="55"/>
                </a:cubicBezTo>
                <a:cubicBezTo>
                  <a:pt x="176" y="60"/>
                  <a:pt x="176" y="60"/>
                  <a:pt x="176" y="60"/>
                </a:cubicBezTo>
                <a:cubicBezTo>
                  <a:pt x="164" y="63"/>
                  <a:pt x="152" y="66"/>
                  <a:pt x="139" y="69"/>
                </a:cubicBezTo>
                <a:cubicBezTo>
                  <a:pt x="115" y="76"/>
                  <a:pt x="89" y="84"/>
                  <a:pt x="65" y="94"/>
                </a:cubicBezTo>
                <a:cubicBezTo>
                  <a:pt x="53" y="99"/>
                  <a:pt x="41" y="104"/>
                  <a:pt x="30" y="111"/>
                </a:cubicBezTo>
                <a:cubicBezTo>
                  <a:pt x="25" y="114"/>
                  <a:pt x="19" y="118"/>
                  <a:pt x="15" y="122"/>
                </a:cubicBezTo>
                <a:cubicBezTo>
                  <a:pt x="10" y="127"/>
                  <a:pt x="5" y="131"/>
                  <a:pt x="2" y="138"/>
                </a:cubicBezTo>
                <a:cubicBezTo>
                  <a:pt x="1" y="142"/>
                  <a:pt x="0" y="146"/>
                  <a:pt x="0" y="151"/>
                </a:cubicBezTo>
                <a:cubicBezTo>
                  <a:pt x="0" y="155"/>
                  <a:pt x="1" y="159"/>
                  <a:pt x="3" y="163"/>
                </a:cubicBezTo>
                <a:cubicBezTo>
                  <a:pt x="4" y="165"/>
                  <a:pt x="6" y="166"/>
                  <a:pt x="7" y="168"/>
                </a:cubicBezTo>
                <a:cubicBezTo>
                  <a:pt x="8" y="169"/>
                  <a:pt x="10" y="171"/>
                  <a:pt x="11" y="172"/>
                </a:cubicBezTo>
                <a:cubicBezTo>
                  <a:pt x="14" y="175"/>
                  <a:pt x="17" y="177"/>
                  <a:pt x="21" y="179"/>
                </a:cubicBezTo>
                <a:cubicBezTo>
                  <a:pt x="33" y="186"/>
                  <a:pt x="45" y="190"/>
                  <a:pt x="58" y="193"/>
                </a:cubicBezTo>
                <a:cubicBezTo>
                  <a:pt x="70" y="197"/>
                  <a:pt x="83" y="200"/>
                  <a:pt x="95" y="202"/>
                </a:cubicBezTo>
                <a:cubicBezTo>
                  <a:pt x="101" y="203"/>
                  <a:pt x="108" y="204"/>
                  <a:pt x="113" y="205"/>
                </a:cubicBezTo>
                <a:cubicBezTo>
                  <a:pt x="128" y="208"/>
                  <a:pt x="142" y="210"/>
                  <a:pt x="158" y="212"/>
                </a:cubicBezTo>
                <a:cubicBezTo>
                  <a:pt x="197" y="217"/>
                  <a:pt x="236" y="220"/>
                  <a:pt x="272" y="223"/>
                </a:cubicBezTo>
                <a:cubicBezTo>
                  <a:pt x="318" y="226"/>
                  <a:pt x="386" y="230"/>
                  <a:pt x="440" y="232"/>
                </a:cubicBezTo>
                <a:cubicBezTo>
                  <a:pt x="452" y="232"/>
                  <a:pt x="464" y="233"/>
                  <a:pt x="476" y="233"/>
                </a:cubicBezTo>
                <a:cubicBezTo>
                  <a:pt x="515" y="234"/>
                  <a:pt x="564" y="235"/>
                  <a:pt x="605" y="236"/>
                </a:cubicBezTo>
                <a:cubicBezTo>
                  <a:pt x="690" y="237"/>
                  <a:pt x="777" y="235"/>
                  <a:pt x="863" y="231"/>
                </a:cubicBezTo>
                <a:cubicBezTo>
                  <a:pt x="906" y="229"/>
                  <a:pt x="950" y="227"/>
                  <a:pt x="992" y="223"/>
                </a:cubicBezTo>
                <a:cubicBezTo>
                  <a:pt x="1035" y="220"/>
                  <a:pt x="1078" y="216"/>
                  <a:pt x="1120" y="209"/>
                </a:cubicBezTo>
                <a:cubicBezTo>
                  <a:pt x="1133" y="207"/>
                  <a:pt x="1153" y="203"/>
                  <a:pt x="1164" y="200"/>
                </a:cubicBezTo>
                <a:cubicBezTo>
                  <a:pt x="1167" y="200"/>
                  <a:pt x="1174" y="198"/>
                  <a:pt x="1180" y="197"/>
                </a:cubicBezTo>
                <a:cubicBezTo>
                  <a:pt x="1201" y="191"/>
                  <a:pt x="1226" y="184"/>
                  <a:pt x="1252" y="176"/>
                </a:cubicBezTo>
                <a:cubicBezTo>
                  <a:pt x="1259" y="174"/>
                  <a:pt x="1274" y="167"/>
                  <a:pt x="1282" y="162"/>
                </a:cubicBezTo>
                <a:cubicBezTo>
                  <a:pt x="1286" y="160"/>
                  <a:pt x="1277" y="165"/>
                  <a:pt x="1284" y="161"/>
                </a:cubicBezTo>
                <a:cubicBezTo>
                  <a:pt x="1288" y="159"/>
                  <a:pt x="1294" y="155"/>
                  <a:pt x="1301" y="150"/>
                </a:cubicBezTo>
                <a:cubicBezTo>
                  <a:pt x="1304" y="148"/>
                  <a:pt x="1308" y="145"/>
                  <a:pt x="1311" y="141"/>
                </a:cubicBezTo>
                <a:cubicBezTo>
                  <a:pt x="1313" y="139"/>
                  <a:pt x="1315" y="137"/>
                  <a:pt x="1317" y="134"/>
                </a:cubicBezTo>
                <a:cubicBezTo>
                  <a:pt x="1317" y="133"/>
                  <a:pt x="1318" y="132"/>
                  <a:pt x="1319" y="130"/>
                </a:cubicBezTo>
                <a:cubicBezTo>
                  <a:pt x="1319" y="129"/>
                  <a:pt x="1319" y="128"/>
                  <a:pt x="1319" y="127"/>
                </a:cubicBezTo>
                <a:cubicBezTo>
                  <a:pt x="1319" y="126"/>
                  <a:pt x="1319" y="126"/>
                  <a:pt x="1319" y="126"/>
                </a:cubicBezTo>
                <a:close/>
                <a:moveTo>
                  <a:pt x="1104" y="52"/>
                </a:moveTo>
                <a:cubicBezTo>
                  <a:pt x="1102" y="51"/>
                  <a:pt x="1092" y="50"/>
                  <a:pt x="1091" y="50"/>
                </a:cubicBezTo>
                <a:cubicBezTo>
                  <a:pt x="1095" y="50"/>
                  <a:pt x="1103" y="52"/>
                  <a:pt x="1104" y="52"/>
                </a:cubicBezTo>
                <a:close/>
                <a:moveTo>
                  <a:pt x="985" y="52"/>
                </a:moveTo>
                <a:cubicBezTo>
                  <a:pt x="985" y="52"/>
                  <a:pt x="985" y="52"/>
                  <a:pt x="985" y="52"/>
                </a:cubicBezTo>
                <a:cubicBezTo>
                  <a:pt x="985" y="52"/>
                  <a:pt x="985" y="52"/>
                  <a:pt x="985" y="52"/>
                </a:cubicBezTo>
                <a:close/>
                <a:moveTo>
                  <a:pt x="689" y="44"/>
                </a:moveTo>
                <a:cubicBezTo>
                  <a:pt x="689" y="43"/>
                  <a:pt x="688" y="44"/>
                  <a:pt x="688" y="43"/>
                </a:cubicBezTo>
                <a:cubicBezTo>
                  <a:pt x="689" y="43"/>
                  <a:pt x="689" y="43"/>
                  <a:pt x="689" y="43"/>
                </a:cubicBezTo>
                <a:cubicBezTo>
                  <a:pt x="689" y="43"/>
                  <a:pt x="687" y="43"/>
                  <a:pt x="687" y="43"/>
                </a:cubicBezTo>
                <a:cubicBezTo>
                  <a:pt x="687" y="43"/>
                  <a:pt x="688" y="44"/>
                  <a:pt x="688" y="43"/>
                </a:cubicBezTo>
                <a:cubicBezTo>
                  <a:pt x="688" y="43"/>
                  <a:pt x="688" y="43"/>
                  <a:pt x="688" y="44"/>
                </a:cubicBezTo>
                <a:cubicBezTo>
                  <a:pt x="688" y="44"/>
                  <a:pt x="688" y="43"/>
                  <a:pt x="688" y="43"/>
                </a:cubicBezTo>
                <a:cubicBezTo>
                  <a:pt x="688" y="44"/>
                  <a:pt x="688" y="44"/>
                  <a:pt x="688" y="44"/>
                </a:cubicBezTo>
                <a:cubicBezTo>
                  <a:pt x="689" y="44"/>
                  <a:pt x="689" y="44"/>
                  <a:pt x="689" y="44"/>
                </a:cubicBezTo>
                <a:close/>
                <a:moveTo>
                  <a:pt x="1041" y="46"/>
                </a:moveTo>
                <a:cubicBezTo>
                  <a:pt x="1044" y="47"/>
                  <a:pt x="1051" y="47"/>
                  <a:pt x="1053" y="48"/>
                </a:cubicBezTo>
                <a:cubicBezTo>
                  <a:pt x="1049" y="47"/>
                  <a:pt x="1042" y="46"/>
                  <a:pt x="1041" y="46"/>
                </a:cubicBezTo>
                <a:close/>
                <a:moveTo>
                  <a:pt x="689" y="39"/>
                </a:moveTo>
                <a:cubicBezTo>
                  <a:pt x="689" y="39"/>
                  <a:pt x="688" y="39"/>
                  <a:pt x="688" y="39"/>
                </a:cubicBezTo>
                <a:cubicBezTo>
                  <a:pt x="689" y="39"/>
                  <a:pt x="689" y="39"/>
                  <a:pt x="689" y="39"/>
                </a:cubicBezTo>
                <a:close/>
                <a:moveTo>
                  <a:pt x="688" y="45"/>
                </a:moveTo>
                <a:cubicBezTo>
                  <a:pt x="688" y="45"/>
                  <a:pt x="688" y="45"/>
                  <a:pt x="687" y="45"/>
                </a:cubicBezTo>
                <a:cubicBezTo>
                  <a:pt x="688" y="45"/>
                  <a:pt x="688" y="45"/>
                  <a:pt x="688" y="45"/>
                </a:cubicBezTo>
                <a:close/>
                <a:moveTo>
                  <a:pt x="863" y="47"/>
                </a:moveTo>
                <a:cubicBezTo>
                  <a:pt x="849" y="46"/>
                  <a:pt x="839" y="46"/>
                  <a:pt x="830" y="46"/>
                </a:cubicBezTo>
                <a:cubicBezTo>
                  <a:pt x="838" y="46"/>
                  <a:pt x="848" y="46"/>
                  <a:pt x="853" y="47"/>
                </a:cubicBezTo>
                <a:cubicBezTo>
                  <a:pt x="855" y="46"/>
                  <a:pt x="860" y="47"/>
                  <a:pt x="863" y="47"/>
                </a:cubicBezTo>
                <a:close/>
                <a:moveTo>
                  <a:pt x="1279" y="100"/>
                </a:moveTo>
                <a:cubicBezTo>
                  <a:pt x="1276" y="98"/>
                  <a:pt x="1271" y="96"/>
                  <a:pt x="1270" y="96"/>
                </a:cubicBezTo>
                <a:cubicBezTo>
                  <a:pt x="1274" y="98"/>
                  <a:pt x="1277" y="99"/>
                  <a:pt x="1279" y="100"/>
                </a:cubicBezTo>
                <a:close/>
                <a:moveTo>
                  <a:pt x="688" y="39"/>
                </a:moveTo>
                <a:cubicBezTo>
                  <a:pt x="688" y="39"/>
                  <a:pt x="688" y="39"/>
                  <a:pt x="688" y="39"/>
                </a:cubicBezTo>
                <a:cubicBezTo>
                  <a:pt x="688" y="39"/>
                  <a:pt x="688" y="39"/>
                  <a:pt x="688" y="39"/>
                </a:cubicBezTo>
                <a:cubicBezTo>
                  <a:pt x="688" y="39"/>
                  <a:pt x="688" y="39"/>
                  <a:pt x="688" y="39"/>
                </a:cubicBezTo>
                <a:close/>
                <a:moveTo>
                  <a:pt x="688" y="46"/>
                </a:moveTo>
                <a:cubicBezTo>
                  <a:pt x="688" y="46"/>
                  <a:pt x="689" y="46"/>
                  <a:pt x="689" y="46"/>
                </a:cubicBezTo>
                <a:cubicBezTo>
                  <a:pt x="688" y="46"/>
                  <a:pt x="688" y="46"/>
                  <a:pt x="688" y="46"/>
                </a:cubicBezTo>
                <a:close/>
                <a:moveTo>
                  <a:pt x="769" y="37"/>
                </a:moveTo>
                <a:cubicBezTo>
                  <a:pt x="762" y="37"/>
                  <a:pt x="762" y="37"/>
                  <a:pt x="762" y="37"/>
                </a:cubicBezTo>
                <a:cubicBezTo>
                  <a:pt x="761" y="37"/>
                  <a:pt x="762" y="37"/>
                  <a:pt x="763" y="37"/>
                </a:cubicBezTo>
                <a:cubicBezTo>
                  <a:pt x="768" y="37"/>
                  <a:pt x="769" y="37"/>
                  <a:pt x="769" y="37"/>
                </a:cubicBezTo>
                <a:close/>
                <a:moveTo>
                  <a:pt x="923" y="41"/>
                </a:moveTo>
                <a:cubicBezTo>
                  <a:pt x="912" y="40"/>
                  <a:pt x="912" y="40"/>
                  <a:pt x="912" y="40"/>
                </a:cubicBezTo>
                <a:cubicBezTo>
                  <a:pt x="907" y="40"/>
                  <a:pt x="879" y="39"/>
                  <a:pt x="882" y="39"/>
                </a:cubicBezTo>
                <a:cubicBezTo>
                  <a:pt x="899" y="40"/>
                  <a:pt x="924" y="41"/>
                  <a:pt x="938" y="42"/>
                </a:cubicBezTo>
                <a:cubicBezTo>
                  <a:pt x="933" y="41"/>
                  <a:pt x="928" y="41"/>
                  <a:pt x="923" y="41"/>
                </a:cubicBezTo>
                <a:close/>
                <a:moveTo>
                  <a:pt x="926" y="46"/>
                </a:moveTo>
                <a:cubicBezTo>
                  <a:pt x="967" y="48"/>
                  <a:pt x="967" y="48"/>
                  <a:pt x="967" y="48"/>
                </a:cubicBezTo>
                <a:cubicBezTo>
                  <a:pt x="954" y="47"/>
                  <a:pt x="939" y="46"/>
                  <a:pt x="926" y="46"/>
                </a:cubicBezTo>
                <a:close/>
                <a:moveTo>
                  <a:pt x="683" y="48"/>
                </a:moveTo>
                <a:cubicBezTo>
                  <a:pt x="683" y="48"/>
                  <a:pt x="683" y="48"/>
                  <a:pt x="683" y="48"/>
                </a:cubicBezTo>
                <a:close/>
                <a:moveTo>
                  <a:pt x="985" y="52"/>
                </a:moveTo>
                <a:cubicBezTo>
                  <a:pt x="985" y="52"/>
                  <a:pt x="986" y="52"/>
                  <a:pt x="986" y="52"/>
                </a:cubicBezTo>
                <a:cubicBezTo>
                  <a:pt x="986" y="52"/>
                  <a:pt x="985" y="52"/>
                  <a:pt x="985" y="52"/>
                </a:cubicBezTo>
                <a:close/>
                <a:moveTo>
                  <a:pt x="687" y="40"/>
                </a:moveTo>
                <a:cubicBezTo>
                  <a:pt x="687" y="40"/>
                  <a:pt x="687" y="40"/>
                  <a:pt x="687" y="40"/>
                </a:cubicBezTo>
                <a:cubicBezTo>
                  <a:pt x="687" y="40"/>
                  <a:pt x="687" y="40"/>
                  <a:pt x="687" y="40"/>
                </a:cubicBezTo>
                <a:close/>
                <a:moveTo>
                  <a:pt x="687" y="41"/>
                </a:moveTo>
                <a:cubicBezTo>
                  <a:pt x="687" y="41"/>
                  <a:pt x="687" y="41"/>
                  <a:pt x="687" y="41"/>
                </a:cubicBezTo>
                <a:cubicBezTo>
                  <a:pt x="687" y="41"/>
                  <a:pt x="687" y="41"/>
                  <a:pt x="687" y="41"/>
                </a:cubicBezTo>
                <a:close/>
                <a:moveTo>
                  <a:pt x="689" y="38"/>
                </a:moveTo>
                <a:cubicBezTo>
                  <a:pt x="689" y="38"/>
                  <a:pt x="689" y="38"/>
                  <a:pt x="689" y="38"/>
                </a:cubicBezTo>
                <a:cubicBezTo>
                  <a:pt x="689" y="38"/>
                  <a:pt x="689" y="38"/>
                  <a:pt x="689" y="38"/>
                </a:cubicBezTo>
                <a:cubicBezTo>
                  <a:pt x="689" y="38"/>
                  <a:pt x="689" y="38"/>
                  <a:pt x="689" y="38"/>
                </a:cubicBezTo>
                <a:cubicBezTo>
                  <a:pt x="689" y="38"/>
                  <a:pt x="689" y="38"/>
                  <a:pt x="689" y="38"/>
                </a:cubicBezTo>
                <a:cubicBezTo>
                  <a:pt x="689" y="38"/>
                  <a:pt x="689" y="38"/>
                  <a:pt x="689" y="38"/>
                </a:cubicBezTo>
                <a:cubicBezTo>
                  <a:pt x="689" y="38"/>
                  <a:pt x="690" y="38"/>
                  <a:pt x="690" y="38"/>
                </a:cubicBezTo>
                <a:cubicBezTo>
                  <a:pt x="689" y="38"/>
                  <a:pt x="689" y="38"/>
                  <a:pt x="689" y="38"/>
                </a:cubicBezTo>
                <a:close/>
                <a:moveTo>
                  <a:pt x="689" y="45"/>
                </a:moveTo>
                <a:cubicBezTo>
                  <a:pt x="689" y="44"/>
                  <a:pt x="689" y="45"/>
                  <a:pt x="689" y="45"/>
                </a:cubicBezTo>
                <a:cubicBezTo>
                  <a:pt x="689" y="45"/>
                  <a:pt x="689" y="45"/>
                  <a:pt x="689" y="45"/>
                </a:cubicBezTo>
                <a:close/>
                <a:moveTo>
                  <a:pt x="688" y="39"/>
                </a:moveTo>
                <a:cubicBezTo>
                  <a:pt x="688" y="39"/>
                  <a:pt x="687" y="38"/>
                  <a:pt x="687" y="39"/>
                </a:cubicBezTo>
                <a:cubicBezTo>
                  <a:pt x="687" y="39"/>
                  <a:pt x="688" y="39"/>
                  <a:pt x="688" y="39"/>
                </a:cubicBezTo>
                <a:close/>
                <a:moveTo>
                  <a:pt x="688" y="41"/>
                </a:moveTo>
                <a:cubicBezTo>
                  <a:pt x="688" y="41"/>
                  <a:pt x="688" y="41"/>
                  <a:pt x="688" y="41"/>
                </a:cubicBezTo>
                <a:cubicBezTo>
                  <a:pt x="688" y="41"/>
                  <a:pt x="688" y="41"/>
                  <a:pt x="688" y="41"/>
                </a:cubicBezTo>
                <a:cubicBezTo>
                  <a:pt x="687" y="41"/>
                  <a:pt x="688" y="41"/>
                  <a:pt x="688" y="41"/>
                </a:cubicBezTo>
                <a:close/>
                <a:moveTo>
                  <a:pt x="699" y="40"/>
                </a:moveTo>
                <a:cubicBezTo>
                  <a:pt x="689" y="41"/>
                  <a:pt x="689" y="41"/>
                  <a:pt x="689" y="41"/>
                </a:cubicBezTo>
                <a:cubicBezTo>
                  <a:pt x="689" y="41"/>
                  <a:pt x="688" y="41"/>
                  <a:pt x="688" y="41"/>
                </a:cubicBezTo>
                <a:cubicBezTo>
                  <a:pt x="688" y="41"/>
                  <a:pt x="689" y="41"/>
                  <a:pt x="689" y="41"/>
                </a:cubicBezTo>
                <a:cubicBezTo>
                  <a:pt x="689" y="41"/>
                  <a:pt x="689" y="41"/>
                  <a:pt x="689" y="41"/>
                </a:cubicBezTo>
                <a:lnTo>
                  <a:pt x="699" y="40"/>
                </a:lnTo>
                <a:close/>
                <a:moveTo>
                  <a:pt x="688" y="41"/>
                </a:moveTo>
                <a:cubicBezTo>
                  <a:pt x="688" y="41"/>
                  <a:pt x="688" y="41"/>
                  <a:pt x="688" y="41"/>
                </a:cubicBezTo>
                <a:cubicBezTo>
                  <a:pt x="688" y="41"/>
                  <a:pt x="688" y="41"/>
                  <a:pt x="688" y="41"/>
                </a:cubicBezTo>
                <a:cubicBezTo>
                  <a:pt x="688" y="41"/>
                  <a:pt x="688" y="41"/>
                  <a:pt x="688" y="41"/>
                </a:cubicBezTo>
                <a:close/>
              </a:path>
            </a:pathLst>
          </a:custGeom>
          <a:gradFill flip="none" rotWithShape="1">
            <a:gsLst>
              <a:gs pos="0">
                <a:schemeClr val="bg1">
                  <a:lumMod val="95000"/>
                  <a:lumOff val="5000"/>
                </a:schemeClr>
              </a:gs>
              <a:gs pos="46000">
                <a:srgbClr val="FFFF00">
                  <a:lumMod val="81000"/>
                  <a:lumOff val="19000"/>
                </a:srgbClr>
              </a:gs>
              <a:gs pos="100000">
                <a:schemeClr val="bg1">
                  <a:lumMod val="75000"/>
                  <a:lumOff val="25000"/>
                </a:schemeClr>
              </a:gs>
            </a:gsLst>
            <a:path path="circle">
              <a:fillToRect l="50000" t="130000" r="50000" b="-30000"/>
            </a:path>
            <a:tileRect/>
          </a:gradFill>
          <a:ln>
            <a:noFill/>
          </a:ln>
          <a:effectLst>
            <a:outerShdw blurRad="508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3" name="TextBox 2"/>
          <p:cNvSpPr txBox="1"/>
          <p:nvPr/>
        </p:nvSpPr>
        <p:spPr>
          <a:xfrm>
            <a:off x="533400" y="1896035"/>
            <a:ext cx="8229600" cy="4524315"/>
          </a:xfrm>
          <a:prstGeom prst="rect">
            <a:avLst/>
          </a:prstGeom>
          <a:noFill/>
        </p:spPr>
        <p:txBody>
          <a:bodyPr wrap="square" rtlCol="0">
            <a:spAutoFit/>
          </a:bodyPr>
          <a:lstStyle/>
          <a:p>
            <a:r>
              <a:rPr lang="en-US" sz="2400" dirty="0" smtClean="0"/>
              <a:t>Obviously, this is the most interesting case. Here, one should strive to understand why the sTGC failed to trigger while the MM did and the Sector Logics decided that a trigger should be initiated.</a:t>
            </a:r>
          </a:p>
          <a:p>
            <a:r>
              <a:rPr lang="en-US" sz="2400" dirty="0" smtClean="0"/>
              <a:t>Possible sources for such a problem are:</a:t>
            </a:r>
          </a:p>
          <a:p>
            <a:pPr marL="800100" lvl="1" indent="-342900">
              <a:lnSpc>
                <a:spcPct val="100000"/>
              </a:lnSpc>
              <a:spcBef>
                <a:spcPts val="0"/>
              </a:spcBef>
              <a:buFont typeface="Arial" panose="020B0604020202020204" pitchFamily="34" charset="0"/>
              <a:buChar char="•"/>
            </a:pPr>
            <a:r>
              <a:rPr lang="en-CA" sz="2400" dirty="0"/>
              <a:t>“Holes” in the algorithm</a:t>
            </a:r>
          </a:p>
          <a:p>
            <a:pPr marL="800100" lvl="1" indent="-342900">
              <a:lnSpc>
                <a:spcPct val="100000"/>
              </a:lnSpc>
              <a:spcBef>
                <a:spcPts val="0"/>
              </a:spcBef>
              <a:buFont typeface="Arial" panose="020B0604020202020204" pitchFamily="34" charset="0"/>
              <a:buChar char="•"/>
            </a:pPr>
            <a:r>
              <a:rPr lang="en-CA" sz="2400" dirty="0"/>
              <a:t>Improper functioning of the NSW Trigger Processors or its sources</a:t>
            </a:r>
          </a:p>
          <a:p>
            <a:pPr marL="800100" lvl="1" indent="-342900">
              <a:lnSpc>
                <a:spcPct val="100000"/>
              </a:lnSpc>
              <a:spcBef>
                <a:spcPts val="0"/>
              </a:spcBef>
              <a:buFont typeface="Arial" panose="020B0604020202020204" pitchFamily="34" charset="0"/>
              <a:buChar char="•"/>
            </a:pPr>
            <a:r>
              <a:rPr lang="en-CA" sz="2400" dirty="0"/>
              <a:t>Bad alignment corrections</a:t>
            </a:r>
          </a:p>
          <a:p>
            <a:pPr marL="800100" lvl="1" indent="-342900">
              <a:lnSpc>
                <a:spcPct val="100000"/>
              </a:lnSpc>
              <a:spcBef>
                <a:spcPts val="0"/>
              </a:spcBef>
              <a:buFont typeface="Arial" panose="020B0604020202020204" pitchFamily="34" charset="0"/>
              <a:buChar char="•"/>
            </a:pPr>
            <a:r>
              <a:rPr lang="en-CA" sz="2400" dirty="0"/>
              <a:t>Rejected by Sector Logic, MUCTPI, CTP?</a:t>
            </a:r>
            <a:endParaRPr lang="en-US" sz="3200" dirty="0" smtClean="0"/>
          </a:p>
          <a:p>
            <a:r>
              <a:rPr lang="en-US" sz="2400" dirty="0" smtClean="0"/>
              <a:t>A thorough analysis of the sTGC data flow and decisions will be carried out aiming at minimizing such events.</a:t>
            </a:r>
          </a:p>
        </p:txBody>
      </p:sp>
    </p:spTree>
    <p:extLst>
      <p:ext uri="{BB962C8B-B14F-4D97-AF65-F5344CB8AC3E}">
        <p14:creationId xmlns:p14="http://schemas.microsoft.com/office/powerpoint/2010/main" val="542165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533400"/>
            <a:ext cx="8229600" cy="584775"/>
          </a:xfrm>
          <a:prstGeom prst="rect">
            <a:avLst/>
          </a:prstGeom>
        </p:spPr>
        <p:txBody>
          <a:bodyPr wrap="square">
            <a:spAutoFit/>
          </a:bodyPr>
          <a:lstStyle/>
          <a:p>
            <a:pPr algn="ctr"/>
            <a:r>
              <a:rPr lang="en-US" sz="3200" b="1" dirty="0" smtClean="0">
                <a:latin typeface="Calibri" panose="020F0502020204030204" pitchFamily="34" charset="0"/>
                <a:ea typeface="Calibri" panose="020F0502020204030204" pitchFamily="34" charset="0"/>
                <a:cs typeface="Arial" panose="020B0604020202020204" pitchFamily="34" charset="0"/>
              </a:rPr>
              <a:t>Sources for sTGC-Miss events</a:t>
            </a:r>
            <a:endParaRPr lang="en-US" sz="3200" dirty="0">
              <a:latin typeface="Calibri" panose="020F0502020204030204" pitchFamily="34" charset="0"/>
              <a:ea typeface="Calibri" panose="020F0502020204030204" pitchFamily="34" charset="0"/>
              <a:cs typeface="Arial" panose="020B0604020202020204" pitchFamily="34" charset="0"/>
            </a:endParaRPr>
          </a:p>
        </p:txBody>
      </p:sp>
      <p:sp>
        <p:nvSpPr>
          <p:cNvPr id="6" name="Rounded Rectangle 5"/>
          <p:cNvSpPr/>
          <p:nvPr/>
        </p:nvSpPr>
        <p:spPr>
          <a:xfrm>
            <a:off x="76200" y="76200"/>
            <a:ext cx="8991600" cy="6705600"/>
          </a:xfrm>
          <a:prstGeom prst="round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502"/>
          <p:cNvSpPr>
            <a:spLocks noEditPoints="1"/>
          </p:cNvSpPr>
          <p:nvPr/>
        </p:nvSpPr>
        <p:spPr bwMode="auto">
          <a:xfrm flipH="1">
            <a:off x="152397" y="228600"/>
            <a:ext cx="8915402" cy="1143000"/>
          </a:xfrm>
          <a:custGeom>
            <a:avLst/>
            <a:gdLst>
              <a:gd name="T0" fmla="*/ 685 w 1319"/>
              <a:gd name="T1" fmla="*/ 39 h 237"/>
              <a:gd name="T2" fmla="*/ 684 w 1319"/>
              <a:gd name="T3" fmla="*/ 48 h 237"/>
              <a:gd name="T4" fmla="*/ 686 w 1319"/>
              <a:gd name="T5" fmla="*/ 40 h 237"/>
              <a:gd name="T6" fmla="*/ 689 w 1319"/>
              <a:gd name="T7" fmla="*/ 38 h 237"/>
              <a:gd name="T8" fmla="*/ 1030 w 1319"/>
              <a:gd name="T9" fmla="*/ 43 h 237"/>
              <a:gd name="T10" fmla="*/ 1319 w 1319"/>
              <a:gd name="T11" fmla="*/ 126 h 237"/>
              <a:gd name="T12" fmla="*/ 1278 w 1319"/>
              <a:gd name="T13" fmla="*/ 85 h 237"/>
              <a:gd name="T14" fmla="*/ 1098 w 1319"/>
              <a:gd name="T15" fmla="*/ 53 h 237"/>
              <a:gd name="T16" fmla="*/ 927 w 1319"/>
              <a:gd name="T17" fmla="*/ 38 h 237"/>
              <a:gd name="T18" fmla="*/ 835 w 1319"/>
              <a:gd name="T19" fmla="*/ 36 h 237"/>
              <a:gd name="T20" fmla="*/ 809 w 1319"/>
              <a:gd name="T21" fmla="*/ 36 h 237"/>
              <a:gd name="T22" fmla="*/ 927 w 1319"/>
              <a:gd name="T23" fmla="*/ 39 h 237"/>
              <a:gd name="T24" fmla="*/ 906 w 1319"/>
              <a:gd name="T25" fmla="*/ 40 h 237"/>
              <a:gd name="T26" fmla="*/ 954 w 1319"/>
              <a:gd name="T27" fmla="*/ 43 h 237"/>
              <a:gd name="T28" fmla="*/ 718 w 1319"/>
              <a:gd name="T29" fmla="*/ 40 h 237"/>
              <a:gd name="T30" fmla="*/ 1084 w 1319"/>
              <a:gd name="T31" fmla="*/ 57 h 237"/>
              <a:gd name="T32" fmla="*/ 954 w 1319"/>
              <a:gd name="T33" fmla="*/ 48 h 237"/>
              <a:gd name="T34" fmla="*/ 688 w 1319"/>
              <a:gd name="T35" fmla="*/ 45 h 237"/>
              <a:gd name="T36" fmla="*/ 692 w 1319"/>
              <a:gd name="T37" fmla="*/ 45 h 237"/>
              <a:gd name="T38" fmla="*/ 941 w 1319"/>
              <a:gd name="T39" fmla="*/ 49 h 237"/>
              <a:gd name="T40" fmla="*/ 1142 w 1319"/>
              <a:gd name="T41" fmla="*/ 69 h 237"/>
              <a:gd name="T42" fmla="*/ 1291 w 1319"/>
              <a:gd name="T43" fmla="*/ 105 h 237"/>
              <a:gd name="T44" fmla="*/ 1300 w 1319"/>
              <a:gd name="T45" fmla="*/ 134 h 237"/>
              <a:gd name="T46" fmla="*/ 1171 w 1319"/>
              <a:gd name="T47" fmla="*/ 185 h 237"/>
              <a:gd name="T48" fmla="*/ 765 w 1319"/>
              <a:gd name="T49" fmla="*/ 221 h 237"/>
              <a:gd name="T50" fmla="*/ 244 w 1319"/>
              <a:gd name="T51" fmla="*/ 206 h 237"/>
              <a:gd name="T52" fmla="*/ 14 w 1319"/>
              <a:gd name="T53" fmla="*/ 149 h 237"/>
              <a:gd name="T54" fmla="*/ 350 w 1319"/>
              <a:gd name="T55" fmla="*/ 42 h 237"/>
              <a:gd name="T56" fmla="*/ 774 w 1319"/>
              <a:gd name="T57" fmla="*/ 16 h 237"/>
              <a:gd name="T58" fmla="*/ 1123 w 1319"/>
              <a:gd name="T59" fmla="*/ 36 h 237"/>
              <a:gd name="T60" fmla="*/ 1130 w 1319"/>
              <a:gd name="T61" fmla="*/ 38 h 237"/>
              <a:gd name="T62" fmla="*/ 1137 w 1319"/>
              <a:gd name="T63" fmla="*/ 38 h 237"/>
              <a:gd name="T64" fmla="*/ 1144 w 1319"/>
              <a:gd name="T65" fmla="*/ 33 h 237"/>
              <a:gd name="T66" fmla="*/ 1143 w 1319"/>
              <a:gd name="T67" fmla="*/ 25 h 237"/>
              <a:gd name="T68" fmla="*/ 1137 w 1319"/>
              <a:gd name="T69" fmla="*/ 20 h 237"/>
              <a:gd name="T70" fmla="*/ 1131 w 1319"/>
              <a:gd name="T71" fmla="*/ 19 h 237"/>
              <a:gd name="T72" fmla="*/ 1122 w 1319"/>
              <a:gd name="T73" fmla="*/ 19 h 237"/>
              <a:gd name="T74" fmla="*/ 920 w 1319"/>
              <a:gd name="T75" fmla="*/ 2 h 237"/>
              <a:gd name="T76" fmla="*/ 750 w 1319"/>
              <a:gd name="T77" fmla="*/ 1 h 237"/>
              <a:gd name="T78" fmla="*/ 385 w 1319"/>
              <a:gd name="T79" fmla="*/ 23 h 237"/>
              <a:gd name="T80" fmla="*/ 65 w 1319"/>
              <a:gd name="T81" fmla="*/ 94 h 237"/>
              <a:gd name="T82" fmla="*/ 7 w 1319"/>
              <a:gd name="T83" fmla="*/ 168 h 237"/>
              <a:gd name="T84" fmla="*/ 158 w 1319"/>
              <a:gd name="T85" fmla="*/ 212 h 237"/>
              <a:gd name="T86" fmla="*/ 992 w 1319"/>
              <a:gd name="T87" fmla="*/ 223 h 237"/>
              <a:gd name="T88" fmla="*/ 1284 w 1319"/>
              <a:gd name="T89" fmla="*/ 161 h 237"/>
              <a:gd name="T90" fmla="*/ 1319 w 1319"/>
              <a:gd name="T91" fmla="*/ 126 h 237"/>
              <a:gd name="T92" fmla="*/ 985 w 1319"/>
              <a:gd name="T93" fmla="*/ 52 h 237"/>
              <a:gd name="T94" fmla="*/ 688 w 1319"/>
              <a:gd name="T95" fmla="*/ 44 h 237"/>
              <a:gd name="T96" fmla="*/ 1041 w 1319"/>
              <a:gd name="T97" fmla="*/ 46 h 237"/>
              <a:gd name="T98" fmla="*/ 688 w 1319"/>
              <a:gd name="T99" fmla="*/ 45 h 237"/>
              <a:gd name="T100" fmla="*/ 1270 w 1319"/>
              <a:gd name="T101" fmla="*/ 96 h 237"/>
              <a:gd name="T102" fmla="*/ 688 w 1319"/>
              <a:gd name="T103" fmla="*/ 46 h 237"/>
              <a:gd name="T104" fmla="*/ 769 w 1319"/>
              <a:gd name="T105" fmla="*/ 37 h 237"/>
              <a:gd name="T106" fmla="*/ 926 w 1319"/>
              <a:gd name="T107" fmla="*/ 46 h 237"/>
              <a:gd name="T108" fmla="*/ 986 w 1319"/>
              <a:gd name="T109" fmla="*/ 52 h 237"/>
              <a:gd name="T110" fmla="*/ 687 w 1319"/>
              <a:gd name="T111" fmla="*/ 41 h 237"/>
              <a:gd name="T112" fmla="*/ 689 w 1319"/>
              <a:gd name="T113" fmla="*/ 38 h 237"/>
              <a:gd name="T114" fmla="*/ 689 w 1319"/>
              <a:gd name="T115" fmla="*/ 45 h 237"/>
              <a:gd name="T116" fmla="*/ 688 w 1319"/>
              <a:gd name="T117" fmla="*/ 41 h 237"/>
              <a:gd name="T118" fmla="*/ 689 w 1319"/>
              <a:gd name="T119" fmla="*/ 41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19" h="237">
                <a:moveTo>
                  <a:pt x="686" y="40"/>
                </a:moveTo>
                <a:cubicBezTo>
                  <a:pt x="686" y="40"/>
                  <a:pt x="686" y="40"/>
                  <a:pt x="686" y="40"/>
                </a:cubicBezTo>
                <a:cubicBezTo>
                  <a:pt x="686" y="40"/>
                  <a:pt x="685" y="40"/>
                  <a:pt x="684" y="40"/>
                </a:cubicBezTo>
                <a:cubicBezTo>
                  <a:pt x="684" y="40"/>
                  <a:pt x="684" y="40"/>
                  <a:pt x="684" y="40"/>
                </a:cubicBezTo>
                <a:cubicBezTo>
                  <a:pt x="684" y="40"/>
                  <a:pt x="684" y="40"/>
                  <a:pt x="683" y="40"/>
                </a:cubicBezTo>
                <a:cubicBezTo>
                  <a:pt x="684" y="39"/>
                  <a:pt x="685" y="40"/>
                  <a:pt x="685" y="39"/>
                </a:cubicBezTo>
                <a:cubicBezTo>
                  <a:pt x="685" y="39"/>
                  <a:pt x="685" y="39"/>
                  <a:pt x="685" y="39"/>
                </a:cubicBezTo>
                <a:cubicBezTo>
                  <a:pt x="686" y="39"/>
                  <a:pt x="687" y="39"/>
                  <a:pt x="688" y="39"/>
                </a:cubicBezTo>
                <a:cubicBezTo>
                  <a:pt x="687" y="40"/>
                  <a:pt x="686" y="39"/>
                  <a:pt x="686" y="40"/>
                </a:cubicBezTo>
                <a:close/>
                <a:moveTo>
                  <a:pt x="684" y="48"/>
                </a:moveTo>
                <a:cubicBezTo>
                  <a:pt x="685" y="48"/>
                  <a:pt x="685" y="48"/>
                  <a:pt x="685" y="48"/>
                </a:cubicBezTo>
                <a:cubicBezTo>
                  <a:pt x="685" y="48"/>
                  <a:pt x="684" y="48"/>
                  <a:pt x="684" y="48"/>
                </a:cubicBezTo>
                <a:close/>
                <a:moveTo>
                  <a:pt x="685" y="46"/>
                </a:moveTo>
                <a:cubicBezTo>
                  <a:pt x="685" y="46"/>
                  <a:pt x="685" y="46"/>
                  <a:pt x="685" y="46"/>
                </a:cubicBezTo>
                <a:cubicBezTo>
                  <a:pt x="685" y="46"/>
                  <a:pt x="685" y="46"/>
                  <a:pt x="685" y="46"/>
                </a:cubicBezTo>
                <a:close/>
                <a:moveTo>
                  <a:pt x="686" y="40"/>
                </a:moveTo>
                <a:cubicBezTo>
                  <a:pt x="686" y="40"/>
                  <a:pt x="687" y="40"/>
                  <a:pt x="687" y="40"/>
                </a:cubicBezTo>
                <a:cubicBezTo>
                  <a:pt x="686" y="40"/>
                  <a:pt x="686" y="40"/>
                  <a:pt x="686" y="40"/>
                </a:cubicBezTo>
                <a:cubicBezTo>
                  <a:pt x="686" y="40"/>
                  <a:pt x="686" y="40"/>
                  <a:pt x="686" y="40"/>
                </a:cubicBezTo>
                <a:close/>
                <a:moveTo>
                  <a:pt x="686" y="43"/>
                </a:moveTo>
                <a:cubicBezTo>
                  <a:pt x="686" y="44"/>
                  <a:pt x="686" y="43"/>
                  <a:pt x="686" y="43"/>
                </a:cubicBezTo>
                <a:close/>
                <a:moveTo>
                  <a:pt x="689" y="38"/>
                </a:moveTo>
                <a:cubicBezTo>
                  <a:pt x="688" y="38"/>
                  <a:pt x="688" y="38"/>
                  <a:pt x="688" y="39"/>
                </a:cubicBezTo>
                <a:cubicBezTo>
                  <a:pt x="688" y="39"/>
                  <a:pt x="689" y="39"/>
                  <a:pt x="689" y="38"/>
                </a:cubicBezTo>
                <a:close/>
                <a:moveTo>
                  <a:pt x="685" y="46"/>
                </a:moveTo>
                <a:cubicBezTo>
                  <a:pt x="685" y="46"/>
                  <a:pt x="685" y="46"/>
                  <a:pt x="685" y="46"/>
                </a:cubicBezTo>
                <a:close/>
                <a:moveTo>
                  <a:pt x="685" y="45"/>
                </a:moveTo>
                <a:cubicBezTo>
                  <a:pt x="685" y="45"/>
                  <a:pt x="685" y="45"/>
                  <a:pt x="685" y="45"/>
                </a:cubicBezTo>
                <a:cubicBezTo>
                  <a:pt x="685" y="45"/>
                  <a:pt x="685" y="45"/>
                  <a:pt x="685" y="45"/>
                </a:cubicBezTo>
                <a:close/>
                <a:moveTo>
                  <a:pt x="1030" y="43"/>
                </a:moveTo>
                <a:cubicBezTo>
                  <a:pt x="1023" y="42"/>
                  <a:pt x="1012" y="41"/>
                  <a:pt x="1009" y="41"/>
                </a:cubicBezTo>
                <a:cubicBezTo>
                  <a:pt x="1019" y="42"/>
                  <a:pt x="1026" y="43"/>
                  <a:pt x="1030" y="43"/>
                </a:cubicBezTo>
                <a:close/>
                <a:moveTo>
                  <a:pt x="1122" y="54"/>
                </a:moveTo>
                <a:cubicBezTo>
                  <a:pt x="1109" y="53"/>
                  <a:pt x="1109" y="53"/>
                  <a:pt x="1109" y="53"/>
                </a:cubicBezTo>
                <a:cubicBezTo>
                  <a:pt x="1108" y="53"/>
                  <a:pt x="1118" y="54"/>
                  <a:pt x="1122" y="54"/>
                </a:cubicBezTo>
                <a:close/>
                <a:moveTo>
                  <a:pt x="1319" y="126"/>
                </a:moveTo>
                <a:cubicBezTo>
                  <a:pt x="1319" y="125"/>
                  <a:pt x="1319" y="125"/>
                  <a:pt x="1319" y="125"/>
                </a:cubicBezTo>
                <a:cubicBezTo>
                  <a:pt x="1319" y="124"/>
                  <a:pt x="1319" y="124"/>
                  <a:pt x="1319" y="124"/>
                </a:cubicBezTo>
                <a:cubicBezTo>
                  <a:pt x="1319" y="118"/>
                  <a:pt x="1316" y="112"/>
                  <a:pt x="1313" y="108"/>
                </a:cubicBezTo>
                <a:cubicBezTo>
                  <a:pt x="1309" y="103"/>
                  <a:pt x="1305" y="100"/>
                  <a:pt x="1301" y="97"/>
                </a:cubicBezTo>
                <a:cubicBezTo>
                  <a:pt x="1293" y="91"/>
                  <a:pt x="1285" y="88"/>
                  <a:pt x="1279" y="86"/>
                </a:cubicBezTo>
                <a:cubicBezTo>
                  <a:pt x="1280" y="86"/>
                  <a:pt x="1280" y="86"/>
                  <a:pt x="1278" y="85"/>
                </a:cubicBezTo>
                <a:cubicBezTo>
                  <a:pt x="1272" y="83"/>
                  <a:pt x="1269" y="82"/>
                  <a:pt x="1262" y="80"/>
                </a:cubicBezTo>
                <a:cubicBezTo>
                  <a:pt x="1239" y="73"/>
                  <a:pt x="1219" y="70"/>
                  <a:pt x="1199" y="67"/>
                </a:cubicBezTo>
                <a:cubicBezTo>
                  <a:pt x="1180" y="64"/>
                  <a:pt x="1162" y="61"/>
                  <a:pt x="1142" y="58"/>
                </a:cubicBezTo>
                <a:cubicBezTo>
                  <a:pt x="1137" y="58"/>
                  <a:pt x="1123" y="55"/>
                  <a:pt x="1119" y="55"/>
                </a:cubicBezTo>
                <a:cubicBezTo>
                  <a:pt x="1126" y="56"/>
                  <a:pt x="1135" y="57"/>
                  <a:pt x="1134" y="57"/>
                </a:cubicBezTo>
                <a:cubicBezTo>
                  <a:pt x="1122" y="56"/>
                  <a:pt x="1106" y="54"/>
                  <a:pt x="1098" y="53"/>
                </a:cubicBezTo>
                <a:cubicBezTo>
                  <a:pt x="1083" y="51"/>
                  <a:pt x="1076" y="50"/>
                  <a:pt x="1062" y="49"/>
                </a:cubicBezTo>
                <a:cubicBezTo>
                  <a:pt x="1059" y="48"/>
                  <a:pt x="1065" y="49"/>
                  <a:pt x="1058" y="48"/>
                </a:cubicBezTo>
                <a:cubicBezTo>
                  <a:pt x="1037" y="46"/>
                  <a:pt x="1027" y="45"/>
                  <a:pt x="1008" y="43"/>
                </a:cubicBezTo>
                <a:cubicBezTo>
                  <a:pt x="1003" y="43"/>
                  <a:pt x="980" y="41"/>
                  <a:pt x="974" y="41"/>
                </a:cubicBezTo>
                <a:cubicBezTo>
                  <a:pt x="968" y="40"/>
                  <a:pt x="980" y="41"/>
                  <a:pt x="975" y="41"/>
                </a:cubicBezTo>
                <a:cubicBezTo>
                  <a:pt x="927" y="38"/>
                  <a:pt x="927" y="38"/>
                  <a:pt x="927" y="38"/>
                </a:cubicBezTo>
                <a:cubicBezTo>
                  <a:pt x="923" y="38"/>
                  <a:pt x="920" y="38"/>
                  <a:pt x="914" y="38"/>
                </a:cubicBezTo>
                <a:cubicBezTo>
                  <a:pt x="909" y="37"/>
                  <a:pt x="915" y="37"/>
                  <a:pt x="908" y="37"/>
                </a:cubicBezTo>
                <a:cubicBezTo>
                  <a:pt x="902" y="37"/>
                  <a:pt x="913" y="38"/>
                  <a:pt x="912" y="38"/>
                </a:cubicBezTo>
                <a:cubicBezTo>
                  <a:pt x="903" y="37"/>
                  <a:pt x="905" y="38"/>
                  <a:pt x="900" y="38"/>
                </a:cubicBezTo>
                <a:cubicBezTo>
                  <a:pt x="888" y="37"/>
                  <a:pt x="880" y="37"/>
                  <a:pt x="869" y="37"/>
                </a:cubicBezTo>
                <a:cubicBezTo>
                  <a:pt x="835" y="36"/>
                  <a:pt x="835" y="36"/>
                  <a:pt x="835" y="36"/>
                </a:cubicBezTo>
                <a:cubicBezTo>
                  <a:pt x="811" y="36"/>
                  <a:pt x="811" y="36"/>
                  <a:pt x="811" y="36"/>
                </a:cubicBezTo>
                <a:cubicBezTo>
                  <a:pt x="786" y="36"/>
                  <a:pt x="786" y="36"/>
                  <a:pt x="786" y="36"/>
                </a:cubicBezTo>
                <a:cubicBezTo>
                  <a:pt x="781" y="36"/>
                  <a:pt x="790" y="36"/>
                  <a:pt x="782" y="36"/>
                </a:cubicBezTo>
                <a:cubicBezTo>
                  <a:pt x="749" y="36"/>
                  <a:pt x="716" y="37"/>
                  <a:pt x="692" y="38"/>
                </a:cubicBezTo>
                <a:cubicBezTo>
                  <a:pt x="729" y="36"/>
                  <a:pt x="757" y="36"/>
                  <a:pt x="790" y="36"/>
                </a:cubicBezTo>
                <a:cubicBezTo>
                  <a:pt x="795" y="36"/>
                  <a:pt x="804" y="36"/>
                  <a:pt x="809" y="36"/>
                </a:cubicBezTo>
                <a:cubicBezTo>
                  <a:pt x="811" y="36"/>
                  <a:pt x="804" y="36"/>
                  <a:pt x="811" y="36"/>
                </a:cubicBezTo>
                <a:cubicBezTo>
                  <a:pt x="818" y="36"/>
                  <a:pt x="818" y="36"/>
                  <a:pt x="818" y="36"/>
                </a:cubicBezTo>
                <a:cubicBezTo>
                  <a:pt x="814" y="36"/>
                  <a:pt x="821" y="36"/>
                  <a:pt x="823" y="37"/>
                </a:cubicBezTo>
                <a:cubicBezTo>
                  <a:pt x="851" y="37"/>
                  <a:pt x="873" y="37"/>
                  <a:pt x="898" y="38"/>
                </a:cubicBezTo>
                <a:cubicBezTo>
                  <a:pt x="902" y="38"/>
                  <a:pt x="894" y="38"/>
                  <a:pt x="900" y="38"/>
                </a:cubicBezTo>
                <a:cubicBezTo>
                  <a:pt x="927" y="39"/>
                  <a:pt x="927" y="39"/>
                  <a:pt x="927" y="39"/>
                </a:cubicBezTo>
                <a:cubicBezTo>
                  <a:pt x="930" y="40"/>
                  <a:pt x="937" y="40"/>
                  <a:pt x="933" y="40"/>
                </a:cubicBezTo>
                <a:cubicBezTo>
                  <a:pt x="901" y="38"/>
                  <a:pt x="856" y="37"/>
                  <a:pt x="817" y="37"/>
                </a:cubicBezTo>
                <a:cubicBezTo>
                  <a:pt x="806" y="37"/>
                  <a:pt x="793" y="37"/>
                  <a:pt x="787" y="37"/>
                </a:cubicBezTo>
                <a:cubicBezTo>
                  <a:pt x="804" y="37"/>
                  <a:pt x="818" y="37"/>
                  <a:pt x="833" y="38"/>
                </a:cubicBezTo>
                <a:cubicBezTo>
                  <a:pt x="853" y="38"/>
                  <a:pt x="874" y="38"/>
                  <a:pt x="893" y="39"/>
                </a:cubicBezTo>
                <a:cubicBezTo>
                  <a:pt x="906" y="40"/>
                  <a:pt x="906" y="40"/>
                  <a:pt x="906" y="40"/>
                </a:cubicBezTo>
                <a:cubicBezTo>
                  <a:pt x="920" y="40"/>
                  <a:pt x="920" y="40"/>
                  <a:pt x="920" y="40"/>
                </a:cubicBezTo>
                <a:cubicBezTo>
                  <a:pt x="929" y="41"/>
                  <a:pt x="929" y="41"/>
                  <a:pt x="929" y="41"/>
                </a:cubicBezTo>
                <a:cubicBezTo>
                  <a:pt x="937" y="41"/>
                  <a:pt x="944" y="41"/>
                  <a:pt x="953" y="42"/>
                </a:cubicBezTo>
                <a:cubicBezTo>
                  <a:pt x="968" y="43"/>
                  <a:pt x="983" y="44"/>
                  <a:pt x="999" y="46"/>
                </a:cubicBezTo>
                <a:cubicBezTo>
                  <a:pt x="1002" y="46"/>
                  <a:pt x="1001" y="46"/>
                  <a:pt x="997" y="46"/>
                </a:cubicBezTo>
                <a:cubicBezTo>
                  <a:pt x="977" y="44"/>
                  <a:pt x="974" y="44"/>
                  <a:pt x="954" y="43"/>
                </a:cubicBezTo>
                <a:cubicBezTo>
                  <a:pt x="956" y="43"/>
                  <a:pt x="958" y="43"/>
                  <a:pt x="957" y="43"/>
                </a:cubicBezTo>
                <a:cubicBezTo>
                  <a:pt x="951" y="43"/>
                  <a:pt x="949" y="42"/>
                  <a:pt x="945" y="42"/>
                </a:cubicBezTo>
                <a:cubicBezTo>
                  <a:pt x="960" y="43"/>
                  <a:pt x="958" y="43"/>
                  <a:pt x="953" y="43"/>
                </a:cubicBezTo>
                <a:cubicBezTo>
                  <a:pt x="916" y="41"/>
                  <a:pt x="870" y="39"/>
                  <a:pt x="840" y="39"/>
                </a:cubicBezTo>
                <a:cubicBezTo>
                  <a:pt x="836" y="39"/>
                  <a:pt x="834" y="39"/>
                  <a:pt x="829" y="39"/>
                </a:cubicBezTo>
                <a:cubicBezTo>
                  <a:pt x="794" y="38"/>
                  <a:pt x="755" y="38"/>
                  <a:pt x="718" y="40"/>
                </a:cubicBezTo>
                <a:cubicBezTo>
                  <a:pt x="761" y="39"/>
                  <a:pt x="805" y="38"/>
                  <a:pt x="854" y="39"/>
                </a:cubicBezTo>
                <a:cubicBezTo>
                  <a:pt x="856" y="39"/>
                  <a:pt x="854" y="39"/>
                  <a:pt x="859" y="40"/>
                </a:cubicBezTo>
                <a:cubicBezTo>
                  <a:pt x="880" y="40"/>
                  <a:pt x="904" y="41"/>
                  <a:pt x="920" y="42"/>
                </a:cubicBezTo>
                <a:cubicBezTo>
                  <a:pt x="941" y="44"/>
                  <a:pt x="941" y="44"/>
                  <a:pt x="941" y="44"/>
                </a:cubicBezTo>
                <a:cubicBezTo>
                  <a:pt x="993" y="47"/>
                  <a:pt x="1030" y="51"/>
                  <a:pt x="1079" y="57"/>
                </a:cubicBezTo>
                <a:cubicBezTo>
                  <a:pt x="1079" y="57"/>
                  <a:pt x="1082" y="57"/>
                  <a:pt x="1084" y="57"/>
                </a:cubicBezTo>
                <a:cubicBezTo>
                  <a:pt x="1073" y="57"/>
                  <a:pt x="1073" y="57"/>
                  <a:pt x="1073" y="57"/>
                </a:cubicBezTo>
                <a:cubicBezTo>
                  <a:pt x="1049" y="54"/>
                  <a:pt x="1049" y="54"/>
                  <a:pt x="1049" y="54"/>
                </a:cubicBezTo>
                <a:cubicBezTo>
                  <a:pt x="1008" y="50"/>
                  <a:pt x="950" y="45"/>
                  <a:pt x="898" y="43"/>
                </a:cubicBezTo>
                <a:cubicBezTo>
                  <a:pt x="892" y="43"/>
                  <a:pt x="897" y="43"/>
                  <a:pt x="901" y="44"/>
                </a:cubicBezTo>
                <a:cubicBezTo>
                  <a:pt x="926" y="45"/>
                  <a:pt x="948" y="46"/>
                  <a:pt x="975" y="48"/>
                </a:cubicBezTo>
                <a:cubicBezTo>
                  <a:pt x="984" y="50"/>
                  <a:pt x="974" y="49"/>
                  <a:pt x="954" y="48"/>
                </a:cubicBezTo>
                <a:cubicBezTo>
                  <a:pt x="937" y="47"/>
                  <a:pt x="914" y="45"/>
                  <a:pt x="893" y="45"/>
                </a:cubicBezTo>
                <a:cubicBezTo>
                  <a:pt x="871" y="44"/>
                  <a:pt x="851" y="43"/>
                  <a:pt x="841" y="43"/>
                </a:cubicBezTo>
                <a:cubicBezTo>
                  <a:pt x="791" y="42"/>
                  <a:pt x="742" y="43"/>
                  <a:pt x="693" y="45"/>
                </a:cubicBezTo>
                <a:cubicBezTo>
                  <a:pt x="689" y="45"/>
                  <a:pt x="689" y="45"/>
                  <a:pt x="689" y="45"/>
                </a:cubicBezTo>
                <a:cubicBezTo>
                  <a:pt x="689" y="45"/>
                  <a:pt x="689" y="45"/>
                  <a:pt x="689" y="45"/>
                </a:cubicBezTo>
                <a:cubicBezTo>
                  <a:pt x="688" y="45"/>
                  <a:pt x="688" y="45"/>
                  <a:pt x="688" y="45"/>
                </a:cubicBezTo>
                <a:cubicBezTo>
                  <a:pt x="686" y="45"/>
                  <a:pt x="686" y="45"/>
                  <a:pt x="686" y="45"/>
                </a:cubicBezTo>
                <a:cubicBezTo>
                  <a:pt x="686" y="45"/>
                  <a:pt x="687" y="45"/>
                  <a:pt x="688" y="45"/>
                </a:cubicBezTo>
                <a:cubicBezTo>
                  <a:pt x="689" y="45"/>
                  <a:pt x="689" y="45"/>
                  <a:pt x="689" y="45"/>
                </a:cubicBezTo>
                <a:cubicBezTo>
                  <a:pt x="689" y="45"/>
                  <a:pt x="689" y="45"/>
                  <a:pt x="689" y="45"/>
                </a:cubicBezTo>
                <a:cubicBezTo>
                  <a:pt x="689" y="45"/>
                  <a:pt x="689" y="45"/>
                  <a:pt x="689" y="45"/>
                </a:cubicBezTo>
                <a:cubicBezTo>
                  <a:pt x="692" y="45"/>
                  <a:pt x="692" y="45"/>
                  <a:pt x="692" y="45"/>
                </a:cubicBezTo>
                <a:cubicBezTo>
                  <a:pt x="701" y="45"/>
                  <a:pt x="701" y="45"/>
                  <a:pt x="701" y="45"/>
                </a:cubicBezTo>
                <a:cubicBezTo>
                  <a:pt x="701" y="45"/>
                  <a:pt x="703" y="44"/>
                  <a:pt x="707" y="44"/>
                </a:cubicBezTo>
                <a:cubicBezTo>
                  <a:pt x="756" y="43"/>
                  <a:pt x="811" y="43"/>
                  <a:pt x="855" y="43"/>
                </a:cubicBezTo>
                <a:cubicBezTo>
                  <a:pt x="873" y="44"/>
                  <a:pt x="908" y="45"/>
                  <a:pt x="926" y="47"/>
                </a:cubicBezTo>
                <a:cubicBezTo>
                  <a:pt x="922" y="47"/>
                  <a:pt x="907" y="46"/>
                  <a:pt x="888" y="46"/>
                </a:cubicBezTo>
                <a:cubicBezTo>
                  <a:pt x="907" y="46"/>
                  <a:pt x="925" y="48"/>
                  <a:pt x="941" y="49"/>
                </a:cubicBezTo>
                <a:cubicBezTo>
                  <a:pt x="955" y="49"/>
                  <a:pt x="978" y="51"/>
                  <a:pt x="985" y="52"/>
                </a:cubicBezTo>
                <a:cubicBezTo>
                  <a:pt x="986" y="52"/>
                  <a:pt x="984" y="52"/>
                  <a:pt x="985" y="52"/>
                </a:cubicBezTo>
                <a:cubicBezTo>
                  <a:pt x="986" y="52"/>
                  <a:pt x="996" y="53"/>
                  <a:pt x="997" y="53"/>
                </a:cubicBezTo>
                <a:cubicBezTo>
                  <a:pt x="1004" y="53"/>
                  <a:pt x="1003" y="53"/>
                  <a:pt x="1011" y="54"/>
                </a:cubicBezTo>
                <a:cubicBezTo>
                  <a:pt x="1022" y="55"/>
                  <a:pt x="1022" y="55"/>
                  <a:pt x="1029" y="56"/>
                </a:cubicBezTo>
                <a:cubicBezTo>
                  <a:pt x="1067" y="59"/>
                  <a:pt x="1104" y="64"/>
                  <a:pt x="1142" y="69"/>
                </a:cubicBezTo>
                <a:cubicBezTo>
                  <a:pt x="1154" y="71"/>
                  <a:pt x="1154" y="71"/>
                  <a:pt x="1154" y="71"/>
                </a:cubicBezTo>
                <a:cubicBezTo>
                  <a:pt x="1158" y="72"/>
                  <a:pt x="1155" y="72"/>
                  <a:pt x="1159" y="72"/>
                </a:cubicBezTo>
                <a:cubicBezTo>
                  <a:pt x="1162" y="73"/>
                  <a:pt x="1161" y="72"/>
                  <a:pt x="1165" y="73"/>
                </a:cubicBezTo>
                <a:cubicBezTo>
                  <a:pt x="1179" y="75"/>
                  <a:pt x="1196" y="78"/>
                  <a:pt x="1211" y="81"/>
                </a:cubicBezTo>
                <a:cubicBezTo>
                  <a:pt x="1229" y="84"/>
                  <a:pt x="1249" y="88"/>
                  <a:pt x="1267" y="94"/>
                </a:cubicBezTo>
                <a:cubicBezTo>
                  <a:pt x="1275" y="97"/>
                  <a:pt x="1284" y="101"/>
                  <a:pt x="1291" y="105"/>
                </a:cubicBezTo>
                <a:cubicBezTo>
                  <a:pt x="1298" y="109"/>
                  <a:pt x="1303" y="114"/>
                  <a:pt x="1305" y="119"/>
                </a:cubicBezTo>
                <a:cubicBezTo>
                  <a:pt x="1306" y="122"/>
                  <a:pt x="1306" y="121"/>
                  <a:pt x="1306" y="121"/>
                </a:cubicBezTo>
                <a:cubicBezTo>
                  <a:pt x="1306" y="121"/>
                  <a:pt x="1306" y="121"/>
                  <a:pt x="1307" y="124"/>
                </a:cubicBezTo>
                <a:cubicBezTo>
                  <a:pt x="1307" y="125"/>
                  <a:pt x="1307" y="126"/>
                  <a:pt x="1307" y="126"/>
                </a:cubicBezTo>
                <a:cubicBezTo>
                  <a:pt x="1307" y="127"/>
                  <a:pt x="1306" y="127"/>
                  <a:pt x="1306" y="128"/>
                </a:cubicBezTo>
                <a:cubicBezTo>
                  <a:pt x="1304" y="130"/>
                  <a:pt x="1302" y="132"/>
                  <a:pt x="1300" y="134"/>
                </a:cubicBezTo>
                <a:cubicBezTo>
                  <a:pt x="1296" y="138"/>
                  <a:pt x="1291" y="142"/>
                  <a:pt x="1285" y="145"/>
                </a:cubicBezTo>
                <a:cubicBezTo>
                  <a:pt x="1274" y="152"/>
                  <a:pt x="1262" y="158"/>
                  <a:pt x="1250" y="163"/>
                </a:cubicBezTo>
                <a:cubicBezTo>
                  <a:pt x="1247" y="164"/>
                  <a:pt x="1244" y="165"/>
                  <a:pt x="1241" y="166"/>
                </a:cubicBezTo>
                <a:cubicBezTo>
                  <a:pt x="1231" y="169"/>
                  <a:pt x="1231" y="169"/>
                  <a:pt x="1231" y="169"/>
                </a:cubicBezTo>
                <a:cubicBezTo>
                  <a:pt x="1224" y="171"/>
                  <a:pt x="1218" y="173"/>
                  <a:pt x="1211" y="175"/>
                </a:cubicBezTo>
                <a:cubicBezTo>
                  <a:pt x="1198" y="178"/>
                  <a:pt x="1184" y="182"/>
                  <a:pt x="1171" y="185"/>
                </a:cubicBezTo>
                <a:cubicBezTo>
                  <a:pt x="1167" y="186"/>
                  <a:pt x="1170" y="185"/>
                  <a:pt x="1164" y="186"/>
                </a:cubicBezTo>
                <a:cubicBezTo>
                  <a:pt x="1156" y="188"/>
                  <a:pt x="1158" y="188"/>
                  <a:pt x="1152" y="189"/>
                </a:cubicBezTo>
                <a:cubicBezTo>
                  <a:pt x="1147" y="190"/>
                  <a:pt x="1144" y="191"/>
                  <a:pt x="1141" y="191"/>
                </a:cubicBezTo>
                <a:cubicBezTo>
                  <a:pt x="1110" y="197"/>
                  <a:pt x="1078" y="201"/>
                  <a:pt x="1045" y="205"/>
                </a:cubicBezTo>
                <a:cubicBezTo>
                  <a:pt x="1013" y="208"/>
                  <a:pt x="980" y="210"/>
                  <a:pt x="947" y="213"/>
                </a:cubicBezTo>
                <a:cubicBezTo>
                  <a:pt x="885" y="217"/>
                  <a:pt x="823" y="220"/>
                  <a:pt x="765" y="221"/>
                </a:cubicBezTo>
                <a:cubicBezTo>
                  <a:pt x="719" y="222"/>
                  <a:pt x="675" y="223"/>
                  <a:pt x="633" y="222"/>
                </a:cubicBezTo>
                <a:cubicBezTo>
                  <a:pt x="578" y="222"/>
                  <a:pt x="530" y="221"/>
                  <a:pt x="478" y="219"/>
                </a:cubicBezTo>
                <a:cubicBezTo>
                  <a:pt x="441" y="218"/>
                  <a:pt x="400" y="216"/>
                  <a:pt x="368" y="214"/>
                </a:cubicBezTo>
                <a:cubicBezTo>
                  <a:pt x="350" y="214"/>
                  <a:pt x="350" y="214"/>
                  <a:pt x="350" y="214"/>
                </a:cubicBezTo>
                <a:cubicBezTo>
                  <a:pt x="321" y="212"/>
                  <a:pt x="321" y="212"/>
                  <a:pt x="321" y="212"/>
                </a:cubicBezTo>
                <a:cubicBezTo>
                  <a:pt x="296" y="210"/>
                  <a:pt x="270" y="209"/>
                  <a:pt x="244" y="206"/>
                </a:cubicBezTo>
                <a:cubicBezTo>
                  <a:pt x="215" y="204"/>
                  <a:pt x="188" y="201"/>
                  <a:pt x="160" y="198"/>
                </a:cubicBezTo>
                <a:cubicBezTo>
                  <a:pt x="144" y="196"/>
                  <a:pt x="129" y="194"/>
                  <a:pt x="114" y="191"/>
                </a:cubicBezTo>
                <a:cubicBezTo>
                  <a:pt x="103" y="189"/>
                  <a:pt x="93" y="187"/>
                  <a:pt x="82" y="185"/>
                </a:cubicBezTo>
                <a:cubicBezTo>
                  <a:pt x="68" y="182"/>
                  <a:pt x="53" y="178"/>
                  <a:pt x="40" y="172"/>
                </a:cubicBezTo>
                <a:cubicBezTo>
                  <a:pt x="33" y="170"/>
                  <a:pt x="26" y="166"/>
                  <a:pt x="22" y="163"/>
                </a:cubicBezTo>
                <a:cubicBezTo>
                  <a:pt x="17" y="159"/>
                  <a:pt x="14" y="154"/>
                  <a:pt x="14" y="149"/>
                </a:cubicBezTo>
                <a:cubicBezTo>
                  <a:pt x="14" y="144"/>
                  <a:pt x="19" y="137"/>
                  <a:pt x="26" y="131"/>
                </a:cubicBezTo>
                <a:cubicBezTo>
                  <a:pt x="33" y="126"/>
                  <a:pt x="41" y="121"/>
                  <a:pt x="50" y="117"/>
                </a:cubicBezTo>
                <a:cubicBezTo>
                  <a:pt x="67" y="108"/>
                  <a:pt x="85" y="101"/>
                  <a:pt x="103" y="95"/>
                </a:cubicBezTo>
                <a:cubicBezTo>
                  <a:pt x="144" y="82"/>
                  <a:pt x="195" y="70"/>
                  <a:pt x="235" y="61"/>
                </a:cubicBezTo>
                <a:cubicBezTo>
                  <a:pt x="268" y="55"/>
                  <a:pt x="302" y="49"/>
                  <a:pt x="340" y="44"/>
                </a:cubicBezTo>
                <a:cubicBezTo>
                  <a:pt x="350" y="42"/>
                  <a:pt x="350" y="42"/>
                  <a:pt x="350" y="42"/>
                </a:cubicBezTo>
                <a:cubicBezTo>
                  <a:pt x="407" y="35"/>
                  <a:pt x="471" y="28"/>
                  <a:pt x="517" y="25"/>
                </a:cubicBezTo>
                <a:cubicBezTo>
                  <a:pt x="534" y="24"/>
                  <a:pt x="549" y="23"/>
                  <a:pt x="565" y="22"/>
                </a:cubicBezTo>
                <a:cubicBezTo>
                  <a:pt x="583" y="21"/>
                  <a:pt x="599" y="20"/>
                  <a:pt x="616" y="19"/>
                </a:cubicBezTo>
                <a:cubicBezTo>
                  <a:pt x="632" y="19"/>
                  <a:pt x="632" y="19"/>
                  <a:pt x="632" y="19"/>
                </a:cubicBezTo>
                <a:cubicBezTo>
                  <a:pt x="649" y="18"/>
                  <a:pt x="666" y="17"/>
                  <a:pt x="684" y="17"/>
                </a:cubicBezTo>
                <a:cubicBezTo>
                  <a:pt x="712" y="16"/>
                  <a:pt x="742" y="16"/>
                  <a:pt x="774" y="16"/>
                </a:cubicBezTo>
                <a:cubicBezTo>
                  <a:pt x="799" y="16"/>
                  <a:pt x="836" y="16"/>
                  <a:pt x="864" y="16"/>
                </a:cubicBezTo>
                <a:cubicBezTo>
                  <a:pt x="912" y="18"/>
                  <a:pt x="961" y="19"/>
                  <a:pt x="1010" y="23"/>
                </a:cubicBezTo>
                <a:cubicBezTo>
                  <a:pt x="1026" y="24"/>
                  <a:pt x="1041" y="26"/>
                  <a:pt x="1058" y="27"/>
                </a:cubicBezTo>
                <a:cubicBezTo>
                  <a:pt x="1075" y="29"/>
                  <a:pt x="1096" y="31"/>
                  <a:pt x="1117" y="35"/>
                </a:cubicBezTo>
                <a:cubicBezTo>
                  <a:pt x="1123" y="36"/>
                  <a:pt x="1123" y="36"/>
                  <a:pt x="1123" y="36"/>
                </a:cubicBezTo>
                <a:cubicBezTo>
                  <a:pt x="1123" y="36"/>
                  <a:pt x="1123" y="36"/>
                  <a:pt x="1123" y="36"/>
                </a:cubicBezTo>
                <a:cubicBezTo>
                  <a:pt x="1124" y="36"/>
                  <a:pt x="1124" y="36"/>
                  <a:pt x="1124" y="36"/>
                </a:cubicBezTo>
                <a:cubicBezTo>
                  <a:pt x="1125" y="36"/>
                  <a:pt x="1125" y="36"/>
                  <a:pt x="1125" y="36"/>
                </a:cubicBezTo>
                <a:cubicBezTo>
                  <a:pt x="1125" y="36"/>
                  <a:pt x="1127" y="36"/>
                  <a:pt x="1127" y="37"/>
                </a:cubicBezTo>
                <a:cubicBezTo>
                  <a:pt x="1127" y="38"/>
                  <a:pt x="1128" y="36"/>
                  <a:pt x="1129" y="37"/>
                </a:cubicBezTo>
                <a:cubicBezTo>
                  <a:pt x="1129" y="37"/>
                  <a:pt x="1129" y="37"/>
                  <a:pt x="1129" y="38"/>
                </a:cubicBezTo>
                <a:cubicBezTo>
                  <a:pt x="1129" y="38"/>
                  <a:pt x="1129" y="38"/>
                  <a:pt x="1130" y="38"/>
                </a:cubicBezTo>
                <a:cubicBezTo>
                  <a:pt x="1130" y="38"/>
                  <a:pt x="1130" y="39"/>
                  <a:pt x="1131" y="39"/>
                </a:cubicBezTo>
                <a:cubicBezTo>
                  <a:pt x="1131" y="39"/>
                  <a:pt x="1131" y="39"/>
                  <a:pt x="1131" y="39"/>
                </a:cubicBezTo>
                <a:cubicBezTo>
                  <a:pt x="1132" y="39"/>
                  <a:pt x="1132" y="39"/>
                  <a:pt x="1133" y="39"/>
                </a:cubicBezTo>
                <a:cubicBezTo>
                  <a:pt x="1133" y="39"/>
                  <a:pt x="1134" y="39"/>
                  <a:pt x="1134" y="39"/>
                </a:cubicBezTo>
                <a:cubicBezTo>
                  <a:pt x="1135" y="39"/>
                  <a:pt x="1135" y="39"/>
                  <a:pt x="1135" y="39"/>
                </a:cubicBezTo>
                <a:cubicBezTo>
                  <a:pt x="1136" y="39"/>
                  <a:pt x="1136" y="39"/>
                  <a:pt x="1137" y="38"/>
                </a:cubicBezTo>
                <a:cubicBezTo>
                  <a:pt x="1137" y="38"/>
                  <a:pt x="1138" y="38"/>
                  <a:pt x="1138" y="38"/>
                </a:cubicBezTo>
                <a:cubicBezTo>
                  <a:pt x="1138" y="38"/>
                  <a:pt x="1139" y="38"/>
                  <a:pt x="1139" y="38"/>
                </a:cubicBezTo>
                <a:cubicBezTo>
                  <a:pt x="1140" y="37"/>
                  <a:pt x="1141" y="36"/>
                  <a:pt x="1142" y="36"/>
                </a:cubicBezTo>
                <a:cubicBezTo>
                  <a:pt x="1142" y="36"/>
                  <a:pt x="1142" y="35"/>
                  <a:pt x="1143" y="35"/>
                </a:cubicBezTo>
                <a:cubicBezTo>
                  <a:pt x="1143" y="35"/>
                  <a:pt x="1143" y="35"/>
                  <a:pt x="1143" y="35"/>
                </a:cubicBezTo>
                <a:cubicBezTo>
                  <a:pt x="1143" y="34"/>
                  <a:pt x="1143" y="33"/>
                  <a:pt x="1144" y="33"/>
                </a:cubicBezTo>
                <a:cubicBezTo>
                  <a:pt x="1144" y="33"/>
                  <a:pt x="1144" y="33"/>
                  <a:pt x="1144" y="33"/>
                </a:cubicBezTo>
                <a:cubicBezTo>
                  <a:pt x="1144" y="32"/>
                  <a:pt x="1144" y="31"/>
                  <a:pt x="1144" y="30"/>
                </a:cubicBezTo>
                <a:cubicBezTo>
                  <a:pt x="1144" y="29"/>
                  <a:pt x="1144" y="28"/>
                  <a:pt x="1144" y="28"/>
                </a:cubicBezTo>
                <a:cubicBezTo>
                  <a:pt x="1144" y="28"/>
                  <a:pt x="1144" y="27"/>
                  <a:pt x="1144" y="27"/>
                </a:cubicBezTo>
                <a:cubicBezTo>
                  <a:pt x="1144" y="26"/>
                  <a:pt x="1143" y="26"/>
                  <a:pt x="1143" y="26"/>
                </a:cubicBezTo>
                <a:cubicBezTo>
                  <a:pt x="1143" y="25"/>
                  <a:pt x="1143" y="25"/>
                  <a:pt x="1143" y="25"/>
                </a:cubicBezTo>
                <a:cubicBezTo>
                  <a:pt x="1143" y="25"/>
                  <a:pt x="1142" y="24"/>
                  <a:pt x="1142" y="24"/>
                </a:cubicBezTo>
                <a:cubicBezTo>
                  <a:pt x="1142" y="24"/>
                  <a:pt x="1142" y="24"/>
                  <a:pt x="1142" y="24"/>
                </a:cubicBezTo>
                <a:cubicBezTo>
                  <a:pt x="1141" y="23"/>
                  <a:pt x="1141" y="22"/>
                  <a:pt x="1140" y="22"/>
                </a:cubicBezTo>
                <a:cubicBezTo>
                  <a:pt x="1140" y="22"/>
                  <a:pt x="1139" y="21"/>
                  <a:pt x="1139" y="21"/>
                </a:cubicBezTo>
                <a:cubicBezTo>
                  <a:pt x="1138" y="21"/>
                  <a:pt x="1137" y="21"/>
                  <a:pt x="1137" y="20"/>
                </a:cubicBezTo>
                <a:cubicBezTo>
                  <a:pt x="1137" y="20"/>
                  <a:pt x="1137" y="20"/>
                  <a:pt x="1137" y="20"/>
                </a:cubicBezTo>
                <a:cubicBezTo>
                  <a:pt x="1137" y="20"/>
                  <a:pt x="1136" y="20"/>
                  <a:pt x="1136" y="20"/>
                </a:cubicBezTo>
                <a:cubicBezTo>
                  <a:pt x="1136" y="20"/>
                  <a:pt x="1135" y="20"/>
                  <a:pt x="1135" y="20"/>
                </a:cubicBezTo>
                <a:cubicBezTo>
                  <a:pt x="1135" y="20"/>
                  <a:pt x="1134" y="19"/>
                  <a:pt x="1134" y="19"/>
                </a:cubicBezTo>
                <a:cubicBezTo>
                  <a:pt x="1134" y="19"/>
                  <a:pt x="1134" y="20"/>
                  <a:pt x="1133" y="20"/>
                </a:cubicBezTo>
                <a:cubicBezTo>
                  <a:pt x="1133" y="20"/>
                  <a:pt x="1132" y="19"/>
                  <a:pt x="1132" y="19"/>
                </a:cubicBezTo>
                <a:cubicBezTo>
                  <a:pt x="1131" y="19"/>
                  <a:pt x="1131" y="19"/>
                  <a:pt x="1131" y="19"/>
                </a:cubicBezTo>
                <a:cubicBezTo>
                  <a:pt x="1131" y="19"/>
                  <a:pt x="1130" y="19"/>
                  <a:pt x="1130" y="20"/>
                </a:cubicBezTo>
                <a:cubicBezTo>
                  <a:pt x="1130" y="20"/>
                  <a:pt x="1128" y="19"/>
                  <a:pt x="1127" y="20"/>
                </a:cubicBezTo>
                <a:cubicBezTo>
                  <a:pt x="1127" y="19"/>
                  <a:pt x="1127" y="19"/>
                  <a:pt x="1126" y="19"/>
                </a:cubicBezTo>
                <a:cubicBezTo>
                  <a:pt x="1126" y="19"/>
                  <a:pt x="1126" y="19"/>
                  <a:pt x="1126" y="19"/>
                </a:cubicBezTo>
                <a:cubicBezTo>
                  <a:pt x="1126" y="19"/>
                  <a:pt x="1126" y="19"/>
                  <a:pt x="1126" y="19"/>
                </a:cubicBezTo>
                <a:cubicBezTo>
                  <a:pt x="1122" y="19"/>
                  <a:pt x="1122" y="19"/>
                  <a:pt x="1122" y="19"/>
                </a:cubicBezTo>
                <a:cubicBezTo>
                  <a:pt x="1103" y="16"/>
                  <a:pt x="1103" y="16"/>
                  <a:pt x="1103" y="16"/>
                </a:cubicBezTo>
                <a:cubicBezTo>
                  <a:pt x="1098" y="15"/>
                  <a:pt x="1092" y="15"/>
                  <a:pt x="1087" y="14"/>
                </a:cubicBezTo>
                <a:cubicBezTo>
                  <a:pt x="1078" y="13"/>
                  <a:pt x="1067" y="12"/>
                  <a:pt x="1056" y="11"/>
                </a:cubicBezTo>
                <a:cubicBezTo>
                  <a:pt x="1037" y="9"/>
                  <a:pt x="1021" y="8"/>
                  <a:pt x="1005" y="7"/>
                </a:cubicBezTo>
                <a:cubicBezTo>
                  <a:pt x="981" y="5"/>
                  <a:pt x="964" y="4"/>
                  <a:pt x="944" y="3"/>
                </a:cubicBezTo>
                <a:cubicBezTo>
                  <a:pt x="920" y="2"/>
                  <a:pt x="920" y="2"/>
                  <a:pt x="920" y="2"/>
                </a:cubicBezTo>
                <a:cubicBezTo>
                  <a:pt x="898" y="2"/>
                  <a:pt x="898" y="2"/>
                  <a:pt x="898" y="2"/>
                </a:cubicBezTo>
                <a:cubicBezTo>
                  <a:pt x="875" y="1"/>
                  <a:pt x="875" y="1"/>
                  <a:pt x="875" y="1"/>
                </a:cubicBezTo>
                <a:cubicBezTo>
                  <a:pt x="860" y="1"/>
                  <a:pt x="860" y="1"/>
                  <a:pt x="860" y="1"/>
                </a:cubicBezTo>
                <a:cubicBezTo>
                  <a:pt x="844" y="0"/>
                  <a:pt x="844" y="0"/>
                  <a:pt x="844" y="0"/>
                </a:cubicBezTo>
                <a:cubicBezTo>
                  <a:pt x="824" y="0"/>
                  <a:pt x="824" y="0"/>
                  <a:pt x="824" y="0"/>
                </a:cubicBezTo>
                <a:cubicBezTo>
                  <a:pt x="800" y="0"/>
                  <a:pt x="773" y="0"/>
                  <a:pt x="750" y="1"/>
                </a:cubicBezTo>
                <a:cubicBezTo>
                  <a:pt x="708" y="1"/>
                  <a:pt x="671" y="2"/>
                  <a:pt x="622" y="4"/>
                </a:cubicBezTo>
                <a:cubicBezTo>
                  <a:pt x="587" y="6"/>
                  <a:pt x="587" y="6"/>
                  <a:pt x="587" y="6"/>
                </a:cubicBezTo>
                <a:cubicBezTo>
                  <a:pt x="584" y="6"/>
                  <a:pt x="584" y="6"/>
                  <a:pt x="580" y="6"/>
                </a:cubicBezTo>
                <a:cubicBezTo>
                  <a:pt x="554" y="7"/>
                  <a:pt x="527" y="10"/>
                  <a:pt x="500" y="11"/>
                </a:cubicBezTo>
                <a:cubicBezTo>
                  <a:pt x="497" y="12"/>
                  <a:pt x="497" y="12"/>
                  <a:pt x="497" y="12"/>
                </a:cubicBezTo>
                <a:cubicBezTo>
                  <a:pt x="460" y="14"/>
                  <a:pt x="414" y="19"/>
                  <a:pt x="385" y="23"/>
                </a:cubicBezTo>
                <a:cubicBezTo>
                  <a:pt x="363" y="25"/>
                  <a:pt x="337" y="29"/>
                  <a:pt x="309" y="33"/>
                </a:cubicBezTo>
                <a:cubicBezTo>
                  <a:pt x="297" y="35"/>
                  <a:pt x="284" y="37"/>
                  <a:pt x="272" y="39"/>
                </a:cubicBezTo>
                <a:cubicBezTo>
                  <a:pt x="249" y="44"/>
                  <a:pt x="218" y="50"/>
                  <a:pt x="196" y="55"/>
                </a:cubicBezTo>
                <a:cubicBezTo>
                  <a:pt x="176" y="60"/>
                  <a:pt x="176" y="60"/>
                  <a:pt x="176" y="60"/>
                </a:cubicBezTo>
                <a:cubicBezTo>
                  <a:pt x="164" y="63"/>
                  <a:pt x="152" y="66"/>
                  <a:pt x="139" y="69"/>
                </a:cubicBezTo>
                <a:cubicBezTo>
                  <a:pt x="115" y="76"/>
                  <a:pt x="89" y="84"/>
                  <a:pt x="65" y="94"/>
                </a:cubicBezTo>
                <a:cubicBezTo>
                  <a:pt x="53" y="99"/>
                  <a:pt x="41" y="104"/>
                  <a:pt x="30" y="111"/>
                </a:cubicBezTo>
                <a:cubicBezTo>
                  <a:pt x="25" y="114"/>
                  <a:pt x="19" y="118"/>
                  <a:pt x="15" y="122"/>
                </a:cubicBezTo>
                <a:cubicBezTo>
                  <a:pt x="10" y="127"/>
                  <a:pt x="5" y="131"/>
                  <a:pt x="2" y="138"/>
                </a:cubicBezTo>
                <a:cubicBezTo>
                  <a:pt x="1" y="142"/>
                  <a:pt x="0" y="146"/>
                  <a:pt x="0" y="151"/>
                </a:cubicBezTo>
                <a:cubicBezTo>
                  <a:pt x="0" y="155"/>
                  <a:pt x="1" y="159"/>
                  <a:pt x="3" y="163"/>
                </a:cubicBezTo>
                <a:cubicBezTo>
                  <a:pt x="4" y="165"/>
                  <a:pt x="6" y="166"/>
                  <a:pt x="7" y="168"/>
                </a:cubicBezTo>
                <a:cubicBezTo>
                  <a:pt x="8" y="169"/>
                  <a:pt x="10" y="171"/>
                  <a:pt x="11" y="172"/>
                </a:cubicBezTo>
                <a:cubicBezTo>
                  <a:pt x="14" y="175"/>
                  <a:pt x="17" y="177"/>
                  <a:pt x="21" y="179"/>
                </a:cubicBezTo>
                <a:cubicBezTo>
                  <a:pt x="33" y="186"/>
                  <a:pt x="45" y="190"/>
                  <a:pt x="58" y="193"/>
                </a:cubicBezTo>
                <a:cubicBezTo>
                  <a:pt x="70" y="197"/>
                  <a:pt x="83" y="200"/>
                  <a:pt x="95" y="202"/>
                </a:cubicBezTo>
                <a:cubicBezTo>
                  <a:pt x="101" y="203"/>
                  <a:pt x="108" y="204"/>
                  <a:pt x="113" y="205"/>
                </a:cubicBezTo>
                <a:cubicBezTo>
                  <a:pt x="128" y="208"/>
                  <a:pt x="142" y="210"/>
                  <a:pt x="158" y="212"/>
                </a:cubicBezTo>
                <a:cubicBezTo>
                  <a:pt x="197" y="217"/>
                  <a:pt x="236" y="220"/>
                  <a:pt x="272" y="223"/>
                </a:cubicBezTo>
                <a:cubicBezTo>
                  <a:pt x="318" y="226"/>
                  <a:pt x="386" y="230"/>
                  <a:pt x="440" y="232"/>
                </a:cubicBezTo>
                <a:cubicBezTo>
                  <a:pt x="452" y="232"/>
                  <a:pt x="464" y="233"/>
                  <a:pt x="476" y="233"/>
                </a:cubicBezTo>
                <a:cubicBezTo>
                  <a:pt x="515" y="234"/>
                  <a:pt x="564" y="235"/>
                  <a:pt x="605" y="236"/>
                </a:cubicBezTo>
                <a:cubicBezTo>
                  <a:pt x="690" y="237"/>
                  <a:pt x="777" y="235"/>
                  <a:pt x="863" y="231"/>
                </a:cubicBezTo>
                <a:cubicBezTo>
                  <a:pt x="906" y="229"/>
                  <a:pt x="950" y="227"/>
                  <a:pt x="992" y="223"/>
                </a:cubicBezTo>
                <a:cubicBezTo>
                  <a:pt x="1035" y="220"/>
                  <a:pt x="1078" y="216"/>
                  <a:pt x="1120" y="209"/>
                </a:cubicBezTo>
                <a:cubicBezTo>
                  <a:pt x="1133" y="207"/>
                  <a:pt x="1153" y="203"/>
                  <a:pt x="1164" y="200"/>
                </a:cubicBezTo>
                <a:cubicBezTo>
                  <a:pt x="1167" y="200"/>
                  <a:pt x="1174" y="198"/>
                  <a:pt x="1180" y="197"/>
                </a:cubicBezTo>
                <a:cubicBezTo>
                  <a:pt x="1201" y="191"/>
                  <a:pt x="1226" y="184"/>
                  <a:pt x="1252" y="176"/>
                </a:cubicBezTo>
                <a:cubicBezTo>
                  <a:pt x="1259" y="174"/>
                  <a:pt x="1274" y="167"/>
                  <a:pt x="1282" y="162"/>
                </a:cubicBezTo>
                <a:cubicBezTo>
                  <a:pt x="1286" y="160"/>
                  <a:pt x="1277" y="165"/>
                  <a:pt x="1284" y="161"/>
                </a:cubicBezTo>
                <a:cubicBezTo>
                  <a:pt x="1288" y="159"/>
                  <a:pt x="1294" y="155"/>
                  <a:pt x="1301" y="150"/>
                </a:cubicBezTo>
                <a:cubicBezTo>
                  <a:pt x="1304" y="148"/>
                  <a:pt x="1308" y="145"/>
                  <a:pt x="1311" y="141"/>
                </a:cubicBezTo>
                <a:cubicBezTo>
                  <a:pt x="1313" y="139"/>
                  <a:pt x="1315" y="137"/>
                  <a:pt x="1317" y="134"/>
                </a:cubicBezTo>
                <a:cubicBezTo>
                  <a:pt x="1317" y="133"/>
                  <a:pt x="1318" y="132"/>
                  <a:pt x="1319" y="130"/>
                </a:cubicBezTo>
                <a:cubicBezTo>
                  <a:pt x="1319" y="129"/>
                  <a:pt x="1319" y="128"/>
                  <a:pt x="1319" y="127"/>
                </a:cubicBezTo>
                <a:cubicBezTo>
                  <a:pt x="1319" y="126"/>
                  <a:pt x="1319" y="126"/>
                  <a:pt x="1319" y="126"/>
                </a:cubicBezTo>
                <a:close/>
                <a:moveTo>
                  <a:pt x="1104" y="52"/>
                </a:moveTo>
                <a:cubicBezTo>
                  <a:pt x="1102" y="51"/>
                  <a:pt x="1092" y="50"/>
                  <a:pt x="1091" y="50"/>
                </a:cubicBezTo>
                <a:cubicBezTo>
                  <a:pt x="1095" y="50"/>
                  <a:pt x="1103" y="52"/>
                  <a:pt x="1104" y="52"/>
                </a:cubicBezTo>
                <a:close/>
                <a:moveTo>
                  <a:pt x="985" y="52"/>
                </a:moveTo>
                <a:cubicBezTo>
                  <a:pt x="985" y="52"/>
                  <a:pt x="985" y="52"/>
                  <a:pt x="985" y="52"/>
                </a:cubicBezTo>
                <a:cubicBezTo>
                  <a:pt x="985" y="52"/>
                  <a:pt x="985" y="52"/>
                  <a:pt x="985" y="52"/>
                </a:cubicBezTo>
                <a:close/>
                <a:moveTo>
                  <a:pt x="689" y="44"/>
                </a:moveTo>
                <a:cubicBezTo>
                  <a:pt x="689" y="43"/>
                  <a:pt x="688" y="44"/>
                  <a:pt x="688" y="43"/>
                </a:cubicBezTo>
                <a:cubicBezTo>
                  <a:pt x="689" y="43"/>
                  <a:pt x="689" y="43"/>
                  <a:pt x="689" y="43"/>
                </a:cubicBezTo>
                <a:cubicBezTo>
                  <a:pt x="689" y="43"/>
                  <a:pt x="687" y="43"/>
                  <a:pt x="687" y="43"/>
                </a:cubicBezTo>
                <a:cubicBezTo>
                  <a:pt x="687" y="43"/>
                  <a:pt x="688" y="44"/>
                  <a:pt x="688" y="43"/>
                </a:cubicBezTo>
                <a:cubicBezTo>
                  <a:pt x="688" y="43"/>
                  <a:pt x="688" y="43"/>
                  <a:pt x="688" y="44"/>
                </a:cubicBezTo>
                <a:cubicBezTo>
                  <a:pt x="688" y="44"/>
                  <a:pt x="688" y="43"/>
                  <a:pt x="688" y="43"/>
                </a:cubicBezTo>
                <a:cubicBezTo>
                  <a:pt x="688" y="44"/>
                  <a:pt x="688" y="44"/>
                  <a:pt x="688" y="44"/>
                </a:cubicBezTo>
                <a:cubicBezTo>
                  <a:pt x="689" y="44"/>
                  <a:pt x="689" y="44"/>
                  <a:pt x="689" y="44"/>
                </a:cubicBezTo>
                <a:close/>
                <a:moveTo>
                  <a:pt x="1041" y="46"/>
                </a:moveTo>
                <a:cubicBezTo>
                  <a:pt x="1044" y="47"/>
                  <a:pt x="1051" y="47"/>
                  <a:pt x="1053" y="48"/>
                </a:cubicBezTo>
                <a:cubicBezTo>
                  <a:pt x="1049" y="47"/>
                  <a:pt x="1042" y="46"/>
                  <a:pt x="1041" y="46"/>
                </a:cubicBezTo>
                <a:close/>
                <a:moveTo>
                  <a:pt x="689" y="39"/>
                </a:moveTo>
                <a:cubicBezTo>
                  <a:pt x="689" y="39"/>
                  <a:pt x="688" y="39"/>
                  <a:pt x="688" y="39"/>
                </a:cubicBezTo>
                <a:cubicBezTo>
                  <a:pt x="689" y="39"/>
                  <a:pt x="689" y="39"/>
                  <a:pt x="689" y="39"/>
                </a:cubicBezTo>
                <a:close/>
                <a:moveTo>
                  <a:pt x="688" y="45"/>
                </a:moveTo>
                <a:cubicBezTo>
                  <a:pt x="688" y="45"/>
                  <a:pt x="688" y="45"/>
                  <a:pt x="687" y="45"/>
                </a:cubicBezTo>
                <a:cubicBezTo>
                  <a:pt x="688" y="45"/>
                  <a:pt x="688" y="45"/>
                  <a:pt x="688" y="45"/>
                </a:cubicBezTo>
                <a:close/>
                <a:moveTo>
                  <a:pt x="863" y="47"/>
                </a:moveTo>
                <a:cubicBezTo>
                  <a:pt x="849" y="46"/>
                  <a:pt x="839" y="46"/>
                  <a:pt x="830" y="46"/>
                </a:cubicBezTo>
                <a:cubicBezTo>
                  <a:pt x="838" y="46"/>
                  <a:pt x="848" y="46"/>
                  <a:pt x="853" y="47"/>
                </a:cubicBezTo>
                <a:cubicBezTo>
                  <a:pt x="855" y="46"/>
                  <a:pt x="860" y="47"/>
                  <a:pt x="863" y="47"/>
                </a:cubicBezTo>
                <a:close/>
                <a:moveTo>
                  <a:pt x="1279" y="100"/>
                </a:moveTo>
                <a:cubicBezTo>
                  <a:pt x="1276" y="98"/>
                  <a:pt x="1271" y="96"/>
                  <a:pt x="1270" y="96"/>
                </a:cubicBezTo>
                <a:cubicBezTo>
                  <a:pt x="1274" y="98"/>
                  <a:pt x="1277" y="99"/>
                  <a:pt x="1279" y="100"/>
                </a:cubicBezTo>
                <a:close/>
                <a:moveTo>
                  <a:pt x="688" y="39"/>
                </a:moveTo>
                <a:cubicBezTo>
                  <a:pt x="688" y="39"/>
                  <a:pt x="688" y="39"/>
                  <a:pt x="688" y="39"/>
                </a:cubicBezTo>
                <a:cubicBezTo>
                  <a:pt x="688" y="39"/>
                  <a:pt x="688" y="39"/>
                  <a:pt x="688" y="39"/>
                </a:cubicBezTo>
                <a:cubicBezTo>
                  <a:pt x="688" y="39"/>
                  <a:pt x="688" y="39"/>
                  <a:pt x="688" y="39"/>
                </a:cubicBezTo>
                <a:close/>
                <a:moveTo>
                  <a:pt x="688" y="46"/>
                </a:moveTo>
                <a:cubicBezTo>
                  <a:pt x="688" y="46"/>
                  <a:pt x="689" y="46"/>
                  <a:pt x="689" y="46"/>
                </a:cubicBezTo>
                <a:cubicBezTo>
                  <a:pt x="688" y="46"/>
                  <a:pt x="688" y="46"/>
                  <a:pt x="688" y="46"/>
                </a:cubicBezTo>
                <a:close/>
                <a:moveTo>
                  <a:pt x="769" y="37"/>
                </a:moveTo>
                <a:cubicBezTo>
                  <a:pt x="762" y="37"/>
                  <a:pt x="762" y="37"/>
                  <a:pt x="762" y="37"/>
                </a:cubicBezTo>
                <a:cubicBezTo>
                  <a:pt x="761" y="37"/>
                  <a:pt x="762" y="37"/>
                  <a:pt x="763" y="37"/>
                </a:cubicBezTo>
                <a:cubicBezTo>
                  <a:pt x="768" y="37"/>
                  <a:pt x="769" y="37"/>
                  <a:pt x="769" y="37"/>
                </a:cubicBezTo>
                <a:close/>
                <a:moveTo>
                  <a:pt x="923" y="41"/>
                </a:moveTo>
                <a:cubicBezTo>
                  <a:pt x="912" y="40"/>
                  <a:pt x="912" y="40"/>
                  <a:pt x="912" y="40"/>
                </a:cubicBezTo>
                <a:cubicBezTo>
                  <a:pt x="907" y="40"/>
                  <a:pt x="879" y="39"/>
                  <a:pt x="882" y="39"/>
                </a:cubicBezTo>
                <a:cubicBezTo>
                  <a:pt x="899" y="40"/>
                  <a:pt x="924" y="41"/>
                  <a:pt x="938" y="42"/>
                </a:cubicBezTo>
                <a:cubicBezTo>
                  <a:pt x="933" y="41"/>
                  <a:pt x="928" y="41"/>
                  <a:pt x="923" y="41"/>
                </a:cubicBezTo>
                <a:close/>
                <a:moveTo>
                  <a:pt x="926" y="46"/>
                </a:moveTo>
                <a:cubicBezTo>
                  <a:pt x="967" y="48"/>
                  <a:pt x="967" y="48"/>
                  <a:pt x="967" y="48"/>
                </a:cubicBezTo>
                <a:cubicBezTo>
                  <a:pt x="954" y="47"/>
                  <a:pt x="939" y="46"/>
                  <a:pt x="926" y="46"/>
                </a:cubicBezTo>
                <a:close/>
                <a:moveTo>
                  <a:pt x="683" y="48"/>
                </a:moveTo>
                <a:cubicBezTo>
                  <a:pt x="683" y="48"/>
                  <a:pt x="683" y="48"/>
                  <a:pt x="683" y="48"/>
                </a:cubicBezTo>
                <a:close/>
                <a:moveTo>
                  <a:pt x="985" y="52"/>
                </a:moveTo>
                <a:cubicBezTo>
                  <a:pt x="985" y="52"/>
                  <a:pt x="986" y="52"/>
                  <a:pt x="986" y="52"/>
                </a:cubicBezTo>
                <a:cubicBezTo>
                  <a:pt x="986" y="52"/>
                  <a:pt x="985" y="52"/>
                  <a:pt x="985" y="52"/>
                </a:cubicBezTo>
                <a:close/>
                <a:moveTo>
                  <a:pt x="687" y="40"/>
                </a:moveTo>
                <a:cubicBezTo>
                  <a:pt x="687" y="40"/>
                  <a:pt x="687" y="40"/>
                  <a:pt x="687" y="40"/>
                </a:cubicBezTo>
                <a:cubicBezTo>
                  <a:pt x="687" y="40"/>
                  <a:pt x="687" y="40"/>
                  <a:pt x="687" y="40"/>
                </a:cubicBezTo>
                <a:close/>
                <a:moveTo>
                  <a:pt x="687" y="41"/>
                </a:moveTo>
                <a:cubicBezTo>
                  <a:pt x="687" y="41"/>
                  <a:pt x="687" y="41"/>
                  <a:pt x="687" y="41"/>
                </a:cubicBezTo>
                <a:cubicBezTo>
                  <a:pt x="687" y="41"/>
                  <a:pt x="687" y="41"/>
                  <a:pt x="687" y="41"/>
                </a:cubicBezTo>
                <a:close/>
                <a:moveTo>
                  <a:pt x="689" y="38"/>
                </a:moveTo>
                <a:cubicBezTo>
                  <a:pt x="689" y="38"/>
                  <a:pt x="689" y="38"/>
                  <a:pt x="689" y="38"/>
                </a:cubicBezTo>
                <a:cubicBezTo>
                  <a:pt x="689" y="38"/>
                  <a:pt x="689" y="38"/>
                  <a:pt x="689" y="38"/>
                </a:cubicBezTo>
                <a:cubicBezTo>
                  <a:pt x="689" y="38"/>
                  <a:pt x="689" y="38"/>
                  <a:pt x="689" y="38"/>
                </a:cubicBezTo>
                <a:cubicBezTo>
                  <a:pt x="689" y="38"/>
                  <a:pt x="689" y="38"/>
                  <a:pt x="689" y="38"/>
                </a:cubicBezTo>
                <a:cubicBezTo>
                  <a:pt x="689" y="38"/>
                  <a:pt x="689" y="38"/>
                  <a:pt x="689" y="38"/>
                </a:cubicBezTo>
                <a:cubicBezTo>
                  <a:pt x="689" y="38"/>
                  <a:pt x="690" y="38"/>
                  <a:pt x="690" y="38"/>
                </a:cubicBezTo>
                <a:cubicBezTo>
                  <a:pt x="689" y="38"/>
                  <a:pt x="689" y="38"/>
                  <a:pt x="689" y="38"/>
                </a:cubicBezTo>
                <a:close/>
                <a:moveTo>
                  <a:pt x="689" y="45"/>
                </a:moveTo>
                <a:cubicBezTo>
                  <a:pt x="689" y="44"/>
                  <a:pt x="689" y="45"/>
                  <a:pt x="689" y="45"/>
                </a:cubicBezTo>
                <a:cubicBezTo>
                  <a:pt x="689" y="45"/>
                  <a:pt x="689" y="45"/>
                  <a:pt x="689" y="45"/>
                </a:cubicBezTo>
                <a:close/>
                <a:moveTo>
                  <a:pt x="688" y="39"/>
                </a:moveTo>
                <a:cubicBezTo>
                  <a:pt x="688" y="39"/>
                  <a:pt x="687" y="38"/>
                  <a:pt x="687" y="39"/>
                </a:cubicBezTo>
                <a:cubicBezTo>
                  <a:pt x="687" y="39"/>
                  <a:pt x="688" y="39"/>
                  <a:pt x="688" y="39"/>
                </a:cubicBezTo>
                <a:close/>
                <a:moveTo>
                  <a:pt x="688" y="41"/>
                </a:moveTo>
                <a:cubicBezTo>
                  <a:pt x="688" y="41"/>
                  <a:pt x="688" y="41"/>
                  <a:pt x="688" y="41"/>
                </a:cubicBezTo>
                <a:cubicBezTo>
                  <a:pt x="688" y="41"/>
                  <a:pt x="688" y="41"/>
                  <a:pt x="688" y="41"/>
                </a:cubicBezTo>
                <a:cubicBezTo>
                  <a:pt x="687" y="41"/>
                  <a:pt x="688" y="41"/>
                  <a:pt x="688" y="41"/>
                </a:cubicBezTo>
                <a:close/>
                <a:moveTo>
                  <a:pt x="699" y="40"/>
                </a:moveTo>
                <a:cubicBezTo>
                  <a:pt x="689" y="41"/>
                  <a:pt x="689" y="41"/>
                  <a:pt x="689" y="41"/>
                </a:cubicBezTo>
                <a:cubicBezTo>
                  <a:pt x="689" y="41"/>
                  <a:pt x="688" y="41"/>
                  <a:pt x="688" y="41"/>
                </a:cubicBezTo>
                <a:cubicBezTo>
                  <a:pt x="688" y="41"/>
                  <a:pt x="689" y="41"/>
                  <a:pt x="689" y="41"/>
                </a:cubicBezTo>
                <a:cubicBezTo>
                  <a:pt x="689" y="41"/>
                  <a:pt x="689" y="41"/>
                  <a:pt x="689" y="41"/>
                </a:cubicBezTo>
                <a:lnTo>
                  <a:pt x="699" y="40"/>
                </a:lnTo>
                <a:close/>
                <a:moveTo>
                  <a:pt x="688" y="41"/>
                </a:moveTo>
                <a:cubicBezTo>
                  <a:pt x="688" y="41"/>
                  <a:pt x="688" y="41"/>
                  <a:pt x="688" y="41"/>
                </a:cubicBezTo>
                <a:cubicBezTo>
                  <a:pt x="688" y="41"/>
                  <a:pt x="688" y="41"/>
                  <a:pt x="688" y="41"/>
                </a:cubicBezTo>
                <a:cubicBezTo>
                  <a:pt x="688" y="41"/>
                  <a:pt x="688" y="41"/>
                  <a:pt x="688" y="41"/>
                </a:cubicBezTo>
                <a:close/>
              </a:path>
            </a:pathLst>
          </a:custGeom>
          <a:gradFill flip="none" rotWithShape="1">
            <a:gsLst>
              <a:gs pos="0">
                <a:schemeClr val="bg1">
                  <a:lumMod val="95000"/>
                  <a:lumOff val="5000"/>
                </a:schemeClr>
              </a:gs>
              <a:gs pos="46000">
                <a:srgbClr val="FFFF00">
                  <a:lumMod val="81000"/>
                  <a:lumOff val="19000"/>
                </a:srgbClr>
              </a:gs>
              <a:gs pos="100000">
                <a:schemeClr val="bg1">
                  <a:lumMod val="75000"/>
                  <a:lumOff val="25000"/>
                </a:schemeClr>
              </a:gs>
            </a:gsLst>
            <a:path path="circle">
              <a:fillToRect l="50000" t="130000" r="50000" b="-30000"/>
            </a:path>
            <a:tileRect/>
          </a:gradFill>
          <a:ln>
            <a:noFill/>
          </a:ln>
          <a:effectLst>
            <a:outerShdw blurRad="508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2" name="Rectangle 1"/>
          <p:cNvSpPr/>
          <p:nvPr/>
        </p:nvSpPr>
        <p:spPr>
          <a:xfrm>
            <a:off x="381000" y="1686302"/>
            <a:ext cx="8077200" cy="4780796"/>
          </a:xfrm>
          <a:prstGeom prst="rect">
            <a:avLst/>
          </a:prstGeom>
        </p:spPr>
        <p:txBody>
          <a:bodyPr wrap="square">
            <a:spAutoFit/>
          </a:bodyPr>
          <a:lstStyle/>
          <a:p>
            <a:pPr lvl="1">
              <a:spcBef>
                <a:spcPts val="400"/>
              </a:spcBef>
            </a:pPr>
            <a:r>
              <a:rPr lang="en-CA" sz="2400" dirty="0" smtClean="0"/>
              <a:t>There are quite a few reasons for sTGC-Miss cases. Among them one may study</a:t>
            </a:r>
          </a:p>
          <a:p>
            <a:pPr marL="800100" lvl="1" indent="-342900">
              <a:spcBef>
                <a:spcPts val="400"/>
              </a:spcBef>
              <a:buFont typeface="Arial" panose="020B0604020202020204" pitchFamily="34" charset="0"/>
              <a:buChar char="•"/>
            </a:pPr>
            <a:r>
              <a:rPr lang="en-CA" sz="2400" dirty="0" smtClean="0"/>
              <a:t>Are </a:t>
            </a:r>
            <a:r>
              <a:rPr lang="en-CA" sz="2400" dirty="0"/>
              <a:t>misses correlated to bad NSW segment quality due to missing layers? If so, which layers</a:t>
            </a:r>
            <a:r>
              <a:rPr lang="en-CA" sz="2400" dirty="0" smtClean="0"/>
              <a:t>? (related to HW monitoring)</a:t>
            </a:r>
            <a:endParaRPr lang="en-CA" sz="2400" dirty="0"/>
          </a:p>
          <a:p>
            <a:pPr marL="800100" lvl="1" indent="-342900">
              <a:spcBef>
                <a:spcPts val="400"/>
              </a:spcBef>
              <a:buFont typeface="Arial" panose="020B0604020202020204" pitchFamily="34" charset="0"/>
              <a:buChar char="•"/>
            </a:pPr>
            <a:r>
              <a:rPr lang="en-CA" sz="2400" dirty="0"/>
              <a:t>Are misses related to the cluster shape in any of the layers?</a:t>
            </a:r>
          </a:p>
          <a:p>
            <a:pPr marL="800100" lvl="1" indent="-342900">
              <a:spcBef>
                <a:spcPts val="400"/>
              </a:spcBef>
              <a:buFont typeface="Arial" panose="020B0604020202020204" pitchFamily="34" charset="0"/>
              <a:buChar char="•"/>
            </a:pPr>
            <a:r>
              <a:rPr lang="en-CA" sz="2400" dirty="0"/>
              <a:t>What is the R-</a:t>
            </a:r>
            <a:r>
              <a:rPr lang="en-CA" sz="2400" dirty="0">
                <a:latin typeface="Symbol" panose="05050102010706020507" pitchFamily="18" charset="2"/>
              </a:rPr>
              <a:t>f</a:t>
            </a:r>
            <a:r>
              <a:rPr lang="en-CA" sz="2400" dirty="0"/>
              <a:t> distribution of misses?</a:t>
            </a:r>
          </a:p>
          <a:p>
            <a:pPr marL="800100" lvl="1" indent="-342900">
              <a:spcBef>
                <a:spcPts val="400"/>
              </a:spcBef>
              <a:buFont typeface="Arial" panose="020B0604020202020204" pitchFamily="34" charset="0"/>
              <a:buChar char="•"/>
            </a:pPr>
            <a:r>
              <a:rPr lang="en-CA" sz="2400" dirty="0"/>
              <a:t>Are MM and sTGC misses correlated?</a:t>
            </a:r>
          </a:p>
          <a:p>
            <a:pPr marL="800100" lvl="1" indent="-342900">
              <a:spcBef>
                <a:spcPts val="400"/>
              </a:spcBef>
              <a:buFont typeface="Arial" panose="020B0604020202020204" pitchFamily="34" charset="0"/>
              <a:buChar char="•"/>
            </a:pPr>
            <a:r>
              <a:rPr lang="en-CA" sz="2400" dirty="0"/>
              <a:t>Are misses due to the failure to properly correct misalignments, </a:t>
            </a:r>
            <a:br>
              <a:rPr lang="en-CA" sz="2400" dirty="0"/>
            </a:br>
            <a:r>
              <a:rPr lang="en-CA" sz="2400" dirty="0"/>
              <a:t>i.e. does the segment match an adjacent </a:t>
            </a:r>
            <a:r>
              <a:rPr lang="en-CA" sz="2400" dirty="0" err="1"/>
              <a:t>RoI</a:t>
            </a:r>
            <a:r>
              <a:rPr lang="en-CA" sz="2400" dirty="0"/>
              <a:t>?</a:t>
            </a:r>
          </a:p>
        </p:txBody>
      </p:sp>
    </p:spTree>
    <p:extLst>
      <p:ext uri="{BB962C8B-B14F-4D97-AF65-F5344CB8AC3E}">
        <p14:creationId xmlns:p14="http://schemas.microsoft.com/office/powerpoint/2010/main" val="26428170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533400"/>
            <a:ext cx="8229600" cy="584775"/>
          </a:xfrm>
          <a:prstGeom prst="rect">
            <a:avLst/>
          </a:prstGeom>
        </p:spPr>
        <p:txBody>
          <a:bodyPr wrap="square">
            <a:spAutoFit/>
          </a:bodyPr>
          <a:lstStyle/>
          <a:p>
            <a:pPr algn="ctr"/>
            <a:r>
              <a:rPr lang="en-US" sz="3200" b="1" dirty="0" smtClean="0">
                <a:latin typeface="Calibri" panose="020F0502020204030204" pitchFamily="34" charset="0"/>
                <a:ea typeface="Calibri" panose="020F0502020204030204" pitchFamily="34" charset="0"/>
                <a:cs typeface="Arial" panose="020B0604020202020204" pitchFamily="34" charset="0"/>
              </a:rPr>
              <a:t>The MM-Miss Case</a:t>
            </a:r>
            <a:endParaRPr lang="en-US" sz="3200" dirty="0">
              <a:latin typeface="Calibri" panose="020F0502020204030204" pitchFamily="34" charset="0"/>
              <a:ea typeface="Calibri" panose="020F0502020204030204" pitchFamily="34" charset="0"/>
              <a:cs typeface="Arial" panose="020B0604020202020204" pitchFamily="34" charset="0"/>
            </a:endParaRPr>
          </a:p>
        </p:txBody>
      </p:sp>
      <p:sp>
        <p:nvSpPr>
          <p:cNvPr id="6" name="Rounded Rectangle 5"/>
          <p:cNvSpPr/>
          <p:nvPr/>
        </p:nvSpPr>
        <p:spPr>
          <a:xfrm>
            <a:off x="76200" y="76200"/>
            <a:ext cx="8991600" cy="6705600"/>
          </a:xfrm>
          <a:prstGeom prst="round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502"/>
          <p:cNvSpPr>
            <a:spLocks noEditPoints="1"/>
          </p:cNvSpPr>
          <p:nvPr/>
        </p:nvSpPr>
        <p:spPr bwMode="auto">
          <a:xfrm flipH="1">
            <a:off x="152397" y="228600"/>
            <a:ext cx="8915402" cy="1143000"/>
          </a:xfrm>
          <a:custGeom>
            <a:avLst/>
            <a:gdLst>
              <a:gd name="T0" fmla="*/ 685 w 1319"/>
              <a:gd name="T1" fmla="*/ 39 h 237"/>
              <a:gd name="T2" fmla="*/ 684 w 1319"/>
              <a:gd name="T3" fmla="*/ 48 h 237"/>
              <a:gd name="T4" fmla="*/ 686 w 1319"/>
              <a:gd name="T5" fmla="*/ 40 h 237"/>
              <a:gd name="T6" fmla="*/ 689 w 1319"/>
              <a:gd name="T7" fmla="*/ 38 h 237"/>
              <a:gd name="T8" fmla="*/ 1030 w 1319"/>
              <a:gd name="T9" fmla="*/ 43 h 237"/>
              <a:gd name="T10" fmla="*/ 1319 w 1319"/>
              <a:gd name="T11" fmla="*/ 126 h 237"/>
              <a:gd name="T12" fmla="*/ 1278 w 1319"/>
              <a:gd name="T13" fmla="*/ 85 h 237"/>
              <a:gd name="T14" fmla="*/ 1098 w 1319"/>
              <a:gd name="T15" fmla="*/ 53 h 237"/>
              <a:gd name="T16" fmla="*/ 927 w 1319"/>
              <a:gd name="T17" fmla="*/ 38 h 237"/>
              <a:gd name="T18" fmla="*/ 835 w 1319"/>
              <a:gd name="T19" fmla="*/ 36 h 237"/>
              <a:gd name="T20" fmla="*/ 809 w 1319"/>
              <a:gd name="T21" fmla="*/ 36 h 237"/>
              <a:gd name="T22" fmla="*/ 927 w 1319"/>
              <a:gd name="T23" fmla="*/ 39 h 237"/>
              <a:gd name="T24" fmla="*/ 906 w 1319"/>
              <a:gd name="T25" fmla="*/ 40 h 237"/>
              <a:gd name="T26" fmla="*/ 954 w 1319"/>
              <a:gd name="T27" fmla="*/ 43 h 237"/>
              <a:gd name="T28" fmla="*/ 718 w 1319"/>
              <a:gd name="T29" fmla="*/ 40 h 237"/>
              <a:gd name="T30" fmla="*/ 1084 w 1319"/>
              <a:gd name="T31" fmla="*/ 57 h 237"/>
              <a:gd name="T32" fmla="*/ 954 w 1319"/>
              <a:gd name="T33" fmla="*/ 48 h 237"/>
              <a:gd name="T34" fmla="*/ 688 w 1319"/>
              <a:gd name="T35" fmla="*/ 45 h 237"/>
              <a:gd name="T36" fmla="*/ 692 w 1319"/>
              <a:gd name="T37" fmla="*/ 45 h 237"/>
              <a:gd name="T38" fmla="*/ 941 w 1319"/>
              <a:gd name="T39" fmla="*/ 49 h 237"/>
              <a:gd name="T40" fmla="*/ 1142 w 1319"/>
              <a:gd name="T41" fmla="*/ 69 h 237"/>
              <a:gd name="T42" fmla="*/ 1291 w 1319"/>
              <a:gd name="T43" fmla="*/ 105 h 237"/>
              <a:gd name="T44" fmla="*/ 1300 w 1319"/>
              <a:gd name="T45" fmla="*/ 134 h 237"/>
              <a:gd name="T46" fmla="*/ 1171 w 1319"/>
              <a:gd name="T47" fmla="*/ 185 h 237"/>
              <a:gd name="T48" fmla="*/ 765 w 1319"/>
              <a:gd name="T49" fmla="*/ 221 h 237"/>
              <a:gd name="T50" fmla="*/ 244 w 1319"/>
              <a:gd name="T51" fmla="*/ 206 h 237"/>
              <a:gd name="T52" fmla="*/ 14 w 1319"/>
              <a:gd name="T53" fmla="*/ 149 h 237"/>
              <a:gd name="T54" fmla="*/ 350 w 1319"/>
              <a:gd name="T55" fmla="*/ 42 h 237"/>
              <a:gd name="T56" fmla="*/ 774 w 1319"/>
              <a:gd name="T57" fmla="*/ 16 h 237"/>
              <a:gd name="T58" fmla="*/ 1123 w 1319"/>
              <a:gd name="T59" fmla="*/ 36 h 237"/>
              <a:gd name="T60" fmla="*/ 1130 w 1319"/>
              <a:gd name="T61" fmla="*/ 38 h 237"/>
              <a:gd name="T62" fmla="*/ 1137 w 1319"/>
              <a:gd name="T63" fmla="*/ 38 h 237"/>
              <a:gd name="T64" fmla="*/ 1144 w 1319"/>
              <a:gd name="T65" fmla="*/ 33 h 237"/>
              <a:gd name="T66" fmla="*/ 1143 w 1319"/>
              <a:gd name="T67" fmla="*/ 25 h 237"/>
              <a:gd name="T68" fmla="*/ 1137 w 1319"/>
              <a:gd name="T69" fmla="*/ 20 h 237"/>
              <a:gd name="T70" fmla="*/ 1131 w 1319"/>
              <a:gd name="T71" fmla="*/ 19 h 237"/>
              <a:gd name="T72" fmla="*/ 1122 w 1319"/>
              <a:gd name="T73" fmla="*/ 19 h 237"/>
              <a:gd name="T74" fmla="*/ 920 w 1319"/>
              <a:gd name="T75" fmla="*/ 2 h 237"/>
              <a:gd name="T76" fmla="*/ 750 w 1319"/>
              <a:gd name="T77" fmla="*/ 1 h 237"/>
              <a:gd name="T78" fmla="*/ 385 w 1319"/>
              <a:gd name="T79" fmla="*/ 23 h 237"/>
              <a:gd name="T80" fmla="*/ 65 w 1319"/>
              <a:gd name="T81" fmla="*/ 94 h 237"/>
              <a:gd name="T82" fmla="*/ 7 w 1319"/>
              <a:gd name="T83" fmla="*/ 168 h 237"/>
              <a:gd name="T84" fmla="*/ 158 w 1319"/>
              <a:gd name="T85" fmla="*/ 212 h 237"/>
              <a:gd name="T86" fmla="*/ 992 w 1319"/>
              <a:gd name="T87" fmla="*/ 223 h 237"/>
              <a:gd name="T88" fmla="*/ 1284 w 1319"/>
              <a:gd name="T89" fmla="*/ 161 h 237"/>
              <a:gd name="T90" fmla="*/ 1319 w 1319"/>
              <a:gd name="T91" fmla="*/ 126 h 237"/>
              <a:gd name="T92" fmla="*/ 985 w 1319"/>
              <a:gd name="T93" fmla="*/ 52 h 237"/>
              <a:gd name="T94" fmla="*/ 688 w 1319"/>
              <a:gd name="T95" fmla="*/ 44 h 237"/>
              <a:gd name="T96" fmla="*/ 1041 w 1319"/>
              <a:gd name="T97" fmla="*/ 46 h 237"/>
              <a:gd name="T98" fmla="*/ 688 w 1319"/>
              <a:gd name="T99" fmla="*/ 45 h 237"/>
              <a:gd name="T100" fmla="*/ 1270 w 1319"/>
              <a:gd name="T101" fmla="*/ 96 h 237"/>
              <a:gd name="T102" fmla="*/ 688 w 1319"/>
              <a:gd name="T103" fmla="*/ 46 h 237"/>
              <a:gd name="T104" fmla="*/ 769 w 1319"/>
              <a:gd name="T105" fmla="*/ 37 h 237"/>
              <a:gd name="T106" fmla="*/ 926 w 1319"/>
              <a:gd name="T107" fmla="*/ 46 h 237"/>
              <a:gd name="T108" fmla="*/ 986 w 1319"/>
              <a:gd name="T109" fmla="*/ 52 h 237"/>
              <a:gd name="T110" fmla="*/ 687 w 1319"/>
              <a:gd name="T111" fmla="*/ 41 h 237"/>
              <a:gd name="T112" fmla="*/ 689 w 1319"/>
              <a:gd name="T113" fmla="*/ 38 h 237"/>
              <a:gd name="T114" fmla="*/ 689 w 1319"/>
              <a:gd name="T115" fmla="*/ 45 h 237"/>
              <a:gd name="T116" fmla="*/ 688 w 1319"/>
              <a:gd name="T117" fmla="*/ 41 h 237"/>
              <a:gd name="T118" fmla="*/ 689 w 1319"/>
              <a:gd name="T119" fmla="*/ 41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19" h="237">
                <a:moveTo>
                  <a:pt x="686" y="40"/>
                </a:moveTo>
                <a:cubicBezTo>
                  <a:pt x="686" y="40"/>
                  <a:pt x="686" y="40"/>
                  <a:pt x="686" y="40"/>
                </a:cubicBezTo>
                <a:cubicBezTo>
                  <a:pt x="686" y="40"/>
                  <a:pt x="685" y="40"/>
                  <a:pt x="684" y="40"/>
                </a:cubicBezTo>
                <a:cubicBezTo>
                  <a:pt x="684" y="40"/>
                  <a:pt x="684" y="40"/>
                  <a:pt x="684" y="40"/>
                </a:cubicBezTo>
                <a:cubicBezTo>
                  <a:pt x="684" y="40"/>
                  <a:pt x="684" y="40"/>
                  <a:pt x="683" y="40"/>
                </a:cubicBezTo>
                <a:cubicBezTo>
                  <a:pt x="684" y="39"/>
                  <a:pt x="685" y="40"/>
                  <a:pt x="685" y="39"/>
                </a:cubicBezTo>
                <a:cubicBezTo>
                  <a:pt x="685" y="39"/>
                  <a:pt x="685" y="39"/>
                  <a:pt x="685" y="39"/>
                </a:cubicBezTo>
                <a:cubicBezTo>
                  <a:pt x="686" y="39"/>
                  <a:pt x="687" y="39"/>
                  <a:pt x="688" y="39"/>
                </a:cubicBezTo>
                <a:cubicBezTo>
                  <a:pt x="687" y="40"/>
                  <a:pt x="686" y="39"/>
                  <a:pt x="686" y="40"/>
                </a:cubicBezTo>
                <a:close/>
                <a:moveTo>
                  <a:pt x="684" y="48"/>
                </a:moveTo>
                <a:cubicBezTo>
                  <a:pt x="685" y="48"/>
                  <a:pt x="685" y="48"/>
                  <a:pt x="685" y="48"/>
                </a:cubicBezTo>
                <a:cubicBezTo>
                  <a:pt x="685" y="48"/>
                  <a:pt x="684" y="48"/>
                  <a:pt x="684" y="48"/>
                </a:cubicBezTo>
                <a:close/>
                <a:moveTo>
                  <a:pt x="685" y="46"/>
                </a:moveTo>
                <a:cubicBezTo>
                  <a:pt x="685" y="46"/>
                  <a:pt x="685" y="46"/>
                  <a:pt x="685" y="46"/>
                </a:cubicBezTo>
                <a:cubicBezTo>
                  <a:pt x="685" y="46"/>
                  <a:pt x="685" y="46"/>
                  <a:pt x="685" y="46"/>
                </a:cubicBezTo>
                <a:close/>
                <a:moveTo>
                  <a:pt x="686" y="40"/>
                </a:moveTo>
                <a:cubicBezTo>
                  <a:pt x="686" y="40"/>
                  <a:pt x="687" y="40"/>
                  <a:pt x="687" y="40"/>
                </a:cubicBezTo>
                <a:cubicBezTo>
                  <a:pt x="686" y="40"/>
                  <a:pt x="686" y="40"/>
                  <a:pt x="686" y="40"/>
                </a:cubicBezTo>
                <a:cubicBezTo>
                  <a:pt x="686" y="40"/>
                  <a:pt x="686" y="40"/>
                  <a:pt x="686" y="40"/>
                </a:cubicBezTo>
                <a:close/>
                <a:moveTo>
                  <a:pt x="686" y="43"/>
                </a:moveTo>
                <a:cubicBezTo>
                  <a:pt x="686" y="44"/>
                  <a:pt x="686" y="43"/>
                  <a:pt x="686" y="43"/>
                </a:cubicBezTo>
                <a:close/>
                <a:moveTo>
                  <a:pt x="689" y="38"/>
                </a:moveTo>
                <a:cubicBezTo>
                  <a:pt x="688" y="38"/>
                  <a:pt x="688" y="38"/>
                  <a:pt x="688" y="39"/>
                </a:cubicBezTo>
                <a:cubicBezTo>
                  <a:pt x="688" y="39"/>
                  <a:pt x="689" y="39"/>
                  <a:pt x="689" y="38"/>
                </a:cubicBezTo>
                <a:close/>
                <a:moveTo>
                  <a:pt x="685" y="46"/>
                </a:moveTo>
                <a:cubicBezTo>
                  <a:pt x="685" y="46"/>
                  <a:pt x="685" y="46"/>
                  <a:pt x="685" y="46"/>
                </a:cubicBezTo>
                <a:close/>
                <a:moveTo>
                  <a:pt x="685" y="45"/>
                </a:moveTo>
                <a:cubicBezTo>
                  <a:pt x="685" y="45"/>
                  <a:pt x="685" y="45"/>
                  <a:pt x="685" y="45"/>
                </a:cubicBezTo>
                <a:cubicBezTo>
                  <a:pt x="685" y="45"/>
                  <a:pt x="685" y="45"/>
                  <a:pt x="685" y="45"/>
                </a:cubicBezTo>
                <a:close/>
                <a:moveTo>
                  <a:pt x="1030" y="43"/>
                </a:moveTo>
                <a:cubicBezTo>
                  <a:pt x="1023" y="42"/>
                  <a:pt x="1012" y="41"/>
                  <a:pt x="1009" y="41"/>
                </a:cubicBezTo>
                <a:cubicBezTo>
                  <a:pt x="1019" y="42"/>
                  <a:pt x="1026" y="43"/>
                  <a:pt x="1030" y="43"/>
                </a:cubicBezTo>
                <a:close/>
                <a:moveTo>
                  <a:pt x="1122" y="54"/>
                </a:moveTo>
                <a:cubicBezTo>
                  <a:pt x="1109" y="53"/>
                  <a:pt x="1109" y="53"/>
                  <a:pt x="1109" y="53"/>
                </a:cubicBezTo>
                <a:cubicBezTo>
                  <a:pt x="1108" y="53"/>
                  <a:pt x="1118" y="54"/>
                  <a:pt x="1122" y="54"/>
                </a:cubicBezTo>
                <a:close/>
                <a:moveTo>
                  <a:pt x="1319" y="126"/>
                </a:moveTo>
                <a:cubicBezTo>
                  <a:pt x="1319" y="125"/>
                  <a:pt x="1319" y="125"/>
                  <a:pt x="1319" y="125"/>
                </a:cubicBezTo>
                <a:cubicBezTo>
                  <a:pt x="1319" y="124"/>
                  <a:pt x="1319" y="124"/>
                  <a:pt x="1319" y="124"/>
                </a:cubicBezTo>
                <a:cubicBezTo>
                  <a:pt x="1319" y="118"/>
                  <a:pt x="1316" y="112"/>
                  <a:pt x="1313" y="108"/>
                </a:cubicBezTo>
                <a:cubicBezTo>
                  <a:pt x="1309" y="103"/>
                  <a:pt x="1305" y="100"/>
                  <a:pt x="1301" y="97"/>
                </a:cubicBezTo>
                <a:cubicBezTo>
                  <a:pt x="1293" y="91"/>
                  <a:pt x="1285" y="88"/>
                  <a:pt x="1279" y="86"/>
                </a:cubicBezTo>
                <a:cubicBezTo>
                  <a:pt x="1280" y="86"/>
                  <a:pt x="1280" y="86"/>
                  <a:pt x="1278" y="85"/>
                </a:cubicBezTo>
                <a:cubicBezTo>
                  <a:pt x="1272" y="83"/>
                  <a:pt x="1269" y="82"/>
                  <a:pt x="1262" y="80"/>
                </a:cubicBezTo>
                <a:cubicBezTo>
                  <a:pt x="1239" y="73"/>
                  <a:pt x="1219" y="70"/>
                  <a:pt x="1199" y="67"/>
                </a:cubicBezTo>
                <a:cubicBezTo>
                  <a:pt x="1180" y="64"/>
                  <a:pt x="1162" y="61"/>
                  <a:pt x="1142" y="58"/>
                </a:cubicBezTo>
                <a:cubicBezTo>
                  <a:pt x="1137" y="58"/>
                  <a:pt x="1123" y="55"/>
                  <a:pt x="1119" y="55"/>
                </a:cubicBezTo>
                <a:cubicBezTo>
                  <a:pt x="1126" y="56"/>
                  <a:pt x="1135" y="57"/>
                  <a:pt x="1134" y="57"/>
                </a:cubicBezTo>
                <a:cubicBezTo>
                  <a:pt x="1122" y="56"/>
                  <a:pt x="1106" y="54"/>
                  <a:pt x="1098" y="53"/>
                </a:cubicBezTo>
                <a:cubicBezTo>
                  <a:pt x="1083" y="51"/>
                  <a:pt x="1076" y="50"/>
                  <a:pt x="1062" y="49"/>
                </a:cubicBezTo>
                <a:cubicBezTo>
                  <a:pt x="1059" y="48"/>
                  <a:pt x="1065" y="49"/>
                  <a:pt x="1058" y="48"/>
                </a:cubicBezTo>
                <a:cubicBezTo>
                  <a:pt x="1037" y="46"/>
                  <a:pt x="1027" y="45"/>
                  <a:pt x="1008" y="43"/>
                </a:cubicBezTo>
                <a:cubicBezTo>
                  <a:pt x="1003" y="43"/>
                  <a:pt x="980" y="41"/>
                  <a:pt x="974" y="41"/>
                </a:cubicBezTo>
                <a:cubicBezTo>
                  <a:pt x="968" y="40"/>
                  <a:pt x="980" y="41"/>
                  <a:pt x="975" y="41"/>
                </a:cubicBezTo>
                <a:cubicBezTo>
                  <a:pt x="927" y="38"/>
                  <a:pt x="927" y="38"/>
                  <a:pt x="927" y="38"/>
                </a:cubicBezTo>
                <a:cubicBezTo>
                  <a:pt x="923" y="38"/>
                  <a:pt x="920" y="38"/>
                  <a:pt x="914" y="38"/>
                </a:cubicBezTo>
                <a:cubicBezTo>
                  <a:pt x="909" y="37"/>
                  <a:pt x="915" y="37"/>
                  <a:pt x="908" y="37"/>
                </a:cubicBezTo>
                <a:cubicBezTo>
                  <a:pt x="902" y="37"/>
                  <a:pt x="913" y="38"/>
                  <a:pt x="912" y="38"/>
                </a:cubicBezTo>
                <a:cubicBezTo>
                  <a:pt x="903" y="37"/>
                  <a:pt x="905" y="38"/>
                  <a:pt x="900" y="38"/>
                </a:cubicBezTo>
                <a:cubicBezTo>
                  <a:pt x="888" y="37"/>
                  <a:pt x="880" y="37"/>
                  <a:pt x="869" y="37"/>
                </a:cubicBezTo>
                <a:cubicBezTo>
                  <a:pt x="835" y="36"/>
                  <a:pt x="835" y="36"/>
                  <a:pt x="835" y="36"/>
                </a:cubicBezTo>
                <a:cubicBezTo>
                  <a:pt x="811" y="36"/>
                  <a:pt x="811" y="36"/>
                  <a:pt x="811" y="36"/>
                </a:cubicBezTo>
                <a:cubicBezTo>
                  <a:pt x="786" y="36"/>
                  <a:pt x="786" y="36"/>
                  <a:pt x="786" y="36"/>
                </a:cubicBezTo>
                <a:cubicBezTo>
                  <a:pt x="781" y="36"/>
                  <a:pt x="790" y="36"/>
                  <a:pt x="782" y="36"/>
                </a:cubicBezTo>
                <a:cubicBezTo>
                  <a:pt x="749" y="36"/>
                  <a:pt x="716" y="37"/>
                  <a:pt x="692" y="38"/>
                </a:cubicBezTo>
                <a:cubicBezTo>
                  <a:pt x="729" y="36"/>
                  <a:pt x="757" y="36"/>
                  <a:pt x="790" y="36"/>
                </a:cubicBezTo>
                <a:cubicBezTo>
                  <a:pt x="795" y="36"/>
                  <a:pt x="804" y="36"/>
                  <a:pt x="809" y="36"/>
                </a:cubicBezTo>
                <a:cubicBezTo>
                  <a:pt x="811" y="36"/>
                  <a:pt x="804" y="36"/>
                  <a:pt x="811" y="36"/>
                </a:cubicBezTo>
                <a:cubicBezTo>
                  <a:pt x="818" y="36"/>
                  <a:pt x="818" y="36"/>
                  <a:pt x="818" y="36"/>
                </a:cubicBezTo>
                <a:cubicBezTo>
                  <a:pt x="814" y="36"/>
                  <a:pt x="821" y="36"/>
                  <a:pt x="823" y="37"/>
                </a:cubicBezTo>
                <a:cubicBezTo>
                  <a:pt x="851" y="37"/>
                  <a:pt x="873" y="37"/>
                  <a:pt x="898" y="38"/>
                </a:cubicBezTo>
                <a:cubicBezTo>
                  <a:pt x="902" y="38"/>
                  <a:pt x="894" y="38"/>
                  <a:pt x="900" y="38"/>
                </a:cubicBezTo>
                <a:cubicBezTo>
                  <a:pt x="927" y="39"/>
                  <a:pt x="927" y="39"/>
                  <a:pt x="927" y="39"/>
                </a:cubicBezTo>
                <a:cubicBezTo>
                  <a:pt x="930" y="40"/>
                  <a:pt x="937" y="40"/>
                  <a:pt x="933" y="40"/>
                </a:cubicBezTo>
                <a:cubicBezTo>
                  <a:pt x="901" y="38"/>
                  <a:pt x="856" y="37"/>
                  <a:pt x="817" y="37"/>
                </a:cubicBezTo>
                <a:cubicBezTo>
                  <a:pt x="806" y="37"/>
                  <a:pt x="793" y="37"/>
                  <a:pt x="787" y="37"/>
                </a:cubicBezTo>
                <a:cubicBezTo>
                  <a:pt x="804" y="37"/>
                  <a:pt x="818" y="37"/>
                  <a:pt x="833" y="38"/>
                </a:cubicBezTo>
                <a:cubicBezTo>
                  <a:pt x="853" y="38"/>
                  <a:pt x="874" y="38"/>
                  <a:pt x="893" y="39"/>
                </a:cubicBezTo>
                <a:cubicBezTo>
                  <a:pt x="906" y="40"/>
                  <a:pt x="906" y="40"/>
                  <a:pt x="906" y="40"/>
                </a:cubicBezTo>
                <a:cubicBezTo>
                  <a:pt x="920" y="40"/>
                  <a:pt x="920" y="40"/>
                  <a:pt x="920" y="40"/>
                </a:cubicBezTo>
                <a:cubicBezTo>
                  <a:pt x="929" y="41"/>
                  <a:pt x="929" y="41"/>
                  <a:pt x="929" y="41"/>
                </a:cubicBezTo>
                <a:cubicBezTo>
                  <a:pt x="937" y="41"/>
                  <a:pt x="944" y="41"/>
                  <a:pt x="953" y="42"/>
                </a:cubicBezTo>
                <a:cubicBezTo>
                  <a:pt x="968" y="43"/>
                  <a:pt x="983" y="44"/>
                  <a:pt x="999" y="46"/>
                </a:cubicBezTo>
                <a:cubicBezTo>
                  <a:pt x="1002" y="46"/>
                  <a:pt x="1001" y="46"/>
                  <a:pt x="997" y="46"/>
                </a:cubicBezTo>
                <a:cubicBezTo>
                  <a:pt x="977" y="44"/>
                  <a:pt x="974" y="44"/>
                  <a:pt x="954" y="43"/>
                </a:cubicBezTo>
                <a:cubicBezTo>
                  <a:pt x="956" y="43"/>
                  <a:pt x="958" y="43"/>
                  <a:pt x="957" y="43"/>
                </a:cubicBezTo>
                <a:cubicBezTo>
                  <a:pt x="951" y="43"/>
                  <a:pt x="949" y="42"/>
                  <a:pt x="945" y="42"/>
                </a:cubicBezTo>
                <a:cubicBezTo>
                  <a:pt x="960" y="43"/>
                  <a:pt x="958" y="43"/>
                  <a:pt x="953" y="43"/>
                </a:cubicBezTo>
                <a:cubicBezTo>
                  <a:pt x="916" y="41"/>
                  <a:pt x="870" y="39"/>
                  <a:pt x="840" y="39"/>
                </a:cubicBezTo>
                <a:cubicBezTo>
                  <a:pt x="836" y="39"/>
                  <a:pt x="834" y="39"/>
                  <a:pt x="829" y="39"/>
                </a:cubicBezTo>
                <a:cubicBezTo>
                  <a:pt x="794" y="38"/>
                  <a:pt x="755" y="38"/>
                  <a:pt x="718" y="40"/>
                </a:cubicBezTo>
                <a:cubicBezTo>
                  <a:pt x="761" y="39"/>
                  <a:pt x="805" y="38"/>
                  <a:pt x="854" y="39"/>
                </a:cubicBezTo>
                <a:cubicBezTo>
                  <a:pt x="856" y="39"/>
                  <a:pt x="854" y="39"/>
                  <a:pt x="859" y="40"/>
                </a:cubicBezTo>
                <a:cubicBezTo>
                  <a:pt x="880" y="40"/>
                  <a:pt x="904" y="41"/>
                  <a:pt x="920" y="42"/>
                </a:cubicBezTo>
                <a:cubicBezTo>
                  <a:pt x="941" y="44"/>
                  <a:pt x="941" y="44"/>
                  <a:pt x="941" y="44"/>
                </a:cubicBezTo>
                <a:cubicBezTo>
                  <a:pt x="993" y="47"/>
                  <a:pt x="1030" y="51"/>
                  <a:pt x="1079" y="57"/>
                </a:cubicBezTo>
                <a:cubicBezTo>
                  <a:pt x="1079" y="57"/>
                  <a:pt x="1082" y="57"/>
                  <a:pt x="1084" y="57"/>
                </a:cubicBezTo>
                <a:cubicBezTo>
                  <a:pt x="1073" y="57"/>
                  <a:pt x="1073" y="57"/>
                  <a:pt x="1073" y="57"/>
                </a:cubicBezTo>
                <a:cubicBezTo>
                  <a:pt x="1049" y="54"/>
                  <a:pt x="1049" y="54"/>
                  <a:pt x="1049" y="54"/>
                </a:cubicBezTo>
                <a:cubicBezTo>
                  <a:pt x="1008" y="50"/>
                  <a:pt x="950" y="45"/>
                  <a:pt x="898" y="43"/>
                </a:cubicBezTo>
                <a:cubicBezTo>
                  <a:pt x="892" y="43"/>
                  <a:pt x="897" y="43"/>
                  <a:pt x="901" y="44"/>
                </a:cubicBezTo>
                <a:cubicBezTo>
                  <a:pt x="926" y="45"/>
                  <a:pt x="948" y="46"/>
                  <a:pt x="975" y="48"/>
                </a:cubicBezTo>
                <a:cubicBezTo>
                  <a:pt x="984" y="50"/>
                  <a:pt x="974" y="49"/>
                  <a:pt x="954" y="48"/>
                </a:cubicBezTo>
                <a:cubicBezTo>
                  <a:pt x="937" y="47"/>
                  <a:pt x="914" y="45"/>
                  <a:pt x="893" y="45"/>
                </a:cubicBezTo>
                <a:cubicBezTo>
                  <a:pt x="871" y="44"/>
                  <a:pt x="851" y="43"/>
                  <a:pt x="841" y="43"/>
                </a:cubicBezTo>
                <a:cubicBezTo>
                  <a:pt x="791" y="42"/>
                  <a:pt x="742" y="43"/>
                  <a:pt x="693" y="45"/>
                </a:cubicBezTo>
                <a:cubicBezTo>
                  <a:pt x="689" y="45"/>
                  <a:pt x="689" y="45"/>
                  <a:pt x="689" y="45"/>
                </a:cubicBezTo>
                <a:cubicBezTo>
                  <a:pt x="689" y="45"/>
                  <a:pt x="689" y="45"/>
                  <a:pt x="689" y="45"/>
                </a:cubicBezTo>
                <a:cubicBezTo>
                  <a:pt x="688" y="45"/>
                  <a:pt x="688" y="45"/>
                  <a:pt x="688" y="45"/>
                </a:cubicBezTo>
                <a:cubicBezTo>
                  <a:pt x="686" y="45"/>
                  <a:pt x="686" y="45"/>
                  <a:pt x="686" y="45"/>
                </a:cubicBezTo>
                <a:cubicBezTo>
                  <a:pt x="686" y="45"/>
                  <a:pt x="687" y="45"/>
                  <a:pt x="688" y="45"/>
                </a:cubicBezTo>
                <a:cubicBezTo>
                  <a:pt x="689" y="45"/>
                  <a:pt x="689" y="45"/>
                  <a:pt x="689" y="45"/>
                </a:cubicBezTo>
                <a:cubicBezTo>
                  <a:pt x="689" y="45"/>
                  <a:pt x="689" y="45"/>
                  <a:pt x="689" y="45"/>
                </a:cubicBezTo>
                <a:cubicBezTo>
                  <a:pt x="689" y="45"/>
                  <a:pt x="689" y="45"/>
                  <a:pt x="689" y="45"/>
                </a:cubicBezTo>
                <a:cubicBezTo>
                  <a:pt x="692" y="45"/>
                  <a:pt x="692" y="45"/>
                  <a:pt x="692" y="45"/>
                </a:cubicBezTo>
                <a:cubicBezTo>
                  <a:pt x="701" y="45"/>
                  <a:pt x="701" y="45"/>
                  <a:pt x="701" y="45"/>
                </a:cubicBezTo>
                <a:cubicBezTo>
                  <a:pt x="701" y="45"/>
                  <a:pt x="703" y="44"/>
                  <a:pt x="707" y="44"/>
                </a:cubicBezTo>
                <a:cubicBezTo>
                  <a:pt x="756" y="43"/>
                  <a:pt x="811" y="43"/>
                  <a:pt x="855" y="43"/>
                </a:cubicBezTo>
                <a:cubicBezTo>
                  <a:pt x="873" y="44"/>
                  <a:pt x="908" y="45"/>
                  <a:pt x="926" y="47"/>
                </a:cubicBezTo>
                <a:cubicBezTo>
                  <a:pt x="922" y="47"/>
                  <a:pt x="907" y="46"/>
                  <a:pt x="888" y="46"/>
                </a:cubicBezTo>
                <a:cubicBezTo>
                  <a:pt x="907" y="46"/>
                  <a:pt x="925" y="48"/>
                  <a:pt x="941" y="49"/>
                </a:cubicBezTo>
                <a:cubicBezTo>
                  <a:pt x="955" y="49"/>
                  <a:pt x="978" y="51"/>
                  <a:pt x="985" y="52"/>
                </a:cubicBezTo>
                <a:cubicBezTo>
                  <a:pt x="986" y="52"/>
                  <a:pt x="984" y="52"/>
                  <a:pt x="985" y="52"/>
                </a:cubicBezTo>
                <a:cubicBezTo>
                  <a:pt x="986" y="52"/>
                  <a:pt x="996" y="53"/>
                  <a:pt x="997" y="53"/>
                </a:cubicBezTo>
                <a:cubicBezTo>
                  <a:pt x="1004" y="53"/>
                  <a:pt x="1003" y="53"/>
                  <a:pt x="1011" y="54"/>
                </a:cubicBezTo>
                <a:cubicBezTo>
                  <a:pt x="1022" y="55"/>
                  <a:pt x="1022" y="55"/>
                  <a:pt x="1029" y="56"/>
                </a:cubicBezTo>
                <a:cubicBezTo>
                  <a:pt x="1067" y="59"/>
                  <a:pt x="1104" y="64"/>
                  <a:pt x="1142" y="69"/>
                </a:cubicBezTo>
                <a:cubicBezTo>
                  <a:pt x="1154" y="71"/>
                  <a:pt x="1154" y="71"/>
                  <a:pt x="1154" y="71"/>
                </a:cubicBezTo>
                <a:cubicBezTo>
                  <a:pt x="1158" y="72"/>
                  <a:pt x="1155" y="72"/>
                  <a:pt x="1159" y="72"/>
                </a:cubicBezTo>
                <a:cubicBezTo>
                  <a:pt x="1162" y="73"/>
                  <a:pt x="1161" y="72"/>
                  <a:pt x="1165" y="73"/>
                </a:cubicBezTo>
                <a:cubicBezTo>
                  <a:pt x="1179" y="75"/>
                  <a:pt x="1196" y="78"/>
                  <a:pt x="1211" y="81"/>
                </a:cubicBezTo>
                <a:cubicBezTo>
                  <a:pt x="1229" y="84"/>
                  <a:pt x="1249" y="88"/>
                  <a:pt x="1267" y="94"/>
                </a:cubicBezTo>
                <a:cubicBezTo>
                  <a:pt x="1275" y="97"/>
                  <a:pt x="1284" y="101"/>
                  <a:pt x="1291" y="105"/>
                </a:cubicBezTo>
                <a:cubicBezTo>
                  <a:pt x="1298" y="109"/>
                  <a:pt x="1303" y="114"/>
                  <a:pt x="1305" y="119"/>
                </a:cubicBezTo>
                <a:cubicBezTo>
                  <a:pt x="1306" y="122"/>
                  <a:pt x="1306" y="121"/>
                  <a:pt x="1306" y="121"/>
                </a:cubicBezTo>
                <a:cubicBezTo>
                  <a:pt x="1306" y="121"/>
                  <a:pt x="1306" y="121"/>
                  <a:pt x="1307" y="124"/>
                </a:cubicBezTo>
                <a:cubicBezTo>
                  <a:pt x="1307" y="125"/>
                  <a:pt x="1307" y="126"/>
                  <a:pt x="1307" y="126"/>
                </a:cubicBezTo>
                <a:cubicBezTo>
                  <a:pt x="1307" y="127"/>
                  <a:pt x="1306" y="127"/>
                  <a:pt x="1306" y="128"/>
                </a:cubicBezTo>
                <a:cubicBezTo>
                  <a:pt x="1304" y="130"/>
                  <a:pt x="1302" y="132"/>
                  <a:pt x="1300" y="134"/>
                </a:cubicBezTo>
                <a:cubicBezTo>
                  <a:pt x="1296" y="138"/>
                  <a:pt x="1291" y="142"/>
                  <a:pt x="1285" y="145"/>
                </a:cubicBezTo>
                <a:cubicBezTo>
                  <a:pt x="1274" y="152"/>
                  <a:pt x="1262" y="158"/>
                  <a:pt x="1250" y="163"/>
                </a:cubicBezTo>
                <a:cubicBezTo>
                  <a:pt x="1247" y="164"/>
                  <a:pt x="1244" y="165"/>
                  <a:pt x="1241" y="166"/>
                </a:cubicBezTo>
                <a:cubicBezTo>
                  <a:pt x="1231" y="169"/>
                  <a:pt x="1231" y="169"/>
                  <a:pt x="1231" y="169"/>
                </a:cubicBezTo>
                <a:cubicBezTo>
                  <a:pt x="1224" y="171"/>
                  <a:pt x="1218" y="173"/>
                  <a:pt x="1211" y="175"/>
                </a:cubicBezTo>
                <a:cubicBezTo>
                  <a:pt x="1198" y="178"/>
                  <a:pt x="1184" y="182"/>
                  <a:pt x="1171" y="185"/>
                </a:cubicBezTo>
                <a:cubicBezTo>
                  <a:pt x="1167" y="186"/>
                  <a:pt x="1170" y="185"/>
                  <a:pt x="1164" y="186"/>
                </a:cubicBezTo>
                <a:cubicBezTo>
                  <a:pt x="1156" y="188"/>
                  <a:pt x="1158" y="188"/>
                  <a:pt x="1152" y="189"/>
                </a:cubicBezTo>
                <a:cubicBezTo>
                  <a:pt x="1147" y="190"/>
                  <a:pt x="1144" y="191"/>
                  <a:pt x="1141" y="191"/>
                </a:cubicBezTo>
                <a:cubicBezTo>
                  <a:pt x="1110" y="197"/>
                  <a:pt x="1078" y="201"/>
                  <a:pt x="1045" y="205"/>
                </a:cubicBezTo>
                <a:cubicBezTo>
                  <a:pt x="1013" y="208"/>
                  <a:pt x="980" y="210"/>
                  <a:pt x="947" y="213"/>
                </a:cubicBezTo>
                <a:cubicBezTo>
                  <a:pt x="885" y="217"/>
                  <a:pt x="823" y="220"/>
                  <a:pt x="765" y="221"/>
                </a:cubicBezTo>
                <a:cubicBezTo>
                  <a:pt x="719" y="222"/>
                  <a:pt x="675" y="223"/>
                  <a:pt x="633" y="222"/>
                </a:cubicBezTo>
                <a:cubicBezTo>
                  <a:pt x="578" y="222"/>
                  <a:pt x="530" y="221"/>
                  <a:pt x="478" y="219"/>
                </a:cubicBezTo>
                <a:cubicBezTo>
                  <a:pt x="441" y="218"/>
                  <a:pt x="400" y="216"/>
                  <a:pt x="368" y="214"/>
                </a:cubicBezTo>
                <a:cubicBezTo>
                  <a:pt x="350" y="214"/>
                  <a:pt x="350" y="214"/>
                  <a:pt x="350" y="214"/>
                </a:cubicBezTo>
                <a:cubicBezTo>
                  <a:pt x="321" y="212"/>
                  <a:pt x="321" y="212"/>
                  <a:pt x="321" y="212"/>
                </a:cubicBezTo>
                <a:cubicBezTo>
                  <a:pt x="296" y="210"/>
                  <a:pt x="270" y="209"/>
                  <a:pt x="244" y="206"/>
                </a:cubicBezTo>
                <a:cubicBezTo>
                  <a:pt x="215" y="204"/>
                  <a:pt x="188" y="201"/>
                  <a:pt x="160" y="198"/>
                </a:cubicBezTo>
                <a:cubicBezTo>
                  <a:pt x="144" y="196"/>
                  <a:pt x="129" y="194"/>
                  <a:pt x="114" y="191"/>
                </a:cubicBezTo>
                <a:cubicBezTo>
                  <a:pt x="103" y="189"/>
                  <a:pt x="93" y="187"/>
                  <a:pt x="82" y="185"/>
                </a:cubicBezTo>
                <a:cubicBezTo>
                  <a:pt x="68" y="182"/>
                  <a:pt x="53" y="178"/>
                  <a:pt x="40" y="172"/>
                </a:cubicBezTo>
                <a:cubicBezTo>
                  <a:pt x="33" y="170"/>
                  <a:pt x="26" y="166"/>
                  <a:pt x="22" y="163"/>
                </a:cubicBezTo>
                <a:cubicBezTo>
                  <a:pt x="17" y="159"/>
                  <a:pt x="14" y="154"/>
                  <a:pt x="14" y="149"/>
                </a:cubicBezTo>
                <a:cubicBezTo>
                  <a:pt x="14" y="144"/>
                  <a:pt x="19" y="137"/>
                  <a:pt x="26" y="131"/>
                </a:cubicBezTo>
                <a:cubicBezTo>
                  <a:pt x="33" y="126"/>
                  <a:pt x="41" y="121"/>
                  <a:pt x="50" y="117"/>
                </a:cubicBezTo>
                <a:cubicBezTo>
                  <a:pt x="67" y="108"/>
                  <a:pt x="85" y="101"/>
                  <a:pt x="103" y="95"/>
                </a:cubicBezTo>
                <a:cubicBezTo>
                  <a:pt x="144" y="82"/>
                  <a:pt x="195" y="70"/>
                  <a:pt x="235" y="61"/>
                </a:cubicBezTo>
                <a:cubicBezTo>
                  <a:pt x="268" y="55"/>
                  <a:pt x="302" y="49"/>
                  <a:pt x="340" y="44"/>
                </a:cubicBezTo>
                <a:cubicBezTo>
                  <a:pt x="350" y="42"/>
                  <a:pt x="350" y="42"/>
                  <a:pt x="350" y="42"/>
                </a:cubicBezTo>
                <a:cubicBezTo>
                  <a:pt x="407" y="35"/>
                  <a:pt x="471" y="28"/>
                  <a:pt x="517" y="25"/>
                </a:cubicBezTo>
                <a:cubicBezTo>
                  <a:pt x="534" y="24"/>
                  <a:pt x="549" y="23"/>
                  <a:pt x="565" y="22"/>
                </a:cubicBezTo>
                <a:cubicBezTo>
                  <a:pt x="583" y="21"/>
                  <a:pt x="599" y="20"/>
                  <a:pt x="616" y="19"/>
                </a:cubicBezTo>
                <a:cubicBezTo>
                  <a:pt x="632" y="19"/>
                  <a:pt x="632" y="19"/>
                  <a:pt x="632" y="19"/>
                </a:cubicBezTo>
                <a:cubicBezTo>
                  <a:pt x="649" y="18"/>
                  <a:pt x="666" y="17"/>
                  <a:pt x="684" y="17"/>
                </a:cubicBezTo>
                <a:cubicBezTo>
                  <a:pt x="712" y="16"/>
                  <a:pt x="742" y="16"/>
                  <a:pt x="774" y="16"/>
                </a:cubicBezTo>
                <a:cubicBezTo>
                  <a:pt x="799" y="16"/>
                  <a:pt x="836" y="16"/>
                  <a:pt x="864" y="16"/>
                </a:cubicBezTo>
                <a:cubicBezTo>
                  <a:pt x="912" y="18"/>
                  <a:pt x="961" y="19"/>
                  <a:pt x="1010" y="23"/>
                </a:cubicBezTo>
                <a:cubicBezTo>
                  <a:pt x="1026" y="24"/>
                  <a:pt x="1041" y="26"/>
                  <a:pt x="1058" y="27"/>
                </a:cubicBezTo>
                <a:cubicBezTo>
                  <a:pt x="1075" y="29"/>
                  <a:pt x="1096" y="31"/>
                  <a:pt x="1117" y="35"/>
                </a:cubicBezTo>
                <a:cubicBezTo>
                  <a:pt x="1123" y="36"/>
                  <a:pt x="1123" y="36"/>
                  <a:pt x="1123" y="36"/>
                </a:cubicBezTo>
                <a:cubicBezTo>
                  <a:pt x="1123" y="36"/>
                  <a:pt x="1123" y="36"/>
                  <a:pt x="1123" y="36"/>
                </a:cubicBezTo>
                <a:cubicBezTo>
                  <a:pt x="1124" y="36"/>
                  <a:pt x="1124" y="36"/>
                  <a:pt x="1124" y="36"/>
                </a:cubicBezTo>
                <a:cubicBezTo>
                  <a:pt x="1125" y="36"/>
                  <a:pt x="1125" y="36"/>
                  <a:pt x="1125" y="36"/>
                </a:cubicBezTo>
                <a:cubicBezTo>
                  <a:pt x="1125" y="36"/>
                  <a:pt x="1127" y="36"/>
                  <a:pt x="1127" y="37"/>
                </a:cubicBezTo>
                <a:cubicBezTo>
                  <a:pt x="1127" y="38"/>
                  <a:pt x="1128" y="36"/>
                  <a:pt x="1129" y="37"/>
                </a:cubicBezTo>
                <a:cubicBezTo>
                  <a:pt x="1129" y="37"/>
                  <a:pt x="1129" y="37"/>
                  <a:pt x="1129" y="38"/>
                </a:cubicBezTo>
                <a:cubicBezTo>
                  <a:pt x="1129" y="38"/>
                  <a:pt x="1129" y="38"/>
                  <a:pt x="1130" y="38"/>
                </a:cubicBezTo>
                <a:cubicBezTo>
                  <a:pt x="1130" y="38"/>
                  <a:pt x="1130" y="39"/>
                  <a:pt x="1131" y="39"/>
                </a:cubicBezTo>
                <a:cubicBezTo>
                  <a:pt x="1131" y="39"/>
                  <a:pt x="1131" y="39"/>
                  <a:pt x="1131" y="39"/>
                </a:cubicBezTo>
                <a:cubicBezTo>
                  <a:pt x="1132" y="39"/>
                  <a:pt x="1132" y="39"/>
                  <a:pt x="1133" y="39"/>
                </a:cubicBezTo>
                <a:cubicBezTo>
                  <a:pt x="1133" y="39"/>
                  <a:pt x="1134" y="39"/>
                  <a:pt x="1134" y="39"/>
                </a:cubicBezTo>
                <a:cubicBezTo>
                  <a:pt x="1135" y="39"/>
                  <a:pt x="1135" y="39"/>
                  <a:pt x="1135" y="39"/>
                </a:cubicBezTo>
                <a:cubicBezTo>
                  <a:pt x="1136" y="39"/>
                  <a:pt x="1136" y="39"/>
                  <a:pt x="1137" y="38"/>
                </a:cubicBezTo>
                <a:cubicBezTo>
                  <a:pt x="1137" y="38"/>
                  <a:pt x="1138" y="38"/>
                  <a:pt x="1138" y="38"/>
                </a:cubicBezTo>
                <a:cubicBezTo>
                  <a:pt x="1138" y="38"/>
                  <a:pt x="1139" y="38"/>
                  <a:pt x="1139" y="38"/>
                </a:cubicBezTo>
                <a:cubicBezTo>
                  <a:pt x="1140" y="37"/>
                  <a:pt x="1141" y="36"/>
                  <a:pt x="1142" y="36"/>
                </a:cubicBezTo>
                <a:cubicBezTo>
                  <a:pt x="1142" y="36"/>
                  <a:pt x="1142" y="35"/>
                  <a:pt x="1143" y="35"/>
                </a:cubicBezTo>
                <a:cubicBezTo>
                  <a:pt x="1143" y="35"/>
                  <a:pt x="1143" y="35"/>
                  <a:pt x="1143" y="35"/>
                </a:cubicBezTo>
                <a:cubicBezTo>
                  <a:pt x="1143" y="34"/>
                  <a:pt x="1143" y="33"/>
                  <a:pt x="1144" y="33"/>
                </a:cubicBezTo>
                <a:cubicBezTo>
                  <a:pt x="1144" y="33"/>
                  <a:pt x="1144" y="33"/>
                  <a:pt x="1144" y="33"/>
                </a:cubicBezTo>
                <a:cubicBezTo>
                  <a:pt x="1144" y="32"/>
                  <a:pt x="1144" y="31"/>
                  <a:pt x="1144" y="30"/>
                </a:cubicBezTo>
                <a:cubicBezTo>
                  <a:pt x="1144" y="29"/>
                  <a:pt x="1144" y="28"/>
                  <a:pt x="1144" y="28"/>
                </a:cubicBezTo>
                <a:cubicBezTo>
                  <a:pt x="1144" y="28"/>
                  <a:pt x="1144" y="27"/>
                  <a:pt x="1144" y="27"/>
                </a:cubicBezTo>
                <a:cubicBezTo>
                  <a:pt x="1144" y="26"/>
                  <a:pt x="1143" y="26"/>
                  <a:pt x="1143" y="26"/>
                </a:cubicBezTo>
                <a:cubicBezTo>
                  <a:pt x="1143" y="25"/>
                  <a:pt x="1143" y="25"/>
                  <a:pt x="1143" y="25"/>
                </a:cubicBezTo>
                <a:cubicBezTo>
                  <a:pt x="1143" y="25"/>
                  <a:pt x="1142" y="24"/>
                  <a:pt x="1142" y="24"/>
                </a:cubicBezTo>
                <a:cubicBezTo>
                  <a:pt x="1142" y="24"/>
                  <a:pt x="1142" y="24"/>
                  <a:pt x="1142" y="24"/>
                </a:cubicBezTo>
                <a:cubicBezTo>
                  <a:pt x="1141" y="23"/>
                  <a:pt x="1141" y="22"/>
                  <a:pt x="1140" y="22"/>
                </a:cubicBezTo>
                <a:cubicBezTo>
                  <a:pt x="1140" y="22"/>
                  <a:pt x="1139" y="21"/>
                  <a:pt x="1139" y="21"/>
                </a:cubicBezTo>
                <a:cubicBezTo>
                  <a:pt x="1138" y="21"/>
                  <a:pt x="1137" y="21"/>
                  <a:pt x="1137" y="20"/>
                </a:cubicBezTo>
                <a:cubicBezTo>
                  <a:pt x="1137" y="20"/>
                  <a:pt x="1137" y="20"/>
                  <a:pt x="1137" y="20"/>
                </a:cubicBezTo>
                <a:cubicBezTo>
                  <a:pt x="1137" y="20"/>
                  <a:pt x="1136" y="20"/>
                  <a:pt x="1136" y="20"/>
                </a:cubicBezTo>
                <a:cubicBezTo>
                  <a:pt x="1136" y="20"/>
                  <a:pt x="1135" y="20"/>
                  <a:pt x="1135" y="20"/>
                </a:cubicBezTo>
                <a:cubicBezTo>
                  <a:pt x="1135" y="20"/>
                  <a:pt x="1134" y="19"/>
                  <a:pt x="1134" y="19"/>
                </a:cubicBezTo>
                <a:cubicBezTo>
                  <a:pt x="1134" y="19"/>
                  <a:pt x="1134" y="20"/>
                  <a:pt x="1133" y="20"/>
                </a:cubicBezTo>
                <a:cubicBezTo>
                  <a:pt x="1133" y="20"/>
                  <a:pt x="1132" y="19"/>
                  <a:pt x="1132" y="19"/>
                </a:cubicBezTo>
                <a:cubicBezTo>
                  <a:pt x="1131" y="19"/>
                  <a:pt x="1131" y="19"/>
                  <a:pt x="1131" y="19"/>
                </a:cubicBezTo>
                <a:cubicBezTo>
                  <a:pt x="1131" y="19"/>
                  <a:pt x="1130" y="19"/>
                  <a:pt x="1130" y="20"/>
                </a:cubicBezTo>
                <a:cubicBezTo>
                  <a:pt x="1130" y="20"/>
                  <a:pt x="1128" y="19"/>
                  <a:pt x="1127" y="20"/>
                </a:cubicBezTo>
                <a:cubicBezTo>
                  <a:pt x="1127" y="19"/>
                  <a:pt x="1127" y="19"/>
                  <a:pt x="1126" y="19"/>
                </a:cubicBezTo>
                <a:cubicBezTo>
                  <a:pt x="1126" y="19"/>
                  <a:pt x="1126" y="19"/>
                  <a:pt x="1126" y="19"/>
                </a:cubicBezTo>
                <a:cubicBezTo>
                  <a:pt x="1126" y="19"/>
                  <a:pt x="1126" y="19"/>
                  <a:pt x="1126" y="19"/>
                </a:cubicBezTo>
                <a:cubicBezTo>
                  <a:pt x="1122" y="19"/>
                  <a:pt x="1122" y="19"/>
                  <a:pt x="1122" y="19"/>
                </a:cubicBezTo>
                <a:cubicBezTo>
                  <a:pt x="1103" y="16"/>
                  <a:pt x="1103" y="16"/>
                  <a:pt x="1103" y="16"/>
                </a:cubicBezTo>
                <a:cubicBezTo>
                  <a:pt x="1098" y="15"/>
                  <a:pt x="1092" y="15"/>
                  <a:pt x="1087" y="14"/>
                </a:cubicBezTo>
                <a:cubicBezTo>
                  <a:pt x="1078" y="13"/>
                  <a:pt x="1067" y="12"/>
                  <a:pt x="1056" y="11"/>
                </a:cubicBezTo>
                <a:cubicBezTo>
                  <a:pt x="1037" y="9"/>
                  <a:pt x="1021" y="8"/>
                  <a:pt x="1005" y="7"/>
                </a:cubicBezTo>
                <a:cubicBezTo>
                  <a:pt x="981" y="5"/>
                  <a:pt x="964" y="4"/>
                  <a:pt x="944" y="3"/>
                </a:cubicBezTo>
                <a:cubicBezTo>
                  <a:pt x="920" y="2"/>
                  <a:pt x="920" y="2"/>
                  <a:pt x="920" y="2"/>
                </a:cubicBezTo>
                <a:cubicBezTo>
                  <a:pt x="898" y="2"/>
                  <a:pt x="898" y="2"/>
                  <a:pt x="898" y="2"/>
                </a:cubicBezTo>
                <a:cubicBezTo>
                  <a:pt x="875" y="1"/>
                  <a:pt x="875" y="1"/>
                  <a:pt x="875" y="1"/>
                </a:cubicBezTo>
                <a:cubicBezTo>
                  <a:pt x="860" y="1"/>
                  <a:pt x="860" y="1"/>
                  <a:pt x="860" y="1"/>
                </a:cubicBezTo>
                <a:cubicBezTo>
                  <a:pt x="844" y="0"/>
                  <a:pt x="844" y="0"/>
                  <a:pt x="844" y="0"/>
                </a:cubicBezTo>
                <a:cubicBezTo>
                  <a:pt x="824" y="0"/>
                  <a:pt x="824" y="0"/>
                  <a:pt x="824" y="0"/>
                </a:cubicBezTo>
                <a:cubicBezTo>
                  <a:pt x="800" y="0"/>
                  <a:pt x="773" y="0"/>
                  <a:pt x="750" y="1"/>
                </a:cubicBezTo>
                <a:cubicBezTo>
                  <a:pt x="708" y="1"/>
                  <a:pt x="671" y="2"/>
                  <a:pt x="622" y="4"/>
                </a:cubicBezTo>
                <a:cubicBezTo>
                  <a:pt x="587" y="6"/>
                  <a:pt x="587" y="6"/>
                  <a:pt x="587" y="6"/>
                </a:cubicBezTo>
                <a:cubicBezTo>
                  <a:pt x="584" y="6"/>
                  <a:pt x="584" y="6"/>
                  <a:pt x="580" y="6"/>
                </a:cubicBezTo>
                <a:cubicBezTo>
                  <a:pt x="554" y="7"/>
                  <a:pt x="527" y="10"/>
                  <a:pt x="500" y="11"/>
                </a:cubicBezTo>
                <a:cubicBezTo>
                  <a:pt x="497" y="12"/>
                  <a:pt x="497" y="12"/>
                  <a:pt x="497" y="12"/>
                </a:cubicBezTo>
                <a:cubicBezTo>
                  <a:pt x="460" y="14"/>
                  <a:pt x="414" y="19"/>
                  <a:pt x="385" y="23"/>
                </a:cubicBezTo>
                <a:cubicBezTo>
                  <a:pt x="363" y="25"/>
                  <a:pt x="337" y="29"/>
                  <a:pt x="309" y="33"/>
                </a:cubicBezTo>
                <a:cubicBezTo>
                  <a:pt x="297" y="35"/>
                  <a:pt x="284" y="37"/>
                  <a:pt x="272" y="39"/>
                </a:cubicBezTo>
                <a:cubicBezTo>
                  <a:pt x="249" y="44"/>
                  <a:pt x="218" y="50"/>
                  <a:pt x="196" y="55"/>
                </a:cubicBezTo>
                <a:cubicBezTo>
                  <a:pt x="176" y="60"/>
                  <a:pt x="176" y="60"/>
                  <a:pt x="176" y="60"/>
                </a:cubicBezTo>
                <a:cubicBezTo>
                  <a:pt x="164" y="63"/>
                  <a:pt x="152" y="66"/>
                  <a:pt x="139" y="69"/>
                </a:cubicBezTo>
                <a:cubicBezTo>
                  <a:pt x="115" y="76"/>
                  <a:pt x="89" y="84"/>
                  <a:pt x="65" y="94"/>
                </a:cubicBezTo>
                <a:cubicBezTo>
                  <a:pt x="53" y="99"/>
                  <a:pt x="41" y="104"/>
                  <a:pt x="30" y="111"/>
                </a:cubicBezTo>
                <a:cubicBezTo>
                  <a:pt x="25" y="114"/>
                  <a:pt x="19" y="118"/>
                  <a:pt x="15" y="122"/>
                </a:cubicBezTo>
                <a:cubicBezTo>
                  <a:pt x="10" y="127"/>
                  <a:pt x="5" y="131"/>
                  <a:pt x="2" y="138"/>
                </a:cubicBezTo>
                <a:cubicBezTo>
                  <a:pt x="1" y="142"/>
                  <a:pt x="0" y="146"/>
                  <a:pt x="0" y="151"/>
                </a:cubicBezTo>
                <a:cubicBezTo>
                  <a:pt x="0" y="155"/>
                  <a:pt x="1" y="159"/>
                  <a:pt x="3" y="163"/>
                </a:cubicBezTo>
                <a:cubicBezTo>
                  <a:pt x="4" y="165"/>
                  <a:pt x="6" y="166"/>
                  <a:pt x="7" y="168"/>
                </a:cubicBezTo>
                <a:cubicBezTo>
                  <a:pt x="8" y="169"/>
                  <a:pt x="10" y="171"/>
                  <a:pt x="11" y="172"/>
                </a:cubicBezTo>
                <a:cubicBezTo>
                  <a:pt x="14" y="175"/>
                  <a:pt x="17" y="177"/>
                  <a:pt x="21" y="179"/>
                </a:cubicBezTo>
                <a:cubicBezTo>
                  <a:pt x="33" y="186"/>
                  <a:pt x="45" y="190"/>
                  <a:pt x="58" y="193"/>
                </a:cubicBezTo>
                <a:cubicBezTo>
                  <a:pt x="70" y="197"/>
                  <a:pt x="83" y="200"/>
                  <a:pt x="95" y="202"/>
                </a:cubicBezTo>
                <a:cubicBezTo>
                  <a:pt x="101" y="203"/>
                  <a:pt x="108" y="204"/>
                  <a:pt x="113" y="205"/>
                </a:cubicBezTo>
                <a:cubicBezTo>
                  <a:pt x="128" y="208"/>
                  <a:pt x="142" y="210"/>
                  <a:pt x="158" y="212"/>
                </a:cubicBezTo>
                <a:cubicBezTo>
                  <a:pt x="197" y="217"/>
                  <a:pt x="236" y="220"/>
                  <a:pt x="272" y="223"/>
                </a:cubicBezTo>
                <a:cubicBezTo>
                  <a:pt x="318" y="226"/>
                  <a:pt x="386" y="230"/>
                  <a:pt x="440" y="232"/>
                </a:cubicBezTo>
                <a:cubicBezTo>
                  <a:pt x="452" y="232"/>
                  <a:pt x="464" y="233"/>
                  <a:pt x="476" y="233"/>
                </a:cubicBezTo>
                <a:cubicBezTo>
                  <a:pt x="515" y="234"/>
                  <a:pt x="564" y="235"/>
                  <a:pt x="605" y="236"/>
                </a:cubicBezTo>
                <a:cubicBezTo>
                  <a:pt x="690" y="237"/>
                  <a:pt x="777" y="235"/>
                  <a:pt x="863" y="231"/>
                </a:cubicBezTo>
                <a:cubicBezTo>
                  <a:pt x="906" y="229"/>
                  <a:pt x="950" y="227"/>
                  <a:pt x="992" y="223"/>
                </a:cubicBezTo>
                <a:cubicBezTo>
                  <a:pt x="1035" y="220"/>
                  <a:pt x="1078" y="216"/>
                  <a:pt x="1120" y="209"/>
                </a:cubicBezTo>
                <a:cubicBezTo>
                  <a:pt x="1133" y="207"/>
                  <a:pt x="1153" y="203"/>
                  <a:pt x="1164" y="200"/>
                </a:cubicBezTo>
                <a:cubicBezTo>
                  <a:pt x="1167" y="200"/>
                  <a:pt x="1174" y="198"/>
                  <a:pt x="1180" y="197"/>
                </a:cubicBezTo>
                <a:cubicBezTo>
                  <a:pt x="1201" y="191"/>
                  <a:pt x="1226" y="184"/>
                  <a:pt x="1252" y="176"/>
                </a:cubicBezTo>
                <a:cubicBezTo>
                  <a:pt x="1259" y="174"/>
                  <a:pt x="1274" y="167"/>
                  <a:pt x="1282" y="162"/>
                </a:cubicBezTo>
                <a:cubicBezTo>
                  <a:pt x="1286" y="160"/>
                  <a:pt x="1277" y="165"/>
                  <a:pt x="1284" y="161"/>
                </a:cubicBezTo>
                <a:cubicBezTo>
                  <a:pt x="1288" y="159"/>
                  <a:pt x="1294" y="155"/>
                  <a:pt x="1301" y="150"/>
                </a:cubicBezTo>
                <a:cubicBezTo>
                  <a:pt x="1304" y="148"/>
                  <a:pt x="1308" y="145"/>
                  <a:pt x="1311" y="141"/>
                </a:cubicBezTo>
                <a:cubicBezTo>
                  <a:pt x="1313" y="139"/>
                  <a:pt x="1315" y="137"/>
                  <a:pt x="1317" y="134"/>
                </a:cubicBezTo>
                <a:cubicBezTo>
                  <a:pt x="1317" y="133"/>
                  <a:pt x="1318" y="132"/>
                  <a:pt x="1319" y="130"/>
                </a:cubicBezTo>
                <a:cubicBezTo>
                  <a:pt x="1319" y="129"/>
                  <a:pt x="1319" y="128"/>
                  <a:pt x="1319" y="127"/>
                </a:cubicBezTo>
                <a:cubicBezTo>
                  <a:pt x="1319" y="126"/>
                  <a:pt x="1319" y="126"/>
                  <a:pt x="1319" y="126"/>
                </a:cubicBezTo>
                <a:close/>
                <a:moveTo>
                  <a:pt x="1104" y="52"/>
                </a:moveTo>
                <a:cubicBezTo>
                  <a:pt x="1102" y="51"/>
                  <a:pt x="1092" y="50"/>
                  <a:pt x="1091" y="50"/>
                </a:cubicBezTo>
                <a:cubicBezTo>
                  <a:pt x="1095" y="50"/>
                  <a:pt x="1103" y="52"/>
                  <a:pt x="1104" y="52"/>
                </a:cubicBezTo>
                <a:close/>
                <a:moveTo>
                  <a:pt x="985" y="52"/>
                </a:moveTo>
                <a:cubicBezTo>
                  <a:pt x="985" y="52"/>
                  <a:pt x="985" y="52"/>
                  <a:pt x="985" y="52"/>
                </a:cubicBezTo>
                <a:cubicBezTo>
                  <a:pt x="985" y="52"/>
                  <a:pt x="985" y="52"/>
                  <a:pt x="985" y="52"/>
                </a:cubicBezTo>
                <a:close/>
                <a:moveTo>
                  <a:pt x="689" y="44"/>
                </a:moveTo>
                <a:cubicBezTo>
                  <a:pt x="689" y="43"/>
                  <a:pt x="688" y="44"/>
                  <a:pt x="688" y="43"/>
                </a:cubicBezTo>
                <a:cubicBezTo>
                  <a:pt x="689" y="43"/>
                  <a:pt x="689" y="43"/>
                  <a:pt x="689" y="43"/>
                </a:cubicBezTo>
                <a:cubicBezTo>
                  <a:pt x="689" y="43"/>
                  <a:pt x="687" y="43"/>
                  <a:pt x="687" y="43"/>
                </a:cubicBezTo>
                <a:cubicBezTo>
                  <a:pt x="687" y="43"/>
                  <a:pt x="688" y="44"/>
                  <a:pt x="688" y="43"/>
                </a:cubicBezTo>
                <a:cubicBezTo>
                  <a:pt x="688" y="43"/>
                  <a:pt x="688" y="43"/>
                  <a:pt x="688" y="44"/>
                </a:cubicBezTo>
                <a:cubicBezTo>
                  <a:pt x="688" y="44"/>
                  <a:pt x="688" y="43"/>
                  <a:pt x="688" y="43"/>
                </a:cubicBezTo>
                <a:cubicBezTo>
                  <a:pt x="688" y="44"/>
                  <a:pt x="688" y="44"/>
                  <a:pt x="688" y="44"/>
                </a:cubicBezTo>
                <a:cubicBezTo>
                  <a:pt x="689" y="44"/>
                  <a:pt x="689" y="44"/>
                  <a:pt x="689" y="44"/>
                </a:cubicBezTo>
                <a:close/>
                <a:moveTo>
                  <a:pt x="1041" y="46"/>
                </a:moveTo>
                <a:cubicBezTo>
                  <a:pt x="1044" y="47"/>
                  <a:pt x="1051" y="47"/>
                  <a:pt x="1053" y="48"/>
                </a:cubicBezTo>
                <a:cubicBezTo>
                  <a:pt x="1049" y="47"/>
                  <a:pt x="1042" y="46"/>
                  <a:pt x="1041" y="46"/>
                </a:cubicBezTo>
                <a:close/>
                <a:moveTo>
                  <a:pt x="689" y="39"/>
                </a:moveTo>
                <a:cubicBezTo>
                  <a:pt x="689" y="39"/>
                  <a:pt x="688" y="39"/>
                  <a:pt x="688" y="39"/>
                </a:cubicBezTo>
                <a:cubicBezTo>
                  <a:pt x="689" y="39"/>
                  <a:pt x="689" y="39"/>
                  <a:pt x="689" y="39"/>
                </a:cubicBezTo>
                <a:close/>
                <a:moveTo>
                  <a:pt x="688" y="45"/>
                </a:moveTo>
                <a:cubicBezTo>
                  <a:pt x="688" y="45"/>
                  <a:pt x="688" y="45"/>
                  <a:pt x="687" y="45"/>
                </a:cubicBezTo>
                <a:cubicBezTo>
                  <a:pt x="688" y="45"/>
                  <a:pt x="688" y="45"/>
                  <a:pt x="688" y="45"/>
                </a:cubicBezTo>
                <a:close/>
                <a:moveTo>
                  <a:pt x="863" y="47"/>
                </a:moveTo>
                <a:cubicBezTo>
                  <a:pt x="849" y="46"/>
                  <a:pt x="839" y="46"/>
                  <a:pt x="830" y="46"/>
                </a:cubicBezTo>
                <a:cubicBezTo>
                  <a:pt x="838" y="46"/>
                  <a:pt x="848" y="46"/>
                  <a:pt x="853" y="47"/>
                </a:cubicBezTo>
                <a:cubicBezTo>
                  <a:pt x="855" y="46"/>
                  <a:pt x="860" y="47"/>
                  <a:pt x="863" y="47"/>
                </a:cubicBezTo>
                <a:close/>
                <a:moveTo>
                  <a:pt x="1279" y="100"/>
                </a:moveTo>
                <a:cubicBezTo>
                  <a:pt x="1276" y="98"/>
                  <a:pt x="1271" y="96"/>
                  <a:pt x="1270" y="96"/>
                </a:cubicBezTo>
                <a:cubicBezTo>
                  <a:pt x="1274" y="98"/>
                  <a:pt x="1277" y="99"/>
                  <a:pt x="1279" y="100"/>
                </a:cubicBezTo>
                <a:close/>
                <a:moveTo>
                  <a:pt x="688" y="39"/>
                </a:moveTo>
                <a:cubicBezTo>
                  <a:pt x="688" y="39"/>
                  <a:pt x="688" y="39"/>
                  <a:pt x="688" y="39"/>
                </a:cubicBezTo>
                <a:cubicBezTo>
                  <a:pt x="688" y="39"/>
                  <a:pt x="688" y="39"/>
                  <a:pt x="688" y="39"/>
                </a:cubicBezTo>
                <a:cubicBezTo>
                  <a:pt x="688" y="39"/>
                  <a:pt x="688" y="39"/>
                  <a:pt x="688" y="39"/>
                </a:cubicBezTo>
                <a:close/>
                <a:moveTo>
                  <a:pt x="688" y="46"/>
                </a:moveTo>
                <a:cubicBezTo>
                  <a:pt x="688" y="46"/>
                  <a:pt x="689" y="46"/>
                  <a:pt x="689" y="46"/>
                </a:cubicBezTo>
                <a:cubicBezTo>
                  <a:pt x="688" y="46"/>
                  <a:pt x="688" y="46"/>
                  <a:pt x="688" y="46"/>
                </a:cubicBezTo>
                <a:close/>
                <a:moveTo>
                  <a:pt x="769" y="37"/>
                </a:moveTo>
                <a:cubicBezTo>
                  <a:pt x="762" y="37"/>
                  <a:pt x="762" y="37"/>
                  <a:pt x="762" y="37"/>
                </a:cubicBezTo>
                <a:cubicBezTo>
                  <a:pt x="761" y="37"/>
                  <a:pt x="762" y="37"/>
                  <a:pt x="763" y="37"/>
                </a:cubicBezTo>
                <a:cubicBezTo>
                  <a:pt x="768" y="37"/>
                  <a:pt x="769" y="37"/>
                  <a:pt x="769" y="37"/>
                </a:cubicBezTo>
                <a:close/>
                <a:moveTo>
                  <a:pt x="923" y="41"/>
                </a:moveTo>
                <a:cubicBezTo>
                  <a:pt x="912" y="40"/>
                  <a:pt x="912" y="40"/>
                  <a:pt x="912" y="40"/>
                </a:cubicBezTo>
                <a:cubicBezTo>
                  <a:pt x="907" y="40"/>
                  <a:pt x="879" y="39"/>
                  <a:pt x="882" y="39"/>
                </a:cubicBezTo>
                <a:cubicBezTo>
                  <a:pt x="899" y="40"/>
                  <a:pt x="924" y="41"/>
                  <a:pt x="938" y="42"/>
                </a:cubicBezTo>
                <a:cubicBezTo>
                  <a:pt x="933" y="41"/>
                  <a:pt x="928" y="41"/>
                  <a:pt x="923" y="41"/>
                </a:cubicBezTo>
                <a:close/>
                <a:moveTo>
                  <a:pt x="926" y="46"/>
                </a:moveTo>
                <a:cubicBezTo>
                  <a:pt x="967" y="48"/>
                  <a:pt x="967" y="48"/>
                  <a:pt x="967" y="48"/>
                </a:cubicBezTo>
                <a:cubicBezTo>
                  <a:pt x="954" y="47"/>
                  <a:pt x="939" y="46"/>
                  <a:pt x="926" y="46"/>
                </a:cubicBezTo>
                <a:close/>
                <a:moveTo>
                  <a:pt x="683" y="48"/>
                </a:moveTo>
                <a:cubicBezTo>
                  <a:pt x="683" y="48"/>
                  <a:pt x="683" y="48"/>
                  <a:pt x="683" y="48"/>
                </a:cubicBezTo>
                <a:close/>
                <a:moveTo>
                  <a:pt x="985" y="52"/>
                </a:moveTo>
                <a:cubicBezTo>
                  <a:pt x="985" y="52"/>
                  <a:pt x="986" y="52"/>
                  <a:pt x="986" y="52"/>
                </a:cubicBezTo>
                <a:cubicBezTo>
                  <a:pt x="986" y="52"/>
                  <a:pt x="985" y="52"/>
                  <a:pt x="985" y="52"/>
                </a:cubicBezTo>
                <a:close/>
                <a:moveTo>
                  <a:pt x="687" y="40"/>
                </a:moveTo>
                <a:cubicBezTo>
                  <a:pt x="687" y="40"/>
                  <a:pt x="687" y="40"/>
                  <a:pt x="687" y="40"/>
                </a:cubicBezTo>
                <a:cubicBezTo>
                  <a:pt x="687" y="40"/>
                  <a:pt x="687" y="40"/>
                  <a:pt x="687" y="40"/>
                </a:cubicBezTo>
                <a:close/>
                <a:moveTo>
                  <a:pt x="687" y="41"/>
                </a:moveTo>
                <a:cubicBezTo>
                  <a:pt x="687" y="41"/>
                  <a:pt x="687" y="41"/>
                  <a:pt x="687" y="41"/>
                </a:cubicBezTo>
                <a:cubicBezTo>
                  <a:pt x="687" y="41"/>
                  <a:pt x="687" y="41"/>
                  <a:pt x="687" y="41"/>
                </a:cubicBezTo>
                <a:close/>
                <a:moveTo>
                  <a:pt x="689" y="38"/>
                </a:moveTo>
                <a:cubicBezTo>
                  <a:pt x="689" y="38"/>
                  <a:pt x="689" y="38"/>
                  <a:pt x="689" y="38"/>
                </a:cubicBezTo>
                <a:cubicBezTo>
                  <a:pt x="689" y="38"/>
                  <a:pt x="689" y="38"/>
                  <a:pt x="689" y="38"/>
                </a:cubicBezTo>
                <a:cubicBezTo>
                  <a:pt x="689" y="38"/>
                  <a:pt x="689" y="38"/>
                  <a:pt x="689" y="38"/>
                </a:cubicBezTo>
                <a:cubicBezTo>
                  <a:pt x="689" y="38"/>
                  <a:pt x="689" y="38"/>
                  <a:pt x="689" y="38"/>
                </a:cubicBezTo>
                <a:cubicBezTo>
                  <a:pt x="689" y="38"/>
                  <a:pt x="689" y="38"/>
                  <a:pt x="689" y="38"/>
                </a:cubicBezTo>
                <a:cubicBezTo>
                  <a:pt x="689" y="38"/>
                  <a:pt x="690" y="38"/>
                  <a:pt x="690" y="38"/>
                </a:cubicBezTo>
                <a:cubicBezTo>
                  <a:pt x="689" y="38"/>
                  <a:pt x="689" y="38"/>
                  <a:pt x="689" y="38"/>
                </a:cubicBezTo>
                <a:close/>
                <a:moveTo>
                  <a:pt x="689" y="45"/>
                </a:moveTo>
                <a:cubicBezTo>
                  <a:pt x="689" y="44"/>
                  <a:pt x="689" y="45"/>
                  <a:pt x="689" y="45"/>
                </a:cubicBezTo>
                <a:cubicBezTo>
                  <a:pt x="689" y="45"/>
                  <a:pt x="689" y="45"/>
                  <a:pt x="689" y="45"/>
                </a:cubicBezTo>
                <a:close/>
                <a:moveTo>
                  <a:pt x="688" y="39"/>
                </a:moveTo>
                <a:cubicBezTo>
                  <a:pt x="688" y="39"/>
                  <a:pt x="687" y="38"/>
                  <a:pt x="687" y="39"/>
                </a:cubicBezTo>
                <a:cubicBezTo>
                  <a:pt x="687" y="39"/>
                  <a:pt x="688" y="39"/>
                  <a:pt x="688" y="39"/>
                </a:cubicBezTo>
                <a:close/>
                <a:moveTo>
                  <a:pt x="688" y="41"/>
                </a:moveTo>
                <a:cubicBezTo>
                  <a:pt x="688" y="41"/>
                  <a:pt x="688" y="41"/>
                  <a:pt x="688" y="41"/>
                </a:cubicBezTo>
                <a:cubicBezTo>
                  <a:pt x="688" y="41"/>
                  <a:pt x="688" y="41"/>
                  <a:pt x="688" y="41"/>
                </a:cubicBezTo>
                <a:cubicBezTo>
                  <a:pt x="687" y="41"/>
                  <a:pt x="688" y="41"/>
                  <a:pt x="688" y="41"/>
                </a:cubicBezTo>
                <a:close/>
                <a:moveTo>
                  <a:pt x="699" y="40"/>
                </a:moveTo>
                <a:cubicBezTo>
                  <a:pt x="689" y="41"/>
                  <a:pt x="689" y="41"/>
                  <a:pt x="689" y="41"/>
                </a:cubicBezTo>
                <a:cubicBezTo>
                  <a:pt x="689" y="41"/>
                  <a:pt x="688" y="41"/>
                  <a:pt x="688" y="41"/>
                </a:cubicBezTo>
                <a:cubicBezTo>
                  <a:pt x="688" y="41"/>
                  <a:pt x="689" y="41"/>
                  <a:pt x="689" y="41"/>
                </a:cubicBezTo>
                <a:cubicBezTo>
                  <a:pt x="689" y="41"/>
                  <a:pt x="689" y="41"/>
                  <a:pt x="689" y="41"/>
                </a:cubicBezTo>
                <a:lnTo>
                  <a:pt x="699" y="40"/>
                </a:lnTo>
                <a:close/>
                <a:moveTo>
                  <a:pt x="688" y="41"/>
                </a:moveTo>
                <a:cubicBezTo>
                  <a:pt x="688" y="41"/>
                  <a:pt x="688" y="41"/>
                  <a:pt x="688" y="41"/>
                </a:cubicBezTo>
                <a:cubicBezTo>
                  <a:pt x="688" y="41"/>
                  <a:pt x="688" y="41"/>
                  <a:pt x="688" y="41"/>
                </a:cubicBezTo>
                <a:cubicBezTo>
                  <a:pt x="688" y="41"/>
                  <a:pt x="688" y="41"/>
                  <a:pt x="688" y="41"/>
                </a:cubicBezTo>
                <a:close/>
              </a:path>
            </a:pathLst>
          </a:custGeom>
          <a:gradFill flip="none" rotWithShape="1">
            <a:gsLst>
              <a:gs pos="0">
                <a:schemeClr val="bg1">
                  <a:lumMod val="95000"/>
                  <a:lumOff val="5000"/>
                </a:schemeClr>
              </a:gs>
              <a:gs pos="46000">
                <a:srgbClr val="FFFF00">
                  <a:lumMod val="81000"/>
                  <a:lumOff val="19000"/>
                </a:srgbClr>
              </a:gs>
              <a:gs pos="100000">
                <a:schemeClr val="bg1">
                  <a:lumMod val="75000"/>
                  <a:lumOff val="25000"/>
                </a:schemeClr>
              </a:gs>
            </a:gsLst>
            <a:path path="circle">
              <a:fillToRect l="50000" t="130000" r="50000" b="-30000"/>
            </a:path>
            <a:tileRect/>
          </a:gradFill>
          <a:ln>
            <a:noFill/>
          </a:ln>
          <a:effectLst>
            <a:outerShdw blurRad="508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3" name="TextBox 2"/>
          <p:cNvSpPr txBox="1"/>
          <p:nvPr/>
        </p:nvSpPr>
        <p:spPr>
          <a:xfrm>
            <a:off x="533400" y="1828800"/>
            <a:ext cx="8229600" cy="1569660"/>
          </a:xfrm>
          <a:prstGeom prst="rect">
            <a:avLst/>
          </a:prstGeom>
          <a:noFill/>
        </p:spPr>
        <p:txBody>
          <a:bodyPr wrap="square" rtlCol="0">
            <a:spAutoFit/>
          </a:bodyPr>
          <a:lstStyle/>
          <a:p>
            <a:r>
              <a:rPr lang="en-US" sz="2400" dirty="0" smtClean="0"/>
              <a:t>This is just the complementary of the previous case. Here the MM will be </a:t>
            </a:r>
            <a:r>
              <a:rPr lang="en-US" sz="2400" dirty="0" err="1" smtClean="0"/>
              <a:t>analysed</a:t>
            </a:r>
            <a:r>
              <a:rPr lang="en-US" sz="2400" dirty="0" smtClean="0"/>
              <a:t> attempting to understand why the MM failed to recognize a good event. The study will be done by the MM team.</a:t>
            </a:r>
            <a:endParaRPr lang="en-US" sz="2400" dirty="0"/>
          </a:p>
        </p:txBody>
      </p:sp>
    </p:spTree>
    <p:extLst>
      <p:ext uri="{BB962C8B-B14F-4D97-AF65-F5344CB8AC3E}">
        <p14:creationId xmlns:p14="http://schemas.microsoft.com/office/powerpoint/2010/main" val="4027010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533400"/>
            <a:ext cx="8229600" cy="584775"/>
          </a:xfrm>
          <a:prstGeom prst="rect">
            <a:avLst/>
          </a:prstGeom>
        </p:spPr>
        <p:txBody>
          <a:bodyPr wrap="square">
            <a:spAutoFit/>
          </a:bodyPr>
          <a:lstStyle/>
          <a:p>
            <a:pPr algn="ctr"/>
            <a:r>
              <a:rPr lang="en-US" sz="3200" b="1" dirty="0" smtClean="0">
                <a:latin typeface="Calibri" panose="020F0502020204030204" pitchFamily="34" charset="0"/>
                <a:ea typeface="Calibri" panose="020F0502020204030204" pitchFamily="34" charset="0"/>
                <a:cs typeface="Arial" panose="020B0604020202020204" pitchFamily="34" charset="0"/>
              </a:rPr>
              <a:t>The L1A-Miss Case</a:t>
            </a:r>
            <a:endParaRPr lang="en-US" sz="3200" dirty="0">
              <a:latin typeface="Calibri" panose="020F0502020204030204" pitchFamily="34" charset="0"/>
              <a:ea typeface="Calibri" panose="020F0502020204030204" pitchFamily="34" charset="0"/>
              <a:cs typeface="Arial" panose="020B0604020202020204" pitchFamily="34" charset="0"/>
            </a:endParaRPr>
          </a:p>
        </p:txBody>
      </p:sp>
      <p:sp>
        <p:nvSpPr>
          <p:cNvPr id="6" name="Rounded Rectangle 5"/>
          <p:cNvSpPr/>
          <p:nvPr/>
        </p:nvSpPr>
        <p:spPr>
          <a:xfrm>
            <a:off x="76200" y="76200"/>
            <a:ext cx="8991600" cy="6705600"/>
          </a:xfrm>
          <a:prstGeom prst="round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502"/>
          <p:cNvSpPr>
            <a:spLocks noEditPoints="1"/>
          </p:cNvSpPr>
          <p:nvPr/>
        </p:nvSpPr>
        <p:spPr bwMode="auto">
          <a:xfrm flipH="1">
            <a:off x="152397" y="228600"/>
            <a:ext cx="8915402" cy="1143000"/>
          </a:xfrm>
          <a:custGeom>
            <a:avLst/>
            <a:gdLst>
              <a:gd name="T0" fmla="*/ 685 w 1319"/>
              <a:gd name="T1" fmla="*/ 39 h 237"/>
              <a:gd name="T2" fmla="*/ 684 w 1319"/>
              <a:gd name="T3" fmla="*/ 48 h 237"/>
              <a:gd name="T4" fmla="*/ 686 w 1319"/>
              <a:gd name="T5" fmla="*/ 40 h 237"/>
              <a:gd name="T6" fmla="*/ 689 w 1319"/>
              <a:gd name="T7" fmla="*/ 38 h 237"/>
              <a:gd name="T8" fmla="*/ 1030 w 1319"/>
              <a:gd name="T9" fmla="*/ 43 h 237"/>
              <a:gd name="T10" fmla="*/ 1319 w 1319"/>
              <a:gd name="T11" fmla="*/ 126 h 237"/>
              <a:gd name="T12" fmla="*/ 1278 w 1319"/>
              <a:gd name="T13" fmla="*/ 85 h 237"/>
              <a:gd name="T14" fmla="*/ 1098 w 1319"/>
              <a:gd name="T15" fmla="*/ 53 h 237"/>
              <a:gd name="T16" fmla="*/ 927 w 1319"/>
              <a:gd name="T17" fmla="*/ 38 h 237"/>
              <a:gd name="T18" fmla="*/ 835 w 1319"/>
              <a:gd name="T19" fmla="*/ 36 h 237"/>
              <a:gd name="T20" fmla="*/ 809 w 1319"/>
              <a:gd name="T21" fmla="*/ 36 h 237"/>
              <a:gd name="T22" fmla="*/ 927 w 1319"/>
              <a:gd name="T23" fmla="*/ 39 h 237"/>
              <a:gd name="T24" fmla="*/ 906 w 1319"/>
              <a:gd name="T25" fmla="*/ 40 h 237"/>
              <a:gd name="T26" fmla="*/ 954 w 1319"/>
              <a:gd name="T27" fmla="*/ 43 h 237"/>
              <a:gd name="T28" fmla="*/ 718 w 1319"/>
              <a:gd name="T29" fmla="*/ 40 h 237"/>
              <a:gd name="T30" fmla="*/ 1084 w 1319"/>
              <a:gd name="T31" fmla="*/ 57 h 237"/>
              <a:gd name="T32" fmla="*/ 954 w 1319"/>
              <a:gd name="T33" fmla="*/ 48 h 237"/>
              <a:gd name="T34" fmla="*/ 688 w 1319"/>
              <a:gd name="T35" fmla="*/ 45 h 237"/>
              <a:gd name="T36" fmla="*/ 692 w 1319"/>
              <a:gd name="T37" fmla="*/ 45 h 237"/>
              <a:gd name="T38" fmla="*/ 941 w 1319"/>
              <a:gd name="T39" fmla="*/ 49 h 237"/>
              <a:gd name="T40" fmla="*/ 1142 w 1319"/>
              <a:gd name="T41" fmla="*/ 69 h 237"/>
              <a:gd name="T42" fmla="*/ 1291 w 1319"/>
              <a:gd name="T43" fmla="*/ 105 h 237"/>
              <a:gd name="T44" fmla="*/ 1300 w 1319"/>
              <a:gd name="T45" fmla="*/ 134 h 237"/>
              <a:gd name="T46" fmla="*/ 1171 w 1319"/>
              <a:gd name="T47" fmla="*/ 185 h 237"/>
              <a:gd name="T48" fmla="*/ 765 w 1319"/>
              <a:gd name="T49" fmla="*/ 221 h 237"/>
              <a:gd name="T50" fmla="*/ 244 w 1319"/>
              <a:gd name="T51" fmla="*/ 206 h 237"/>
              <a:gd name="T52" fmla="*/ 14 w 1319"/>
              <a:gd name="T53" fmla="*/ 149 h 237"/>
              <a:gd name="T54" fmla="*/ 350 w 1319"/>
              <a:gd name="T55" fmla="*/ 42 h 237"/>
              <a:gd name="T56" fmla="*/ 774 w 1319"/>
              <a:gd name="T57" fmla="*/ 16 h 237"/>
              <a:gd name="T58" fmla="*/ 1123 w 1319"/>
              <a:gd name="T59" fmla="*/ 36 h 237"/>
              <a:gd name="T60" fmla="*/ 1130 w 1319"/>
              <a:gd name="T61" fmla="*/ 38 h 237"/>
              <a:gd name="T62" fmla="*/ 1137 w 1319"/>
              <a:gd name="T63" fmla="*/ 38 h 237"/>
              <a:gd name="T64" fmla="*/ 1144 w 1319"/>
              <a:gd name="T65" fmla="*/ 33 h 237"/>
              <a:gd name="T66" fmla="*/ 1143 w 1319"/>
              <a:gd name="T67" fmla="*/ 25 h 237"/>
              <a:gd name="T68" fmla="*/ 1137 w 1319"/>
              <a:gd name="T69" fmla="*/ 20 h 237"/>
              <a:gd name="T70" fmla="*/ 1131 w 1319"/>
              <a:gd name="T71" fmla="*/ 19 h 237"/>
              <a:gd name="T72" fmla="*/ 1122 w 1319"/>
              <a:gd name="T73" fmla="*/ 19 h 237"/>
              <a:gd name="T74" fmla="*/ 920 w 1319"/>
              <a:gd name="T75" fmla="*/ 2 h 237"/>
              <a:gd name="T76" fmla="*/ 750 w 1319"/>
              <a:gd name="T77" fmla="*/ 1 h 237"/>
              <a:gd name="T78" fmla="*/ 385 w 1319"/>
              <a:gd name="T79" fmla="*/ 23 h 237"/>
              <a:gd name="T80" fmla="*/ 65 w 1319"/>
              <a:gd name="T81" fmla="*/ 94 h 237"/>
              <a:gd name="T82" fmla="*/ 7 w 1319"/>
              <a:gd name="T83" fmla="*/ 168 h 237"/>
              <a:gd name="T84" fmla="*/ 158 w 1319"/>
              <a:gd name="T85" fmla="*/ 212 h 237"/>
              <a:gd name="T86" fmla="*/ 992 w 1319"/>
              <a:gd name="T87" fmla="*/ 223 h 237"/>
              <a:gd name="T88" fmla="*/ 1284 w 1319"/>
              <a:gd name="T89" fmla="*/ 161 h 237"/>
              <a:gd name="T90" fmla="*/ 1319 w 1319"/>
              <a:gd name="T91" fmla="*/ 126 h 237"/>
              <a:gd name="T92" fmla="*/ 985 w 1319"/>
              <a:gd name="T93" fmla="*/ 52 h 237"/>
              <a:gd name="T94" fmla="*/ 688 w 1319"/>
              <a:gd name="T95" fmla="*/ 44 h 237"/>
              <a:gd name="T96" fmla="*/ 1041 w 1319"/>
              <a:gd name="T97" fmla="*/ 46 h 237"/>
              <a:gd name="T98" fmla="*/ 688 w 1319"/>
              <a:gd name="T99" fmla="*/ 45 h 237"/>
              <a:gd name="T100" fmla="*/ 1270 w 1319"/>
              <a:gd name="T101" fmla="*/ 96 h 237"/>
              <a:gd name="T102" fmla="*/ 688 w 1319"/>
              <a:gd name="T103" fmla="*/ 46 h 237"/>
              <a:gd name="T104" fmla="*/ 769 w 1319"/>
              <a:gd name="T105" fmla="*/ 37 h 237"/>
              <a:gd name="T106" fmla="*/ 926 w 1319"/>
              <a:gd name="T107" fmla="*/ 46 h 237"/>
              <a:gd name="T108" fmla="*/ 986 w 1319"/>
              <a:gd name="T109" fmla="*/ 52 h 237"/>
              <a:gd name="T110" fmla="*/ 687 w 1319"/>
              <a:gd name="T111" fmla="*/ 41 h 237"/>
              <a:gd name="T112" fmla="*/ 689 w 1319"/>
              <a:gd name="T113" fmla="*/ 38 h 237"/>
              <a:gd name="T114" fmla="*/ 689 w 1319"/>
              <a:gd name="T115" fmla="*/ 45 h 237"/>
              <a:gd name="T116" fmla="*/ 688 w 1319"/>
              <a:gd name="T117" fmla="*/ 41 h 237"/>
              <a:gd name="T118" fmla="*/ 689 w 1319"/>
              <a:gd name="T119" fmla="*/ 41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19" h="237">
                <a:moveTo>
                  <a:pt x="686" y="40"/>
                </a:moveTo>
                <a:cubicBezTo>
                  <a:pt x="686" y="40"/>
                  <a:pt x="686" y="40"/>
                  <a:pt x="686" y="40"/>
                </a:cubicBezTo>
                <a:cubicBezTo>
                  <a:pt x="686" y="40"/>
                  <a:pt x="685" y="40"/>
                  <a:pt x="684" y="40"/>
                </a:cubicBezTo>
                <a:cubicBezTo>
                  <a:pt x="684" y="40"/>
                  <a:pt x="684" y="40"/>
                  <a:pt x="684" y="40"/>
                </a:cubicBezTo>
                <a:cubicBezTo>
                  <a:pt x="684" y="40"/>
                  <a:pt x="684" y="40"/>
                  <a:pt x="683" y="40"/>
                </a:cubicBezTo>
                <a:cubicBezTo>
                  <a:pt x="684" y="39"/>
                  <a:pt x="685" y="40"/>
                  <a:pt x="685" y="39"/>
                </a:cubicBezTo>
                <a:cubicBezTo>
                  <a:pt x="685" y="39"/>
                  <a:pt x="685" y="39"/>
                  <a:pt x="685" y="39"/>
                </a:cubicBezTo>
                <a:cubicBezTo>
                  <a:pt x="686" y="39"/>
                  <a:pt x="687" y="39"/>
                  <a:pt x="688" y="39"/>
                </a:cubicBezTo>
                <a:cubicBezTo>
                  <a:pt x="687" y="40"/>
                  <a:pt x="686" y="39"/>
                  <a:pt x="686" y="40"/>
                </a:cubicBezTo>
                <a:close/>
                <a:moveTo>
                  <a:pt x="684" y="48"/>
                </a:moveTo>
                <a:cubicBezTo>
                  <a:pt x="685" y="48"/>
                  <a:pt x="685" y="48"/>
                  <a:pt x="685" y="48"/>
                </a:cubicBezTo>
                <a:cubicBezTo>
                  <a:pt x="685" y="48"/>
                  <a:pt x="684" y="48"/>
                  <a:pt x="684" y="48"/>
                </a:cubicBezTo>
                <a:close/>
                <a:moveTo>
                  <a:pt x="685" y="46"/>
                </a:moveTo>
                <a:cubicBezTo>
                  <a:pt x="685" y="46"/>
                  <a:pt x="685" y="46"/>
                  <a:pt x="685" y="46"/>
                </a:cubicBezTo>
                <a:cubicBezTo>
                  <a:pt x="685" y="46"/>
                  <a:pt x="685" y="46"/>
                  <a:pt x="685" y="46"/>
                </a:cubicBezTo>
                <a:close/>
                <a:moveTo>
                  <a:pt x="686" y="40"/>
                </a:moveTo>
                <a:cubicBezTo>
                  <a:pt x="686" y="40"/>
                  <a:pt x="687" y="40"/>
                  <a:pt x="687" y="40"/>
                </a:cubicBezTo>
                <a:cubicBezTo>
                  <a:pt x="686" y="40"/>
                  <a:pt x="686" y="40"/>
                  <a:pt x="686" y="40"/>
                </a:cubicBezTo>
                <a:cubicBezTo>
                  <a:pt x="686" y="40"/>
                  <a:pt x="686" y="40"/>
                  <a:pt x="686" y="40"/>
                </a:cubicBezTo>
                <a:close/>
                <a:moveTo>
                  <a:pt x="686" y="43"/>
                </a:moveTo>
                <a:cubicBezTo>
                  <a:pt x="686" y="44"/>
                  <a:pt x="686" y="43"/>
                  <a:pt x="686" y="43"/>
                </a:cubicBezTo>
                <a:close/>
                <a:moveTo>
                  <a:pt x="689" y="38"/>
                </a:moveTo>
                <a:cubicBezTo>
                  <a:pt x="688" y="38"/>
                  <a:pt x="688" y="38"/>
                  <a:pt x="688" y="39"/>
                </a:cubicBezTo>
                <a:cubicBezTo>
                  <a:pt x="688" y="39"/>
                  <a:pt x="689" y="39"/>
                  <a:pt x="689" y="38"/>
                </a:cubicBezTo>
                <a:close/>
                <a:moveTo>
                  <a:pt x="685" y="46"/>
                </a:moveTo>
                <a:cubicBezTo>
                  <a:pt x="685" y="46"/>
                  <a:pt x="685" y="46"/>
                  <a:pt x="685" y="46"/>
                </a:cubicBezTo>
                <a:close/>
                <a:moveTo>
                  <a:pt x="685" y="45"/>
                </a:moveTo>
                <a:cubicBezTo>
                  <a:pt x="685" y="45"/>
                  <a:pt x="685" y="45"/>
                  <a:pt x="685" y="45"/>
                </a:cubicBezTo>
                <a:cubicBezTo>
                  <a:pt x="685" y="45"/>
                  <a:pt x="685" y="45"/>
                  <a:pt x="685" y="45"/>
                </a:cubicBezTo>
                <a:close/>
                <a:moveTo>
                  <a:pt x="1030" y="43"/>
                </a:moveTo>
                <a:cubicBezTo>
                  <a:pt x="1023" y="42"/>
                  <a:pt x="1012" y="41"/>
                  <a:pt x="1009" y="41"/>
                </a:cubicBezTo>
                <a:cubicBezTo>
                  <a:pt x="1019" y="42"/>
                  <a:pt x="1026" y="43"/>
                  <a:pt x="1030" y="43"/>
                </a:cubicBezTo>
                <a:close/>
                <a:moveTo>
                  <a:pt x="1122" y="54"/>
                </a:moveTo>
                <a:cubicBezTo>
                  <a:pt x="1109" y="53"/>
                  <a:pt x="1109" y="53"/>
                  <a:pt x="1109" y="53"/>
                </a:cubicBezTo>
                <a:cubicBezTo>
                  <a:pt x="1108" y="53"/>
                  <a:pt x="1118" y="54"/>
                  <a:pt x="1122" y="54"/>
                </a:cubicBezTo>
                <a:close/>
                <a:moveTo>
                  <a:pt x="1319" y="126"/>
                </a:moveTo>
                <a:cubicBezTo>
                  <a:pt x="1319" y="125"/>
                  <a:pt x="1319" y="125"/>
                  <a:pt x="1319" y="125"/>
                </a:cubicBezTo>
                <a:cubicBezTo>
                  <a:pt x="1319" y="124"/>
                  <a:pt x="1319" y="124"/>
                  <a:pt x="1319" y="124"/>
                </a:cubicBezTo>
                <a:cubicBezTo>
                  <a:pt x="1319" y="118"/>
                  <a:pt x="1316" y="112"/>
                  <a:pt x="1313" y="108"/>
                </a:cubicBezTo>
                <a:cubicBezTo>
                  <a:pt x="1309" y="103"/>
                  <a:pt x="1305" y="100"/>
                  <a:pt x="1301" y="97"/>
                </a:cubicBezTo>
                <a:cubicBezTo>
                  <a:pt x="1293" y="91"/>
                  <a:pt x="1285" y="88"/>
                  <a:pt x="1279" y="86"/>
                </a:cubicBezTo>
                <a:cubicBezTo>
                  <a:pt x="1280" y="86"/>
                  <a:pt x="1280" y="86"/>
                  <a:pt x="1278" y="85"/>
                </a:cubicBezTo>
                <a:cubicBezTo>
                  <a:pt x="1272" y="83"/>
                  <a:pt x="1269" y="82"/>
                  <a:pt x="1262" y="80"/>
                </a:cubicBezTo>
                <a:cubicBezTo>
                  <a:pt x="1239" y="73"/>
                  <a:pt x="1219" y="70"/>
                  <a:pt x="1199" y="67"/>
                </a:cubicBezTo>
                <a:cubicBezTo>
                  <a:pt x="1180" y="64"/>
                  <a:pt x="1162" y="61"/>
                  <a:pt x="1142" y="58"/>
                </a:cubicBezTo>
                <a:cubicBezTo>
                  <a:pt x="1137" y="58"/>
                  <a:pt x="1123" y="55"/>
                  <a:pt x="1119" y="55"/>
                </a:cubicBezTo>
                <a:cubicBezTo>
                  <a:pt x="1126" y="56"/>
                  <a:pt x="1135" y="57"/>
                  <a:pt x="1134" y="57"/>
                </a:cubicBezTo>
                <a:cubicBezTo>
                  <a:pt x="1122" y="56"/>
                  <a:pt x="1106" y="54"/>
                  <a:pt x="1098" y="53"/>
                </a:cubicBezTo>
                <a:cubicBezTo>
                  <a:pt x="1083" y="51"/>
                  <a:pt x="1076" y="50"/>
                  <a:pt x="1062" y="49"/>
                </a:cubicBezTo>
                <a:cubicBezTo>
                  <a:pt x="1059" y="48"/>
                  <a:pt x="1065" y="49"/>
                  <a:pt x="1058" y="48"/>
                </a:cubicBezTo>
                <a:cubicBezTo>
                  <a:pt x="1037" y="46"/>
                  <a:pt x="1027" y="45"/>
                  <a:pt x="1008" y="43"/>
                </a:cubicBezTo>
                <a:cubicBezTo>
                  <a:pt x="1003" y="43"/>
                  <a:pt x="980" y="41"/>
                  <a:pt x="974" y="41"/>
                </a:cubicBezTo>
                <a:cubicBezTo>
                  <a:pt x="968" y="40"/>
                  <a:pt x="980" y="41"/>
                  <a:pt x="975" y="41"/>
                </a:cubicBezTo>
                <a:cubicBezTo>
                  <a:pt x="927" y="38"/>
                  <a:pt x="927" y="38"/>
                  <a:pt x="927" y="38"/>
                </a:cubicBezTo>
                <a:cubicBezTo>
                  <a:pt x="923" y="38"/>
                  <a:pt x="920" y="38"/>
                  <a:pt x="914" y="38"/>
                </a:cubicBezTo>
                <a:cubicBezTo>
                  <a:pt x="909" y="37"/>
                  <a:pt x="915" y="37"/>
                  <a:pt x="908" y="37"/>
                </a:cubicBezTo>
                <a:cubicBezTo>
                  <a:pt x="902" y="37"/>
                  <a:pt x="913" y="38"/>
                  <a:pt x="912" y="38"/>
                </a:cubicBezTo>
                <a:cubicBezTo>
                  <a:pt x="903" y="37"/>
                  <a:pt x="905" y="38"/>
                  <a:pt x="900" y="38"/>
                </a:cubicBezTo>
                <a:cubicBezTo>
                  <a:pt x="888" y="37"/>
                  <a:pt x="880" y="37"/>
                  <a:pt x="869" y="37"/>
                </a:cubicBezTo>
                <a:cubicBezTo>
                  <a:pt x="835" y="36"/>
                  <a:pt x="835" y="36"/>
                  <a:pt x="835" y="36"/>
                </a:cubicBezTo>
                <a:cubicBezTo>
                  <a:pt x="811" y="36"/>
                  <a:pt x="811" y="36"/>
                  <a:pt x="811" y="36"/>
                </a:cubicBezTo>
                <a:cubicBezTo>
                  <a:pt x="786" y="36"/>
                  <a:pt x="786" y="36"/>
                  <a:pt x="786" y="36"/>
                </a:cubicBezTo>
                <a:cubicBezTo>
                  <a:pt x="781" y="36"/>
                  <a:pt x="790" y="36"/>
                  <a:pt x="782" y="36"/>
                </a:cubicBezTo>
                <a:cubicBezTo>
                  <a:pt x="749" y="36"/>
                  <a:pt x="716" y="37"/>
                  <a:pt x="692" y="38"/>
                </a:cubicBezTo>
                <a:cubicBezTo>
                  <a:pt x="729" y="36"/>
                  <a:pt x="757" y="36"/>
                  <a:pt x="790" y="36"/>
                </a:cubicBezTo>
                <a:cubicBezTo>
                  <a:pt x="795" y="36"/>
                  <a:pt x="804" y="36"/>
                  <a:pt x="809" y="36"/>
                </a:cubicBezTo>
                <a:cubicBezTo>
                  <a:pt x="811" y="36"/>
                  <a:pt x="804" y="36"/>
                  <a:pt x="811" y="36"/>
                </a:cubicBezTo>
                <a:cubicBezTo>
                  <a:pt x="818" y="36"/>
                  <a:pt x="818" y="36"/>
                  <a:pt x="818" y="36"/>
                </a:cubicBezTo>
                <a:cubicBezTo>
                  <a:pt x="814" y="36"/>
                  <a:pt x="821" y="36"/>
                  <a:pt x="823" y="37"/>
                </a:cubicBezTo>
                <a:cubicBezTo>
                  <a:pt x="851" y="37"/>
                  <a:pt x="873" y="37"/>
                  <a:pt x="898" y="38"/>
                </a:cubicBezTo>
                <a:cubicBezTo>
                  <a:pt x="902" y="38"/>
                  <a:pt x="894" y="38"/>
                  <a:pt x="900" y="38"/>
                </a:cubicBezTo>
                <a:cubicBezTo>
                  <a:pt x="927" y="39"/>
                  <a:pt x="927" y="39"/>
                  <a:pt x="927" y="39"/>
                </a:cubicBezTo>
                <a:cubicBezTo>
                  <a:pt x="930" y="40"/>
                  <a:pt x="937" y="40"/>
                  <a:pt x="933" y="40"/>
                </a:cubicBezTo>
                <a:cubicBezTo>
                  <a:pt x="901" y="38"/>
                  <a:pt x="856" y="37"/>
                  <a:pt x="817" y="37"/>
                </a:cubicBezTo>
                <a:cubicBezTo>
                  <a:pt x="806" y="37"/>
                  <a:pt x="793" y="37"/>
                  <a:pt x="787" y="37"/>
                </a:cubicBezTo>
                <a:cubicBezTo>
                  <a:pt x="804" y="37"/>
                  <a:pt x="818" y="37"/>
                  <a:pt x="833" y="38"/>
                </a:cubicBezTo>
                <a:cubicBezTo>
                  <a:pt x="853" y="38"/>
                  <a:pt x="874" y="38"/>
                  <a:pt x="893" y="39"/>
                </a:cubicBezTo>
                <a:cubicBezTo>
                  <a:pt x="906" y="40"/>
                  <a:pt x="906" y="40"/>
                  <a:pt x="906" y="40"/>
                </a:cubicBezTo>
                <a:cubicBezTo>
                  <a:pt x="920" y="40"/>
                  <a:pt x="920" y="40"/>
                  <a:pt x="920" y="40"/>
                </a:cubicBezTo>
                <a:cubicBezTo>
                  <a:pt x="929" y="41"/>
                  <a:pt x="929" y="41"/>
                  <a:pt x="929" y="41"/>
                </a:cubicBezTo>
                <a:cubicBezTo>
                  <a:pt x="937" y="41"/>
                  <a:pt x="944" y="41"/>
                  <a:pt x="953" y="42"/>
                </a:cubicBezTo>
                <a:cubicBezTo>
                  <a:pt x="968" y="43"/>
                  <a:pt x="983" y="44"/>
                  <a:pt x="999" y="46"/>
                </a:cubicBezTo>
                <a:cubicBezTo>
                  <a:pt x="1002" y="46"/>
                  <a:pt x="1001" y="46"/>
                  <a:pt x="997" y="46"/>
                </a:cubicBezTo>
                <a:cubicBezTo>
                  <a:pt x="977" y="44"/>
                  <a:pt x="974" y="44"/>
                  <a:pt x="954" y="43"/>
                </a:cubicBezTo>
                <a:cubicBezTo>
                  <a:pt x="956" y="43"/>
                  <a:pt x="958" y="43"/>
                  <a:pt x="957" y="43"/>
                </a:cubicBezTo>
                <a:cubicBezTo>
                  <a:pt x="951" y="43"/>
                  <a:pt x="949" y="42"/>
                  <a:pt x="945" y="42"/>
                </a:cubicBezTo>
                <a:cubicBezTo>
                  <a:pt x="960" y="43"/>
                  <a:pt x="958" y="43"/>
                  <a:pt x="953" y="43"/>
                </a:cubicBezTo>
                <a:cubicBezTo>
                  <a:pt x="916" y="41"/>
                  <a:pt x="870" y="39"/>
                  <a:pt x="840" y="39"/>
                </a:cubicBezTo>
                <a:cubicBezTo>
                  <a:pt x="836" y="39"/>
                  <a:pt x="834" y="39"/>
                  <a:pt x="829" y="39"/>
                </a:cubicBezTo>
                <a:cubicBezTo>
                  <a:pt x="794" y="38"/>
                  <a:pt x="755" y="38"/>
                  <a:pt x="718" y="40"/>
                </a:cubicBezTo>
                <a:cubicBezTo>
                  <a:pt x="761" y="39"/>
                  <a:pt x="805" y="38"/>
                  <a:pt x="854" y="39"/>
                </a:cubicBezTo>
                <a:cubicBezTo>
                  <a:pt x="856" y="39"/>
                  <a:pt x="854" y="39"/>
                  <a:pt x="859" y="40"/>
                </a:cubicBezTo>
                <a:cubicBezTo>
                  <a:pt x="880" y="40"/>
                  <a:pt x="904" y="41"/>
                  <a:pt x="920" y="42"/>
                </a:cubicBezTo>
                <a:cubicBezTo>
                  <a:pt x="941" y="44"/>
                  <a:pt x="941" y="44"/>
                  <a:pt x="941" y="44"/>
                </a:cubicBezTo>
                <a:cubicBezTo>
                  <a:pt x="993" y="47"/>
                  <a:pt x="1030" y="51"/>
                  <a:pt x="1079" y="57"/>
                </a:cubicBezTo>
                <a:cubicBezTo>
                  <a:pt x="1079" y="57"/>
                  <a:pt x="1082" y="57"/>
                  <a:pt x="1084" y="57"/>
                </a:cubicBezTo>
                <a:cubicBezTo>
                  <a:pt x="1073" y="57"/>
                  <a:pt x="1073" y="57"/>
                  <a:pt x="1073" y="57"/>
                </a:cubicBezTo>
                <a:cubicBezTo>
                  <a:pt x="1049" y="54"/>
                  <a:pt x="1049" y="54"/>
                  <a:pt x="1049" y="54"/>
                </a:cubicBezTo>
                <a:cubicBezTo>
                  <a:pt x="1008" y="50"/>
                  <a:pt x="950" y="45"/>
                  <a:pt x="898" y="43"/>
                </a:cubicBezTo>
                <a:cubicBezTo>
                  <a:pt x="892" y="43"/>
                  <a:pt x="897" y="43"/>
                  <a:pt x="901" y="44"/>
                </a:cubicBezTo>
                <a:cubicBezTo>
                  <a:pt x="926" y="45"/>
                  <a:pt x="948" y="46"/>
                  <a:pt x="975" y="48"/>
                </a:cubicBezTo>
                <a:cubicBezTo>
                  <a:pt x="984" y="50"/>
                  <a:pt x="974" y="49"/>
                  <a:pt x="954" y="48"/>
                </a:cubicBezTo>
                <a:cubicBezTo>
                  <a:pt x="937" y="47"/>
                  <a:pt x="914" y="45"/>
                  <a:pt x="893" y="45"/>
                </a:cubicBezTo>
                <a:cubicBezTo>
                  <a:pt x="871" y="44"/>
                  <a:pt x="851" y="43"/>
                  <a:pt x="841" y="43"/>
                </a:cubicBezTo>
                <a:cubicBezTo>
                  <a:pt x="791" y="42"/>
                  <a:pt x="742" y="43"/>
                  <a:pt x="693" y="45"/>
                </a:cubicBezTo>
                <a:cubicBezTo>
                  <a:pt x="689" y="45"/>
                  <a:pt x="689" y="45"/>
                  <a:pt x="689" y="45"/>
                </a:cubicBezTo>
                <a:cubicBezTo>
                  <a:pt x="689" y="45"/>
                  <a:pt x="689" y="45"/>
                  <a:pt x="689" y="45"/>
                </a:cubicBezTo>
                <a:cubicBezTo>
                  <a:pt x="688" y="45"/>
                  <a:pt x="688" y="45"/>
                  <a:pt x="688" y="45"/>
                </a:cubicBezTo>
                <a:cubicBezTo>
                  <a:pt x="686" y="45"/>
                  <a:pt x="686" y="45"/>
                  <a:pt x="686" y="45"/>
                </a:cubicBezTo>
                <a:cubicBezTo>
                  <a:pt x="686" y="45"/>
                  <a:pt x="687" y="45"/>
                  <a:pt x="688" y="45"/>
                </a:cubicBezTo>
                <a:cubicBezTo>
                  <a:pt x="689" y="45"/>
                  <a:pt x="689" y="45"/>
                  <a:pt x="689" y="45"/>
                </a:cubicBezTo>
                <a:cubicBezTo>
                  <a:pt x="689" y="45"/>
                  <a:pt x="689" y="45"/>
                  <a:pt x="689" y="45"/>
                </a:cubicBezTo>
                <a:cubicBezTo>
                  <a:pt x="689" y="45"/>
                  <a:pt x="689" y="45"/>
                  <a:pt x="689" y="45"/>
                </a:cubicBezTo>
                <a:cubicBezTo>
                  <a:pt x="692" y="45"/>
                  <a:pt x="692" y="45"/>
                  <a:pt x="692" y="45"/>
                </a:cubicBezTo>
                <a:cubicBezTo>
                  <a:pt x="701" y="45"/>
                  <a:pt x="701" y="45"/>
                  <a:pt x="701" y="45"/>
                </a:cubicBezTo>
                <a:cubicBezTo>
                  <a:pt x="701" y="45"/>
                  <a:pt x="703" y="44"/>
                  <a:pt x="707" y="44"/>
                </a:cubicBezTo>
                <a:cubicBezTo>
                  <a:pt x="756" y="43"/>
                  <a:pt x="811" y="43"/>
                  <a:pt x="855" y="43"/>
                </a:cubicBezTo>
                <a:cubicBezTo>
                  <a:pt x="873" y="44"/>
                  <a:pt x="908" y="45"/>
                  <a:pt x="926" y="47"/>
                </a:cubicBezTo>
                <a:cubicBezTo>
                  <a:pt x="922" y="47"/>
                  <a:pt x="907" y="46"/>
                  <a:pt x="888" y="46"/>
                </a:cubicBezTo>
                <a:cubicBezTo>
                  <a:pt x="907" y="46"/>
                  <a:pt x="925" y="48"/>
                  <a:pt x="941" y="49"/>
                </a:cubicBezTo>
                <a:cubicBezTo>
                  <a:pt x="955" y="49"/>
                  <a:pt x="978" y="51"/>
                  <a:pt x="985" y="52"/>
                </a:cubicBezTo>
                <a:cubicBezTo>
                  <a:pt x="986" y="52"/>
                  <a:pt x="984" y="52"/>
                  <a:pt x="985" y="52"/>
                </a:cubicBezTo>
                <a:cubicBezTo>
                  <a:pt x="986" y="52"/>
                  <a:pt x="996" y="53"/>
                  <a:pt x="997" y="53"/>
                </a:cubicBezTo>
                <a:cubicBezTo>
                  <a:pt x="1004" y="53"/>
                  <a:pt x="1003" y="53"/>
                  <a:pt x="1011" y="54"/>
                </a:cubicBezTo>
                <a:cubicBezTo>
                  <a:pt x="1022" y="55"/>
                  <a:pt x="1022" y="55"/>
                  <a:pt x="1029" y="56"/>
                </a:cubicBezTo>
                <a:cubicBezTo>
                  <a:pt x="1067" y="59"/>
                  <a:pt x="1104" y="64"/>
                  <a:pt x="1142" y="69"/>
                </a:cubicBezTo>
                <a:cubicBezTo>
                  <a:pt x="1154" y="71"/>
                  <a:pt x="1154" y="71"/>
                  <a:pt x="1154" y="71"/>
                </a:cubicBezTo>
                <a:cubicBezTo>
                  <a:pt x="1158" y="72"/>
                  <a:pt x="1155" y="72"/>
                  <a:pt x="1159" y="72"/>
                </a:cubicBezTo>
                <a:cubicBezTo>
                  <a:pt x="1162" y="73"/>
                  <a:pt x="1161" y="72"/>
                  <a:pt x="1165" y="73"/>
                </a:cubicBezTo>
                <a:cubicBezTo>
                  <a:pt x="1179" y="75"/>
                  <a:pt x="1196" y="78"/>
                  <a:pt x="1211" y="81"/>
                </a:cubicBezTo>
                <a:cubicBezTo>
                  <a:pt x="1229" y="84"/>
                  <a:pt x="1249" y="88"/>
                  <a:pt x="1267" y="94"/>
                </a:cubicBezTo>
                <a:cubicBezTo>
                  <a:pt x="1275" y="97"/>
                  <a:pt x="1284" y="101"/>
                  <a:pt x="1291" y="105"/>
                </a:cubicBezTo>
                <a:cubicBezTo>
                  <a:pt x="1298" y="109"/>
                  <a:pt x="1303" y="114"/>
                  <a:pt x="1305" y="119"/>
                </a:cubicBezTo>
                <a:cubicBezTo>
                  <a:pt x="1306" y="122"/>
                  <a:pt x="1306" y="121"/>
                  <a:pt x="1306" y="121"/>
                </a:cubicBezTo>
                <a:cubicBezTo>
                  <a:pt x="1306" y="121"/>
                  <a:pt x="1306" y="121"/>
                  <a:pt x="1307" y="124"/>
                </a:cubicBezTo>
                <a:cubicBezTo>
                  <a:pt x="1307" y="125"/>
                  <a:pt x="1307" y="126"/>
                  <a:pt x="1307" y="126"/>
                </a:cubicBezTo>
                <a:cubicBezTo>
                  <a:pt x="1307" y="127"/>
                  <a:pt x="1306" y="127"/>
                  <a:pt x="1306" y="128"/>
                </a:cubicBezTo>
                <a:cubicBezTo>
                  <a:pt x="1304" y="130"/>
                  <a:pt x="1302" y="132"/>
                  <a:pt x="1300" y="134"/>
                </a:cubicBezTo>
                <a:cubicBezTo>
                  <a:pt x="1296" y="138"/>
                  <a:pt x="1291" y="142"/>
                  <a:pt x="1285" y="145"/>
                </a:cubicBezTo>
                <a:cubicBezTo>
                  <a:pt x="1274" y="152"/>
                  <a:pt x="1262" y="158"/>
                  <a:pt x="1250" y="163"/>
                </a:cubicBezTo>
                <a:cubicBezTo>
                  <a:pt x="1247" y="164"/>
                  <a:pt x="1244" y="165"/>
                  <a:pt x="1241" y="166"/>
                </a:cubicBezTo>
                <a:cubicBezTo>
                  <a:pt x="1231" y="169"/>
                  <a:pt x="1231" y="169"/>
                  <a:pt x="1231" y="169"/>
                </a:cubicBezTo>
                <a:cubicBezTo>
                  <a:pt x="1224" y="171"/>
                  <a:pt x="1218" y="173"/>
                  <a:pt x="1211" y="175"/>
                </a:cubicBezTo>
                <a:cubicBezTo>
                  <a:pt x="1198" y="178"/>
                  <a:pt x="1184" y="182"/>
                  <a:pt x="1171" y="185"/>
                </a:cubicBezTo>
                <a:cubicBezTo>
                  <a:pt x="1167" y="186"/>
                  <a:pt x="1170" y="185"/>
                  <a:pt x="1164" y="186"/>
                </a:cubicBezTo>
                <a:cubicBezTo>
                  <a:pt x="1156" y="188"/>
                  <a:pt x="1158" y="188"/>
                  <a:pt x="1152" y="189"/>
                </a:cubicBezTo>
                <a:cubicBezTo>
                  <a:pt x="1147" y="190"/>
                  <a:pt x="1144" y="191"/>
                  <a:pt x="1141" y="191"/>
                </a:cubicBezTo>
                <a:cubicBezTo>
                  <a:pt x="1110" y="197"/>
                  <a:pt x="1078" y="201"/>
                  <a:pt x="1045" y="205"/>
                </a:cubicBezTo>
                <a:cubicBezTo>
                  <a:pt x="1013" y="208"/>
                  <a:pt x="980" y="210"/>
                  <a:pt x="947" y="213"/>
                </a:cubicBezTo>
                <a:cubicBezTo>
                  <a:pt x="885" y="217"/>
                  <a:pt x="823" y="220"/>
                  <a:pt x="765" y="221"/>
                </a:cubicBezTo>
                <a:cubicBezTo>
                  <a:pt x="719" y="222"/>
                  <a:pt x="675" y="223"/>
                  <a:pt x="633" y="222"/>
                </a:cubicBezTo>
                <a:cubicBezTo>
                  <a:pt x="578" y="222"/>
                  <a:pt x="530" y="221"/>
                  <a:pt x="478" y="219"/>
                </a:cubicBezTo>
                <a:cubicBezTo>
                  <a:pt x="441" y="218"/>
                  <a:pt x="400" y="216"/>
                  <a:pt x="368" y="214"/>
                </a:cubicBezTo>
                <a:cubicBezTo>
                  <a:pt x="350" y="214"/>
                  <a:pt x="350" y="214"/>
                  <a:pt x="350" y="214"/>
                </a:cubicBezTo>
                <a:cubicBezTo>
                  <a:pt x="321" y="212"/>
                  <a:pt x="321" y="212"/>
                  <a:pt x="321" y="212"/>
                </a:cubicBezTo>
                <a:cubicBezTo>
                  <a:pt x="296" y="210"/>
                  <a:pt x="270" y="209"/>
                  <a:pt x="244" y="206"/>
                </a:cubicBezTo>
                <a:cubicBezTo>
                  <a:pt x="215" y="204"/>
                  <a:pt x="188" y="201"/>
                  <a:pt x="160" y="198"/>
                </a:cubicBezTo>
                <a:cubicBezTo>
                  <a:pt x="144" y="196"/>
                  <a:pt x="129" y="194"/>
                  <a:pt x="114" y="191"/>
                </a:cubicBezTo>
                <a:cubicBezTo>
                  <a:pt x="103" y="189"/>
                  <a:pt x="93" y="187"/>
                  <a:pt x="82" y="185"/>
                </a:cubicBezTo>
                <a:cubicBezTo>
                  <a:pt x="68" y="182"/>
                  <a:pt x="53" y="178"/>
                  <a:pt x="40" y="172"/>
                </a:cubicBezTo>
                <a:cubicBezTo>
                  <a:pt x="33" y="170"/>
                  <a:pt x="26" y="166"/>
                  <a:pt x="22" y="163"/>
                </a:cubicBezTo>
                <a:cubicBezTo>
                  <a:pt x="17" y="159"/>
                  <a:pt x="14" y="154"/>
                  <a:pt x="14" y="149"/>
                </a:cubicBezTo>
                <a:cubicBezTo>
                  <a:pt x="14" y="144"/>
                  <a:pt x="19" y="137"/>
                  <a:pt x="26" y="131"/>
                </a:cubicBezTo>
                <a:cubicBezTo>
                  <a:pt x="33" y="126"/>
                  <a:pt x="41" y="121"/>
                  <a:pt x="50" y="117"/>
                </a:cubicBezTo>
                <a:cubicBezTo>
                  <a:pt x="67" y="108"/>
                  <a:pt x="85" y="101"/>
                  <a:pt x="103" y="95"/>
                </a:cubicBezTo>
                <a:cubicBezTo>
                  <a:pt x="144" y="82"/>
                  <a:pt x="195" y="70"/>
                  <a:pt x="235" y="61"/>
                </a:cubicBezTo>
                <a:cubicBezTo>
                  <a:pt x="268" y="55"/>
                  <a:pt x="302" y="49"/>
                  <a:pt x="340" y="44"/>
                </a:cubicBezTo>
                <a:cubicBezTo>
                  <a:pt x="350" y="42"/>
                  <a:pt x="350" y="42"/>
                  <a:pt x="350" y="42"/>
                </a:cubicBezTo>
                <a:cubicBezTo>
                  <a:pt x="407" y="35"/>
                  <a:pt x="471" y="28"/>
                  <a:pt x="517" y="25"/>
                </a:cubicBezTo>
                <a:cubicBezTo>
                  <a:pt x="534" y="24"/>
                  <a:pt x="549" y="23"/>
                  <a:pt x="565" y="22"/>
                </a:cubicBezTo>
                <a:cubicBezTo>
                  <a:pt x="583" y="21"/>
                  <a:pt x="599" y="20"/>
                  <a:pt x="616" y="19"/>
                </a:cubicBezTo>
                <a:cubicBezTo>
                  <a:pt x="632" y="19"/>
                  <a:pt x="632" y="19"/>
                  <a:pt x="632" y="19"/>
                </a:cubicBezTo>
                <a:cubicBezTo>
                  <a:pt x="649" y="18"/>
                  <a:pt x="666" y="17"/>
                  <a:pt x="684" y="17"/>
                </a:cubicBezTo>
                <a:cubicBezTo>
                  <a:pt x="712" y="16"/>
                  <a:pt x="742" y="16"/>
                  <a:pt x="774" y="16"/>
                </a:cubicBezTo>
                <a:cubicBezTo>
                  <a:pt x="799" y="16"/>
                  <a:pt x="836" y="16"/>
                  <a:pt x="864" y="16"/>
                </a:cubicBezTo>
                <a:cubicBezTo>
                  <a:pt x="912" y="18"/>
                  <a:pt x="961" y="19"/>
                  <a:pt x="1010" y="23"/>
                </a:cubicBezTo>
                <a:cubicBezTo>
                  <a:pt x="1026" y="24"/>
                  <a:pt x="1041" y="26"/>
                  <a:pt x="1058" y="27"/>
                </a:cubicBezTo>
                <a:cubicBezTo>
                  <a:pt x="1075" y="29"/>
                  <a:pt x="1096" y="31"/>
                  <a:pt x="1117" y="35"/>
                </a:cubicBezTo>
                <a:cubicBezTo>
                  <a:pt x="1123" y="36"/>
                  <a:pt x="1123" y="36"/>
                  <a:pt x="1123" y="36"/>
                </a:cubicBezTo>
                <a:cubicBezTo>
                  <a:pt x="1123" y="36"/>
                  <a:pt x="1123" y="36"/>
                  <a:pt x="1123" y="36"/>
                </a:cubicBezTo>
                <a:cubicBezTo>
                  <a:pt x="1124" y="36"/>
                  <a:pt x="1124" y="36"/>
                  <a:pt x="1124" y="36"/>
                </a:cubicBezTo>
                <a:cubicBezTo>
                  <a:pt x="1125" y="36"/>
                  <a:pt x="1125" y="36"/>
                  <a:pt x="1125" y="36"/>
                </a:cubicBezTo>
                <a:cubicBezTo>
                  <a:pt x="1125" y="36"/>
                  <a:pt x="1127" y="36"/>
                  <a:pt x="1127" y="37"/>
                </a:cubicBezTo>
                <a:cubicBezTo>
                  <a:pt x="1127" y="38"/>
                  <a:pt x="1128" y="36"/>
                  <a:pt x="1129" y="37"/>
                </a:cubicBezTo>
                <a:cubicBezTo>
                  <a:pt x="1129" y="37"/>
                  <a:pt x="1129" y="37"/>
                  <a:pt x="1129" y="38"/>
                </a:cubicBezTo>
                <a:cubicBezTo>
                  <a:pt x="1129" y="38"/>
                  <a:pt x="1129" y="38"/>
                  <a:pt x="1130" y="38"/>
                </a:cubicBezTo>
                <a:cubicBezTo>
                  <a:pt x="1130" y="38"/>
                  <a:pt x="1130" y="39"/>
                  <a:pt x="1131" y="39"/>
                </a:cubicBezTo>
                <a:cubicBezTo>
                  <a:pt x="1131" y="39"/>
                  <a:pt x="1131" y="39"/>
                  <a:pt x="1131" y="39"/>
                </a:cubicBezTo>
                <a:cubicBezTo>
                  <a:pt x="1132" y="39"/>
                  <a:pt x="1132" y="39"/>
                  <a:pt x="1133" y="39"/>
                </a:cubicBezTo>
                <a:cubicBezTo>
                  <a:pt x="1133" y="39"/>
                  <a:pt x="1134" y="39"/>
                  <a:pt x="1134" y="39"/>
                </a:cubicBezTo>
                <a:cubicBezTo>
                  <a:pt x="1135" y="39"/>
                  <a:pt x="1135" y="39"/>
                  <a:pt x="1135" y="39"/>
                </a:cubicBezTo>
                <a:cubicBezTo>
                  <a:pt x="1136" y="39"/>
                  <a:pt x="1136" y="39"/>
                  <a:pt x="1137" y="38"/>
                </a:cubicBezTo>
                <a:cubicBezTo>
                  <a:pt x="1137" y="38"/>
                  <a:pt x="1138" y="38"/>
                  <a:pt x="1138" y="38"/>
                </a:cubicBezTo>
                <a:cubicBezTo>
                  <a:pt x="1138" y="38"/>
                  <a:pt x="1139" y="38"/>
                  <a:pt x="1139" y="38"/>
                </a:cubicBezTo>
                <a:cubicBezTo>
                  <a:pt x="1140" y="37"/>
                  <a:pt x="1141" y="36"/>
                  <a:pt x="1142" y="36"/>
                </a:cubicBezTo>
                <a:cubicBezTo>
                  <a:pt x="1142" y="36"/>
                  <a:pt x="1142" y="35"/>
                  <a:pt x="1143" y="35"/>
                </a:cubicBezTo>
                <a:cubicBezTo>
                  <a:pt x="1143" y="35"/>
                  <a:pt x="1143" y="35"/>
                  <a:pt x="1143" y="35"/>
                </a:cubicBezTo>
                <a:cubicBezTo>
                  <a:pt x="1143" y="34"/>
                  <a:pt x="1143" y="33"/>
                  <a:pt x="1144" y="33"/>
                </a:cubicBezTo>
                <a:cubicBezTo>
                  <a:pt x="1144" y="33"/>
                  <a:pt x="1144" y="33"/>
                  <a:pt x="1144" y="33"/>
                </a:cubicBezTo>
                <a:cubicBezTo>
                  <a:pt x="1144" y="32"/>
                  <a:pt x="1144" y="31"/>
                  <a:pt x="1144" y="30"/>
                </a:cubicBezTo>
                <a:cubicBezTo>
                  <a:pt x="1144" y="29"/>
                  <a:pt x="1144" y="28"/>
                  <a:pt x="1144" y="28"/>
                </a:cubicBezTo>
                <a:cubicBezTo>
                  <a:pt x="1144" y="28"/>
                  <a:pt x="1144" y="27"/>
                  <a:pt x="1144" y="27"/>
                </a:cubicBezTo>
                <a:cubicBezTo>
                  <a:pt x="1144" y="26"/>
                  <a:pt x="1143" y="26"/>
                  <a:pt x="1143" y="26"/>
                </a:cubicBezTo>
                <a:cubicBezTo>
                  <a:pt x="1143" y="25"/>
                  <a:pt x="1143" y="25"/>
                  <a:pt x="1143" y="25"/>
                </a:cubicBezTo>
                <a:cubicBezTo>
                  <a:pt x="1143" y="25"/>
                  <a:pt x="1142" y="24"/>
                  <a:pt x="1142" y="24"/>
                </a:cubicBezTo>
                <a:cubicBezTo>
                  <a:pt x="1142" y="24"/>
                  <a:pt x="1142" y="24"/>
                  <a:pt x="1142" y="24"/>
                </a:cubicBezTo>
                <a:cubicBezTo>
                  <a:pt x="1141" y="23"/>
                  <a:pt x="1141" y="22"/>
                  <a:pt x="1140" y="22"/>
                </a:cubicBezTo>
                <a:cubicBezTo>
                  <a:pt x="1140" y="22"/>
                  <a:pt x="1139" y="21"/>
                  <a:pt x="1139" y="21"/>
                </a:cubicBezTo>
                <a:cubicBezTo>
                  <a:pt x="1138" y="21"/>
                  <a:pt x="1137" y="21"/>
                  <a:pt x="1137" y="20"/>
                </a:cubicBezTo>
                <a:cubicBezTo>
                  <a:pt x="1137" y="20"/>
                  <a:pt x="1137" y="20"/>
                  <a:pt x="1137" y="20"/>
                </a:cubicBezTo>
                <a:cubicBezTo>
                  <a:pt x="1137" y="20"/>
                  <a:pt x="1136" y="20"/>
                  <a:pt x="1136" y="20"/>
                </a:cubicBezTo>
                <a:cubicBezTo>
                  <a:pt x="1136" y="20"/>
                  <a:pt x="1135" y="20"/>
                  <a:pt x="1135" y="20"/>
                </a:cubicBezTo>
                <a:cubicBezTo>
                  <a:pt x="1135" y="20"/>
                  <a:pt x="1134" y="19"/>
                  <a:pt x="1134" y="19"/>
                </a:cubicBezTo>
                <a:cubicBezTo>
                  <a:pt x="1134" y="19"/>
                  <a:pt x="1134" y="20"/>
                  <a:pt x="1133" y="20"/>
                </a:cubicBezTo>
                <a:cubicBezTo>
                  <a:pt x="1133" y="20"/>
                  <a:pt x="1132" y="19"/>
                  <a:pt x="1132" y="19"/>
                </a:cubicBezTo>
                <a:cubicBezTo>
                  <a:pt x="1131" y="19"/>
                  <a:pt x="1131" y="19"/>
                  <a:pt x="1131" y="19"/>
                </a:cubicBezTo>
                <a:cubicBezTo>
                  <a:pt x="1131" y="19"/>
                  <a:pt x="1130" y="19"/>
                  <a:pt x="1130" y="20"/>
                </a:cubicBezTo>
                <a:cubicBezTo>
                  <a:pt x="1130" y="20"/>
                  <a:pt x="1128" y="19"/>
                  <a:pt x="1127" y="20"/>
                </a:cubicBezTo>
                <a:cubicBezTo>
                  <a:pt x="1127" y="19"/>
                  <a:pt x="1127" y="19"/>
                  <a:pt x="1126" y="19"/>
                </a:cubicBezTo>
                <a:cubicBezTo>
                  <a:pt x="1126" y="19"/>
                  <a:pt x="1126" y="19"/>
                  <a:pt x="1126" y="19"/>
                </a:cubicBezTo>
                <a:cubicBezTo>
                  <a:pt x="1126" y="19"/>
                  <a:pt x="1126" y="19"/>
                  <a:pt x="1126" y="19"/>
                </a:cubicBezTo>
                <a:cubicBezTo>
                  <a:pt x="1122" y="19"/>
                  <a:pt x="1122" y="19"/>
                  <a:pt x="1122" y="19"/>
                </a:cubicBezTo>
                <a:cubicBezTo>
                  <a:pt x="1103" y="16"/>
                  <a:pt x="1103" y="16"/>
                  <a:pt x="1103" y="16"/>
                </a:cubicBezTo>
                <a:cubicBezTo>
                  <a:pt x="1098" y="15"/>
                  <a:pt x="1092" y="15"/>
                  <a:pt x="1087" y="14"/>
                </a:cubicBezTo>
                <a:cubicBezTo>
                  <a:pt x="1078" y="13"/>
                  <a:pt x="1067" y="12"/>
                  <a:pt x="1056" y="11"/>
                </a:cubicBezTo>
                <a:cubicBezTo>
                  <a:pt x="1037" y="9"/>
                  <a:pt x="1021" y="8"/>
                  <a:pt x="1005" y="7"/>
                </a:cubicBezTo>
                <a:cubicBezTo>
                  <a:pt x="981" y="5"/>
                  <a:pt x="964" y="4"/>
                  <a:pt x="944" y="3"/>
                </a:cubicBezTo>
                <a:cubicBezTo>
                  <a:pt x="920" y="2"/>
                  <a:pt x="920" y="2"/>
                  <a:pt x="920" y="2"/>
                </a:cubicBezTo>
                <a:cubicBezTo>
                  <a:pt x="898" y="2"/>
                  <a:pt x="898" y="2"/>
                  <a:pt x="898" y="2"/>
                </a:cubicBezTo>
                <a:cubicBezTo>
                  <a:pt x="875" y="1"/>
                  <a:pt x="875" y="1"/>
                  <a:pt x="875" y="1"/>
                </a:cubicBezTo>
                <a:cubicBezTo>
                  <a:pt x="860" y="1"/>
                  <a:pt x="860" y="1"/>
                  <a:pt x="860" y="1"/>
                </a:cubicBezTo>
                <a:cubicBezTo>
                  <a:pt x="844" y="0"/>
                  <a:pt x="844" y="0"/>
                  <a:pt x="844" y="0"/>
                </a:cubicBezTo>
                <a:cubicBezTo>
                  <a:pt x="824" y="0"/>
                  <a:pt x="824" y="0"/>
                  <a:pt x="824" y="0"/>
                </a:cubicBezTo>
                <a:cubicBezTo>
                  <a:pt x="800" y="0"/>
                  <a:pt x="773" y="0"/>
                  <a:pt x="750" y="1"/>
                </a:cubicBezTo>
                <a:cubicBezTo>
                  <a:pt x="708" y="1"/>
                  <a:pt x="671" y="2"/>
                  <a:pt x="622" y="4"/>
                </a:cubicBezTo>
                <a:cubicBezTo>
                  <a:pt x="587" y="6"/>
                  <a:pt x="587" y="6"/>
                  <a:pt x="587" y="6"/>
                </a:cubicBezTo>
                <a:cubicBezTo>
                  <a:pt x="584" y="6"/>
                  <a:pt x="584" y="6"/>
                  <a:pt x="580" y="6"/>
                </a:cubicBezTo>
                <a:cubicBezTo>
                  <a:pt x="554" y="7"/>
                  <a:pt x="527" y="10"/>
                  <a:pt x="500" y="11"/>
                </a:cubicBezTo>
                <a:cubicBezTo>
                  <a:pt x="497" y="12"/>
                  <a:pt x="497" y="12"/>
                  <a:pt x="497" y="12"/>
                </a:cubicBezTo>
                <a:cubicBezTo>
                  <a:pt x="460" y="14"/>
                  <a:pt x="414" y="19"/>
                  <a:pt x="385" y="23"/>
                </a:cubicBezTo>
                <a:cubicBezTo>
                  <a:pt x="363" y="25"/>
                  <a:pt x="337" y="29"/>
                  <a:pt x="309" y="33"/>
                </a:cubicBezTo>
                <a:cubicBezTo>
                  <a:pt x="297" y="35"/>
                  <a:pt x="284" y="37"/>
                  <a:pt x="272" y="39"/>
                </a:cubicBezTo>
                <a:cubicBezTo>
                  <a:pt x="249" y="44"/>
                  <a:pt x="218" y="50"/>
                  <a:pt x="196" y="55"/>
                </a:cubicBezTo>
                <a:cubicBezTo>
                  <a:pt x="176" y="60"/>
                  <a:pt x="176" y="60"/>
                  <a:pt x="176" y="60"/>
                </a:cubicBezTo>
                <a:cubicBezTo>
                  <a:pt x="164" y="63"/>
                  <a:pt x="152" y="66"/>
                  <a:pt x="139" y="69"/>
                </a:cubicBezTo>
                <a:cubicBezTo>
                  <a:pt x="115" y="76"/>
                  <a:pt x="89" y="84"/>
                  <a:pt x="65" y="94"/>
                </a:cubicBezTo>
                <a:cubicBezTo>
                  <a:pt x="53" y="99"/>
                  <a:pt x="41" y="104"/>
                  <a:pt x="30" y="111"/>
                </a:cubicBezTo>
                <a:cubicBezTo>
                  <a:pt x="25" y="114"/>
                  <a:pt x="19" y="118"/>
                  <a:pt x="15" y="122"/>
                </a:cubicBezTo>
                <a:cubicBezTo>
                  <a:pt x="10" y="127"/>
                  <a:pt x="5" y="131"/>
                  <a:pt x="2" y="138"/>
                </a:cubicBezTo>
                <a:cubicBezTo>
                  <a:pt x="1" y="142"/>
                  <a:pt x="0" y="146"/>
                  <a:pt x="0" y="151"/>
                </a:cubicBezTo>
                <a:cubicBezTo>
                  <a:pt x="0" y="155"/>
                  <a:pt x="1" y="159"/>
                  <a:pt x="3" y="163"/>
                </a:cubicBezTo>
                <a:cubicBezTo>
                  <a:pt x="4" y="165"/>
                  <a:pt x="6" y="166"/>
                  <a:pt x="7" y="168"/>
                </a:cubicBezTo>
                <a:cubicBezTo>
                  <a:pt x="8" y="169"/>
                  <a:pt x="10" y="171"/>
                  <a:pt x="11" y="172"/>
                </a:cubicBezTo>
                <a:cubicBezTo>
                  <a:pt x="14" y="175"/>
                  <a:pt x="17" y="177"/>
                  <a:pt x="21" y="179"/>
                </a:cubicBezTo>
                <a:cubicBezTo>
                  <a:pt x="33" y="186"/>
                  <a:pt x="45" y="190"/>
                  <a:pt x="58" y="193"/>
                </a:cubicBezTo>
                <a:cubicBezTo>
                  <a:pt x="70" y="197"/>
                  <a:pt x="83" y="200"/>
                  <a:pt x="95" y="202"/>
                </a:cubicBezTo>
                <a:cubicBezTo>
                  <a:pt x="101" y="203"/>
                  <a:pt x="108" y="204"/>
                  <a:pt x="113" y="205"/>
                </a:cubicBezTo>
                <a:cubicBezTo>
                  <a:pt x="128" y="208"/>
                  <a:pt x="142" y="210"/>
                  <a:pt x="158" y="212"/>
                </a:cubicBezTo>
                <a:cubicBezTo>
                  <a:pt x="197" y="217"/>
                  <a:pt x="236" y="220"/>
                  <a:pt x="272" y="223"/>
                </a:cubicBezTo>
                <a:cubicBezTo>
                  <a:pt x="318" y="226"/>
                  <a:pt x="386" y="230"/>
                  <a:pt x="440" y="232"/>
                </a:cubicBezTo>
                <a:cubicBezTo>
                  <a:pt x="452" y="232"/>
                  <a:pt x="464" y="233"/>
                  <a:pt x="476" y="233"/>
                </a:cubicBezTo>
                <a:cubicBezTo>
                  <a:pt x="515" y="234"/>
                  <a:pt x="564" y="235"/>
                  <a:pt x="605" y="236"/>
                </a:cubicBezTo>
                <a:cubicBezTo>
                  <a:pt x="690" y="237"/>
                  <a:pt x="777" y="235"/>
                  <a:pt x="863" y="231"/>
                </a:cubicBezTo>
                <a:cubicBezTo>
                  <a:pt x="906" y="229"/>
                  <a:pt x="950" y="227"/>
                  <a:pt x="992" y="223"/>
                </a:cubicBezTo>
                <a:cubicBezTo>
                  <a:pt x="1035" y="220"/>
                  <a:pt x="1078" y="216"/>
                  <a:pt x="1120" y="209"/>
                </a:cubicBezTo>
                <a:cubicBezTo>
                  <a:pt x="1133" y="207"/>
                  <a:pt x="1153" y="203"/>
                  <a:pt x="1164" y="200"/>
                </a:cubicBezTo>
                <a:cubicBezTo>
                  <a:pt x="1167" y="200"/>
                  <a:pt x="1174" y="198"/>
                  <a:pt x="1180" y="197"/>
                </a:cubicBezTo>
                <a:cubicBezTo>
                  <a:pt x="1201" y="191"/>
                  <a:pt x="1226" y="184"/>
                  <a:pt x="1252" y="176"/>
                </a:cubicBezTo>
                <a:cubicBezTo>
                  <a:pt x="1259" y="174"/>
                  <a:pt x="1274" y="167"/>
                  <a:pt x="1282" y="162"/>
                </a:cubicBezTo>
                <a:cubicBezTo>
                  <a:pt x="1286" y="160"/>
                  <a:pt x="1277" y="165"/>
                  <a:pt x="1284" y="161"/>
                </a:cubicBezTo>
                <a:cubicBezTo>
                  <a:pt x="1288" y="159"/>
                  <a:pt x="1294" y="155"/>
                  <a:pt x="1301" y="150"/>
                </a:cubicBezTo>
                <a:cubicBezTo>
                  <a:pt x="1304" y="148"/>
                  <a:pt x="1308" y="145"/>
                  <a:pt x="1311" y="141"/>
                </a:cubicBezTo>
                <a:cubicBezTo>
                  <a:pt x="1313" y="139"/>
                  <a:pt x="1315" y="137"/>
                  <a:pt x="1317" y="134"/>
                </a:cubicBezTo>
                <a:cubicBezTo>
                  <a:pt x="1317" y="133"/>
                  <a:pt x="1318" y="132"/>
                  <a:pt x="1319" y="130"/>
                </a:cubicBezTo>
                <a:cubicBezTo>
                  <a:pt x="1319" y="129"/>
                  <a:pt x="1319" y="128"/>
                  <a:pt x="1319" y="127"/>
                </a:cubicBezTo>
                <a:cubicBezTo>
                  <a:pt x="1319" y="126"/>
                  <a:pt x="1319" y="126"/>
                  <a:pt x="1319" y="126"/>
                </a:cubicBezTo>
                <a:close/>
                <a:moveTo>
                  <a:pt x="1104" y="52"/>
                </a:moveTo>
                <a:cubicBezTo>
                  <a:pt x="1102" y="51"/>
                  <a:pt x="1092" y="50"/>
                  <a:pt x="1091" y="50"/>
                </a:cubicBezTo>
                <a:cubicBezTo>
                  <a:pt x="1095" y="50"/>
                  <a:pt x="1103" y="52"/>
                  <a:pt x="1104" y="52"/>
                </a:cubicBezTo>
                <a:close/>
                <a:moveTo>
                  <a:pt x="985" y="52"/>
                </a:moveTo>
                <a:cubicBezTo>
                  <a:pt x="985" y="52"/>
                  <a:pt x="985" y="52"/>
                  <a:pt x="985" y="52"/>
                </a:cubicBezTo>
                <a:cubicBezTo>
                  <a:pt x="985" y="52"/>
                  <a:pt x="985" y="52"/>
                  <a:pt x="985" y="52"/>
                </a:cubicBezTo>
                <a:close/>
                <a:moveTo>
                  <a:pt x="689" y="44"/>
                </a:moveTo>
                <a:cubicBezTo>
                  <a:pt x="689" y="43"/>
                  <a:pt x="688" y="44"/>
                  <a:pt x="688" y="43"/>
                </a:cubicBezTo>
                <a:cubicBezTo>
                  <a:pt x="689" y="43"/>
                  <a:pt x="689" y="43"/>
                  <a:pt x="689" y="43"/>
                </a:cubicBezTo>
                <a:cubicBezTo>
                  <a:pt x="689" y="43"/>
                  <a:pt x="687" y="43"/>
                  <a:pt x="687" y="43"/>
                </a:cubicBezTo>
                <a:cubicBezTo>
                  <a:pt x="687" y="43"/>
                  <a:pt x="688" y="44"/>
                  <a:pt x="688" y="43"/>
                </a:cubicBezTo>
                <a:cubicBezTo>
                  <a:pt x="688" y="43"/>
                  <a:pt x="688" y="43"/>
                  <a:pt x="688" y="44"/>
                </a:cubicBezTo>
                <a:cubicBezTo>
                  <a:pt x="688" y="44"/>
                  <a:pt x="688" y="43"/>
                  <a:pt x="688" y="43"/>
                </a:cubicBezTo>
                <a:cubicBezTo>
                  <a:pt x="688" y="44"/>
                  <a:pt x="688" y="44"/>
                  <a:pt x="688" y="44"/>
                </a:cubicBezTo>
                <a:cubicBezTo>
                  <a:pt x="689" y="44"/>
                  <a:pt x="689" y="44"/>
                  <a:pt x="689" y="44"/>
                </a:cubicBezTo>
                <a:close/>
                <a:moveTo>
                  <a:pt x="1041" y="46"/>
                </a:moveTo>
                <a:cubicBezTo>
                  <a:pt x="1044" y="47"/>
                  <a:pt x="1051" y="47"/>
                  <a:pt x="1053" y="48"/>
                </a:cubicBezTo>
                <a:cubicBezTo>
                  <a:pt x="1049" y="47"/>
                  <a:pt x="1042" y="46"/>
                  <a:pt x="1041" y="46"/>
                </a:cubicBezTo>
                <a:close/>
                <a:moveTo>
                  <a:pt x="689" y="39"/>
                </a:moveTo>
                <a:cubicBezTo>
                  <a:pt x="689" y="39"/>
                  <a:pt x="688" y="39"/>
                  <a:pt x="688" y="39"/>
                </a:cubicBezTo>
                <a:cubicBezTo>
                  <a:pt x="689" y="39"/>
                  <a:pt x="689" y="39"/>
                  <a:pt x="689" y="39"/>
                </a:cubicBezTo>
                <a:close/>
                <a:moveTo>
                  <a:pt x="688" y="45"/>
                </a:moveTo>
                <a:cubicBezTo>
                  <a:pt x="688" y="45"/>
                  <a:pt x="688" y="45"/>
                  <a:pt x="687" y="45"/>
                </a:cubicBezTo>
                <a:cubicBezTo>
                  <a:pt x="688" y="45"/>
                  <a:pt x="688" y="45"/>
                  <a:pt x="688" y="45"/>
                </a:cubicBezTo>
                <a:close/>
                <a:moveTo>
                  <a:pt x="863" y="47"/>
                </a:moveTo>
                <a:cubicBezTo>
                  <a:pt x="849" y="46"/>
                  <a:pt x="839" y="46"/>
                  <a:pt x="830" y="46"/>
                </a:cubicBezTo>
                <a:cubicBezTo>
                  <a:pt x="838" y="46"/>
                  <a:pt x="848" y="46"/>
                  <a:pt x="853" y="47"/>
                </a:cubicBezTo>
                <a:cubicBezTo>
                  <a:pt x="855" y="46"/>
                  <a:pt x="860" y="47"/>
                  <a:pt x="863" y="47"/>
                </a:cubicBezTo>
                <a:close/>
                <a:moveTo>
                  <a:pt x="1279" y="100"/>
                </a:moveTo>
                <a:cubicBezTo>
                  <a:pt x="1276" y="98"/>
                  <a:pt x="1271" y="96"/>
                  <a:pt x="1270" y="96"/>
                </a:cubicBezTo>
                <a:cubicBezTo>
                  <a:pt x="1274" y="98"/>
                  <a:pt x="1277" y="99"/>
                  <a:pt x="1279" y="100"/>
                </a:cubicBezTo>
                <a:close/>
                <a:moveTo>
                  <a:pt x="688" y="39"/>
                </a:moveTo>
                <a:cubicBezTo>
                  <a:pt x="688" y="39"/>
                  <a:pt x="688" y="39"/>
                  <a:pt x="688" y="39"/>
                </a:cubicBezTo>
                <a:cubicBezTo>
                  <a:pt x="688" y="39"/>
                  <a:pt x="688" y="39"/>
                  <a:pt x="688" y="39"/>
                </a:cubicBezTo>
                <a:cubicBezTo>
                  <a:pt x="688" y="39"/>
                  <a:pt x="688" y="39"/>
                  <a:pt x="688" y="39"/>
                </a:cubicBezTo>
                <a:close/>
                <a:moveTo>
                  <a:pt x="688" y="46"/>
                </a:moveTo>
                <a:cubicBezTo>
                  <a:pt x="688" y="46"/>
                  <a:pt x="689" y="46"/>
                  <a:pt x="689" y="46"/>
                </a:cubicBezTo>
                <a:cubicBezTo>
                  <a:pt x="688" y="46"/>
                  <a:pt x="688" y="46"/>
                  <a:pt x="688" y="46"/>
                </a:cubicBezTo>
                <a:close/>
                <a:moveTo>
                  <a:pt x="769" y="37"/>
                </a:moveTo>
                <a:cubicBezTo>
                  <a:pt x="762" y="37"/>
                  <a:pt x="762" y="37"/>
                  <a:pt x="762" y="37"/>
                </a:cubicBezTo>
                <a:cubicBezTo>
                  <a:pt x="761" y="37"/>
                  <a:pt x="762" y="37"/>
                  <a:pt x="763" y="37"/>
                </a:cubicBezTo>
                <a:cubicBezTo>
                  <a:pt x="768" y="37"/>
                  <a:pt x="769" y="37"/>
                  <a:pt x="769" y="37"/>
                </a:cubicBezTo>
                <a:close/>
                <a:moveTo>
                  <a:pt x="923" y="41"/>
                </a:moveTo>
                <a:cubicBezTo>
                  <a:pt x="912" y="40"/>
                  <a:pt x="912" y="40"/>
                  <a:pt x="912" y="40"/>
                </a:cubicBezTo>
                <a:cubicBezTo>
                  <a:pt x="907" y="40"/>
                  <a:pt x="879" y="39"/>
                  <a:pt x="882" y="39"/>
                </a:cubicBezTo>
                <a:cubicBezTo>
                  <a:pt x="899" y="40"/>
                  <a:pt x="924" y="41"/>
                  <a:pt x="938" y="42"/>
                </a:cubicBezTo>
                <a:cubicBezTo>
                  <a:pt x="933" y="41"/>
                  <a:pt x="928" y="41"/>
                  <a:pt x="923" y="41"/>
                </a:cubicBezTo>
                <a:close/>
                <a:moveTo>
                  <a:pt x="926" y="46"/>
                </a:moveTo>
                <a:cubicBezTo>
                  <a:pt x="967" y="48"/>
                  <a:pt x="967" y="48"/>
                  <a:pt x="967" y="48"/>
                </a:cubicBezTo>
                <a:cubicBezTo>
                  <a:pt x="954" y="47"/>
                  <a:pt x="939" y="46"/>
                  <a:pt x="926" y="46"/>
                </a:cubicBezTo>
                <a:close/>
                <a:moveTo>
                  <a:pt x="683" y="48"/>
                </a:moveTo>
                <a:cubicBezTo>
                  <a:pt x="683" y="48"/>
                  <a:pt x="683" y="48"/>
                  <a:pt x="683" y="48"/>
                </a:cubicBezTo>
                <a:close/>
                <a:moveTo>
                  <a:pt x="985" y="52"/>
                </a:moveTo>
                <a:cubicBezTo>
                  <a:pt x="985" y="52"/>
                  <a:pt x="986" y="52"/>
                  <a:pt x="986" y="52"/>
                </a:cubicBezTo>
                <a:cubicBezTo>
                  <a:pt x="986" y="52"/>
                  <a:pt x="985" y="52"/>
                  <a:pt x="985" y="52"/>
                </a:cubicBezTo>
                <a:close/>
                <a:moveTo>
                  <a:pt x="687" y="40"/>
                </a:moveTo>
                <a:cubicBezTo>
                  <a:pt x="687" y="40"/>
                  <a:pt x="687" y="40"/>
                  <a:pt x="687" y="40"/>
                </a:cubicBezTo>
                <a:cubicBezTo>
                  <a:pt x="687" y="40"/>
                  <a:pt x="687" y="40"/>
                  <a:pt x="687" y="40"/>
                </a:cubicBezTo>
                <a:close/>
                <a:moveTo>
                  <a:pt x="687" y="41"/>
                </a:moveTo>
                <a:cubicBezTo>
                  <a:pt x="687" y="41"/>
                  <a:pt x="687" y="41"/>
                  <a:pt x="687" y="41"/>
                </a:cubicBezTo>
                <a:cubicBezTo>
                  <a:pt x="687" y="41"/>
                  <a:pt x="687" y="41"/>
                  <a:pt x="687" y="41"/>
                </a:cubicBezTo>
                <a:close/>
                <a:moveTo>
                  <a:pt x="689" y="38"/>
                </a:moveTo>
                <a:cubicBezTo>
                  <a:pt x="689" y="38"/>
                  <a:pt x="689" y="38"/>
                  <a:pt x="689" y="38"/>
                </a:cubicBezTo>
                <a:cubicBezTo>
                  <a:pt x="689" y="38"/>
                  <a:pt x="689" y="38"/>
                  <a:pt x="689" y="38"/>
                </a:cubicBezTo>
                <a:cubicBezTo>
                  <a:pt x="689" y="38"/>
                  <a:pt x="689" y="38"/>
                  <a:pt x="689" y="38"/>
                </a:cubicBezTo>
                <a:cubicBezTo>
                  <a:pt x="689" y="38"/>
                  <a:pt x="689" y="38"/>
                  <a:pt x="689" y="38"/>
                </a:cubicBezTo>
                <a:cubicBezTo>
                  <a:pt x="689" y="38"/>
                  <a:pt x="689" y="38"/>
                  <a:pt x="689" y="38"/>
                </a:cubicBezTo>
                <a:cubicBezTo>
                  <a:pt x="689" y="38"/>
                  <a:pt x="690" y="38"/>
                  <a:pt x="690" y="38"/>
                </a:cubicBezTo>
                <a:cubicBezTo>
                  <a:pt x="689" y="38"/>
                  <a:pt x="689" y="38"/>
                  <a:pt x="689" y="38"/>
                </a:cubicBezTo>
                <a:close/>
                <a:moveTo>
                  <a:pt x="689" y="45"/>
                </a:moveTo>
                <a:cubicBezTo>
                  <a:pt x="689" y="44"/>
                  <a:pt x="689" y="45"/>
                  <a:pt x="689" y="45"/>
                </a:cubicBezTo>
                <a:cubicBezTo>
                  <a:pt x="689" y="45"/>
                  <a:pt x="689" y="45"/>
                  <a:pt x="689" y="45"/>
                </a:cubicBezTo>
                <a:close/>
                <a:moveTo>
                  <a:pt x="688" y="39"/>
                </a:moveTo>
                <a:cubicBezTo>
                  <a:pt x="688" y="39"/>
                  <a:pt x="687" y="38"/>
                  <a:pt x="687" y="39"/>
                </a:cubicBezTo>
                <a:cubicBezTo>
                  <a:pt x="687" y="39"/>
                  <a:pt x="688" y="39"/>
                  <a:pt x="688" y="39"/>
                </a:cubicBezTo>
                <a:close/>
                <a:moveTo>
                  <a:pt x="688" y="41"/>
                </a:moveTo>
                <a:cubicBezTo>
                  <a:pt x="688" y="41"/>
                  <a:pt x="688" y="41"/>
                  <a:pt x="688" y="41"/>
                </a:cubicBezTo>
                <a:cubicBezTo>
                  <a:pt x="688" y="41"/>
                  <a:pt x="688" y="41"/>
                  <a:pt x="688" y="41"/>
                </a:cubicBezTo>
                <a:cubicBezTo>
                  <a:pt x="687" y="41"/>
                  <a:pt x="688" y="41"/>
                  <a:pt x="688" y="41"/>
                </a:cubicBezTo>
                <a:close/>
                <a:moveTo>
                  <a:pt x="699" y="40"/>
                </a:moveTo>
                <a:cubicBezTo>
                  <a:pt x="689" y="41"/>
                  <a:pt x="689" y="41"/>
                  <a:pt x="689" y="41"/>
                </a:cubicBezTo>
                <a:cubicBezTo>
                  <a:pt x="689" y="41"/>
                  <a:pt x="688" y="41"/>
                  <a:pt x="688" y="41"/>
                </a:cubicBezTo>
                <a:cubicBezTo>
                  <a:pt x="688" y="41"/>
                  <a:pt x="689" y="41"/>
                  <a:pt x="689" y="41"/>
                </a:cubicBezTo>
                <a:cubicBezTo>
                  <a:pt x="689" y="41"/>
                  <a:pt x="689" y="41"/>
                  <a:pt x="689" y="41"/>
                </a:cubicBezTo>
                <a:lnTo>
                  <a:pt x="699" y="40"/>
                </a:lnTo>
                <a:close/>
                <a:moveTo>
                  <a:pt x="688" y="41"/>
                </a:moveTo>
                <a:cubicBezTo>
                  <a:pt x="688" y="41"/>
                  <a:pt x="688" y="41"/>
                  <a:pt x="688" y="41"/>
                </a:cubicBezTo>
                <a:cubicBezTo>
                  <a:pt x="688" y="41"/>
                  <a:pt x="688" y="41"/>
                  <a:pt x="688" y="41"/>
                </a:cubicBezTo>
                <a:cubicBezTo>
                  <a:pt x="688" y="41"/>
                  <a:pt x="688" y="41"/>
                  <a:pt x="688" y="41"/>
                </a:cubicBezTo>
                <a:close/>
              </a:path>
            </a:pathLst>
          </a:custGeom>
          <a:gradFill flip="none" rotWithShape="1">
            <a:gsLst>
              <a:gs pos="0">
                <a:schemeClr val="bg1">
                  <a:lumMod val="95000"/>
                  <a:lumOff val="5000"/>
                </a:schemeClr>
              </a:gs>
              <a:gs pos="46000">
                <a:srgbClr val="FFFF00">
                  <a:lumMod val="81000"/>
                  <a:lumOff val="19000"/>
                </a:srgbClr>
              </a:gs>
              <a:gs pos="100000">
                <a:schemeClr val="bg1">
                  <a:lumMod val="75000"/>
                  <a:lumOff val="25000"/>
                </a:schemeClr>
              </a:gs>
            </a:gsLst>
            <a:path path="circle">
              <a:fillToRect l="50000" t="130000" r="50000" b="-30000"/>
            </a:path>
            <a:tileRect/>
          </a:gradFill>
          <a:ln>
            <a:noFill/>
          </a:ln>
          <a:effectLst>
            <a:outerShdw blurRad="508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3" name="TextBox 2"/>
          <p:cNvSpPr txBox="1"/>
          <p:nvPr/>
        </p:nvSpPr>
        <p:spPr>
          <a:xfrm>
            <a:off x="533400" y="1828800"/>
            <a:ext cx="8229600" cy="2677656"/>
          </a:xfrm>
          <a:prstGeom prst="rect">
            <a:avLst/>
          </a:prstGeom>
          <a:noFill/>
        </p:spPr>
        <p:txBody>
          <a:bodyPr wrap="square" rtlCol="0">
            <a:spAutoFit/>
          </a:bodyPr>
          <a:lstStyle/>
          <a:p>
            <a:r>
              <a:rPr lang="en-US" sz="2400" dirty="0" smtClean="0"/>
              <a:t>Such events may occur due to mismatch between the NSW and the BW. A special forced L1A trigger (at a level of </a:t>
            </a:r>
            <a:r>
              <a:rPr lang="en-US" sz="2400" dirty="0" smtClean="0"/>
              <a:t>few </a:t>
            </a:r>
            <a:r>
              <a:rPr lang="en-US" sz="2400" dirty="0" smtClean="0"/>
              <a:t>1</a:t>
            </a:r>
            <a:r>
              <a:rPr lang="en-US" sz="2400" dirty="0" smtClean="0"/>
              <a:t>0 </a:t>
            </a:r>
            <a:r>
              <a:rPr lang="en-US" sz="2400" dirty="0" smtClean="0"/>
              <a:t>Hz) for events in which no other L1A is </a:t>
            </a:r>
            <a:r>
              <a:rPr lang="en-US" sz="2400" dirty="0" smtClean="0"/>
              <a:t>issued, </a:t>
            </a:r>
            <a:r>
              <a:rPr lang="en-US" sz="2400" dirty="0" smtClean="0"/>
              <a:t>but having a sTGC, MM trigger </a:t>
            </a:r>
            <a:r>
              <a:rPr lang="en-US" sz="2400" dirty="0" smtClean="0"/>
              <a:t>(or even a  sTGC </a:t>
            </a:r>
            <a:r>
              <a:rPr lang="en-US" sz="2400" smtClean="0"/>
              <a:t>pad trigger) will </a:t>
            </a:r>
            <a:r>
              <a:rPr lang="en-US" sz="2400" dirty="0" smtClean="0"/>
              <a:t>be implemented. Such </a:t>
            </a:r>
            <a:r>
              <a:rPr lang="en-US" sz="2400" dirty="0" smtClean="0"/>
              <a:t>“forced L1A” events </a:t>
            </a:r>
            <a:r>
              <a:rPr lang="en-US" sz="2400" dirty="0" smtClean="0"/>
              <a:t>will be studied and an attempt to figure out the circumstances will be done.</a:t>
            </a:r>
          </a:p>
          <a:p>
            <a:endParaRPr lang="en-US" sz="2400" dirty="0"/>
          </a:p>
        </p:txBody>
      </p:sp>
    </p:spTree>
    <p:extLst>
      <p:ext uri="{BB962C8B-B14F-4D97-AF65-F5344CB8AC3E}">
        <p14:creationId xmlns:p14="http://schemas.microsoft.com/office/powerpoint/2010/main" val="10232773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533400"/>
            <a:ext cx="8229600" cy="584775"/>
          </a:xfrm>
          <a:prstGeom prst="rect">
            <a:avLst/>
          </a:prstGeom>
        </p:spPr>
        <p:txBody>
          <a:bodyPr wrap="square">
            <a:spAutoFit/>
          </a:bodyPr>
          <a:lstStyle/>
          <a:p>
            <a:pPr algn="ctr"/>
            <a:r>
              <a:rPr lang="en-US" sz="3200" b="1" dirty="0" smtClean="0">
                <a:latin typeface="Calibri" panose="020F0502020204030204" pitchFamily="34" charset="0"/>
                <a:ea typeface="Calibri" panose="020F0502020204030204" pitchFamily="34" charset="0"/>
                <a:cs typeface="Arial" panose="020B0604020202020204" pitchFamily="34" charset="0"/>
              </a:rPr>
              <a:t>The sTGC-Only Case</a:t>
            </a:r>
            <a:endParaRPr lang="en-US" sz="3200" dirty="0">
              <a:latin typeface="Calibri" panose="020F0502020204030204" pitchFamily="34" charset="0"/>
              <a:ea typeface="Calibri" panose="020F0502020204030204" pitchFamily="34" charset="0"/>
              <a:cs typeface="Arial" panose="020B0604020202020204" pitchFamily="34" charset="0"/>
            </a:endParaRPr>
          </a:p>
        </p:txBody>
      </p:sp>
      <p:sp>
        <p:nvSpPr>
          <p:cNvPr id="6" name="Rounded Rectangle 5"/>
          <p:cNvSpPr/>
          <p:nvPr/>
        </p:nvSpPr>
        <p:spPr>
          <a:xfrm>
            <a:off x="76200" y="76200"/>
            <a:ext cx="8991600" cy="6705600"/>
          </a:xfrm>
          <a:prstGeom prst="round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502"/>
          <p:cNvSpPr>
            <a:spLocks noEditPoints="1"/>
          </p:cNvSpPr>
          <p:nvPr/>
        </p:nvSpPr>
        <p:spPr bwMode="auto">
          <a:xfrm flipH="1">
            <a:off x="152397" y="228600"/>
            <a:ext cx="8915402" cy="1143000"/>
          </a:xfrm>
          <a:custGeom>
            <a:avLst/>
            <a:gdLst>
              <a:gd name="T0" fmla="*/ 685 w 1319"/>
              <a:gd name="T1" fmla="*/ 39 h 237"/>
              <a:gd name="T2" fmla="*/ 684 w 1319"/>
              <a:gd name="T3" fmla="*/ 48 h 237"/>
              <a:gd name="T4" fmla="*/ 686 w 1319"/>
              <a:gd name="T5" fmla="*/ 40 h 237"/>
              <a:gd name="T6" fmla="*/ 689 w 1319"/>
              <a:gd name="T7" fmla="*/ 38 h 237"/>
              <a:gd name="T8" fmla="*/ 1030 w 1319"/>
              <a:gd name="T9" fmla="*/ 43 h 237"/>
              <a:gd name="T10" fmla="*/ 1319 w 1319"/>
              <a:gd name="T11" fmla="*/ 126 h 237"/>
              <a:gd name="T12" fmla="*/ 1278 w 1319"/>
              <a:gd name="T13" fmla="*/ 85 h 237"/>
              <a:gd name="T14" fmla="*/ 1098 w 1319"/>
              <a:gd name="T15" fmla="*/ 53 h 237"/>
              <a:gd name="T16" fmla="*/ 927 w 1319"/>
              <a:gd name="T17" fmla="*/ 38 h 237"/>
              <a:gd name="T18" fmla="*/ 835 w 1319"/>
              <a:gd name="T19" fmla="*/ 36 h 237"/>
              <a:gd name="T20" fmla="*/ 809 w 1319"/>
              <a:gd name="T21" fmla="*/ 36 h 237"/>
              <a:gd name="T22" fmla="*/ 927 w 1319"/>
              <a:gd name="T23" fmla="*/ 39 h 237"/>
              <a:gd name="T24" fmla="*/ 906 w 1319"/>
              <a:gd name="T25" fmla="*/ 40 h 237"/>
              <a:gd name="T26" fmla="*/ 954 w 1319"/>
              <a:gd name="T27" fmla="*/ 43 h 237"/>
              <a:gd name="T28" fmla="*/ 718 w 1319"/>
              <a:gd name="T29" fmla="*/ 40 h 237"/>
              <a:gd name="T30" fmla="*/ 1084 w 1319"/>
              <a:gd name="T31" fmla="*/ 57 h 237"/>
              <a:gd name="T32" fmla="*/ 954 w 1319"/>
              <a:gd name="T33" fmla="*/ 48 h 237"/>
              <a:gd name="T34" fmla="*/ 688 w 1319"/>
              <a:gd name="T35" fmla="*/ 45 h 237"/>
              <a:gd name="T36" fmla="*/ 692 w 1319"/>
              <a:gd name="T37" fmla="*/ 45 h 237"/>
              <a:gd name="T38" fmla="*/ 941 w 1319"/>
              <a:gd name="T39" fmla="*/ 49 h 237"/>
              <a:gd name="T40" fmla="*/ 1142 w 1319"/>
              <a:gd name="T41" fmla="*/ 69 h 237"/>
              <a:gd name="T42" fmla="*/ 1291 w 1319"/>
              <a:gd name="T43" fmla="*/ 105 h 237"/>
              <a:gd name="T44" fmla="*/ 1300 w 1319"/>
              <a:gd name="T45" fmla="*/ 134 h 237"/>
              <a:gd name="T46" fmla="*/ 1171 w 1319"/>
              <a:gd name="T47" fmla="*/ 185 h 237"/>
              <a:gd name="T48" fmla="*/ 765 w 1319"/>
              <a:gd name="T49" fmla="*/ 221 h 237"/>
              <a:gd name="T50" fmla="*/ 244 w 1319"/>
              <a:gd name="T51" fmla="*/ 206 h 237"/>
              <a:gd name="T52" fmla="*/ 14 w 1319"/>
              <a:gd name="T53" fmla="*/ 149 h 237"/>
              <a:gd name="T54" fmla="*/ 350 w 1319"/>
              <a:gd name="T55" fmla="*/ 42 h 237"/>
              <a:gd name="T56" fmla="*/ 774 w 1319"/>
              <a:gd name="T57" fmla="*/ 16 h 237"/>
              <a:gd name="T58" fmla="*/ 1123 w 1319"/>
              <a:gd name="T59" fmla="*/ 36 h 237"/>
              <a:gd name="T60" fmla="*/ 1130 w 1319"/>
              <a:gd name="T61" fmla="*/ 38 h 237"/>
              <a:gd name="T62" fmla="*/ 1137 w 1319"/>
              <a:gd name="T63" fmla="*/ 38 h 237"/>
              <a:gd name="T64" fmla="*/ 1144 w 1319"/>
              <a:gd name="T65" fmla="*/ 33 h 237"/>
              <a:gd name="T66" fmla="*/ 1143 w 1319"/>
              <a:gd name="T67" fmla="*/ 25 h 237"/>
              <a:gd name="T68" fmla="*/ 1137 w 1319"/>
              <a:gd name="T69" fmla="*/ 20 h 237"/>
              <a:gd name="T70" fmla="*/ 1131 w 1319"/>
              <a:gd name="T71" fmla="*/ 19 h 237"/>
              <a:gd name="T72" fmla="*/ 1122 w 1319"/>
              <a:gd name="T73" fmla="*/ 19 h 237"/>
              <a:gd name="T74" fmla="*/ 920 w 1319"/>
              <a:gd name="T75" fmla="*/ 2 h 237"/>
              <a:gd name="T76" fmla="*/ 750 w 1319"/>
              <a:gd name="T77" fmla="*/ 1 h 237"/>
              <a:gd name="T78" fmla="*/ 385 w 1319"/>
              <a:gd name="T79" fmla="*/ 23 h 237"/>
              <a:gd name="T80" fmla="*/ 65 w 1319"/>
              <a:gd name="T81" fmla="*/ 94 h 237"/>
              <a:gd name="T82" fmla="*/ 7 w 1319"/>
              <a:gd name="T83" fmla="*/ 168 h 237"/>
              <a:gd name="T84" fmla="*/ 158 w 1319"/>
              <a:gd name="T85" fmla="*/ 212 h 237"/>
              <a:gd name="T86" fmla="*/ 992 w 1319"/>
              <a:gd name="T87" fmla="*/ 223 h 237"/>
              <a:gd name="T88" fmla="*/ 1284 w 1319"/>
              <a:gd name="T89" fmla="*/ 161 h 237"/>
              <a:gd name="T90" fmla="*/ 1319 w 1319"/>
              <a:gd name="T91" fmla="*/ 126 h 237"/>
              <a:gd name="T92" fmla="*/ 985 w 1319"/>
              <a:gd name="T93" fmla="*/ 52 h 237"/>
              <a:gd name="T94" fmla="*/ 688 w 1319"/>
              <a:gd name="T95" fmla="*/ 44 h 237"/>
              <a:gd name="T96" fmla="*/ 1041 w 1319"/>
              <a:gd name="T97" fmla="*/ 46 h 237"/>
              <a:gd name="T98" fmla="*/ 688 w 1319"/>
              <a:gd name="T99" fmla="*/ 45 h 237"/>
              <a:gd name="T100" fmla="*/ 1270 w 1319"/>
              <a:gd name="T101" fmla="*/ 96 h 237"/>
              <a:gd name="T102" fmla="*/ 688 w 1319"/>
              <a:gd name="T103" fmla="*/ 46 h 237"/>
              <a:gd name="T104" fmla="*/ 769 w 1319"/>
              <a:gd name="T105" fmla="*/ 37 h 237"/>
              <a:gd name="T106" fmla="*/ 926 w 1319"/>
              <a:gd name="T107" fmla="*/ 46 h 237"/>
              <a:gd name="T108" fmla="*/ 986 w 1319"/>
              <a:gd name="T109" fmla="*/ 52 h 237"/>
              <a:gd name="T110" fmla="*/ 687 w 1319"/>
              <a:gd name="T111" fmla="*/ 41 h 237"/>
              <a:gd name="T112" fmla="*/ 689 w 1319"/>
              <a:gd name="T113" fmla="*/ 38 h 237"/>
              <a:gd name="T114" fmla="*/ 689 w 1319"/>
              <a:gd name="T115" fmla="*/ 45 h 237"/>
              <a:gd name="T116" fmla="*/ 688 w 1319"/>
              <a:gd name="T117" fmla="*/ 41 h 237"/>
              <a:gd name="T118" fmla="*/ 689 w 1319"/>
              <a:gd name="T119" fmla="*/ 41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19" h="237">
                <a:moveTo>
                  <a:pt x="686" y="40"/>
                </a:moveTo>
                <a:cubicBezTo>
                  <a:pt x="686" y="40"/>
                  <a:pt x="686" y="40"/>
                  <a:pt x="686" y="40"/>
                </a:cubicBezTo>
                <a:cubicBezTo>
                  <a:pt x="686" y="40"/>
                  <a:pt x="685" y="40"/>
                  <a:pt x="684" y="40"/>
                </a:cubicBezTo>
                <a:cubicBezTo>
                  <a:pt x="684" y="40"/>
                  <a:pt x="684" y="40"/>
                  <a:pt x="684" y="40"/>
                </a:cubicBezTo>
                <a:cubicBezTo>
                  <a:pt x="684" y="40"/>
                  <a:pt x="684" y="40"/>
                  <a:pt x="683" y="40"/>
                </a:cubicBezTo>
                <a:cubicBezTo>
                  <a:pt x="684" y="39"/>
                  <a:pt x="685" y="40"/>
                  <a:pt x="685" y="39"/>
                </a:cubicBezTo>
                <a:cubicBezTo>
                  <a:pt x="685" y="39"/>
                  <a:pt x="685" y="39"/>
                  <a:pt x="685" y="39"/>
                </a:cubicBezTo>
                <a:cubicBezTo>
                  <a:pt x="686" y="39"/>
                  <a:pt x="687" y="39"/>
                  <a:pt x="688" y="39"/>
                </a:cubicBezTo>
                <a:cubicBezTo>
                  <a:pt x="687" y="40"/>
                  <a:pt x="686" y="39"/>
                  <a:pt x="686" y="40"/>
                </a:cubicBezTo>
                <a:close/>
                <a:moveTo>
                  <a:pt x="684" y="48"/>
                </a:moveTo>
                <a:cubicBezTo>
                  <a:pt x="685" y="48"/>
                  <a:pt x="685" y="48"/>
                  <a:pt x="685" y="48"/>
                </a:cubicBezTo>
                <a:cubicBezTo>
                  <a:pt x="685" y="48"/>
                  <a:pt x="684" y="48"/>
                  <a:pt x="684" y="48"/>
                </a:cubicBezTo>
                <a:close/>
                <a:moveTo>
                  <a:pt x="685" y="46"/>
                </a:moveTo>
                <a:cubicBezTo>
                  <a:pt x="685" y="46"/>
                  <a:pt x="685" y="46"/>
                  <a:pt x="685" y="46"/>
                </a:cubicBezTo>
                <a:cubicBezTo>
                  <a:pt x="685" y="46"/>
                  <a:pt x="685" y="46"/>
                  <a:pt x="685" y="46"/>
                </a:cubicBezTo>
                <a:close/>
                <a:moveTo>
                  <a:pt x="686" y="40"/>
                </a:moveTo>
                <a:cubicBezTo>
                  <a:pt x="686" y="40"/>
                  <a:pt x="687" y="40"/>
                  <a:pt x="687" y="40"/>
                </a:cubicBezTo>
                <a:cubicBezTo>
                  <a:pt x="686" y="40"/>
                  <a:pt x="686" y="40"/>
                  <a:pt x="686" y="40"/>
                </a:cubicBezTo>
                <a:cubicBezTo>
                  <a:pt x="686" y="40"/>
                  <a:pt x="686" y="40"/>
                  <a:pt x="686" y="40"/>
                </a:cubicBezTo>
                <a:close/>
                <a:moveTo>
                  <a:pt x="686" y="43"/>
                </a:moveTo>
                <a:cubicBezTo>
                  <a:pt x="686" y="44"/>
                  <a:pt x="686" y="43"/>
                  <a:pt x="686" y="43"/>
                </a:cubicBezTo>
                <a:close/>
                <a:moveTo>
                  <a:pt x="689" y="38"/>
                </a:moveTo>
                <a:cubicBezTo>
                  <a:pt x="688" y="38"/>
                  <a:pt x="688" y="38"/>
                  <a:pt x="688" y="39"/>
                </a:cubicBezTo>
                <a:cubicBezTo>
                  <a:pt x="688" y="39"/>
                  <a:pt x="689" y="39"/>
                  <a:pt x="689" y="38"/>
                </a:cubicBezTo>
                <a:close/>
                <a:moveTo>
                  <a:pt x="685" y="46"/>
                </a:moveTo>
                <a:cubicBezTo>
                  <a:pt x="685" y="46"/>
                  <a:pt x="685" y="46"/>
                  <a:pt x="685" y="46"/>
                </a:cubicBezTo>
                <a:close/>
                <a:moveTo>
                  <a:pt x="685" y="45"/>
                </a:moveTo>
                <a:cubicBezTo>
                  <a:pt x="685" y="45"/>
                  <a:pt x="685" y="45"/>
                  <a:pt x="685" y="45"/>
                </a:cubicBezTo>
                <a:cubicBezTo>
                  <a:pt x="685" y="45"/>
                  <a:pt x="685" y="45"/>
                  <a:pt x="685" y="45"/>
                </a:cubicBezTo>
                <a:close/>
                <a:moveTo>
                  <a:pt x="1030" y="43"/>
                </a:moveTo>
                <a:cubicBezTo>
                  <a:pt x="1023" y="42"/>
                  <a:pt x="1012" y="41"/>
                  <a:pt x="1009" y="41"/>
                </a:cubicBezTo>
                <a:cubicBezTo>
                  <a:pt x="1019" y="42"/>
                  <a:pt x="1026" y="43"/>
                  <a:pt x="1030" y="43"/>
                </a:cubicBezTo>
                <a:close/>
                <a:moveTo>
                  <a:pt x="1122" y="54"/>
                </a:moveTo>
                <a:cubicBezTo>
                  <a:pt x="1109" y="53"/>
                  <a:pt x="1109" y="53"/>
                  <a:pt x="1109" y="53"/>
                </a:cubicBezTo>
                <a:cubicBezTo>
                  <a:pt x="1108" y="53"/>
                  <a:pt x="1118" y="54"/>
                  <a:pt x="1122" y="54"/>
                </a:cubicBezTo>
                <a:close/>
                <a:moveTo>
                  <a:pt x="1319" y="126"/>
                </a:moveTo>
                <a:cubicBezTo>
                  <a:pt x="1319" y="125"/>
                  <a:pt x="1319" y="125"/>
                  <a:pt x="1319" y="125"/>
                </a:cubicBezTo>
                <a:cubicBezTo>
                  <a:pt x="1319" y="124"/>
                  <a:pt x="1319" y="124"/>
                  <a:pt x="1319" y="124"/>
                </a:cubicBezTo>
                <a:cubicBezTo>
                  <a:pt x="1319" y="118"/>
                  <a:pt x="1316" y="112"/>
                  <a:pt x="1313" y="108"/>
                </a:cubicBezTo>
                <a:cubicBezTo>
                  <a:pt x="1309" y="103"/>
                  <a:pt x="1305" y="100"/>
                  <a:pt x="1301" y="97"/>
                </a:cubicBezTo>
                <a:cubicBezTo>
                  <a:pt x="1293" y="91"/>
                  <a:pt x="1285" y="88"/>
                  <a:pt x="1279" y="86"/>
                </a:cubicBezTo>
                <a:cubicBezTo>
                  <a:pt x="1280" y="86"/>
                  <a:pt x="1280" y="86"/>
                  <a:pt x="1278" y="85"/>
                </a:cubicBezTo>
                <a:cubicBezTo>
                  <a:pt x="1272" y="83"/>
                  <a:pt x="1269" y="82"/>
                  <a:pt x="1262" y="80"/>
                </a:cubicBezTo>
                <a:cubicBezTo>
                  <a:pt x="1239" y="73"/>
                  <a:pt x="1219" y="70"/>
                  <a:pt x="1199" y="67"/>
                </a:cubicBezTo>
                <a:cubicBezTo>
                  <a:pt x="1180" y="64"/>
                  <a:pt x="1162" y="61"/>
                  <a:pt x="1142" y="58"/>
                </a:cubicBezTo>
                <a:cubicBezTo>
                  <a:pt x="1137" y="58"/>
                  <a:pt x="1123" y="55"/>
                  <a:pt x="1119" y="55"/>
                </a:cubicBezTo>
                <a:cubicBezTo>
                  <a:pt x="1126" y="56"/>
                  <a:pt x="1135" y="57"/>
                  <a:pt x="1134" y="57"/>
                </a:cubicBezTo>
                <a:cubicBezTo>
                  <a:pt x="1122" y="56"/>
                  <a:pt x="1106" y="54"/>
                  <a:pt x="1098" y="53"/>
                </a:cubicBezTo>
                <a:cubicBezTo>
                  <a:pt x="1083" y="51"/>
                  <a:pt x="1076" y="50"/>
                  <a:pt x="1062" y="49"/>
                </a:cubicBezTo>
                <a:cubicBezTo>
                  <a:pt x="1059" y="48"/>
                  <a:pt x="1065" y="49"/>
                  <a:pt x="1058" y="48"/>
                </a:cubicBezTo>
                <a:cubicBezTo>
                  <a:pt x="1037" y="46"/>
                  <a:pt x="1027" y="45"/>
                  <a:pt x="1008" y="43"/>
                </a:cubicBezTo>
                <a:cubicBezTo>
                  <a:pt x="1003" y="43"/>
                  <a:pt x="980" y="41"/>
                  <a:pt x="974" y="41"/>
                </a:cubicBezTo>
                <a:cubicBezTo>
                  <a:pt x="968" y="40"/>
                  <a:pt x="980" y="41"/>
                  <a:pt x="975" y="41"/>
                </a:cubicBezTo>
                <a:cubicBezTo>
                  <a:pt x="927" y="38"/>
                  <a:pt x="927" y="38"/>
                  <a:pt x="927" y="38"/>
                </a:cubicBezTo>
                <a:cubicBezTo>
                  <a:pt x="923" y="38"/>
                  <a:pt x="920" y="38"/>
                  <a:pt x="914" y="38"/>
                </a:cubicBezTo>
                <a:cubicBezTo>
                  <a:pt x="909" y="37"/>
                  <a:pt x="915" y="37"/>
                  <a:pt x="908" y="37"/>
                </a:cubicBezTo>
                <a:cubicBezTo>
                  <a:pt x="902" y="37"/>
                  <a:pt x="913" y="38"/>
                  <a:pt x="912" y="38"/>
                </a:cubicBezTo>
                <a:cubicBezTo>
                  <a:pt x="903" y="37"/>
                  <a:pt x="905" y="38"/>
                  <a:pt x="900" y="38"/>
                </a:cubicBezTo>
                <a:cubicBezTo>
                  <a:pt x="888" y="37"/>
                  <a:pt x="880" y="37"/>
                  <a:pt x="869" y="37"/>
                </a:cubicBezTo>
                <a:cubicBezTo>
                  <a:pt x="835" y="36"/>
                  <a:pt x="835" y="36"/>
                  <a:pt x="835" y="36"/>
                </a:cubicBezTo>
                <a:cubicBezTo>
                  <a:pt x="811" y="36"/>
                  <a:pt x="811" y="36"/>
                  <a:pt x="811" y="36"/>
                </a:cubicBezTo>
                <a:cubicBezTo>
                  <a:pt x="786" y="36"/>
                  <a:pt x="786" y="36"/>
                  <a:pt x="786" y="36"/>
                </a:cubicBezTo>
                <a:cubicBezTo>
                  <a:pt x="781" y="36"/>
                  <a:pt x="790" y="36"/>
                  <a:pt x="782" y="36"/>
                </a:cubicBezTo>
                <a:cubicBezTo>
                  <a:pt x="749" y="36"/>
                  <a:pt x="716" y="37"/>
                  <a:pt x="692" y="38"/>
                </a:cubicBezTo>
                <a:cubicBezTo>
                  <a:pt x="729" y="36"/>
                  <a:pt x="757" y="36"/>
                  <a:pt x="790" y="36"/>
                </a:cubicBezTo>
                <a:cubicBezTo>
                  <a:pt x="795" y="36"/>
                  <a:pt x="804" y="36"/>
                  <a:pt x="809" y="36"/>
                </a:cubicBezTo>
                <a:cubicBezTo>
                  <a:pt x="811" y="36"/>
                  <a:pt x="804" y="36"/>
                  <a:pt x="811" y="36"/>
                </a:cubicBezTo>
                <a:cubicBezTo>
                  <a:pt x="818" y="36"/>
                  <a:pt x="818" y="36"/>
                  <a:pt x="818" y="36"/>
                </a:cubicBezTo>
                <a:cubicBezTo>
                  <a:pt x="814" y="36"/>
                  <a:pt x="821" y="36"/>
                  <a:pt x="823" y="37"/>
                </a:cubicBezTo>
                <a:cubicBezTo>
                  <a:pt x="851" y="37"/>
                  <a:pt x="873" y="37"/>
                  <a:pt x="898" y="38"/>
                </a:cubicBezTo>
                <a:cubicBezTo>
                  <a:pt x="902" y="38"/>
                  <a:pt x="894" y="38"/>
                  <a:pt x="900" y="38"/>
                </a:cubicBezTo>
                <a:cubicBezTo>
                  <a:pt x="927" y="39"/>
                  <a:pt x="927" y="39"/>
                  <a:pt x="927" y="39"/>
                </a:cubicBezTo>
                <a:cubicBezTo>
                  <a:pt x="930" y="40"/>
                  <a:pt x="937" y="40"/>
                  <a:pt x="933" y="40"/>
                </a:cubicBezTo>
                <a:cubicBezTo>
                  <a:pt x="901" y="38"/>
                  <a:pt x="856" y="37"/>
                  <a:pt x="817" y="37"/>
                </a:cubicBezTo>
                <a:cubicBezTo>
                  <a:pt x="806" y="37"/>
                  <a:pt x="793" y="37"/>
                  <a:pt x="787" y="37"/>
                </a:cubicBezTo>
                <a:cubicBezTo>
                  <a:pt x="804" y="37"/>
                  <a:pt x="818" y="37"/>
                  <a:pt x="833" y="38"/>
                </a:cubicBezTo>
                <a:cubicBezTo>
                  <a:pt x="853" y="38"/>
                  <a:pt x="874" y="38"/>
                  <a:pt x="893" y="39"/>
                </a:cubicBezTo>
                <a:cubicBezTo>
                  <a:pt x="906" y="40"/>
                  <a:pt x="906" y="40"/>
                  <a:pt x="906" y="40"/>
                </a:cubicBezTo>
                <a:cubicBezTo>
                  <a:pt x="920" y="40"/>
                  <a:pt x="920" y="40"/>
                  <a:pt x="920" y="40"/>
                </a:cubicBezTo>
                <a:cubicBezTo>
                  <a:pt x="929" y="41"/>
                  <a:pt x="929" y="41"/>
                  <a:pt x="929" y="41"/>
                </a:cubicBezTo>
                <a:cubicBezTo>
                  <a:pt x="937" y="41"/>
                  <a:pt x="944" y="41"/>
                  <a:pt x="953" y="42"/>
                </a:cubicBezTo>
                <a:cubicBezTo>
                  <a:pt x="968" y="43"/>
                  <a:pt x="983" y="44"/>
                  <a:pt x="999" y="46"/>
                </a:cubicBezTo>
                <a:cubicBezTo>
                  <a:pt x="1002" y="46"/>
                  <a:pt x="1001" y="46"/>
                  <a:pt x="997" y="46"/>
                </a:cubicBezTo>
                <a:cubicBezTo>
                  <a:pt x="977" y="44"/>
                  <a:pt x="974" y="44"/>
                  <a:pt x="954" y="43"/>
                </a:cubicBezTo>
                <a:cubicBezTo>
                  <a:pt x="956" y="43"/>
                  <a:pt x="958" y="43"/>
                  <a:pt x="957" y="43"/>
                </a:cubicBezTo>
                <a:cubicBezTo>
                  <a:pt x="951" y="43"/>
                  <a:pt x="949" y="42"/>
                  <a:pt x="945" y="42"/>
                </a:cubicBezTo>
                <a:cubicBezTo>
                  <a:pt x="960" y="43"/>
                  <a:pt x="958" y="43"/>
                  <a:pt x="953" y="43"/>
                </a:cubicBezTo>
                <a:cubicBezTo>
                  <a:pt x="916" y="41"/>
                  <a:pt x="870" y="39"/>
                  <a:pt x="840" y="39"/>
                </a:cubicBezTo>
                <a:cubicBezTo>
                  <a:pt x="836" y="39"/>
                  <a:pt x="834" y="39"/>
                  <a:pt x="829" y="39"/>
                </a:cubicBezTo>
                <a:cubicBezTo>
                  <a:pt x="794" y="38"/>
                  <a:pt x="755" y="38"/>
                  <a:pt x="718" y="40"/>
                </a:cubicBezTo>
                <a:cubicBezTo>
                  <a:pt x="761" y="39"/>
                  <a:pt x="805" y="38"/>
                  <a:pt x="854" y="39"/>
                </a:cubicBezTo>
                <a:cubicBezTo>
                  <a:pt x="856" y="39"/>
                  <a:pt x="854" y="39"/>
                  <a:pt x="859" y="40"/>
                </a:cubicBezTo>
                <a:cubicBezTo>
                  <a:pt x="880" y="40"/>
                  <a:pt x="904" y="41"/>
                  <a:pt x="920" y="42"/>
                </a:cubicBezTo>
                <a:cubicBezTo>
                  <a:pt x="941" y="44"/>
                  <a:pt x="941" y="44"/>
                  <a:pt x="941" y="44"/>
                </a:cubicBezTo>
                <a:cubicBezTo>
                  <a:pt x="993" y="47"/>
                  <a:pt x="1030" y="51"/>
                  <a:pt x="1079" y="57"/>
                </a:cubicBezTo>
                <a:cubicBezTo>
                  <a:pt x="1079" y="57"/>
                  <a:pt x="1082" y="57"/>
                  <a:pt x="1084" y="57"/>
                </a:cubicBezTo>
                <a:cubicBezTo>
                  <a:pt x="1073" y="57"/>
                  <a:pt x="1073" y="57"/>
                  <a:pt x="1073" y="57"/>
                </a:cubicBezTo>
                <a:cubicBezTo>
                  <a:pt x="1049" y="54"/>
                  <a:pt x="1049" y="54"/>
                  <a:pt x="1049" y="54"/>
                </a:cubicBezTo>
                <a:cubicBezTo>
                  <a:pt x="1008" y="50"/>
                  <a:pt x="950" y="45"/>
                  <a:pt x="898" y="43"/>
                </a:cubicBezTo>
                <a:cubicBezTo>
                  <a:pt x="892" y="43"/>
                  <a:pt x="897" y="43"/>
                  <a:pt x="901" y="44"/>
                </a:cubicBezTo>
                <a:cubicBezTo>
                  <a:pt x="926" y="45"/>
                  <a:pt x="948" y="46"/>
                  <a:pt x="975" y="48"/>
                </a:cubicBezTo>
                <a:cubicBezTo>
                  <a:pt x="984" y="50"/>
                  <a:pt x="974" y="49"/>
                  <a:pt x="954" y="48"/>
                </a:cubicBezTo>
                <a:cubicBezTo>
                  <a:pt x="937" y="47"/>
                  <a:pt x="914" y="45"/>
                  <a:pt x="893" y="45"/>
                </a:cubicBezTo>
                <a:cubicBezTo>
                  <a:pt x="871" y="44"/>
                  <a:pt x="851" y="43"/>
                  <a:pt x="841" y="43"/>
                </a:cubicBezTo>
                <a:cubicBezTo>
                  <a:pt x="791" y="42"/>
                  <a:pt x="742" y="43"/>
                  <a:pt x="693" y="45"/>
                </a:cubicBezTo>
                <a:cubicBezTo>
                  <a:pt x="689" y="45"/>
                  <a:pt x="689" y="45"/>
                  <a:pt x="689" y="45"/>
                </a:cubicBezTo>
                <a:cubicBezTo>
                  <a:pt x="689" y="45"/>
                  <a:pt x="689" y="45"/>
                  <a:pt x="689" y="45"/>
                </a:cubicBezTo>
                <a:cubicBezTo>
                  <a:pt x="688" y="45"/>
                  <a:pt x="688" y="45"/>
                  <a:pt x="688" y="45"/>
                </a:cubicBezTo>
                <a:cubicBezTo>
                  <a:pt x="686" y="45"/>
                  <a:pt x="686" y="45"/>
                  <a:pt x="686" y="45"/>
                </a:cubicBezTo>
                <a:cubicBezTo>
                  <a:pt x="686" y="45"/>
                  <a:pt x="687" y="45"/>
                  <a:pt x="688" y="45"/>
                </a:cubicBezTo>
                <a:cubicBezTo>
                  <a:pt x="689" y="45"/>
                  <a:pt x="689" y="45"/>
                  <a:pt x="689" y="45"/>
                </a:cubicBezTo>
                <a:cubicBezTo>
                  <a:pt x="689" y="45"/>
                  <a:pt x="689" y="45"/>
                  <a:pt x="689" y="45"/>
                </a:cubicBezTo>
                <a:cubicBezTo>
                  <a:pt x="689" y="45"/>
                  <a:pt x="689" y="45"/>
                  <a:pt x="689" y="45"/>
                </a:cubicBezTo>
                <a:cubicBezTo>
                  <a:pt x="692" y="45"/>
                  <a:pt x="692" y="45"/>
                  <a:pt x="692" y="45"/>
                </a:cubicBezTo>
                <a:cubicBezTo>
                  <a:pt x="701" y="45"/>
                  <a:pt x="701" y="45"/>
                  <a:pt x="701" y="45"/>
                </a:cubicBezTo>
                <a:cubicBezTo>
                  <a:pt x="701" y="45"/>
                  <a:pt x="703" y="44"/>
                  <a:pt x="707" y="44"/>
                </a:cubicBezTo>
                <a:cubicBezTo>
                  <a:pt x="756" y="43"/>
                  <a:pt x="811" y="43"/>
                  <a:pt x="855" y="43"/>
                </a:cubicBezTo>
                <a:cubicBezTo>
                  <a:pt x="873" y="44"/>
                  <a:pt x="908" y="45"/>
                  <a:pt x="926" y="47"/>
                </a:cubicBezTo>
                <a:cubicBezTo>
                  <a:pt x="922" y="47"/>
                  <a:pt x="907" y="46"/>
                  <a:pt x="888" y="46"/>
                </a:cubicBezTo>
                <a:cubicBezTo>
                  <a:pt x="907" y="46"/>
                  <a:pt x="925" y="48"/>
                  <a:pt x="941" y="49"/>
                </a:cubicBezTo>
                <a:cubicBezTo>
                  <a:pt x="955" y="49"/>
                  <a:pt x="978" y="51"/>
                  <a:pt x="985" y="52"/>
                </a:cubicBezTo>
                <a:cubicBezTo>
                  <a:pt x="986" y="52"/>
                  <a:pt x="984" y="52"/>
                  <a:pt x="985" y="52"/>
                </a:cubicBezTo>
                <a:cubicBezTo>
                  <a:pt x="986" y="52"/>
                  <a:pt x="996" y="53"/>
                  <a:pt x="997" y="53"/>
                </a:cubicBezTo>
                <a:cubicBezTo>
                  <a:pt x="1004" y="53"/>
                  <a:pt x="1003" y="53"/>
                  <a:pt x="1011" y="54"/>
                </a:cubicBezTo>
                <a:cubicBezTo>
                  <a:pt x="1022" y="55"/>
                  <a:pt x="1022" y="55"/>
                  <a:pt x="1029" y="56"/>
                </a:cubicBezTo>
                <a:cubicBezTo>
                  <a:pt x="1067" y="59"/>
                  <a:pt x="1104" y="64"/>
                  <a:pt x="1142" y="69"/>
                </a:cubicBezTo>
                <a:cubicBezTo>
                  <a:pt x="1154" y="71"/>
                  <a:pt x="1154" y="71"/>
                  <a:pt x="1154" y="71"/>
                </a:cubicBezTo>
                <a:cubicBezTo>
                  <a:pt x="1158" y="72"/>
                  <a:pt x="1155" y="72"/>
                  <a:pt x="1159" y="72"/>
                </a:cubicBezTo>
                <a:cubicBezTo>
                  <a:pt x="1162" y="73"/>
                  <a:pt x="1161" y="72"/>
                  <a:pt x="1165" y="73"/>
                </a:cubicBezTo>
                <a:cubicBezTo>
                  <a:pt x="1179" y="75"/>
                  <a:pt x="1196" y="78"/>
                  <a:pt x="1211" y="81"/>
                </a:cubicBezTo>
                <a:cubicBezTo>
                  <a:pt x="1229" y="84"/>
                  <a:pt x="1249" y="88"/>
                  <a:pt x="1267" y="94"/>
                </a:cubicBezTo>
                <a:cubicBezTo>
                  <a:pt x="1275" y="97"/>
                  <a:pt x="1284" y="101"/>
                  <a:pt x="1291" y="105"/>
                </a:cubicBezTo>
                <a:cubicBezTo>
                  <a:pt x="1298" y="109"/>
                  <a:pt x="1303" y="114"/>
                  <a:pt x="1305" y="119"/>
                </a:cubicBezTo>
                <a:cubicBezTo>
                  <a:pt x="1306" y="122"/>
                  <a:pt x="1306" y="121"/>
                  <a:pt x="1306" y="121"/>
                </a:cubicBezTo>
                <a:cubicBezTo>
                  <a:pt x="1306" y="121"/>
                  <a:pt x="1306" y="121"/>
                  <a:pt x="1307" y="124"/>
                </a:cubicBezTo>
                <a:cubicBezTo>
                  <a:pt x="1307" y="125"/>
                  <a:pt x="1307" y="126"/>
                  <a:pt x="1307" y="126"/>
                </a:cubicBezTo>
                <a:cubicBezTo>
                  <a:pt x="1307" y="127"/>
                  <a:pt x="1306" y="127"/>
                  <a:pt x="1306" y="128"/>
                </a:cubicBezTo>
                <a:cubicBezTo>
                  <a:pt x="1304" y="130"/>
                  <a:pt x="1302" y="132"/>
                  <a:pt x="1300" y="134"/>
                </a:cubicBezTo>
                <a:cubicBezTo>
                  <a:pt x="1296" y="138"/>
                  <a:pt x="1291" y="142"/>
                  <a:pt x="1285" y="145"/>
                </a:cubicBezTo>
                <a:cubicBezTo>
                  <a:pt x="1274" y="152"/>
                  <a:pt x="1262" y="158"/>
                  <a:pt x="1250" y="163"/>
                </a:cubicBezTo>
                <a:cubicBezTo>
                  <a:pt x="1247" y="164"/>
                  <a:pt x="1244" y="165"/>
                  <a:pt x="1241" y="166"/>
                </a:cubicBezTo>
                <a:cubicBezTo>
                  <a:pt x="1231" y="169"/>
                  <a:pt x="1231" y="169"/>
                  <a:pt x="1231" y="169"/>
                </a:cubicBezTo>
                <a:cubicBezTo>
                  <a:pt x="1224" y="171"/>
                  <a:pt x="1218" y="173"/>
                  <a:pt x="1211" y="175"/>
                </a:cubicBezTo>
                <a:cubicBezTo>
                  <a:pt x="1198" y="178"/>
                  <a:pt x="1184" y="182"/>
                  <a:pt x="1171" y="185"/>
                </a:cubicBezTo>
                <a:cubicBezTo>
                  <a:pt x="1167" y="186"/>
                  <a:pt x="1170" y="185"/>
                  <a:pt x="1164" y="186"/>
                </a:cubicBezTo>
                <a:cubicBezTo>
                  <a:pt x="1156" y="188"/>
                  <a:pt x="1158" y="188"/>
                  <a:pt x="1152" y="189"/>
                </a:cubicBezTo>
                <a:cubicBezTo>
                  <a:pt x="1147" y="190"/>
                  <a:pt x="1144" y="191"/>
                  <a:pt x="1141" y="191"/>
                </a:cubicBezTo>
                <a:cubicBezTo>
                  <a:pt x="1110" y="197"/>
                  <a:pt x="1078" y="201"/>
                  <a:pt x="1045" y="205"/>
                </a:cubicBezTo>
                <a:cubicBezTo>
                  <a:pt x="1013" y="208"/>
                  <a:pt x="980" y="210"/>
                  <a:pt x="947" y="213"/>
                </a:cubicBezTo>
                <a:cubicBezTo>
                  <a:pt x="885" y="217"/>
                  <a:pt x="823" y="220"/>
                  <a:pt x="765" y="221"/>
                </a:cubicBezTo>
                <a:cubicBezTo>
                  <a:pt x="719" y="222"/>
                  <a:pt x="675" y="223"/>
                  <a:pt x="633" y="222"/>
                </a:cubicBezTo>
                <a:cubicBezTo>
                  <a:pt x="578" y="222"/>
                  <a:pt x="530" y="221"/>
                  <a:pt x="478" y="219"/>
                </a:cubicBezTo>
                <a:cubicBezTo>
                  <a:pt x="441" y="218"/>
                  <a:pt x="400" y="216"/>
                  <a:pt x="368" y="214"/>
                </a:cubicBezTo>
                <a:cubicBezTo>
                  <a:pt x="350" y="214"/>
                  <a:pt x="350" y="214"/>
                  <a:pt x="350" y="214"/>
                </a:cubicBezTo>
                <a:cubicBezTo>
                  <a:pt x="321" y="212"/>
                  <a:pt x="321" y="212"/>
                  <a:pt x="321" y="212"/>
                </a:cubicBezTo>
                <a:cubicBezTo>
                  <a:pt x="296" y="210"/>
                  <a:pt x="270" y="209"/>
                  <a:pt x="244" y="206"/>
                </a:cubicBezTo>
                <a:cubicBezTo>
                  <a:pt x="215" y="204"/>
                  <a:pt x="188" y="201"/>
                  <a:pt x="160" y="198"/>
                </a:cubicBezTo>
                <a:cubicBezTo>
                  <a:pt x="144" y="196"/>
                  <a:pt x="129" y="194"/>
                  <a:pt x="114" y="191"/>
                </a:cubicBezTo>
                <a:cubicBezTo>
                  <a:pt x="103" y="189"/>
                  <a:pt x="93" y="187"/>
                  <a:pt x="82" y="185"/>
                </a:cubicBezTo>
                <a:cubicBezTo>
                  <a:pt x="68" y="182"/>
                  <a:pt x="53" y="178"/>
                  <a:pt x="40" y="172"/>
                </a:cubicBezTo>
                <a:cubicBezTo>
                  <a:pt x="33" y="170"/>
                  <a:pt x="26" y="166"/>
                  <a:pt x="22" y="163"/>
                </a:cubicBezTo>
                <a:cubicBezTo>
                  <a:pt x="17" y="159"/>
                  <a:pt x="14" y="154"/>
                  <a:pt x="14" y="149"/>
                </a:cubicBezTo>
                <a:cubicBezTo>
                  <a:pt x="14" y="144"/>
                  <a:pt x="19" y="137"/>
                  <a:pt x="26" y="131"/>
                </a:cubicBezTo>
                <a:cubicBezTo>
                  <a:pt x="33" y="126"/>
                  <a:pt x="41" y="121"/>
                  <a:pt x="50" y="117"/>
                </a:cubicBezTo>
                <a:cubicBezTo>
                  <a:pt x="67" y="108"/>
                  <a:pt x="85" y="101"/>
                  <a:pt x="103" y="95"/>
                </a:cubicBezTo>
                <a:cubicBezTo>
                  <a:pt x="144" y="82"/>
                  <a:pt x="195" y="70"/>
                  <a:pt x="235" y="61"/>
                </a:cubicBezTo>
                <a:cubicBezTo>
                  <a:pt x="268" y="55"/>
                  <a:pt x="302" y="49"/>
                  <a:pt x="340" y="44"/>
                </a:cubicBezTo>
                <a:cubicBezTo>
                  <a:pt x="350" y="42"/>
                  <a:pt x="350" y="42"/>
                  <a:pt x="350" y="42"/>
                </a:cubicBezTo>
                <a:cubicBezTo>
                  <a:pt x="407" y="35"/>
                  <a:pt x="471" y="28"/>
                  <a:pt x="517" y="25"/>
                </a:cubicBezTo>
                <a:cubicBezTo>
                  <a:pt x="534" y="24"/>
                  <a:pt x="549" y="23"/>
                  <a:pt x="565" y="22"/>
                </a:cubicBezTo>
                <a:cubicBezTo>
                  <a:pt x="583" y="21"/>
                  <a:pt x="599" y="20"/>
                  <a:pt x="616" y="19"/>
                </a:cubicBezTo>
                <a:cubicBezTo>
                  <a:pt x="632" y="19"/>
                  <a:pt x="632" y="19"/>
                  <a:pt x="632" y="19"/>
                </a:cubicBezTo>
                <a:cubicBezTo>
                  <a:pt x="649" y="18"/>
                  <a:pt x="666" y="17"/>
                  <a:pt x="684" y="17"/>
                </a:cubicBezTo>
                <a:cubicBezTo>
                  <a:pt x="712" y="16"/>
                  <a:pt x="742" y="16"/>
                  <a:pt x="774" y="16"/>
                </a:cubicBezTo>
                <a:cubicBezTo>
                  <a:pt x="799" y="16"/>
                  <a:pt x="836" y="16"/>
                  <a:pt x="864" y="16"/>
                </a:cubicBezTo>
                <a:cubicBezTo>
                  <a:pt x="912" y="18"/>
                  <a:pt x="961" y="19"/>
                  <a:pt x="1010" y="23"/>
                </a:cubicBezTo>
                <a:cubicBezTo>
                  <a:pt x="1026" y="24"/>
                  <a:pt x="1041" y="26"/>
                  <a:pt x="1058" y="27"/>
                </a:cubicBezTo>
                <a:cubicBezTo>
                  <a:pt x="1075" y="29"/>
                  <a:pt x="1096" y="31"/>
                  <a:pt x="1117" y="35"/>
                </a:cubicBezTo>
                <a:cubicBezTo>
                  <a:pt x="1123" y="36"/>
                  <a:pt x="1123" y="36"/>
                  <a:pt x="1123" y="36"/>
                </a:cubicBezTo>
                <a:cubicBezTo>
                  <a:pt x="1123" y="36"/>
                  <a:pt x="1123" y="36"/>
                  <a:pt x="1123" y="36"/>
                </a:cubicBezTo>
                <a:cubicBezTo>
                  <a:pt x="1124" y="36"/>
                  <a:pt x="1124" y="36"/>
                  <a:pt x="1124" y="36"/>
                </a:cubicBezTo>
                <a:cubicBezTo>
                  <a:pt x="1125" y="36"/>
                  <a:pt x="1125" y="36"/>
                  <a:pt x="1125" y="36"/>
                </a:cubicBezTo>
                <a:cubicBezTo>
                  <a:pt x="1125" y="36"/>
                  <a:pt x="1127" y="36"/>
                  <a:pt x="1127" y="37"/>
                </a:cubicBezTo>
                <a:cubicBezTo>
                  <a:pt x="1127" y="38"/>
                  <a:pt x="1128" y="36"/>
                  <a:pt x="1129" y="37"/>
                </a:cubicBezTo>
                <a:cubicBezTo>
                  <a:pt x="1129" y="37"/>
                  <a:pt x="1129" y="37"/>
                  <a:pt x="1129" y="38"/>
                </a:cubicBezTo>
                <a:cubicBezTo>
                  <a:pt x="1129" y="38"/>
                  <a:pt x="1129" y="38"/>
                  <a:pt x="1130" y="38"/>
                </a:cubicBezTo>
                <a:cubicBezTo>
                  <a:pt x="1130" y="38"/>
                  <a:pt x="1130" y="39"/>
                  <a:pt x="1131" y="39"/>
                </a:cubicBezTo>
                <a:cubicBezTo>
                  <a:pt x="1131" y="39"/>
                  <a:pt x="1131" y="39"/>
                  <a:pt x="1131" y="39"/>
                </a:cubicBezTo>
                <a:cubicBezTo>
                  <a:pt x="1132" y="39"/>
                  <a:pt x="1132" y="39"/>
                  <a:pt x="1133" y="39"/>
                </a:cubicBezTo>
                <a:cubicBezTo>
                  <a:pt x="1133" y="39"/>
                  <a:pt x="1134" y="39"/>
                  <a:pt x="1134" y="39"/>
                </a:cubicBezTo>
                <a:cubicBezTo>
                  <a:pt x="1135" y="39"/>
                  <a:pt x="1135" y="39"/>
                  <a:pt x="1135" y="39"/>
                </a:cubicBezTo>
                <a:cubicBezTo>
                  <a:pt x="1136" y="39"/>
                  <a:pt x="1136" y="39"/>
                  <a:pt x="1137" y="38"/>
                </a:cubicBezTo>
                <a:cubicBezTo>
                  <a:pt x="1137" y="38"/>
                  <a:pt x="1138" y="38"/>
                  <a:pt x="1138" y="38"/>
                </a:cubicBezTo>
                <a:cubicBezTo>
                  <a:pt x="1138" y="38"/>
                  <a:pt x="1139" y="38"/>
                  <a:pt x="1139" y="38"/>
                </a:cubicBezTo>
                <a:cubicBezTo>
                  <a:pt x="1140" y="37"/>
                  <a:pt x="1141" y="36"/>
                  <a:pt x="1142" y="36"/>
                </a:cubicBezTo>
                <a:cubicBezTo>
                  <a:pt x="1142" y="36"/>
                  <a:pt x="1142" y="35"/>
                  <a:pt x="1143" y="35"/>
                </a:cubicBezTo>
                <a:cubicBezTo>
                  <a:pt x="1143" y="35"/>
                  <a:pt x="1143" y="35"/>
                  <a:pt x="1143" y="35"/>
                </a:cubicBezTo>
                <a:cubicBezTo>
                  <a:pt x="1143" y="34"/>
                  <a:pt x="1143" y="33"/>
                  <a:pt x="1144" y="33"/>
                </a:cubicBezTo>
                <a:cubicBezTo>
                  <a:pt x="1144" y="33"/>
                  <a:pt x="1144" y="33"/>
                  <a:pt x="1144" y="33"/>
                </a:cubicBezTo>
                <a:cubicBezTo>
                  <a:pt x="1144" y="32"/>
                  <a:pt x="1144" y="31"/>
                  <a:pt x="1144" y="30"/>
                </a:cubicBezTo>
                <a:cubicBezTo>
                  <a:pt x="1144" y="29"/>
                  <a:pt x="1144" y="28"/>
                  <a:pt x="1144" y="28"/>
                </a:cubicBezTo>
                <a:cubicBezTo>
                  <a:pt x="1144" y="28"/>
                  <a:pt x="1144" y="27"/>
                  <a:pt x="1144" y="27"/>
                </a:cubicBezTo>
                <a:cubicBezTo>
                  <a:pt x="1144" y="26"/>
                  <a:pt x="1143" y="26"/>
                  <a:pt x="1143" y="26"/>
                </a:cubicBezTo>
                <a:cubicBezTo>
                  <a:pt x="1143" y="25"/>
                  <a:pt x="1143" y="25"/>
                  <a:pt x="1143" y="25"/>
                </a:cubicBezTo>
                <a:cubicBezTo>
                  <a:pt x="1143" y="25"/>
                  <a:pt x="1142" y="24"/>
                  <a:pt x="1142" y="24"/>
                </a:cubicBezTo>
                <a:cubicBezTo>
                  <a:pt x="1142" y="24"/>
                  <a:pt x="1142" y="24"/>
                  <a:pt x="1142" y="24"/>
                </a:cubicBezTo>
                <a:cubicBezTo>
                  <a:pt x="1141" y="23"/>
                  <a:pt x="1141" y="22"/>
                  <a:pt x="1140" y="22"/>
                </a:cubicBezTo>
                <a:cubicBezTo>
                  <a:pt x="1140" y="22"/>
                  <a:pt x="1139" y="21"/>
                  <a:pt x="1139" y="21"/>
                </a:cubicBezTo>
                <a:cubicBezTo>
                  <a:pt x="1138" y="21"/>
                  <a:pt x="1137" y="21"/>
                  <a:pt x="1137" y="20"/>
                </a:cubicBezTo>
                <a:cubicBezTo>
                  <a:pt x="1137" y="20"/>
                  <a:pt x="1137" y="20"/>
                  <a:pt x="1137" y="20"/>
                </a:cubicBezTo>
                <a:cubicBezTo>
                  <a:pt x="1137" y="20"/>
                  <a:pt x="1136" y="20"/>
                  <a:pt x="1136" y="20"/>
                </a:cubicBezTo>
                <a:cubicBezTo>
                  <a:pt x="1136" y="20"/>
                  <a:pt x="1135" y="20"/>
                  <a:pt x="1135" y="20"/>
                </a:cubicBezTo>
                <a:cubicBezTo>
                  <a:pt x="1135" y="20"/>
                  <a:pt x="1134" y="19"/>
                  <a:pt x="1134" y="19"/>
                </a:cubicBezTo>
                <a:cubicBezTo>
                  <a:pt x="1134" y="19"/>
                  <a:pt x="1134" y="20"/>
                  <a:pt x="1133" y="20"/>
                </a:cubicBezTo>
                <a:cubicBezTo>
                  <a:pt x="1133" y="20"/>
                  <a:pt x="1132" y="19"/>
                  <a:pt x="1132" y="19"/>
                </a:cubicBezTo>
                <a:cubicBezTo>
                  <a:pt x="1131" y="19"/>
                  <a:pt x="1131" y="19"/>
                  <a:pt x="1131" y="19"/>
                </a:cubicBezTo>
                <a:cubicBezTo>
                  <a:pt x="1131" y="19"/>
                  <a:pt x="1130" y="19"/>
                  <a:pt x="1130" y="20"/>
                </a:cubicBezTo>
                <a:cubicBezTo>
                  <a:pt x="1130" y="20"/>
                  <a:pt x="1128" y="19"/>
                  <a:pt x="1127" y="20"/>
                </a:cubicBezTo>
                <a:cubicBezTo>
                  <a:pt x="1127" y="19"/>
                  <a:pt x="1127" y="19"/>
                  <a:pt x="1126" y="19"/>
                </a:cubicBezTo>
                <a:cubicBezTo>
                  <a:pt x="1126" y="19"/>
                  <a:pt x="1126" y="19"/>
                  <a:pt x="1126" y="19"/>
                </a:cubicBezTo>
                <a:cubicBezTo>
                  <a:pt x="1126" y="19"/>
                  <a:pt x="1126" y="19"/>
                  <a:pt x="1126" y="19"/>
                </a:cubicBezTo>
                <a:cubicBezTo>
                  <a:pt x="1122" y="19"/>
                  <a:pt x="1122" y="19"/>
                  <a:pt x="1122" y="19"/>
                </a:cubicBezTo>
                <a:cubicBezTo>
                  <a:pt x="1103" y="16"/>
                  <a:pt x="1103" y="16"/>
                  <a:pt x="1103" y="16"/>
                </a:cubicBezTo>
                <a:cubicBezTo>
                  <a:pt x="1098" y="15"/>
                  <a:pt x="1092" y="15"/>
                  <a:pt x="1087" y="14"/>
                </a:cubicBezTo>
                <a:cubicBezTo>
                  <a:pt x="1078" y="13"/>
                  <a:pt x="1067" y="12"/>
                  <a:pt x="1056" y="11"/>
                </a:cubicBezTo>
                <a:cubicBezTo>
                  <a:pt x="1037" y="9"/>
                  <a:pt x="1021" y="8"/>
                  <a:pt x="1005" y="7"/>
                </a:cubicBezTo>
                <a:cubicBezTo>
                  <a:pt x="981" y="5"/>
                  <a:pt x="964" y="4"/>
                  <a:pt x="944" y="3"/>
                </a:cubicBezTo>
                <a:cubicBezTo>
                  <a:pt x="920" y="2"/>
                  <a:pt x="920" y="2"/>
                  <a:pt x="920" y="2"/>
                </a:cubicBezTo>
                <a:cubicBezTo>
                  <a:pt x="898" y="2"/>
                  <a:pt x="898" y="2"/>
                  <a:pt x="898" y="2"/>
                </a:cubicBezTo>
                <a:cubicBezTo>
                  <a:pt x="875" y="1"/>
                  <a:pt x="875" y="1"/>
                  <a:pt x="875" y="1"/>
                </a:cubicBezTo>
                <a:cubicBezTo>
                  <a:pt x="860" y="1"/>
                  <a:pt x="860" y="1"/>
                  <a:pt x="860" y="1"/>
                </a:cubicBezTo>
                <a:cubicBezTo>
                  <a:pt x="844" y="0"/>
                  <a:pt x="844" y="0"/>
                  <a:pt x="844" y="0"/>
                </a:cubicBezTo>
                <a:cubicBezTo>
                  <a:pt x="824" y="0"/>
                  <a:pt x="824" y="0"/>
                  <a:pt x="824" y="0"/>
                </a:cubicBezTo>
                <a:cubicBezTo>
                  <a:pt x="800" y="0"/>
                  <a:pt x="773" y="0"/>
                  <a:pt x="750" y="1"/>
                </a:cubicBezTo>
                <a:cubicBezTo>
                  <a:pt x="708" y="1"/>
                  <a:pt x="671" y="2"/>
                  <a:pt x="622" y="4"/>
                </a:cubicBezTo>
                <a:cubicBezTo>
                  <a:pt x="587" y="6"/>
                  <a:pt x="587" y="6"/>
                  <a:pt x="587" y="6"/>
                </a:cubicBezTo>
                <a:cubicBezTo>
                  <a:pt x="584" y="6"/>
                  <a:pt x="584" y="6"/>
                  <a:pt x="580" y="6"/>
                </a:cubicBezTo>
                <a:cubicBezTo>
                  <a:pt x="554" y="7"/>
                  <a:pt x="527" y="10"/>
                  <a:pt x="500" y="11"/>
                </a:cubicBezTo>
                <a:cubicBezTo>
                  <a:pt x="497" y="12"/>
                  <a:pt x="497" y="12"/>
                  <a:pt x="497" y="12"/>
                </a:cubicBezTo>
                <a:cubicBezTo>
                  <a:pt x="460" y="14"/>
                  <a:pt x="414" y="19"/>
                  <a:pt x="385" y="23"/>
                </a:cubicBezTo>
                <a:cubicBezTo>
                  <a:pt x="363" y="25"/>
                  <a:pt x="337" y="29"/>
                  <a:pt x="309" y="33"/>
                </a:cubicBezTo>
                <a:cubicBezTo>
                  <a:pt x="297" y="35"/>
                  <a:pt x="284" y="37"/>
                  <a:pt x="272" y="39"/>
                </a:cubicBezTo>
                <a:cubicBezTo>
                  <a:pt x="249" y="44"/>
                  <a:pt x="218" y="50"/>
                  <a:pt x="196" y="55"/>
                </a:cubicBezTo>
                <a:cubicBezTo>
                  <a:pt x="176" y="60"/>
                  <a:pt x="176" y="60"/>
                  <a:pt x="176" y="60"/>
                </a:cubicBezTo>
                <a:cubicBezTo>
                  <a:pt x="164" y="63"/>
                  <a:pt x="152" y="66"/>
                  <a:pt x="139" y="69"/>
                </a:cubicBezTo>
                <a:cubicBezTo>
                  <a:pt x="115" y="76"/>
                  <a:pt x="89" y="84"/>
                  <a:pt x="65" y="94"/>
                </a:cubicBezTo>
                <a:cubicBezTo>
                  <a:pt x="53" y="99"/>
                  <a:pt x="41" y="104"/>
                  <a:pt x="30" y="111"/>
                </a:cubicBezTo>
                <a:cubicBezTo>
                  <a:pt x="25" y="114"/>
                  <a:pt x="19" y="118"/>
                  <a:pt x="15" y="122"/>
                </a:cubicBezTo>
                <a:cubicBezTo>
                  <a:pt x="10" y="127"/>
                  <a:pt x="5" y="131"/>
                  <a:pt x="2" y="138"/>
                </a:cubicBezTo>
                <a:cubicBezTo>
                  <a:pt x="1" y="142"/>
                  <a:pt x="0" y="146"/>
                  <a:pt x="0" y="151"/>
                </a:cubicBezTo>
                <a:cubicBezTo>
                  <a:pt x="0" y="155"/>
                  <a:pt x="1" y="159"/>
                  <a:pt x="3" y="163"/>
                </a:cubicBezTo>
                <a:cubicBezTo>
                  <a:pt x="4" y="165"/>
                  <a:pt x="6" y="166"/>
                  <a:pt x="7" y="168"/>
                </a:cubicBezTo>
                <a:cubicBezTo>
                  <a:pt x="8" y="169"/>
                  <a:pt x="10" y="171"/>
                  <a:pt x="11" y="172"/>
                </a:cubicBezTo>
                <a:cubicBezTo>
                  <a:pt x="14" y="175"/>
                  <a:pt x="17" y="177"/>
                  <a:pt x="21" y="179"/>
                </a:cubicBezTo>
                <a:cubicBezTo>
                  <a:pt x="33" y="186"/>
                  <a:pt x="45" y="190"/>
                  <a:pt x="58" y="193"/>
                </a:cubicBezTo>
                <a:cubicBezTo>
                  <a:pt x="70" y="197"/>
                  <a:pt x="83" y="200"/>
                  <a:pt x="95" y="202"/>
                </a:cubicBezTo>
                <a:cubicBezTo>
                  <a:pt x="101" y="203"/>
                  <a:pt x="108" y="204"/>
                  <a:pt x="113" y="205"/>
                </a:cubicBezTo>
                <a:cubicBezTo>
                  <a:pt x="128" y="208"/>
                  <a:pt x="142" y="210"/>
                  <a:pt x="158" y="212"/>
                </a:cubicBezTo>
                <a:cubicBezTo>
                  <a:pt x="197" y="217"/>
                  <a:pt x="236" y="220"/>
                  <a:pt x="272" y="223"/>
                </a:cubicBezTo>
                <a:cubicBezTo>
                  <a:pt x="318" y="226"/>
                  <a:pt x="386" y="230"/>
                  <a:pt x="440" y="232"/>
                </a:cubicBezTo>
                <a:cubicBezTo>
                  <a:pt x="452" y="232"/>
                  <a:pt x="464" y="233"/>
                  <a:pt x="476" y="233"/>
                </a:cubicBezTo>
                <a:cubicBezTo>
                  <a:pt x="515" y="234"/>
                  <a:pt x="564" y="235"/>
                  <a:pt x="605" y="236"/>
                </a:cubicBezTo>
                <a:cubicBezTo>
                  <a:pt x="690" y="237"/>
                  <a:pt x="777" y="235"/>
                  <a:pt x="863" y="231"/>
                </a:cubicBezTo>
                <a:cubicBezTo>
                  <a:pt x="906" y="229"/>
                  <a:pt x="950" y="227"/>
                  <a:pt x="992" y="223"/>
                </a:cubicBezTo>
                <a:cubicBezTo>
                  <a:pt x="1035" y="220"/>
                  <a:pt x="1078" y="216"/>
                  <a:pt x="1120" y="209"/>
                </a:cubicBezTo>
                <a:cubicBezTo>
                  <a:pt x="1133" y="207"/>
                  <a:pt x="1153" y="203"/>
                  <a:pt x="1164" y="200"/>
                </a:cubicBezTo>
                <a:cubicBezTo>
                  <a:pt x="1167" y="200"/>
                  <a:pt x="1174" y="198"/>
                  <a:pt x="1180" y="197"/>
                </a:cubicBezTo>
                <a:cubicBezTo>
                  <a:pt x="1201" y="191"/>
                  <a:pt x="1226" y="184"/>
                  <a:pt x="1252" y="176"/>
                </a:cubicBezTo>
                <a:cubicBezTo>
                  <a:pt x="1259" y="174"/>
                  <a:pt x="1274" y="167"/>
                  <a:pt x="1282" y="162"/>
                </a:cubicBezTo>
                <a:cubicBezTo>
                  <a:pt x="1286" y="160"/>
                  <a:pt x="1277" y="165"/>
                  <a:pt x="1284" y="161"/>
                </a:cubicBezTo>
                <a:cubicBezTo>
                  <a:pt x="1288" y="159"/>
                  <a:pt x="1294" y="155"/>
                  <a:pt x="1301" y="150"/>
                </a:cubicBezTo>
                <a:cubicBezTo>
                  <a:pt x="1304" y="148"/>
                  <a:pt x="1308" y="145"/>
                  <a:pt x="1311" y="141"/>
                </a:cubicBezTo>
                <a:cubicBezTo>
                  <a:pt x="1313" y="139"/>
                  <a:pt x="1315" y="137"/>
                  <a:pt x="1317" y="134"/>
                </a:cubicBezTo>
                <a:cubicBezTo>
                  <a:pt x="1317" y="133"/>
                  <a:pt x="1318" y="132"/>
                  <a:pt x="1319" y="130"/>
                </a:cubicBezTo>
                <a:cubicBezTo>
                  <a:pt x="1319" y="129"/>
                  <a:pt x="1319" y="128"/>
                  <a:pt x="1319" y="127"/>
                </a:cubicBezTo>
                <a:cubicBezTo>
                  <a:pt x="1319" y="126"/>
                  <a:pt x="1319" y="126"/>
                  <a:pt x="1319" y="126"/>
                </a:cubicBezTo>
                <a:close/>
                <a:moveTo>
                  <a:pt x="1104" y="52"/>
                </a:moveTo>
                <a:cubicBezTo>
                  <a:pt x="1102" y="51"/>
                  <a:pt x="1092" y="50"/>
                  <a:pt x="1091" y="50"/>
                </a:cubicBezTo>
                <a:cubicBezTo>
                  <a:pt x="1095" y="50"/>
                  <a:pt x="1103" y="52"/>
                  <a:pt x="1104" y="52"/>
                </a:cubicBezTo>
                <a:close/>
                <a:moveTo>
                  <a:pt x="985" y="52"/>
                </a:moveTo>
                <a:cubicBezTo>
                  <a:pt x="985" y="52"/>
                  <a:pt x="985" y="52"/>
                  <a:pt x="985" y="52"/>
                </a:cubicBezTo>
                <a:cubicBezTo>
                  <a:pt x="985" y="52"/>
                  <a:pt x="985" y="52"/>
                  <a:pt x="985" y="52"/>
                </a:cubicBezTo>
                <a:close/>
                <a:moveTo>
                  <a:pt x="689" y="44"/>
                </a:moveTo>
                <a:cubicBezTo>
                  <a:pt x="689" y="43"/>
                  <a:pt x="688" y="44"/>
                  <a:pt x="688" y="43"/>
                </a:cubicBezTo>
                <a:cubicBezTo>
                  <a:pt x="689" y="43"/>
                  <a:pt x="689" y="43"/>
                  <a:pt x="689" y="43"/>
                </a:cubicBezTo>
                <a:cubicBezTo>
                  <a:pt x="689" y="43"/>
                  <a:pt x="687" y="43"/>
                  <a:pt x="687" y="43"/>
                </a:cubicBezTo>
                <a:cubicBezTo>
                  <a:pt x="687" y="43"/>
                  <a:pt x="688" y="44"/>
                  <a:pt x="688" y="43"/>
                </a:cubicBezTo>
                <a:cubicBezTo>
                  <a:pt x="688" y="43"/>
                  <a:pt x="688" y="43"/>
                  <a:pt x="688" y="44"/>
                </a:cubicBezTo>
                <a:cubicBezTo>
                  <a:pt x="688" y="44"/>
                  <a:pt x="688" y="43"/>
                  <a:pt x="688" y="43"/>
                </a:cubicBezTo>
                <a:cubicBezTo>
                  <a:pt x="688" y="44"/>
                  <a:pt x="688" y="44"/>
                  <a:pt x="688" y="44"/>
                </a:cubicBezTo>
                <a:cubicBezTo>
                  <a:pt x="689" y="44"/>
                  <a:pt x="689" y="44"/>
                  <a:pt x="689" y="44"/>
                </a:cubicBezTo>
                <a:close/>
                <a:moveTo>
                  <a:pt x="1041" y="46"/>
                </a:moveTo>
                <a:cubicBezTo>
                  <a:pt x="1044" y="47"/>
                  <a:pt x="1051" y="47"/>
                  <a:pt x="1053" y="48"/>
                </a:cubicBezTo>
                <a:cubicBezTo>
                  <a:pt x="1049" y="47"/>
                  <a:pt x="1042" y="46"/>
                  <a:pt x="1041" y="46"/>
                </a:cubicBezTo>
                <a:close/>
                <a:moveTo>
                  <a:pt x="689" y="39"/>
                </a:moveTo>
                <a:cubicBezTo>
                  <a:pt x="689" y="39"/>
                  <a:pt x="688" y="39"/>
                  <a:pt x="688" y="39"/>
                </a:cubicBezTo>
                <a:cubicBezTo>
                  <a:pt x="689" y="39"/>
                  <a:pt x="689" y="39"/>
                  <a:pt x="689" y="39"/>
                </a:cubicBezTo>
                <a:close/>
                <a:moveTo>
                  <a:pt x="688" y="45"/>
                </a:moveTo>
                <a:cubicBezTo>
                  <a:pt x="688" y="45"/>
                  <a:pt x="688" y="45"/>
                  <a:pt x="687" y="45"/>
                </a:cubicBezTo>
                <a:cubicBezTo>
                  <a:pt x="688" y="45"/>
                  <a:pt x="688" y="45"/>
                  <a:pt x="688" y="45"/>
                </a:cubicBezTo>
                <a:close/>
                <a:moveTo>
                  <a:pt x="863" y="47"/>
                </a:moveTo>
                <a:cubicBezTo>
                  <a:pt x="849" y="46"/>
                  <a:pt x="839" y="46"/>
                  <a:pt x="830" y="46"/>
                </a:cubicBezTo>
                <a:cubicBezTo>
                  <a:pt x="838" y="46"/>
                  <a:pt x="848" y="46"/>
                  <a:pt x="853" y="47"/>
                </a:cubicBezTo>
                <a:cubicBezTo>
                  <a:pt x="855" y="46"/>
                  <a:pt x="860" y="47"/>
                  <a:pt x="863" y="47"/>
                </a:cubicBezTo>
                <a:close/>
                <a:moveTo>
                  <a:pt x="1279" y="100"/>
                </a:moveTo>
                <a:cubicBezTo>
                  <a:pt x="1276" y="98"/>
                  <a:pt x="1271" y="96"/>
                  <a:pt x="1270" y="96"/>
                </a:cubicBezTo>
                <a:cubicBezTo>
                  <a:pt x="1274" y="98"/>
                  <a:pt x="1277" y="99"/>
                  <a:pt x="1279" y="100"/>
                </a:cubicBezTo>
                <a:close/>
                <a:moveTo>
                  <a:pt x="688" y="39"/>
                </a:moveTo>
                <a:cubicBezTo>
                  <a:pt x="688" y="39"/>
                  <a:pt x="688" y="39"/>
                  <a:pt x="688" y="39"/>
                </a:cubicBezTo>
                <a:cubicBezTo>
                  <a:pt x="688" y="39"/>
                  <a:pt x="688" y="39"/>
                  <a:pt x="688" y="39"/>
                </a:cubicBezTo>
                <a:cubicBezTo>
                  <a:pt x="688" y="39"/>
                  <a:pt x="688" y="39"/>
                  <a:pt x="688" y="39"/>
                </a:cubicBezTo>
                <a:close/>
                <a:moveTo>
                  <a:pt x="688" y="46"/>
                </a:moveTo>
                <a:cubicBezTo>
                  <a:pt x="688" y="46"/>
                  <a:pt x="689" y="46"/>
                  <a:pt x="689" y="46"/>
                </a:cubicBezTo>
                <a:cubicBezTo>
                  <a:pt x="688" y="46"/>
                  <a:pt x="688" y="46"/>
                  <a:pt x="688" y="46"/>
                </a:cubicBezTo>
                <a:close/>
                <a:moveTo>
                  <a:pt x="769" y="37"/>
                </a:moveTo>
                <a:cubicBezTo>
                  <a:pt x="762" y="37"/>
                  <a:pt x="762" y="37"/>
                  <a:pt x="762" y="37"/>
                </a:cubicBezTo>
                <a:cubicBezTo>
                  <a:pt x="761" y="37"/>
                  <a:pt x="762" y="37"/>
                  <a:pt x="763" y="37"/>
                </a:cubicBezTo>
                <a:cubicBezTo>
                  <a:pt x="768" y="37"/>
                  <a:pt x="769" y="37"/>
                  <a:pt x="769" y="37"/>
                </a:cubicBezTo>
                <a:close/>
                <a:moveTo>
                  <a:pt x="923" y="41"/>
                </a:moveTo>
                <a:cubicBezTo>
                  <a:pt x="912" y="40"/>
                  <a:pt x="912" y="40"/>
                  <a:pt x="912" y="40"/>
                </a:cubicBezTo>
                <a:cubicBezTo>
                  <a:pt x="907" y="40"/>
                  <a:pt x="879" y="39"/>
                  <a:pt x="882" y="39"/>
                </a:cubicBezTo>
                <a:cubicBezTo>
                  <a:pt x="899" y="40"/>
                  <a:pt x="924" y="41"/>
                  <a:pt x="938" y="42"/>
                </a:cubicBezTo>
                <a:cubicBezTo>
                  <a:pt x="933" y="41"/>
                  <a:pt x="928" y="41"/>
                  <a:pt x="923" y="41"/>
                </a:cubicBezTo>
                <a:close/>
                <a:moveTo>
                  <a:pt x="926" y="46"/>
                </a:moveTo>
                <a:cubicBezTo>
                  <a:pt x="967" y="48"/>
                  <a:pt x="967" y="48"/>
                  <a:pt x="967" y="48"/>
                </a:cubicBezTo>
                <a:cubicBezTo>
                  <a:pt x="954" y="47"/>
                  <a:pt x="939" y="46"/>
                  <a:pt x="926" y="46"/>
                </a:cubicBezTo>
                <a:close/>
                <a:moveTo>
                  <a:pt x="683" y="48"/>
                </a:moveTo>
                <a:cubicBezTo>
                  <a:pt x="683" y="48"/>
                  <a:pt x="683" y="48"/>
                  <a:pt x="683" y="48"/>
                </a:cubicBezTo>
                <a:close/>
                <a:moveTo>
                  <a:pt x="985" y="52"/>
                </a:moveTo>
                <a:cubicBezTo>
                  <a:pt x="985" y="52"/>
                  <a:pt x="986" y="52"/>
                  <a:pt x="986" y="52"/>
                </a:cubicBezTo>
                <a:cubicBezTo>
                  <a:pt x="986" y="52"/>
                  <a:pt x="985" y="52"/>
                  <a:pt x="985" y="52"/>
                </a:cubicBezTo>
                <a:close/>
                <a:moveTo>
                  <a:pt x="687" y="40"/>
                </a:moveTo>
                <a:cubicBezTo>
                  <a:pt x="687" y="40"/>
                  <a:pt x="687" y="40"/>
                  <a:pt x="687" y="40"/>
                </a:cubicBezTo>
                <a:cubicBezTo>
                  <a:pt x="687" y="40"/>
                  <a:pt x="687" y="40"/>
                  <a:pt x="687" y="40"/>
                </a:cubicBezTo>
                <a:close/>
                <a:moveTo>
                  <a:pt x="687" y="41"/>
                </a:moveTo>
                <a:cubicBezTo>
                  <a:pt x="687" y="41"/>
                  <a:pt x="687" y="41"/>
                  <a:pt x="687" y="41"/>
                </a:cubicBezTo>
                <a:cubicBezTo>
                  <a:pt x="687" y="41"/>
                  <a:pt x="687" y="41"/>
                  <a:pt x="687" y="41"/>
                </a:cubicBezTo>
                <a:close/>
                <a:moveTo>
                  <a:pt x="689" y="38"/>
                </a:moveTo>
                <a:cubicBezTo>
                  <a:pt x="689" y="38"/>
                  <a:pt x="689" y="38"/>
                  <a:pt x="689" y="38"/>
                </a:cubicBezTo>
                <a:cubicBezTo>
                  <a:pt x="689" y="38"/>
                  <a:pt x="689" y="38"/>
                  <a:pt x="689" y="38"/>
                </a:cubicBezTo>
                <a:cubicBezTo>
                  <a:pt x="689" y="38"/>
                  <a:pt x="689" y="38"/>
                  <a:pt x="689" y="38"/>
                </a:cubicBezTo>
                <a:cubicBezTo>
                  <a:pt x="689" y="38"/>
                  <a:pt x="689" y="38"/>
                  <a:pt x="689" y="38"/>
                </a:cubicBezTo>
                <a:cubicBezTo>
                  <a:pt x="689" y="38"/>
                  <a:pt x="689" y="38"/>
                  <a:pt x="689" y="38"/>
                </a:cubicBezTo>
                <a:cubicBezTo>
                  <a:pt x="689" y="38"/>
                  <a:pt x="690" y="38"/>
                  <a:pt x="690" y="38"/>
                </a:cubicBezTo>
                <a:cubicBezTo>
                  <a:pt x="689" y="38"/>
                  <a:pt x="689" y="38"/>
                  <a:pt x="689" y="38"/>
                </a:cubicBezTo>
                <a:close/>
                <a:moveTo>
                  <a:pt x="689" y="45"/>
                </a:moveTo>
                <a:cubicBezTo>
                  <a:pt x="689" y="44"/>
                  <a:pt x="689" y="45"/>
                  <a:pt x="689" y="45"/>
                </a:cubicBezTo>
                <a:cubicBezTo>
                  <a:pt x="689" y="45"/>
                  <a:pt x="689" y="45"/>
                  <a:pt x="689" y="45"/>
                </a:cubicBezTo>
                <a:close/>
                <a:moveTo>
                  <a:pt x="688" y="39"/>
                </a:moveTo>
                <a:cubicBezTo>
                  <a:pt x="688" y="39"/>
                  <a:pt x="687" y="38"/>
                  <a:pt x="687" y="39"/>
                </a:cubicBezTo>
                <a:cubicBezTo>
                  <a:pt x="687" y="39"/>
                  <a:pt x="688" y="39"/>
                  <a:pt x="688" y="39"/>
                </a:cubicBezTo>
                <a:close/>
                <a:moveTo>
                  <a:pt x="688" y="41"/>
                </a:moveTo>
                <a:cubicBezTo>
                  <a:pt x="688" y="41"/>
                  <a:pt x="688" y="41"/>
                  <a:pt x="688" y="41"/>
                </a:cubicBezTo>
                <a:cubicBezTo>
                  <a:pt x="688" y="41"/>
                  <a:pt x="688" y="41"/>
                  <a:pt x="688" y="41"/>
                </a:cubicBezTo>
                <a:cubicBezTo>
                  <a:pt x="687" y="41"/>
                  <a:pt x="688" y="41"/>
                  <a:pt x="688" y="41"/>
                </a:cubicBezTo>
                <a:close/>
                <a:moveTo>
                  <a:pt x="699" y="40"/>
                </a:moveTo>
                <a:cubicBezTo>
                  <a:pt x="689" y="41"/>
                  <a:pt x="689" y="41"/>
                  <a:pt x="689" y="41"/>
                </a:cubicBezTo>
                <a:cubicBezTo>
                  <a:pt x="689" y="41"/>
                  <a:pt x="688" y="41"/>
                  <a:pt x="688" y="41"/>
                </a:cubicBezTo>
                <a:cubicBezTo>
                  <a:pt x="688" y="41"/>
                  <a:pt x="689" y="41"/>
                  <a:pt x="689" y="41"/>
                </a:cubicBezTo>
                <a:cubicBezTo>
                  <a:pt x="689" y="41"/>
                  <a:pt x="689" y="41"/>
                  <a:pt x="689" y="41"/>
                </a:cubicBezTo>
                <a:lnTo>
                  <a:pt x="699" y="40"/>
                </a:lnTo>
                <a:close/>
                <a:moveTo>
                  <a:pt x="688" y="41"/>
                </a:moveTo>
                <a:cubicBezTo>
                  <a:pt x="688" y="41"/>
                  <a:pt x="688" y="41"/>
                  <a:pt x="688" y="41"/>
                </a:cubicBezTo>
                <a:cubicBezTo>
                  <a:pt x="688" y="41"/>
                  <a:pt x="688" y="41"/>
                  <a:pt x="688" y="41"/>
                </a:cubicBezTo>
                <a:cubicBezTo>
                  <a:pt x="688" y="41"/>
                  <a:pt x="688" y="41"/>
                  <a:pt x="688" y="41"/>
                </a:cubicBezTo>
                <a:close/>
              </a:path>
            </a:pathLst>
          </a:custGeom>
          <a:gradFill flip="none" rotWithShape="1">
            <a:gsLst>
              <a:gs pos="0">
                <a:schemeClr val="bg1">
                  <a:lumMod val="95000"/>
                  <a:lumOff val="5000"/>
                </a:schemeClr>
              </a:gs>
              <a:gs pos="46000">
                <a:srgbClr val="FFFF00">
                  <a:lumMod val="81000"/>
                  <a:lumOff val="19000"/>
                </a:srgbClr>
              </a:gs>
              <a:gs pos="100000">
                <a:schemeClr val="bg1">
                  <a:lumMod val="75000"/>
                  <a:lumOff val="25000"/>
                </a:schemeClr>
              </a:gs>
            </a:gsLst>
            <a:path path="circle">
              <a:fillToRect l="50000" t="130000" r="50000" b="-30000"/>
            </a:path>
            <a:tileRect/>
          </a:gradFill>
          <a:ln>
            <a:noFill/>
          </a:ln>
          <a:effectLst>
            <a:outerShdw blurRad="508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3" name="TextBox 2"/>
          <p:cNvSpPr txBox="1"/>
          <p:nvPr/>
        </p:nvSpPr>
        <p:spPr>
          <a:xfrm>
            <a:off x="611840" y="1896035"/>
            <a:ext cx="8151159" cy="3046988"/>
          </a:xfrm>
          <a:prstGeom prst="rect">
            <a:avLst/>
          </a:prstGeom>
          <a:noFill/>
        </p:spPr>
        <p:txBody>
          <a:bodyPr wrap="square" rtlCol="0">
            <a:spAutoFit/>
          </a:bodyPr>
          <a:lstStyle/>
          <a:p>
            <a:r>
              <a:rPr lang="en-US" sz="2400" dirty="0"/>
              <a:t>S</a:t>
            </a:r>
            <a:r>
              <a:rPr lang="en-US" sz="2400" dirty="0" smtClean="0"/>
              <a:t>imilar to the previous case, a forced trigger will be implemented for events in which the sTGC issued a trigger while the MM did not and the sector logic rejected the sTGC request. The trigger will be at a level of 1-10Hz. It is likely (but certainty not sure) that most of these events should never be triggered. Understanding why the sTGC issued a spurious trigger may reduce the false-positive occurrences and reduce the fake trigger rate. </a:t>
            </a:r>
          </a:p>
        </p:txBody>
      </p:sp>
    </p:spTree>
    <p:extLst>
      <p:ext uri="{BB962C8B-B14F-4D97-AF65-F5344CB8AC3E}">
        <p14:creationId xmlns:p14="http://schemas.microsoft.com/office/powerpoint/2010/main" val="36913868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533400"/>
            <a:ext cx="8229600" cy="584775"/>
          </a:xfrm>
          <a:prstGeom prst="rect">
            <a:avLst/>
          </a:prstGeom>
        </p:spPr>
        <p:txBody>
          <a:bodyPr wrap="square">
            <a:spAutoFit/>
          </a:bodyPr>
          <a:lstStyle/>
          <a:p>
            <a:pPr algn="ctr"/>
            <a:r>
              <a:rPr lang="en-US" sz="3200" b="1" dirty="0" smtClean="0">
                <a:latin typeface="Calibri" panose="020F0502020204030204" pitchFamily="34" charset="0"/>
                <a:ea typeface="Calibri" panose="020F0502020204030204" pitchFamily="34" charset="0"/>
                <a:cs typeface="Arial" panose="020B0604020202020204" pitchFamily="34" charset="0"/>
              </a:rPr>
              <a:t>The Random trigger Case</a:t>
            </a:r>
            <a:endParaRPr lang="en-US" sz="3200" dirty="0">
              <a:latin typeface="Calibri" panose="020F0502020204030204" pitchFamily="34" charset="0"/>
              <a:ea typeface="Calibri" panose="020F0502020204030204" pitchFamily="34" charset="0"/>
              <a:cs typeface="Arial" panose="020B0604020202020204" pitchFamily="34" charset="0"/>
            </a:endParaRPr>
          </a:p>
        </p:txBody>
      </p:sp>
      <p:sp>
        <p:nvSpPr>
          <p:cNvPr id="6" name="Rounded Rectangle 5"/>
          <p:cNvSpPr/>
          <p:nvPr/>
        </p:nvSpPr>
        <p:spPr>
          <a:xfrm>
            <a:off x="76200" y="76200"/>
            <a:ext cx="8991600" cy="6705600"/>
          </a:xfrm>
          <a:prstGeom prst="round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502"/>
          <p:cNvSpPr>
            <a:spLocks noEditPoints="1"/>
          </p:cNvSpPr>
          <p:nvPr/>
        </p:nvSpPr>
        <p:spPr bwMode="auto">
          <a:xfrm flipH="1">
            <a:off x="152397" y="228600"/>
            <a:ext cx="8915402" cy="1143000"/>
          </a:xfrm>
          <a:custGeom>
            <a:avLst/>
            <a:gdLst>
              <a:gd name="T0" fmla="*/ 685 w 1319"/>
              <a:gd name="T1" fmla="*/ 39 h 237"/>
              <a:gd name="T2" fmla="*/ 684 w 1319"/>
              <a:gd name="T3" fmla="*/ 48 h 237"/>
              <a:gd name="T4" fmla="*/ 686 w 1319"/>
              <a:gd name="T5" fmla="*/ 40 h 237"/>
              <a:gd name="T6" fmla="*/ 689 w 1319"/>
              <a:gd name="T7" fmla="*/ 38 h 237"/>
              <a:gd name="T8" fmla="*/ 1030 w 1319"/>
              <a:gd name="T9" fmla="*/ 43 h 237"/>
              <a:gd name="T10" fmla="*/ 1319 w 1319"/>
              <a:gd name="T11" fmla="*/ 126 h 237"/>
              <a:gd name="T12" fmla="*/ 1278 w 1319"/>
              <a:gd name="T13" fmla="*/ 85 h 237"/>
              <a:gd name="T14" fmla="*/ 1098 w 1319"/>
              <a:gd name="T15" fmla="*/ 53 h 237"/>
              <a:gd name="T16" fmla="*/ 927 w 1319"/>
              <a:gd name="T17" fmla="*/ 38 h 237"/>
              <a:gd name="T18" fmla="*/ 835 w 1319"/>
              <a:gd name="T19" fmla="*/ 36 h 237"/>
              <a:gd name="T20" fmla="*/ 809 w 1319"/>
              <a:gd name="T21" fmla="*/ 36 h 237"/>
              <a:gd name="T22" fmla="*/ 927 w 1319"/>
              <a:gd name="T23" fmla="*/ 39 h 237"/>
              <a:gd name="T24" fmla="*/ 906 w 1319"/>
              <a:gd name="T25" fmla="*/ 40 h 237"/>
              <a:gd name="T26" fmla="*/ 954 w 1319"/>
              <a:gd name="T27" fmla="*/ 43 h 237"/>
              <a:gd name="T28" fmla="*/ 718 w 1319"/>
              <a:gd name="T29" fmla="*/ 40 h 237"/>
              <a:gd name="T30" fmla="*/ 1084 w 1319"/>
              <a:gd name="T31" fmla="*/ 57 h 237"/>
              <a:gd name="T32" fmla="*/ 954 w 1319"/>
              <a:gd name="T33" fmla="*/ 48 h 237"/>
              <a:gd name="T34" fmla="*/ 688 w 1319"/>
              <a:gd name="T35" fmla="*/ 45 h 237"/>
              <a:gd name="T36" fmla="*/ 692 w 1319"/>
              <a:gd name="T37" fmla="*/ 45 h 237"/>
              <a:gd name="T38" fmla="*/ 941 w 1319"/>
              <a:gd name="T39" fmla="*/ 49 h 237"/>
              <a:gd name="T40" fmla="*/ 1142 w 1319"/>
              <a:gd name="T41" fmla="*/ 69 h 237"/>
              <a:gd name="T42" fmla="*/ 1291 w 1319"/>
              <a:gd name="T43" fmla="*/ 105 h 237"/>
              <a:gd name="T44" fmla="*/ 1300 w 1319"/>
              <a:gd name="T45" fmla="*/ 134 h 237"/>
              <a:gd name="T46" fmla="*/ 1171 w 1319"/>
              <a:gd name="T47" fmla="*/ 185 h 237"/>
              <a:gd name="T48" fmla="*/ 765 w 1319"/>
              <a:gd name="T49" fmla="*/ 221 h 237"/>
              <a:gd name="T50" fmla="*/ 244 w 1319"/>
              <a:gd name="T51" fmla="*/ 206 h 237"/>
              <a:gd name="T52" fmla="*/ 14 w 1319"/>
              <a:gd name="T53" fmla="*/ 149 h 237"/>
              <a:gd name="T54" fmla="*/ 350 w 1319"/>
              <a:gd name="T55" fmla="*/ 42 h 237"/>
              <a:gd name="T56" fmla="*/ 774 w 1319"/>
              <a:gd name="T57" fmla="*/ 16 h 237"/>
              <a:gd name="T58" fmla="*/ 1123 w 1319"/>
              <a:gd name="T59" fmla="*/ 36 h 237"/>
              <a:gd name="T60" fmla="*/ 1130 w 1319"/>
              <a:gd name="T61" fmla="*/ 38 h 237"/>
              <a:gd name="T62" fmla="*/ 1137 w 1319"/>
              <a:gd name="T63" fmla="*/ 38 h 237"/>
              <a:gd name="T64" fmla="*/ 1144 w 1319"/>
              <a:gd name="T65" fmla="*/ 33 h 237"/>
              <a:gd name="T66" fmla="*/ 1143 w 1319"/>
              <a:gd name="T67" fmla="*/ 25 h 237"/>
              <a:gd name="T68" fmla="*/ 1137 w 1319"/>
              <a:gd name="T69" fmla="*/ 20 h 237"/>
              <a:gd name="T70" fmla="*/ 1131 w 1319"/>
              <a:gd name="T71" fmla="*/ 19 h 237"/>
              <a:gd name="T72" fmla="*/ 1122 w 1319"/>
              <a:gd name="T73" fmla="*/ 19 h 237"/>
              <a:gd name="T74" fmla="*/ 920 w 1319"/>
              <a:gd name="T75" fmla="*/ 2 h 237"/>
              <a:gd name="T76" fmla="*/ 750 w 1319"/>
              <a:gd name="T77" fmla="*/ 1 h 237"/>
              <a:gd name="T78" fmla="*/ 385 w 1319"/>
              <a:gd name="T79" fmla="*/ 23 h 237"/>
              <a:gd name="T80" fmla="*/ 65 w 1319"/>
              <a:gd name="T81" fmla="*/ 94 h 237"/>
              <a:gd name="T82" fmla="*/ 7 w 1319"/>
              <a:gd name="T83" fmla="*/ 168 h 237"/>
              <a:gd name="T84" fmla="*/ 158 w 1319"/>
              <a:gd name="T85" fmla="*/ 212 h 237"/>
              <a:gd name="T86" fmla="*/ 992 w 1319"/>
              <a:gd name="T87" fmla="*/ 223 h 237"/>
              <a:gd name="T88" fmla="*/ 1284 w 1319"/>
              <a:gd name="T89" fmla="*/ 161 h 237"/>
              <a:gd name="T90" fmla="*/ 1319 w 1319"/>
              <a:gd name="T91" fmla="*/ 126 h 237"/>
              <a:gd name="T92" fmla="*/ 985 w 1319"/>
              <a:gd name="T93" fmla="*/ 52 h 237"/>
              <a:gd name="T94" fmla="*/ 688 w 1319"/>
              <a:gd name="T95" fmla="*/ 44 h 237"/>
              <a:gd name="T96" fmla="*/ 1041 w 1319"/>
              <a:gd name="T97" fmla="*/ 46 h 237"/>
              <a:gd name="T98" fmla="*/ 688 w 1319"/>
              <a:gd name="T99" fmla="*/ 45 h 237"/>
              <a:gd name="T100" fmla="*/ 1270 w 1319"/>
              <a:gd name="T101" fmla="*/ 96 h 237"/>
              <a:gd name="T102" fmla="*/ 688 w 1319"/>
              <a:gd name="T103" fmla="*/ 46 h 237"/>
              <a:gd name="T104" fmla="*/ 769 w 1319"/>
              <a:gd name="T105" fmla="*/ 37 h 237"/>
              <a:gd name="T106" fmla="*/ 926 w 1319"/>
              <a:gd name="T107" fmla="*/ 46 h 237"/>
              <a:gd name="T108" fmla="*/ 986 w 1319"/>
              <a:gd name="T109" fmla="*/ 52 h 237"/>
              <a:gd name="T110" fmla="*/ 687 w 1319"/>
              <a:gd name="T111" fmla="*/ 41 h 237"/>
              <a:gd name="T112" fmla="*/ 689 w 1319"/>
              <a:gd name="T113" fmla="*/ 38 h 237"/>
              <a:gd name="T114" fmla="*/ 689 w 1319"/>
              <a:gd name="T115" fmla="*/ 45 h 237"/>
              <a:gd name="T116" fmla="*/ 688 w 1319"/>
              <a:gd name="T117" fmla="*/ 41 h 237"/>
              <a:gd name="T118" fmla="*/ 689 w 1319"/>
              <a:gd name="T119" fmla="*/ 41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19" h="237">
                <a:moveTo>
                  <a:pt x="686" y="40"/>
                </a:moveTo>
                <a:cubicBezTo>
                  <a:pt x="686" y="40"/>
                  <a:pt x="686" y="40"/>
                  <a:pt x="686" y="40"/>
                </a:cubicBezTo>
                <a:cubicBezTo>
                  <a:pt x="686" y="40"/>
                  <a:pt x="685" y="40"/>
                  <a:pt x="684" y="40"/>
                </a:cubicBezTo>
                <a:cubicBezTo>
                  <a:pt x="684" y="40"/>
                  <a:pt x="684" y="40"/>
                  <a:pt x="684" y="40"/>
                </a:cubicBezTo>
                <a:cubicBezTo>
                  <a:pt x="684" y="40"/>
                  <a:pt x="684" y="40"/>
                  <a:pt x="683" y="40"/>
                </a:cubicBezTo>
                <a:cubicBezTo>
                  <a:pt x="684" y="39"/>
                  <a:pt x="685" y="40"/>
                  <a:pt x="685" y="39"/>
                </a:cubicBezTo>
                <a:cubicBezTo>
                  <a:pt x="685" y="39"/>
                  <a:pt x="685" y="39"/>
                  <a:pt x="685" y="39"/>
                </a:cubicBezTo>
                <a:cubicBezTo>
                  <a:pt x="686" y="39"/>
                  <a:pt x="687" y="39"/>
                  <a:pt x="688" y="39"/>
                </a:cubicBezTo>
                <a:cubicBezTo>
                  <a:pt x="687" y="40"/>
                  <a:pt x="686" y="39"/>
                  <a:pt x="686" y="40"/>
                </a:cubicBezTo>
                <a:close/>
                <a:moveTo>
                  <a:pt x="684" y="48"/>
                </a:moveTo>
                <a:cubicBezTo>
                  <a:pt x="685" y="48"/>
                  <a:pt x="685" y="48"/>
                  <a:pt x="685" y="48"/>
                </a:cubicBezTo>
                <a:cubicBezTo>
                  <a:pt x="685" y="48"/>
                  <a:pt x="684" y="48"/>
                  <a:pt x="684" y="48"/>
                </a:cubicBezTo>
                <a:close/>
                <a:moveTo>
                  <a:pt x="685" y="46"/>
                </a:moveTo>
                <a:cubicBezTo>
                  <a:pt x="685" y="46"/>
                  <a:pt x="685" y="46"/>
                  <a:pt x="685" y="46"/>
                </a:cubicBezTo>
                <a:cubicBezTo>
                  <a:pt x="685" y="46"/>
                  <a:pt x="685" y="46"/>
                  <a:pt x="685" y="46"/>
                </a:cubicBezTo>
                <a:close/>
                <a:moveTo>
                  <a:pt x="686" y="40"/>
                </a:moveTo>
                <a:cubicBezTo>
                  <a:pt x="686" y="40"/>
                  <a:pt x="687" y="40"/>
                  <a:pt x="687" y="40"/>
                </a:cubicBezTo>
                <a:cubicBezTo>
                  <a:pt x="686" y="40"/>
                  <a:pt x="686" y="40"/>
                  <a:pt x="686" y="40"/>
                </a:cubicBezTo>
                <a:cubicBezTo>
                  <a:pt x="686" y="40"/>
                  <a:pt x="686" y="40"/>
                  <a:pt x="686" y="40"/>
                </a:cubicBezTo>
                <a:close/>
                <a:moveTo>
                  <a:pt x="686" y="43"/>
                </a:moveTo>
                <a:cubicBezTo>
                  <a:pt x="686" y="44"/>
                  <a:pt x="686" y="43"/>
                  <a:pt x="686" y="43"/>
                </a:cubicBezTo>
                <a:close/>
                <a:moveTo>
                  <a:pt x="689" y="38"/>
                </a:moveTo>
                <a:cubicBezTo>
                  <a:pt x="688" y="38"/>
                  <a:pt x="688" y="38"/>
                  <a:pt x="688" y="39"/>
                </a:cubicBezTo>
                <a:cubicBezTo>
                  <a:pt x="688" y="39"/>
                  <a:pt x="689" y="39"/>
                  <a:pt x="689" y="38"/>
                </a:cubicBezTo>
                <a:close/>
                <a:moveTo>
                  <a:pt x="685" y="46"/>
                </a:moveTo>
                <a:cubicBezTo>
                  <a:pt x="685" y="46"/>
                  <a:pt x="685" y="46"/>
                  <a:pt x="685" y="46"/>
                </a:cubicBezTo>
                <a:close/>
                <a:moveTo>
                  <a:pt x="685" y="45"/>
                </a:moveTo>
                <a:cubicBezTo>
                  <a:pt x="685" y="45"/>
                  <a:pt x="685" y="45"/>
                  <a:pt x="685" y="45"/>
                </a:cubicBezTo>
                <a:cubicBezTo>
                  <a:pt x="685" y="45"/>
                  <a:pt x="685" y="45"/>
                  <a:pt x="685" y="45"/>
                </a:cubicBezTo>
                <a:close/>
                <a:moveTo>
                  <a:pt x="1030" y="43"/>
                </a:moveTo>
                <a:cubicBezTo>
                  <a:pt x="1023" y="42"/>
                  <a:pt x="1012" y="41"/>
                  <a:pt x="1009" y="41"/>
                </a:cubicBezTo>
                <a:cubicBezTo>
                  <a:pt x="1019" y="42"/>
                  <a:pt x="1026" y="43"/>
                  <a:pt x="1030" y="43"/>
                </a:cubicBezTo>
                <a:close/>
                <a:moveTo>
                  <a:pt x="1122" y="54"/>
                </a:moveTo>
                <a:cubicBezTo>
                  <a:pt x="1109" y="53"/>
                  <a:pt x="1109" y="53"/>
                  <a:pt x="1109" y="53"/>
                </a:cubicBezTo>
                <a:cubicBezTo>
                  <a:pt x="1108" y="53"/>
                  <a:pt x="1118" y="54"/>
                  <a:pt x="1122" y="54"/>
                </a:cubicBezTo>
                <a:close/>
                <a:moveTo>
                  <a:pt x="1319" y="126"/>
                </a:moveTo>
                <a:cubicBezTo>
                  <a:pt x="1319" y="125"/>
                  <a:pt x="1319" y="125"/>
                  <a:pt x="1319" y="125"/>
                </a:cubicBezTo>
                <a:cubicBezTo>
                  <a:pt x="1319" y="124"/>
                  <a:pt x="1319" y="124"/>
                  <a:pt x="1319" y="124"/>
                </a:cubicBezTo>
                <a:cubicBezTo>
                  <a:pt x="1319" y="118"/>
                  <a:pt x="1316" y="112"/>
                  <a:pt x="1313" y="108"/>
                </a:cubicBezTo>
                <a:cubicBezTo>
                  <a:pt x="1309" y="103"/>
                  <a:pt x="1305" y="100"/>
                  <a:pt x="1301" y="97"/>
                </a:cubicBezTo>
                <a:cubicBezTo>
                  <a:pt x="1293" y="91"/>
                  <a:pt x="1285" y="88"/>
                  <a:pt x="1279" y="86"/>
                </a:cubicBezTo>
                <a:cubicBezTo>
                  <a:pt x="1280" y="86"/>
                  <a:pt x="1280" y="86"/>
                  <a:pt x="1278" y="85"/>
                </a:cubicBezTo>
                <a:cubicBezTo>
                  <a:pt x="1272" y="83"/>
                  <a:pt x="1269" y="82"/>
                  <a:pt x="1262" y="80"/>
                </a:cubicBezTo>
                <a:cubicBezTo>
                  <a:pt x="1239" y="73"/>
                  <a:pt x="1219" y="70"/>
                  <a:pt x="1199" y="67"/>
                </a:cubicBezTo>
                <a:cubicBezTo>
                  <a:pt x="1180" y="64"/>
                  <a:pt x="1162" y="61"/>
                  <a:pt x="1142" y="58"/>
                </a:cubicBezTo>
                <a:cubicBezTo>
                  <a:pt x="1137" y="58"/>
                  <a:pt x="1123" y="55"/>
                  <a:pt x="1119" y="55"/>
                </a:cubicBezTo>
                <a:cubicBezTo>
                  <a:pt x="1126" y="56"/>
                  <a:pt x="1135" y="57"/>
                  <a:pt x="1134" y="57"/>
                </a:cubicBezTo>
                <a:cubicBezTo>
                  <a:pt x="1122" y="56"/>
                  <a:pt x="1106" y="54"/>
                  <a:pt x="1098" y="53"/>
                </a:cubicBezTo>
                <a:cubicBezTo>
                  <a:pt x="1083" y="51"/>
                  <a:pt x="1076" y="50"/>
                  <a:pt x="1062" y="49"/>
                </a:cubicBezTo>
                <a:cubicBezTo>
                  <a:pt x="1059" y="48"/>
                  <a:pt x="1065" y="49"/>
                  <a:pt x="1058" y="48"/>
                </a:cubicBezTo>
                <a:cubicBezTo>
                  <a:pt x="1037" y="46"/>
                  <a:pt x="1027" y="45"/>
                  <a:pt x="1008" y="43"/>
                </a:cubicBezTo>
                <a:cubicBezTo>
                  <a:pt x="1003" y="43"/>
                  <a:pt x="980" y="41"/>
                  <a:pt x="974" y="41"/>
                </a:cubicBezTo>
                <a:cubicBezTo>
                  <a:pt x="968" y="40"/>
                  <a:pt x="980" y="41"/>
                  <a:pt x="975" y="41"/>
                </a:cubicBezTo>
                <a:cubicBezTo>
                  <a:pt x="927" y="38"/>
                  <a:pt x="927" y="38"/>
                  <a:pt x="927" y="38"/>
                </a:cubicBezTo>
                <a:cubicBezTo>
                  <a:pt x="923" y="38"/>
                  <a:pt x="920" y="38"/>
                  <a:pt x="914" y="38"/>
                </a:cubicBezTo>
                <a:cubicBezTo>
                  <a:pt x="909" y="37"/>
                  <a:pt x="915" y="37"/>
                  <a:pt x="908" y="37"/>
                </a:cubicBezTo>
                <a:cubicBezTo>
                  <a:pt x="902" y="37"/>
                  <a:pt x="913" y="38"/>
                  <a:pt x="912" y="38"/>
                </a:cubicBezTo>
                <a:cubicBezTo>
                  <a:pt x="903" y="37"/>
                  <a:pt x="905" y="38"/>
                  <a:pt x="900" y="38"/>
                </a:cubicBezTo>
                <a:cubicBezTo>
                  <a:pt x="888" y="37"/>
                  <a:pt x="880" y="37"/>
                  <a:pt x="869" y="37"/>
                </a:cubicBezTo>
                <a:cubicBezTo>
                  <a:pt x="835" y="36"/>
                  <a:pt x="835" y="36"/>
                  <a:pt x="835" y="36"/>
                </a:cubicBezTo>
                <a:cubicBezTo>
                  <a:pt x="811" y="36"/>
                  <a:pt x="811" y="36"/>
                  <a:pt x="811" y="36"/>
                </a:cubicBezTo>
                <a:cubicBezTo>
                  <a:pt x="786" y="36"/>
                  <a:pt x="786" y="36"/>
                  <a:pt x="786" y="36"/>
                </a:cubicBezTo>
                <a:cubicBezTo>
                  <a:pt x="781" y="36"/>
                  <a:pt x="790" y="36"/>
                  <a:pt x="782" y="36"/>
                </a:cubicBezTo>
                <a:cubicBezTo>
                  <a:pt x="749" y="36"/>
                  <a:pt x="716" y="37"/>
                  <a:pt x="692" y="38"/>
                </a:cubicBezTo>
                <a:cubicBezTo>
                  <a:pt x="729" y="36"/>
                  <a:pt x="757" y="36"/>
                  <a:pt x="790" y="36"/>
                </a:cubicBezTo>
                <a:cubicBezTo>
                  <a:pt x="795" y="36"/>
                  <a:pt x="804" y="36"/>
                  <a:pt x="809" y="36"/>
                </a:cubicBezTo>
                <a:cubicBezTo>
                  <a:pt x="811" y="36"/>
                  <a:pt x="804" y="36"/>
                  <a:pt x="811" y="36"/>
                </a:cubicBezTo>
                <a:cubicBezTo>
                  <a:pt x="818" y="36"/>
                  <a:pt x="818" y="36"/>
                  <a:pt x="818" y="36"/>
                </a:cubicBezTo>
                <a:cubicBezTo>
                  <a:pt x="814" y="36"/>
                  <a:pt x="821" y="36"/>
                  <a:pt x="823" y="37"/>
                </a:cubicBezTo>
                <a:cubicBezTo>
                  <a:pt x="851" y="37"/>
                  <a:pt x="873" y="37"/>
                  <a:pt x="898" y="38"/>
                </a:cubicBezTo>
                <a:cubicBezTo>
                  <a:pt x="902" y="38"/>
                  <a:pt x="894" y="38"/>
                  <a:pt x="900" y="38"/>
                </a:cubicBezTo>
                <a:cubicBezTo>
                  <a:pt x="927" y="39"/>
                  <a:pt x="927" y="39"/>
                  <a:pt x="927" y="39"/>
                </a:cubicBezTo>
                <a:cubicBezTo>
                  <a:pt x="930" y="40"/>
                  <a:pt x="937" y="40"/>
                  <a:pt x="933" y="40"/>
                </a:cubicBezTo>
                <a:cubicBezTo>
                  <a:pt x="901" y="38"/>
                  <a:pt x="856" y="37"/>
                  <a:pt x="817" y="37"/>
                </a:cubicBezTo>
                <a:cubicBezTo>
                  <a:pt x="806" y="37"/>
                  <a:pt x="793" y="37"/>
                  <a:pt x="787" y="37"/>
                </a:cubicBezTo>
                <a:cubicBezTo>
                  <a:pt x="804" y="37"/>
                  <a:pt x="818" y="37"/>
                  <a:pt x="833" y="38"/>
                </a:cubicBezTo>
                <a:cubicBezTo>
                  <a:pt x="853" y="38"/>
                  <a:pt x="874" y="38"/>
                  <a:pt x="893" y="39"/>
                </a:cubicBezTo>
                <a:cubicBezTo>
                  <a:pt x="906" y="40"/>
                  <a:pt x="906" y="40"/>
                  <a:pt x="906" y="40"/>
                </a:cubicBezTo>
                <a:cubicBezTo>
                  <a:pt x="920" y="40"/>
                  <a:pt x="920" y="40"/>
                  <a:pt x="920" y="40"/>
                </a:cubicBezTo>
                <a:cubicBezTo>
                  <a:pt x="929" y="41"/>
                  <a:pt x="929" y="41"/>
                  <a:pt x="929" y="41"/>
                </a:cubicBezTo>
                <a:cubicBezTo>
                  <a:pt x="937" y="41"/>
                  <a:pt x="944" y="41"/>
                  <a:pt x="953" y="42"/>
                </a:cubicBezTo>
                <a:cubicBezTo>
                  <a:pt x="968" y="43"/>
                  <a:pt x="983" y="44"/>
                  <a:pt x="999" y="46"/>
                </a:cubicBezTo>
                <a:cubicBezTo>
                  <a:pt x="1002" y="46"/>
                  <a:pt x="1001" y="46"/>
                  <a:pt x="997" y="46"/>
                </a:cubicBezTo>
                <a:cubicBezTo>
                  <a:pt x="977" y="44"/>
                  <a:pt x="974" y="44"/>
                  <a:pt x="954" y="43"/>
                </a:cubicBezTo>
                <a:cubicBezTo>
                  <a:pt x="956" y="43"/>
                  <a:pt x="958" y="43"/>
                  <a:pt x="957" y="43"/>
                </a:cubicBezTo>
                <a:cubicBezTo>
                  <a:pt x="951" y="43"/>
                  <a:pt x="949" y="42"/>
                  <a:pt x="945" y="42"/>
                </a:cubicBezTo>
                <a:cubicBezTo>
                  <a:pt x="960" y="43"/>
                  <a:pt x="958" y="43"/>
                  <a:pt x="953" y="43"/>
                </a:cubicBezTo>
                <a:cubicBezTo>
                  <a:pt x="916" y="41"/>
                  <a:pt x="870" y="39"/>
                  <a:pt x="840" y="39"/>
                </a:cubicBezTo>
                <a:cubicBezTo>
                  <a:pt x="836" y="39"/>
                  <a:pt x="834" y="39"/>
                  <a:pt x="829" y="39"/>
                </a:cubicBezTo>
                <a:cubicBezTo>
                  <a:pt x="794" y="38"/>
                  <a:pt x="755" y="38"/>
                  <a:pt x="718" y="40"/>
                </a:cubicBezTo>
                <a:cubicBezTo>
                  <a:pt x="761" y="39"/>
                  <a:pt x="805" y="38"/>
                  <a:pt x="854" y="39"/>
                </a:cubicBezTo>
                <a:cubicBezTo>
                  <a:pt x="856" y="39"/>
                  <a:pt x="854" y="39"/>
                  <a:pt x="859" y="40"/>
                </a:cubicBezTo>
                <a:cubicBezTo>
                  <a:pt x="880" y="40"/>
                  <a:pt x="904" y="41"/>
                  <a:pt x="920" y="42"/>
                </a:cubicBezTo>
                <a:cubicBezTo>
                  <a:pt x="941" y="44"/>
                  <a:pt x="941" y="44"/>
                  <a:pt x="941" y="44"/>
                </a:cubicBezTo>
                <a:cubicBezTo>
                  <a:pt x="993" y="47"/>
                  <a:pt x="1030" y="51"/>
                  <a:pt x="1079" y="57"/>
                </a:cubicBezTo>
                <a:cubicBezTo>
                  <a:pt x="1079" y="57"/>
                  <a:pt x="1082" y="57"/>
                  <a:pt x="1084" y="57"/>
                </a:cubicBezTo>
                <a:cubicBezTo>
                  <a:pt x="1073" y="57"/>
                  <a:pt x="1073" y="57"/>
                  <a:pt x="1073" y="57"/>
                </a:cubicBezTo>
                <a:cubicBezTo>
                  <a:pt x="1049" y="54"/>
                  <a:pt x="1049" y="54"/>
                  <a:pt x="1049" y="54"/>
                </a:cubicBezTo>
                <a:cubicBezTo>
                  <a:pt x="1008" y="50"/>
                  <a:pt x="950" y="45"/>
                  <a:pt x="898" y="43"/>
                </a:cubicBezTo>
                <a:cubicBezTo>
                  <a:pt x="892" y="43"/>
                  <a:pt x="897" y="43"/>
                  <a:pt x="901" y="44"/>
                </a:cubicBezTo>
                <a:cubicBezTo>
                  <a:pt x="926" y="45"/>
                  <a:pt x="948" y="46"/>
                  <a:pt x="975" y="48"/>
                </a:cubicBezTo>
                <a:cubicBezTo>
                  <a:pt x="984" y="50"/>
                  <a:pt x="974" y="49"/>
                  <a:pt x="954" y="48"/>
                </a:cubicBezTo>
                <a:cubicBezTo>
                  <a:pt x="937" y="47"/>
                  <a:pt x="914" y="45"/>
                  <a:pt x="893" y="45"/>
                </a:cubicBezTo>
                <a:cubicBezTo>
                  <a:pt x="871" y="44"/>
                  <a:pt x="851" y="43"/>
                  <a:pt x="841" y="43"/>
                </a:cubicBezTo>
                <a:cubicBezTo>
                  <a:pt x="791" y="42"/>
                  <a:pt x="742" y="43"/>
                  <a:pt x="693" y="45"/>
                </a:cubicBezTo>
                <a:cubicBezTo>
                  <a:pt x="689" y="45"/>
                  <a:pt x="689" y="45"/>
                  <a:pt x="689" y="45"/>
                </a:cubicBezTo>
                <a:cubicBezTo>
                  <a:pt x="689" y="45"/>
                  <a:pt x="689" y="45"/>
                  <a:pt x="689" y="45"/>
                </a:cubicBezTo>
                <a:cubicBezTo>
                  <a:pt x="688" y="45"/>
                  <a:pt x="688" y="45"/>
                  <a:pt x="688" y="45"/>
                </a:cubicBezTo>
                <a:cubicBezTo>
                  <a:pt x="686" y="45"/>
                  <a:pt x="686" y="45"/>
                  <a:pt x="686" y="45"/>
                </a:cubicBezTo>
                <a:cubicBezTo>
                  <a:pt x="686" y="45"/>
                  <a:pt x="687" y="45"/>
                  <a:pt x="688" y="45"/>
                </a:cubicBezTo>
                <a:cubicBezTo>
                  <a:pt x="689" y="45"/>
                  <a:pt x="689" y="45"/>
                  <a:pt x="689" y="45"/>
                </a:cubicBezTo>
                <a:cubicBezTo>
                  <a:pt x="689" y="45"/>
                  <a:pt x="689" y="45"/>
                  <a:pt x="689" y="45"/>
                </a:cubicBezTo>
                <a:cubicBezTo>
                  <a:pt x="689" y="45"/>
                  <a:pt x="689" y="45"/>
                  <a:pt x="689" y="45"/>
                </a:cubicBezTo>
                <a:cubicBezTo>
                  <a:pt x="692" y="45"/>
                  <a:pt x="692" y="45"/>
                  <a:pt x="692" y="45"/>
                </a:cubicBezTo>
                <a:cubicBezTo>
                  <a:pt x="701" y="45"/>
                  <a:pt x="701" y="45"/>
                  <a:pt x="701" y="45"/>
                </a:cubicBezTo>
                <a:cubicBezTo>
                  <a:pt x="701" y="45"/>
                  <a:pt x="703" y="44"/>
                  <a:pt x="707" y="44"/>
                </a:cubicBezTo>
                <a:cubicBezTo>
                  <a:pt x="756" y="43"/>
                  <a:pt x="811" y="43"/>
                  <a:pt x="855" y="43"/>
                </a:cubicBezTo>
                <a:cubicBezTo>
                  <a:pt x="873" y="44"/>
                  <a:pt x="908" y="45"/>
                  <a:pt x="926" y="47"/>
                </a:cubicBezTo>
                <a:cubicBezTo>
                  <a:pt x="922" y="47"/>
                  <a:pt x="907" y="46"/>
                  <a:pt x="888" y="46"/>
                </a:cubicBezTo>
                <a:cubicBezTo>
                  <a:pt x="907" y="46"/>
                  <a:pt x="925" y="48"/>
                  <a:pt x="941" y="49"/>
                </a:cubicBezTo>
                <a:cubicBezTo>
                  <a:pt x="955" y="49"/>
                  <a:pt x="978" y="51"/>
                  <a:pt x="985" y="52"/>
                </a:cubicBezTo>
                <a:cubicBezTo>
                  <a:pt x="986" y="52"/>
                  <a:pt x="984" y="52"/>
                  <a:pt x="985" y="52"/>
                </a:cubicBezTo>
                <a:cubicBezTo>
                  <a:pt x="986" y="52"/>
                  <a:pt x="996" y="53"/>
                  <a:pt x="997" y="53"/>
                </a:cubicBezTo>
                <a:cubicBezTo>
                  <a:pt x="1004" y="53"/>
                  <a:pt x="1003" y="53"/>
                  <a:pt x="1011" y="54"/>
                </a:cubicBezTo>
                <a:cubicBezTo>
                  <a:pt x="1022" y="55"/>
                  <a:pt x="1022" y="55"/>
                  <a:pt x="1029" y="56"/>
                </a:cubicBezTo>
                <a:cubicBezTo>
                  <a:pt x="1067" y="59"/>
                  <a:pt x="1104" y="64"/>
                  <a:pt x="1142" y="69"/>
                </a:cubicBezTo>
                <a:cubicBezTo>
                  <a:pt x="1154" y="71"/>
                  <a:pt x="1154" y="71"/>
                  <a:pt x="1154" y="71"/>
                </a:cubicBezTo>
                <a:cubicBezTo>
                  <a:pt x="1158" y="72"/>
                  <a:pt x="1155" y="72"/>
                  <a:pt x="1159" y="72"/>
                </a:cubicBezTo>
                <a:cubicBezTo>
                  <a:pt x="1162" y="73"/>
                  <a:pt x="1161" y="72"/>
                  <a:pt x="1165" y="73"/>
                </a:cubicBezTo>
                <a:cubicBezTo>
                  <a:pt x="1179" y="75"/>
                  <a:pt x="1196" y="78"/>
                  <a:pt x="1211" y="81"/>
                </a:cubicBezTo>
                <a:cubicBezTo>
                  <a:pt x="1229" y="84"/>
                  <a:pt x="1249" y="88"/>
                  <a:pt x="1267" y="94"/>
                </a:cubicBezTo>
                <a:cubicBezTo>
                  <a:pt x="1275" y="97"/>
                  <a:pt x="1284" y="101"/>
                  <a:pt x="1291" y="105"/>
                </a:cubicBezTo>
                <a:cubicBezTo>
                  <a:pt x="1298" y="109"/>
                  <a:pt x="1303" y="114"/>
                  <a:pt x="1305" y="119"/>
                </a:cubicBezTo>
                <a:cubicBezTo>
                  <a:pt x="1306" y="122"/>
                  <a:pt x="1306" y="121"/>
                  <a:pt x="1306" y="121"/>
                </a:cubicBezTo>
                <a:cubicBezTo>
                  <a:pt x="1306" y="121"/>
                  <a:pt x="1306" y="121"/>
                  <a:pt x="1307" y="124"/>
                </a:cubicBezTo>
                <a:cubicBezTo>
                  <a:pt x="1307" y="125"/>
                  <a:pt x="1307" y="126"/>
                  <a:pt x="1307" y="126"/>
                </a:cubicBezTo>
                <a:cubicBezTo>
                  <a:pt x="1307" y="127"/>
                  <a:pt x="1306" y="127"/>
                  <a:pt x="1306" y="128"/>
                </a:cubicBezTo>
                <a:cubicBezTo>
                  <a:pt x="1304" y="130"/>
                  <a:pt x="1302" y="132"/>
                  <a:pt x="1300" y="134"/>
                </a:cubicBezTo>
                <a:cubicBezTo>
                  <a:pt x="1296" y="138"/>
                  <a:pt x="1291" y="142"/>
                  <a:pt x="1285" y="145"/>
                </a:cubicBezTo>
                <a:cubicBezTo>
                  <a:pt x="1274" y="152"/>
                  <a:pt x="1262" y="158"/>
                  <a:pt x="1250" y="163"/>
                </a:cubicBezTo>
                <a:cubicBezTo>
                  <a:pt x="1247" y="164"/>
                  <a:pt x="1244" y="165"/>
                  <a:pt x="1241" y="166"/>
                </a:cubicBezTo>
                <a:cubicBezTo>
                  <a:pt x="1231" y="169"/>
                  <a:pt x="1231" y="169"/>
                  <a:pt x="1231" y="169"/>
                </a:cubicBezTo>
                <a:cubicBezTo>
                  <a:pt x="1224" y="171"/>
                  <a:pt x="1218" y="173"/>
                  <a:pt x="1211" y="175"/>
                </a:cubicBezTo>
                <a:cubicBezTo>
                  <a:pt x="1198" y="178"/>
                  <a:pt x="1184" y="182"/>
                  <a:pt x="1171" y="185"/>
                </a:cubicBezTo>
                <a:cubicBezTo>
                  <a:pt x="1167" y="186"/>
                  <a:pt x="1170" y="185"/>
                  <a:pt x="1164" y="186"/>
                </a:cubicBezTo>
                <a:cubicBezTo>
                  <a:pt x="1156" y="188"/>
                  <a:pt x="1158" y="188"/>
                  <a:pt x="1152" y="189"/>
                </a:cubicBezTo>
                <a:cubicBezTo>
                  <a:pt x="1147" y="190"/>
                  <a:pt x="1144" y="191"/>
                  <a:pt x="1141" y="191"/>
                </a:cubicBezTo>
                <a:cubicBezTo>
                  <a:pt x="1110" y="197"/>
                  <a:pt x="1078" y="201"/>
                  <a:pt x="1045" y="205"/>
                </a:cubicBezTo>
                <a:cubicBezTo>
                  <a:pt x="1013" y="208"/>
                  <a:pt x="980" y="210"/>
                  <a:pt x="947" y="213"/>
                </a:cubicBezTo>
                <a:cubicBezTo>
                  <a:pt x="885" y="217"/>
                  <a:pt x="823" y="220"/>
                  <a:pt x="765" y="221"/>
                </a:cubicBezTo>
                <a:cubicBezTo>
                  <a:pt x="719" y="222"/>
                  <a:pt x="675" y="223"/>
                  <a:pt x="633" y="222"/>
                </a:cubicBezTo>
                <a:cubicBezTo>
                  <a:pt x="578" y="222"/>
                  <a:pt x="530" y="221"/>
                  <a:pt x="478" y="219"/>
                </a:cubicBezTo>
                <a:cubicBezTo>
                  <a:pt x="441" y="218"/>
                  <a:pt x="400" y="216"/>
                  <a:pt x="368" y="214"/>
                </a:cubicBezTo>
                <a:cubicBezTo>
                  <a:pt x="350" y="214"/>
                  <a:pt x="350" y="214"/>
                  <a:pt x="350" y="214"/>
                </a:cubicBezTo>
                <a:cubicBezTo>
                  <a:pt x="321" y="212"/>
                  <a:pt x="321" y="212"/>
                  <a:pt x="321" y="212"/>
                </a:cubicBezTo>
                <a:cubicBezTo>
                  <a:pt x="296" y="210"/>
                  <a:pt x="270" y="209"/>
                  <a:pt x="244" y="206"/>
                </a:cubicBezTo>
                <a:cubicBezTo>
                  <a:pt x="215" y="204"/>
                  <a:pt x="188" y="201"/>
                  <a:pt x="160" y="198"/>
                </a:cubicBezTo>
                <a:cubicBezTo>
                  <a:pt x="144" y="196"/>
                  <a:pt x="129" y="194"/>
                  <a:pt x="114" y="191"/>
                </a:cubicBezTo>
                <a:cubicBezTo>
                  <a:pt x="103" y="189"/>
                  <a:pt x="93" y="187"/>
                  <a:pt x="82" y="185"/>
                </a:cubicBezTo>
                <a:cubicBezTo>
                  <a:pt x="68" y="182"/>
                  <a:pt x="53" y="178"/>
                  <a:pt x="40" y="172"/>
                </a:cubicBezTo>
                <a:cubicBezTo>
                  <a:pt x="33" y="170"/>
                  <a:pt x="26" y="166"/>
                  <a:pt x="22" y="163"/>
                </a:cubicBezTo>
                <a:cubicBezTo>
                  <a:pt x="17" y="159"/>
                  <a:pt x="14" y="154"/>
                  <a:pt x="14" y="149"/>
                </a:cubicBezTo>
                <a:cubicBezTo>
                  <a:pt x="14" y="144"/>
                  <a:pt x="19" y="137"/>
                  <a:pt x="26" y="131"/>
                </a:cubicBezTo>
                <a:cubicBezTo>
                  <a:pt x="33" y="126"/>
                  <a:pt x="41" y="121"/>
                  <a:pt x="50" y="117"/>
                </a:cubicBezTo>
                <a:cubicBezTo>
                  <a:pt x="67" y="108"/>
                  <a:pt x="85" y="101"/>
                  <a:pt x="103" y="95"/>
                </a:cubicBezTo>
                <a:cubicBezTo>
                  <a:pt x="144" y="82"/>
                  <a:pt x="195" y="70"/>
                  <a:pt x="235" y="61"/>
                </a:cubicBezTo>
                <a:cubicBezTo>
                  <a:pt x="268" y="55"/>
                  <a:pt x="302" y="49"/>
                  <a:pt x="340" y="44"/>
                </a:cubicBezTo>
                <a:cubicBezTo>
                  <a:pt x="350" y="42"/>
                  <a:pt x="350" y="42"/>
                  <a:pt x="350" y="42"/>
                </a:cubicBezTo>
                <a:cubicBezTo>
                  <a:pt x="407" y="35"/>
                  <a:pt x="471" y="28"/>
                  <a:pt x="517" y="25"/>
                </a:cubicBezTo>
                <a:cubicBezTo>
                  <a:pt x="534" y="24"/>
                  <a:pt x="549" y="23"/>
                  <a:pt x="565" y="22"/>
                </a:cubicBezTo>
                <a:cubicBezTo>
                  <a:pt x="583" y="21"/>
                  <a:pt x="599" y="20"/>
                  <a:pt x="616" y="19"/>
                </a:cubicBezTo>
                <a:cubicBezTo>
                  <a:pt x="632" y="19"/>
                  <a:pt x="632" y="19"/>
                  <a:pt x="632" y="19"/>
                </a:cubicBezTo>
                <a:cubicBezTo>
                  <a:pt x="649" y="18"/>
                  <a:pt x="666" y="17"/>
                  <a:pt x="684" y="17"/>
                </a:cubicBezTo>
                <a:cubicBezTo>
                  <a:pt x="712" y="16"/>
                  <a:pt x="742" y="16"/>
                  <a:pt x="774" y="16"/>
                </a:cubicBezTo>
                <a:cubicBezTo>
                  <a:pt x="799" y="16"/>
                  <a:pt x="836" y="16"/>
                  <a:pt x="864" y="16"/>
                </a:cubicBezTo>
                <a:cubicBezTo>
                  <a:pt x="912" y="18"/>
                  <a:pt x="961" y="19"/>
                  <a:pt x="1010" y="23"/>
                </a:cubicBezTo>
                <a:cubicBezTo>
                  <a:pt x="1026" y="24"/>
                  <a:pt x="1041" y="26"/>
                  <a:pt x="1058" y="27"/>
                </a:cubicBezTo>
                <a:cubicBezTo>
                  <a:pt x="1075" y="29"/>
                  <a:pt x="1096" y="31"/>
                  <a:pt x="1117" y="35"/>
                </a:cubicBezTo>
                <a:cubicBezTo>
                  <a:pt x="1123" y="36"/>
                  <a:pt x="1123" y="36"/>
                  <a:pt x="1123" y="36"/>
                </a:cubicBezTo>
                <a:cubicBezTo>
                  <a:pt x="1123" y="36"/>
                  <a:pt x="1123" y="36"/>
                  <a:pt x="1123" y="36"/>
                </a:cubicBezTo>
                <a:cubicBezTo>
                  <a:pt x="1124" y="36"/>
                  <a:pt x="1124" y="36"/>
                  <a:pt x="1124" y="36"/>
                </a:cubicBezTo>
                <a:cubicBezTo>
                  <a:pt x="1125" y="36"/>
                  <a:pt x="1125" y="36"/>
                  <a:pt x="1125" y="36"/>
                </a:cubicBezTo>
                <a:cubicBezTo>
                  <a:pt x="1125" y="36"/>
                  <a:pt x="1127" y="36"/>
                  <a:pt x="1127" y="37"/>
                </a:cubicBezTo>
                <a:cubicBezTo>
                  <a:pt x="1127" y="38"/>
                  <a:pt x="1128" y="36"/>
                  <a:pt x="1129" y="37"/>
                </a:cubicBezTo>
                <a:cubicBezTo>
                  <a:pt x="1129" y="37"/>
                  <a:pt x="1129" y="37"/>
                  <a:pt x="1129" y="38"/>
                </a:cubicBezTo>
                <a:cubicBezTo>
                  <a:pt x="1129" y="38"/>
                  <a:pt x="1129" y="38"/>
                  <a:pt x="1130" y="38"/>
                </a:cubicBezTo>
                <a:cubicBezTo>
                  <a:pt x="1130" y="38"/>
                  <a:pt x="1130" y="39"/>
                  <a:pt x="1131" y="39"/>
                </a:cubicBezTo>
                <a:cubicBezTo>
                  <a:pt x="1131" y="39"/>
                  <a:pt x="1131" y="39"/>
                  <a:pt x="1131" y="39"/>
                </a:cubicBezTo>
                <a:cubicBezTo>
                  <a:pt x="1132" y="39"/>
                  <a:pt x="1132" y="39"/>
                  <a:pt x="1133" y="39"/>
                </a:cubicBezTo>
                <a:cubicBezTo>
                  <a:pt x="1133" y="39"/>
                  <a:pt x="1134" y="39"/>
                  <a:pt x="1134" y="39"/>
                </a:cubicBezTo>
                <a:cubicBezTo>
                  <a:pt x="1135" y="39"/>
                  <a:pt x="1135" y="39"/>
                  <a:pt x="1135" y="39"/>
                </a:cubicBezTo>
                <a:cubicBezTo>
                  <a:pt x="1136" y="39"/>
                  <a:pt x="1136" y="39"/>
                  <a:pt x="1137" y="38"/>
                </a:cubicBezTo>
                <a:cubicBezTo>
                  <a:pt x="1137" y="38"/>
                  <a:pt x="1138" y="38"/>
                  <a:pt x="1138" y="38"/>
                </a:cubicBezTo>
                <a:cubicBezTo>
                  <a:pt x="1138" y="38"/>
                  <a:pt x="1139" y="38"/>
                  <a:pt x="1139" y="38"/>
                </a:cubicBezTo>
                <a:cubicBezTo>
                  <a:pt x="1140" y="37"/>
                  <a:pt x="1141" y="36"/>
                  <a:pt x="1142" y="36"/>
                </a:cubicBezTo>
                <a:cubicBezTo>
                  <a:pt x="1142" y="36"/>
                  <a:pt x="1142" y="35"/>
                  <a:pt x="1143" y="35"/>
                </a:cubicBezTo>
                <a:cubicBezTo>
                  <a:pt x="1143" y="35"/>
                  <a:pt x="1143" y="35"/>
                  <a:pt x="1143" y="35"/>
                </a:cubicBezTo>
                <a:cubicBezTo>
                  <a:pt x="1143" y="34"/>
                  <a:pt x="1143" y="33"/>
                  <a:pt x="1144" y="33"/>
                </a:cubicBezTo>
                <a:cubicBezTo>
                  <a:pt x="1144" y="33"/>
                  <a:pt x="1144" y="33"/>
                  <a:pt x="1144" y="33"/>
                </a:cubicBezTo>
                <a:cubicBezTo>
                  <a:pt x="1144" y="32"/>
                  <a:pt x="1144" y="31"/>
                  <a:pt x="1144" y="30"/>
                </a:cubicBezTo>
                <a:cubicBezTo>
                  <a:pt x="1144" y="29"/>
                  <a:pt x="1144" y="28"/>
                  <a:pt x="1144" y="28"/>
                </a:cubicBezTo>
                <a:cubicBezTo>
                  <a:pt x="1144" y="28"/>
                  <a:pt x="1144" y="27"/>
                  <a:pt x="1144" y="27"/>
                </a:cubicBezTo>
                <a:cubicBezTo>
                  <a:pt x="1144" y="26"/>
                  <a:pt x="1143" y="26"/>
                  <a:pt x="1143" y="26"/>
                </a:cubicBezTo>
                <a:cubicBezTo>
                  <a:pt x="1143" y="25"/>
                  <a:pt x="1143" y="25"/>
                  <a:pt x="1143" y="25"/>
                </a:cubicBezTo>
                <a:cubicBezTo>
                  <a:pt x="1143" y="25"/>
                  <a:pt x="1142" y="24"/>
                  <a:pt x="1142" y="24"/>
                </a:cubicBezTo>
                <a:cubicBezTo>
                  <a:pt x="1142" y="24"/>
                  <a:pt x="1142" y="24"/>
                  <a:pt x="1142" y="24"/>
                </a:cubicBezTo>
                <a:cubicBezTo>
                  <a:pt x="1141" y="23"/>
                  <a:pt x="1141" y="22"/>
                  <a:pt x="1140" y="22"/>
                </a:cubicBezTo>
                <a:cubicBezTo>
                  <a:pt x="1140" y="22"/>
                  <a:pt x="1139" y="21"/>
                  <a:pt x="1139" y="21"/>
                </a:cubicBezTo>
                <a:cubicBezTo>
                  <a:pt x="1138" y="21"/>
                  <a:pt x="1137" y="21"/>
                  <a:pt x="1137" y="20"/>
                </a:cubicBezTo>
                <a:cubicBezTo>
                  <a:pt x="1137" y="20"/>
                  <a:pt x="1137" y="20"/>
                  <a:pt x="1137" y="20"/>
                </a:cubicBezTo>
                <a:cubicBezTo>
                  <a:pt x="1137" y="20"/>
                  <a:pt x="1136" y="20"/>
                  <a:pt x="1136" y="20"/>
                </a:cubicBezTo>
                <a:cubicBezTo>
                  <a:pt x="1136" y="20"/>
                  <a:pt x="1135" y="20"/>
                  <a:pt x="1135" y="20"/>
                </a:cubicBezTo>
                <a:cubicBezTo>
                  <a:pt x="1135" y="20"/>
                  <a:pt x="1134" y="19"/>
                  <a:pt x="1134" y="19"/>
                </a:cubicBezTo>
                <a:cubicBezTo>
                  <a:pt x="1134" y="19"/>
                  <a:pt x="1134" y="20"/>
                  <a:pt x="1133" y="20"/>
                </a:cubicBezTo>
                <a:cubicBezTo>
                  <a:pt x="1133" y="20"/>
                  <a:pt x="1132" y="19"/>
                  <a:pt x="1132" y="19"/>
                </a:cubicBezTo>
                <a:cubicBezTo>
                  <a:pt x="1131" y="19"/>
                  <a:pt x="1131" y="19"/>
                  <a:pt x="1131" y="19"/>
                </a:cubicBezTo>
                <a:cubicBezTo>
                  <a:pt x="1131" y="19"/>
                  <a:pt x="1130" y="19"/>
                  <a:pt x="1130" y="20"/>
                </a:cubicBezTo>
                <a:cubicBezTo>
                  <a:pt x="1130" y="20"/>
                  <a:pt x="1128" y="19"/>
                  <a:pt x="1127" y="20"/>
                </a:cubicBezTo>
                <a:cubicBezTo>
                  <a:pt x="1127" y="19"/>
                  <a:pt x="1127" y="19"/>
                  <a:pt x="1126" y="19"/>
                </a:cubicBezTo>
                <a:cubicBezTo>
                  <a:pt x="1126" y="19"/>
                  <a:pt x="1126" y="19"/>
                  <a:pt x="1126" y="19"/>
                </a:cubicBezTo>
                <a:cubicBezTo>
                  <a:pt x="1126" y="19"/>
                  <a:pt x="1126" y="19"/>
                  <a:pt x="1126" y="19"/>
                </a:cubicBezTo>
                <a:cubicBezTo>
                  <a:pt x="1122" y="19"/>
                  <a:pt x="1122" y="19"/>
                  <a:pt x="1122" y="19"/>
                </a:cubicBezTo>
                <a:cubicBezTo>
                  <a:pt x="1103" y="16"/>
                  <a:pt x="1103" y="16"/>
                  <a:pt x="1103" y="16"/>
                </a:cubicBezTo>
                <a:cubicBezTo>
                  <a:pt x="1098" y="15"/>
                  <a:pt x="1092" y="15"/>
                  <a:pt x="1087" y="14"/>
                </a:cubicBezTo>
                <a:cubicBezTo>
                  <a:pt x="1078" y="13"/>
                  <a:pt x="1067" y="12"/>
                  <a:pt x="1056" y="11"/>
                </a:cubicBezTo>
                <a:cubicBezTo>
                  <a:pt x="1037" y="9"/>
                  <a:pt x="1021" y="8"/>
                  <a:pt x="1005" y="7"/>
                </a:cubicBezTo>
                <a:cubicBezTo>
                  <a:pt x="981" y="5"/>
                  <a:pt x="964" y="4"/>
                  <a:pt x="944" y="3"/>
                </a:cubicBezTo>
                <a:cubicBezTo>
                  <a:pt x="920" y="2"/>
                  <a:pt x="920" y="2"/>
                  <a:pt x="920" y="2"/>
                </a:cubicBezTo>
                <a:cubicBezTo>
                  <a:pt x="898" y="2"/>
                  <a:pt x="898" y="2"/>
                  <a:pt x="898" y="2"/>
                </a:cubicBezTo>
                <a:cubicBezTo>
                  <a:pt x="875" y="1"/>
                  <a:pt x="875" y="1"/>
                  <a:pt x="875" y="1"/>
                </a:cubicBezTo>
                <a:cubicBezTo>
                  <a:pt x="860" y="1"/>
                  <a:pt x="860" y="1"/>
                  <a:pt x="860" y="1"/>
                </a:cubicBezTo>
                <a:cubicBezTo>
                  <a:pt x="844" y="0"/>
                  <a:pt x="844" y="0"/>
                  <a:pt x="844" y="0"/>
                </a:cubicBezTo>
                <a:cubicBezTo>
                  <a:pt x="824" y="0"/>
                  <a:pt x="824" y="0"/>
                  <a:pt x="824" y="0"/>
                </a:cubicBezTo>
                <a:cubicBezTo>
                  <a:pt x="800" y="0"/>
                  <a:pt x="773" y="0"/>
                  <a:pt x="750" y="1"/>
                </a:cubicBezTo>
                <a:cubicBezTo>
                  <a:pt x="708" y="1"/>
                  <a:pt x="671" y="2"/>
                  <a:pt x="622" y="4"/>
                </a:cubicBezTo>
                <a:cubicBezTo>
                  <a:pt x="587" y="6"/>
                  <a:pt x="587" y="6"/>
                  <a:pt x="587" y="6"/>
                </a:cubicBezTo>
                <a:cubicBezTo>
                  <a:pt x="584" y="6"/>
                  <a:pt x="584" y="6"/>
                  <a:pt x="580" y="6"/>
                </a:cubicBezTo>
                <a:cubicBezTo>
                  <a:pt x="554" y="7"/>
                  <a:pt x="527" y="10"/>
                  <a:pt x="500" y="11"/>
                </a:cubicBezTo>
                <a:cubicBezTo>
                  <a:pt x="497" y="12"/>
                  <a:pt x="497" y="12"/>
                  <a:pt x="497" y="12"/>
                </a:cubicBezTo>
                <a:cubicBezTo>
                  <a:pt x="460" y="14"/>
                  <a:pt x="414" y="19"/>
                  <a:pt x="385" y="23"/>
                </a:cubicBezTo>
                <a:cubicBezTo>
                  <a:pt x="363" y="25"/>
                  <a:pt x="337" y="29"/>
                  <a:pt x="309" y="33"/>
                </a:cubicBezTo>
                <a:cubicBezTo>
                  <a:pt x="297" y="35"/>
                  <a:pt x="284" y="37"/>
                  <a:pt x="272" y="39"/>
                </a:cubicBezTo>
                <a:cubicBezTo>
                  <a:pt x="249" y="44"/>
                  <a:pt x="218" y="50"/>
                  <a:pt x="196" y="55"/>
                </a:cubicBezTo>
                <a:cubicBezTo>
                  <a:pt x="176" y="60"/>
                  <a:pt x="176" y="60"/>
                  <a:pt x="176" y="60"/>
                </a:cubicBezTo>
                <a:cubicBezTo>
                  <a:pt x="164" y="63"/>
                  <a:pt x="152" y="66"/>
                  <a:pt x="139" y="69"/>
                </a:cubicBezTo>
                <a:cubicBezTo>
                  <a:pt x="115" y="76"/>
                  <a:pt x="89" y="84"/>
                  <a:pt x="65" y="94"/>
                </a:cubicBezTo>
                <a:cubicBezTo>
                  <a:pt x="53" y="99"/>
                  <a:pt x="41" y="104"/>
                  <a:pt x="30" y="111"/>
                </a:cubicBezTo>
                <a:cubicBezTo>
                  <a:pt x="25" y="114"/>
                  <a:pt x="19" y="118"/>
                  <a:pt x="15" y="122"/>
                </a:cubicBezTo>
                <a:cubicBezTo>
                  <a:pt x="10" y="127"/>
                  <a:pt x="5" y="131"/>
                  <a:pt x="2" y="138"/>
                </a:cubicBezTo>
                <a:cubicBezTo>
                  <a:pt x="1" y="142"/>
                  <a:pt x="0" y="146"/>
                  <a:pt x="0" y="151"/>
                </a:cubicBezTo>
                <a:cubicBezTo>
                  <a:pt x="0" y="155"/>
                  <a:pt x="1" y="159"/>
                  <a:pt x="3" y="163"/>
                </a:cubicBezTo>
                <a:cubicBezTo>
                  <a:pt x="4" y="165"/>
                  <a:pt x="6" y="166"/>
                  <a:pt x="7" y="168"/>
                </a:cubicBezTo>
                <a:cubicBezTo>
                  <a:pt x="8" y="169"/>
                  <a:pt x="10" y="171"/>
                  <a:pt x="11" y="172"/>
                </a:cubicBezTo>
                <a:cubicBezTo>
                  <a:pt x="14" y="175"/>
                  <a:pt x="17" y="177"/>
                  <a:pt x="21" y="179"/>
                </a:cubicBezTo>
                <a:cubicBezTo>
                  <a:pt x="33" y="186"/>
                  <a:pt x="45" y="190"/>
                  <a:pt x="58" y="193"/>
                </a:cubicBezTo>
                <a:cubicBezTo>
                  <a:pt x="70" y="197"/>
                  <a:pt x="83" y="200"/>
                  <a:pt x="95" y="202"/>
                </a:cubicBezTo>
                <a:cubicBezTo>
                  <a:pt x="101" y="203"/>
                  <a:pt x="108" y="204"/>
                  <a:pt x="113" y="205"/>
                </a:cubicBezTo>
                <a:cubicBezTo>
                  <a:pt x="128" y="208"/>
                  <a:pt x="142" y="210"/>
                  <a:pt x="158" y="212"/>
                </a:cubicBezTo>
                <a:cubicBezTo>
                  <a:pt x="197" y="217"/>
                  <a:pt x="236" y="220"/>
                  <a:pt x="272" y="223"/>
                </a:cubicBezTo>
                <a:cubicBezTo>
                  <a:pt x="318" y="226"/>
                  <a:pt x="386" y="230"/>
                  <a:pt x="440" y="232"/>
                </a:cubicBezTo>
                <a:cubicBezTo>
                  <a:pt x="452" y="232"/>
                  <a:pt x="464" y="233"/>
                  <a:pt x="476" y="233"/>
                </a:cubicBezTo>
                <a:cubicBezTo>
                  <a:pt x="515" y="234"/>
                  <a:pt x="564" y="235"/>
                  <a:pt x="605" y="236"/>
                </a:cubicBezTo>
                <a:cubicBezTo>
                  <a:pt x="690" y="237"/>
                  <a:pt x="777" y="235"/>
                  <a:pt x="863" y="231"/>
                </a:cubicBezTo>
                <a:cubicBezTo>
                  <a:pt x="906" y="229"/>
                  <a:pt x="950" y="227"/>
                  <a:pt x="992" y="223"/>
                </a:cubicBezTo>
                <a:cubicBezTo>
                  <a:pt x="1035" y="220"/>
                  <a:pt x="1078" y="216"/>
                  <a:pt x="1120" y="209"/>
                </a:cubicBezTo>
                <a:cubicBezTo>
                  <a:pt x="1133" y="207"/>
                  <a:pt x="1153" y="203"/>
                  <a:pt x="1164" y="200"/>
                </a:cubicBezTo>
                <a:cubicBezTo>
                  <a:pt x="1167" y="200"/>
                  <a:pt x="1174" y="198"/>
                  <a:pt x="1180" y="197"/>
                </a:cubicBezTo>
                <a:cubicBezTo>
                  <a:pt x="1201" y="191"/>
                  <a:pt x="1226" y="184"/>
                  <a:pt x="1252" y="176"/>
                </a:cubicBezTo>
                <a:cubicBezTo>
                  <a:pt x="1259" y="174"/>
                  <a:pt x="1274" y="167"/>
                  <a:pt x="1282" y="162"/>
                </a:cubicBezTo>
                <a:cubicBezTo>
                  <a:pt x="1286" y="160"/>
                  <a:pt x="1277" y="165"/>
                  <a:pt x="1284" y="161"/>
                </a:cubicBezTo>
                <a:cubicBezTo>
                  <a:pt x="1288" y="159"/>
                  <a:pt x="1294" y="155"/>
                  <a:pt x="1301" y="150"/>
                </a:cubicBezTo>
                <a:cubicBezTo>
                  <a:pt x="1304" y="148"/>
                  <a:pt x="1308" y="145"/>
                  <a:pt x="1311" y="141"/>
                </a:cubicBezTo>
                <a:cubicBezTo>
                  <a:pt x="1313" y="139"/>
                  <a:pt x="1315" y="137"/>
                  <a:pt x="1317" y="134"/>
                </a:cubicBezTo>
                <a:cubicBezTo>
                  <a:pt x="1317" y="133"/>
                  <a:pt x="1318" y="132"/>
                  <a:pt x="1319" y="130"/>
                </a:cubicBezTo>
                <a:cubicBezTo>
                  <a:pt x="1319" y="129"/>
                  <a:pt x="1319" y="128"/>
                  <a:pt x="1319" y="127"/>
                </a:cubicBezTo>
                <a:cubicBezTo>
                  <a:pt x="1319" y="126"/>
                  <a:pt x="1319" y="126"/>
                  <a:pt x="1319" y="126"/>
                </a:cubicBezTo>
                <a:close/>
                <a:moveTo>
                  <a:pt x="1104" y="52"/>
                </a:moveTo>
                <a:cubicBezTo>
                  <a:pt x="1102" y="51"/>
                  <a:pt x="1092" y="50"/>
                  <a:pt x="1091" y="50"/>
                </a:cubicBezTo>
                <a:cubicBezTo>
                  <a:pt x="1095" y="50"/>
                  <a:pt x="1103" y="52"/>
                  <a:pt x="1104" y="52"/>
                </a:cubicBezTo>
                <a:close/>
                <a:moveTo>
                  <a:pt x="985" y="52"/>
                </a:moveTo>
                <a:cubicBezTo>
                  <a:pt x="985" y="52"/>
                  <a:pt x="985" y="52"/>
                  <a:pt x="985" y="52"/>
                </a:cubicBezTo>
                <a:cubicBezTo>
                  <a:pt x="985" y="52"/>
                  <a:pt x="985" y="52"/>
                  <a:pt x="985" y="52"/>
                </a:cubicBezTo>
                <a:close/>
                <a:moveTo>
                  <a:pt x="689" y="44"/>
                </a:moveTo>
                <a:cubicBezTo>
                  <a:pt x="689" y="43"/>
                  <a:pt x="688" y="44"/>
                  <a:pt x="688" y="43"/>
                </a:cubicBezTo>
                <a:cubicBezTo>
                  <a:pt x="689" y="43"/>
                  <a:pt x="689" y="43"/>
                  <a:pt x="689" y="43"/>
                </a:cubicBezTo>
                <a:cubicBezTo>
                  <a:pt x="689" y="43"/>
                  <a:pt x="687" y="43"/>
                  <a:pt x="687" y="43"/>
                </a:cubicBezTo>
                <a:cubicBezTo>
                  <a:pt x="687" y="43"/>
                  <a:pt x="688" y="44"/>
                  <a:pt x="688" y="43"/>
                </a:cubicBezTo>
                <a:cubicBezTo>
                  <a:pt x="688" y="43"/>
                  <a:pt x="688" y="43"/>
                  <a:pt x="688" y="44"/>
                </a:cubicBezTo>
                <a:cubicBezTo>
                  <a:pt x="688" y="44"/>
                  <a:pt x="688" y="43"/>
                  <a:pt x="688" y="43"/>
                </a:cubicBezTo>
                <a:cubicBezTo>
                  <a:pt x="688" y="44"/>
                  <a:pt x="688" y="44"/>
                  <a:pt x="688" y="44"/>
                </a:cubicBezTo>
                <a:cubicBezTo>
                  <a:pt x="689" y="44"/>
                  <a:pt x="689" y="44"/>
                  <a:pt x="689" y="44"/>
                </a:cubicBezTo>
                <a:close/>
                <a:moveTo>
                  <a:pt x="1041" y="46"/>
                </a:moveTo>
                <a:cubicBezTo>
                  <a:pt x="1044" y="47"/>
                  <a:pt x="1051" y="47"/>
                  <a:pt x="1053" y="48"/>
                </a:cubicBezTo>
                <a:cubicBezTo>
                  <a:pt x="1049" y="47"/>
                  <a:pt x="1042" y="46"/>
                  <a:pt x="1041" y="46"/>
                </a:cubicBezTo>
                <a:close/>
                <a:moveTo>
                  <a:pt x="689" y="39"/>
                </a:moveTo>
                <a:cubicBezTo>
                  <a:pt x="689" y="39"/>
                  <a:pt x="688" y="39"/>
                  <a:pt x="688" y="39"/>
                </a:cubicBezTo>
                <a:cubicBezTo>
                  <a:pt x="689" y="39"/>
                  <a:pt x="689" y="39"/>
                  <a:pt x="689" y="39"/>
                </a:cubicBezTo>
                <a:close/>
                <a:moveTo>
                  <a:pt x="688" y="45"/>
                </a:moveTo>
                <a:cubicBezTo>
                  <a:pt x="688" y="45"/>
                  <a:pt x="688" y="45"/>
                  <a:pt x="687" y="45"/>
                </a:cubicBezTo>
                <a:cubicBezTo>
                  <a:pt x="688" y="45"/>
                  <a:pt x="688" y="45"/>
                  <a:pt x="688" y="45"/>
                </a:cubicBezTo>
                <a:close/>
                <a:moveTo>
                  <a:pt x="863" y="47"/>
                </a:moveTo>
                <a:cubicBezTo>
                  <a:pt x="849" y="46"/>
                  <a:pt x="839" y="46"/>
                  <a:pt x="830" y="46"/>
                </a:cubicBezTo>
                <a:cubicBezTo>
                  <a:pt x="838" y="46"/>
                  <a:pt x="848" y="46"/>
                  <a:pt x="853" y="47"/>
                </a:cubicBezTo>
                <a:cubicBezTo>
                  <a:pt x="855" y="46"/>
                  <a:pt x="860" y="47"/>
                  <a:pt x="863" y="47"/>
                </a:cubicBezTo>
                <a:close/>
                <a:moveTo>
                  <a:pt x="1279" y="100"/>
                </a:moveTo>
                <a:cubicBezTo>
                  <a:pt x="1276" y="98"/>
                  <a:pt x="1271" y="96"/>
                  <a:pt x="1270" y="96"/>
                </a:cubicBezTo>
                <a:cubicBezTo>
                  <a:pt x="1274" y="98"/>
                  <a:pt x="1277" y="99"/>
                  <a:pt x="1279" y="100"/>
                </a:cubicBezTo>
                <a:close/>
                <a:moveTo>
                  <a:pt x="688" y="39"/>
                </a:moveTo>
                <a:cubicBezTo>
                  <a:pt x="688" y="39"/>
                  <a:pt x="688" y="39"/>
                  <a:pt x="688" y="39"/>
                </a:cubicBezTo>
                <a:cubicBezTo>
                  <a:pt x="688" y="39"/>
                  <a:pt x="688" y="39"/>
                  <a:pt x="688" y="39"/>
                </a:cubicBezTo>
                <a:cubicBezTo>
                  <a:pt x="688" y="39"/>
                  <a:pt x="688" y="39"/>
                  <a:pt x="688" y="39"/>
                </a:cubicBezTo>
                <a:close/>
                <a:moveTo>
                  <a:pt x="688" y="46"/>
                </a:moveTo>
                <a:cubicBezTo>
                  <a:pt x="688" y="46"/>
                  <a:pt x="689" y="46"/>
                  <a:pt x="689" y="46"/>
                </a:cubicBezTo>
                <a:cubicBezTo>
                  <a:pt x="688" y="46"/>
                  <a:pt x="688" y="46"/>
                  <a:pt x="688" y="46"/>
                </a:cubicBezTo>
                <a:close/>
                <a:moveTo>
                  <a:pt x="769" y="37"/>
                </a:moveTo>
                <a:cubicBezTo>
                  <a:pt x="762" y="37"/>
                  <a:pt x="762" y="37"/>
                  <a:pt x="762" y="37"/>
                </a:cubicBezTo>
                <a:cubicBezTo>
                  <a:pt x="761" y="37"/>
                  <a:pt x="762" y="37"/>
                  <a:pt x="763" y="37"/>
                </a:cubicBezTo>
                <a:cubicBezTo>
                  <a:pt x="768" y="37"/>
                  <a:pt x="769" y="37"/>
                  <a:pt x="769" y="37"/>
                </a:cubicBezTo>
                <a:close/>
                <a:moveTo>
                  <a:pt x="923" y="41"/>
                </a:moveTo>
                <a:cubicBezTo>
                  <a:pt x="912" y="40"/>
                  <a:pt x="912" y="40"/>
                  <a:pt x="912" y="40"/>
                </a:cubicBezTo>
                <a:cubicBezTo>
                  <a:pt x="907" y="40"/>
                  <a:pt x="879" y="39"/>
                  <a:pt x="882" y="39"/>
                </a:cubicBezTo>
                <a:cubicBezTo>
                  <a:pt x="899" y="40"/>
                  <a:pt x="924" y="41"/>
                  <a:pt x="938" y="42"/>
                </a:cubicBezTo>
                <a:cubicBezTo>
                  <a:pt x="933" y="41"/>
                  <a:pt x="928" y="41"/>
                  <a:pt x="923" y="41"/>
                </a:cubicBezTo>
                <a:close/>
                <a:moveTo>
                  <a:pt x="926" y="46"/>
                </a:moveTo>
                <a:cubicBezTo>
                  <a:pt x="967" y="48"/>
                  <a:pt x="967" y="48"/>
                  <a:pt x="967" y="48"/>
                </a:cubicBezTo>
                <a:cubicBezTo>
                  <a:pt x="954" y="47"/>
                  <a:pt x="939" y="46"/>
                  <a:pt x="926" y="46"/>
                </a:cubicBezTo>
                <a:close/>
                <a:moveTo>
                  <a:pt x="683" y="48"/>
                </a:moveTo>
                <a:cubicBezTo>
                  <a:pt x="683" y="48"/>
                  <a:pt x="683" y="48"/>
                  <a:pt x="683" y="48"/>
                </a:cubicBezTo>
                <a:close/>
                <a:moveTo>
                  <a:pt x="985" y="52"/>
                </a:moveTo>
                <a:cubicBezTo>
                  <a:pt x="985" y="52"/>
                  <a:pt x="986" y="52"/>
                  <a:pt x="986" y="52"/>
                </a:cubicBezTo>
                <a:cubicBezTo>
                  <a:pt x="986" y="52"/>
                  <a:pt x="985" y="52"/>
                  <a:pt x="985" y="52"/>
                </a:cubicBezTo>
                <a:close/>
                <a:moveTo>
                  <a:pt x="687" y="40"/>
                </a:moveTo>
                <a:cubicBezTo>
                  <a:pt x="687" y="40"/>
                  <a:pt x="687" y="40"/>
                  <a:pt x="687" y="40"/>
                </a:cubicBezTo>
                <a:cubicBezTo>
                  <a:pt x="687" y="40"/>
                  <a:pt x="687" y="40"/>
                  <a:pt x="687" y="40"/>
                </a:cubicBezTo>
                <a:close/>
                <a:moveTo>
                  <a:pt x="687" y="41"/>
                </a:moveTo>
                <a:cubicBezTo>
                  <a:pt x="687" y="41"/>
                  <a:pt x="687" y="41"/>
                  <a:pt x="687" y="41"/>
                </a:cubicBezTo>
                <a:cubicBezTo>
                  <a:pt x="687" y="41"/>
                  <a:pt x="687" y="41"/>
                  <a:pt x="687" y="41"/>
                </a:cubicBezTo>
                <a:close/>
                <a:moveTo>
                  <a:pt x="689" y="38"/>
                </a:moveTo>
                <a:cubicBezTo>
                  <a:pt x="689" y="38"/>
                  <a:pt x="689" y="38"/>
                  <a:pt x="689" y="38"/>
                </a:cubicBezTo>
                <a:cubicBezTo>
                  <a:pt x="689" y="38"/>
                  <a:pt x="689" y="38"/>
                  <a:pt x="689" y="38"/>
                </a:cubicBezTo>
                <a:cubicBezTo>
                  <a:pt x="689" y="38"/>
                  <a:pt x="689" y="38"/>
                  <a:pt x="689" y="38"/>
                </a:cubicBezTo>
                <a:cubicBezTo>
                  <a:pt x="689" y="38"/>
                  <a:pt x="689" y="38"/>
                  <a:pt x="689" y="38"/>
                </a:cubicBezTo>
                <a:cubicBezTo>
                  <a:pt x="689" y="38"/>
                  <a:pt x="689" y="38"/>
                  <a:pt x="689" y="38"/>
                </a:cubicBezTo>
                <a:cubicBezTo>
                  <a:pt x="689" y="38"/>
                  <a:pt x="690" y="38"/>
                  <a:pt x="690" y="38"/>
                </a:cubicBezTo>
                <a:cubicBezTo>
                  <a:pt x="689" y="38"/>
                  <a:pt x="689" y="38"/>
                  <a:pt x="689" y="38"/>
                </a:cubicBezTo>
                <a:close/>
                <a:moveTo>
                  <a:pt x="689" y="45"/>
                </a:moveTo>
                <a:cubicBezTo>
                  <a:pt x="689" y="44"/>
                  <a:pt x="689" y="45"/>
                  <a:pt x="689" y="45"/>
                </a:cubicBezTo>
                <a:cubicBezTo>
                  <a:pt x="689" y="45"/>
                  <a:pt x="689" y="45"/>
                  <a:pt x="689" y="45"/>
                </a:cubicBezTo>
                <a:close/>
                <a:moveTo>
                  <a:pt x="688" y="39"/>
                </a:moveTo>
                <a:cubicBezTo>
                  <a:pt x="688" y="39"/>
                  <a:pt x="687" y="38"/>
                  <a:pt x="687" y="39"/>
                </a:cubicBezTo>
                <a:cubicBezTo>
                  <a:pt x="687" y="39"/>
                  <a:pt x="688" y="39"/>
                  <a:pt x="688" y="39"/>
                </a:cubicBezTo>
                <a:close/>
                <a:moveTo>
                  <a:pt x="688" y="41"/>
                </a:moveTo>
                <a:cubicBezTo>
                  <a:pt x="688" y="41"/>
                  <a:pt x="688" y="41"/>
                  <a:pt x="688" y="41"/>
                </a:cubicBezTo>
                <a:cubicBezTo>
                  <a:pt x="688" y="41"/>
                  <a:pt x="688" y="41"/>
                  <a:pt x="688" y="41"/>
                </a:cubicBezTo>
                <a:cubicBezTo>
                  <a:pt x="687" y="41"/>
                  <a:pt x="688" y="41"/>
                  <a:pt x="688" y="41"/>
                </a:cubicBezTo>
                <a:close/>
                <a:moveTo>
                  <a:pt x="699" y="40"/>
                </a:moveTo>
                <a:cubicBezTo>
                  <a:pt x="689" y="41"/>
                  <a:pt x="689" y="41"/>
                  <a:pt x="689" y="41"/>
                </a:cubicBezTo>
                <a:cubicBezTo>
                  <a:pt x="689" y="41"/>
                  <a:pt x="688" y="41"/>
                  <a:pt x="688" y="41"/>
                </a:cubicBezTo>
                <a:cubicBezTo>
                  <a:pt x="688" y="41"/>
                  <a:pt x="689" y="41"/>
                  <a:pt x="689" y="41"/>
                </a:cubicBezTo>
                <a:cubicBezTo>
                  <a:pt x="689" y="41"/>
                  <a:pt x="689" y="41"/>
                  <a:pt x="689" y="41"/>
                </a:cubicBezTo>
                <a:lnTo>
                  <a:pt x="699" y="40"/>
                </a:lnTo>
                <a:close/>
                <a:moveTo>
                  <a:pt x="688" y="41"/>
                </a:moveTo>
                <a:cubicBezTo>
                  <a:pt x="688" y="41"/>
                  <a:pt x="688" y="41"/>
                  <a:pt x="688" y="41"/>
                </a:cubicBezTo>
                <a:cubicBezTo>
                  <a:pt x="688" y="41"/>
                  <a:pt x="688" y="41"/>
                  <a:pt x="688" y="41"/>
                </a:cubicBezTo>
                <a:cubicBezTo>
                  <a:pt x="688" y="41"/>
                  <a:pt x="688" y="41"/>
                  <a:pt x="688" y="41"/>
                </a:cubicBezTo>
                <a:close/>
              </a:path>
            </a:pathLst>
          </a:custGeom>
          <a:gradFill flip="none" rotWithShape="1">
            <a:gsLst>
              <a:gs pos="0">
                <a:schemeClr val="bg1">
                  <a:lumMod val="95000"/>
                  <a:lumOff val="5000"/>
                </a:schemeClr>
              </a:gs>
              <a:gs pos="46000">
                <a:srgbClr val="FFFF00">
                  <a:lumMod val="81000"/>
                  <a:lumOff val="19000"/>
                </a:srgbClr>
              </a:gs>
              <a:gs pos="100000">
                <a:schemeClr val="bg1">
                  <a:lumMod val="75000"/>
                  <a:lumOff val="25000"/>
                </a:schemeClr>
              </a:gs>
            </a:gsLst>
            <a:path path="circle">
              <a:fillToRect l="50000" t="130000" r="50000" b="-30000"/>
            </a:path>
            <a:tileRect/>
          </a:gradFill>
          <a:ln>
            <a:noFill/>
          </a:ln>
          <a:effectLst>
            <a:outerShdw blurRad="508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3" name="TextBox 2"/>
          <p:cNvSpPr txBox="1"/>
          <p:nvPr/>
        </p:nvSpPr>
        <p:spPr>
          <a:xfrm>
            <a:off x="533400" y="1828800"/>
            <a:ext cx="8229600" cy="830997"/>
          </a:xfrm>
          <a:prstGeom prst="rect">
            <a:avLst/>
          </a:prstGeom>
          <a:noFill/>
        </p:spPr>
        <p:txBody>
          <a:bodyPr wrap="square" rtlCol="0">
            <a:spAutoFit/>
          </a:bodyPr>
          <a:lstStyle/>
          <a:p>
            <a:r>
              <a:rPr lang="en-US" sz="2400" dirty="0" smtClean="0"/>
              <a:t>Random BC is also available to study the performance of the sTGC </a:t>
            </a:r>
            <a:r>
              <a:rPr lang="en-US" sz="2400" smtClean="0"/>
              <a:t>system.</a:t>
            </a:r>
            <a:endParaRPr lang="en-US" sz="2400" dirty="0" smtClean="0"/>
          </a:p>
        </p:txBody>
      </p:sp>
    </p:spTree>
    <p:extLst>
      <p:ext uri="{BB962C8B-B14F-4D97-AF65-F5344CB8AC3E}">
        <p14:creationId xmlns:p14="http://schemas.microsoft.com/office/powerpoint/2010/main" val="655405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533400"/>
            <a:ext cx="8229600" cy="584775"/>
          </a:xfrm>
          <a:prstGeom prst="rect">
            <a:avLst/>
          </a:prstGeom>
        </p:spPr>
        <p:txBody>
          <a:bodyPr wrap="square">
            <a:spAutoFit/>
          </a:bodyPr>
          <a:lstStyle/>
          <a:p>
            <a:pPr algn="ctr"/>
            <a:r>
              <a:rPr lang="en-US" sz="3200" b="1" dirty="0" smtClean="0">
                <a:latin typeface="Calibri" panose="020F0502020204030204" pitchFamily="34" charset="0"/>
                <a:ea typeface="Calibri" panose="020F0502020204030204" pitchFamily="34" charset="0"/>
                <a:cs typeface="Arial" panose="020B0604020202020204" pitchFamily="34" charset="0"/>
              </a:rPr>
              <a:t>The MM-Only Case</a:t>
            </a:r>
            <a:endParaRPr lang="en-US" sz="3200" dirty="0">
              <a:latin typeface="Calibri" panose="020F0502020204030204" pitchFamily="34" charset="0"/>
              <a:ea typeface="Calibri" panose="020F0502020204030204" pitchFamily="34" charset="0"/>
              <a:cs typeface="Arial" panose="020B0604020202020204" pitchFamily="34" charset="0"/>
            </a:endParaRPr>
          </a:p>
        </p:txBody>
      </p:sp>
      <p:sp>
        <p:nvSpPr>
          <p:cNvPr id="6" name="Rounded Rectangle 5"/>
          <p:cNvSpPr/>
          <p:nvPr/>
        </p:nvSpPr>
        <p:spPr>
          <a:xfrm>
            <a:off x="76200" y="76200"/>
            <a:ext cx="8991600" cy="6705600"/>
          </a:xfrm>
          <a:prstGeom prst="round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502"/>
          <p:cNvSpPr>
            <a:spLocks noEditPoints="1"/>
          </p:cNvSpPr>
          <p:nvPr/>
        </p:nvSpPr>
        <p:spPr bwMode="auto">
          <a:xfrm flipH="1">
            <a:off x="152397" y="228600"/>
            <a:ext cx="8915402" cy="1143000"/>
          </a:xfrm>
          <a:custGeom>
            <a:avLst/>
            <a:gdLst>
              <a:gd name="T0" fmla="*/ 685 w 1319"/>
              <a:gd name="T1" fmla="*/ 39 h 237"/>
              <a:gd name="T2" fmla="*/ 684 w 1319"/>
              <a:gd name="T3" fmla="*/ 48 h 237"/>
              <a:gd name="T4" fmla="*/ 686 w 1319"/>
              <a:gd name="T5" fmla="*/ 40 h 237"/>
              <a:gd name="T6" fmla="*/ 689 w 1319"/>
              <a:gd name="T7" fmla="*/ 38 h 237"/>
              <a:gd name="T8" fmla="*/ 1030 w 1319"/>
              <a:gd name="T9" fmla="*/ 43 h 237"/>
              <a:gd name="T10" fmla="*/ 1319 w 1319"/>
              <a:gd name="T11" fmla="*/ 126 h 237"/>
              <a:gd name="T12" fmla="*/ 1278 w 1319"/>
              <a:gd name="T13" fmla="*/ 85 h 237"/>
              <a:gd name="T14" fmla="*/ 1098 w 1319"/>
              <a:gd name="T15" fmla="*/ 53 h 237"/>
              <a:gd name="T16" fmla="*/ 927 w 1319"/>
              <a:gd name="T17" fmla="*/ 38 h 237"/>
              <a:gd name="T18" fmla="*/ 835 w 1319"/>
              <a:gd name="T19" fmla="*/ 36 h 237"/>
              <a:gd name="T20" fmla="*/ 809 w 1319"/>
              <a:gd name="T21" fmla="*/ 36 h 237"/>
              <a:gd name="T22" fmla="*/ 927 w 1319"/>
              <a:gd name="T23" fmla="*/ 39 h 237"/>
              <a:gd name="T24" fmla="*/ 906 w 1319"/>
              <a:gd name="T25" fmla="*/ 40 h 237"/>
              <a:gd name="T26" fmla="*/ 954 w 1319"/>
              <a:gd name="T27" fmla="*/ 43 h 237"/>
              <a:gd name="T28" fmla="*/ 718 w 1319"/>
              <a:gd name="T29" fmla="*/ 40 h 237"/>
              <a:gd name="T30" fmla="*/ 1084 w 1319"/>
              <a:gd name="T31" fmla="*/ 57 h 237"/>
              <a:gd name="T32" fmla="*/ 954 w 1319"/>
              <a:gd name="T33" fmla="*/ 48 h 237"/>
              <a:gd name="T34" fmla="*/ 688 w 1319"/>
              <a:gd name="T35" fmla="*/ 45 h 237"/>
              <a:gd name="T36" fmla="*/ 692 w 1319"/>
              <a:gd name="T37" fmla="*/ 45 h 237"/>
              <a:gd name="T38" fmla="*/ 941 w 1319"/>
              <a:gd name="T39" fmla="*/ 49 h 237"/>
              <a:gd name="T40" fmla="*/ 1142 w 1319"/>
              <a:gd name="T41" fmla="*/ 69 h 237"/>
              <a:gd name="T42" fmla="*/ 1291 w 1319"/>
              <a:gd name="T43" fmla="*/ 105 h 237"/>
              <a:gd name="T44" fmla="*/ 1300 w 1319"/>
              <a:gd name="T45" fmla="*/ 134 h 237"/>
              <a:gd name="T46" fmla="*/ 1171 w 1319"/>
              <a:gd name="T47" fmla="*/ 185 h 237"/>
              <a:gd name="T48" fmla="*/ 765 w 1319"/>
              <a:gd name="T49" fmla="*/ 221 h 237"/>
              <a:gd name="T50" fmla="*/ 244 w 1319"/>
              <a:gd name="T51" fmla="*/ 206 h 237"/>
              <a:gd name="T52" fmla="*/ 14 w 1319"/>
              <a:gd name="T53" fmla="*/ 149 h 237"/>
              <a:gd name="T54" fmla="*/ 350 w 1319"/>
              <a:gd name="T55" fmla="*/ 42 h 237"/>
              <a:gd name="T56" fmla="*/ 774 w 1319"/>
              <a:gd name="T57" fmla="*/ 16 h 237"/>
              <a:gd name="T58" fmla="*/ 1123 w 1319"/>
              <a:gd name="T59" fmla="*/ 36 h 237"/>
              <a:gd name="T60" fmla="*/ 1130 w 1319"/>
              <a:gd name="T61" fmla="*/ 38 h 237"/>
              <a:gd name="T62" fmla="*/ 1137 w 1319"/>
              <a:gd name="T63" fmla="*/ 38 h 237"/>
              <a:gd name="T64" fmla="*/ 1144 w 1319"/>
              <a:gd name="T65" fmla="*/ 33 h 237"/>
              <a:gd name="T66" fmla="*/ 1143 w 1319"/>
              <a:gd name="T67" fmla="*/ 25 h 237"/>
              <a:gd name="T68" fmla="*/ 1137 w 1319"/>
              <a:gd name="T69" fmla="*/ 20 h 237"/>
              <a:gd name="T70" fmla="*/ 1131 w 1319"/>
              <a:gd name="T71" fmla="*/ 19 h 237"/>
              <a:gd name="T72" fmla="*/ 1122 w 1319"/>
              <a:gd name="T73" fmla="*/ 19 h 237"/>
              <a:gd name="T74" fmla="*/ 920 w 1319"/>
              <a:gd name="T75" fmla="*/ 2 h 237"/>
              <a:gd name="T76" fmla="*/ 750 w 1319"/>
              <a:gd name="T77" fmla="*/ 1 h 237"/>
              <a:gd name="T78" fmla="*/ 385 w 1319"/>
              <a:gd name="T79" fmla="*/ 23 h 237"/>
              <a:gd name="T80" fmla="*/ 65 w 1319"/>
              <a:gd name="T81" fmla="*/ 94 h 237"/>
              <a:gd name="T82" fmla="*/ 7 w 1319"/>
              <a:gd name="T83" fmla="*/ 168 h 237"/>
              <a:gd name="T84" fmla="*/ 158 w 1319"/>
              <a:gd name="T85" fmla="*/ 212 h 237"/>
              <a:gd name="T86" fmla="*/ 992 w 1319"/>
              <a:gd name="T87" fmla="*/ 223 h 237"/>
              <a:gd name="T88" fmla="*/ 1284 w 1319"/>
              <a:gd name="T89" fmla="*/ 161 h 237"/>
              <a:gd name="T90" fmla="*/ 1319 w 1319"/>
              <a:gd name="T91" fmla="*/ 126 h 237"/>
              <a:gd name="T92" fmla="*/ 985 w 1319"/>
              <a:gd name="T93" fmla="*/ 52 h 237"/>
              <a:gd name="T94" fmla="*/ 688 w 1319"/>
              <a:gd name="T95" fmla="*/ 44 h 237"/>
              <a:gd name="T96" fmla="*/ 1041 w 1319"/>
              <a:gd name="T97" fmla="*/ 46 h 237"/>
              <a:gd name="T98" fmla="*/ 688 w 1319"/>
              <a:gd name="T99" fmla="*/ 45 h 237"/>
              <a:gd name="T100" fmla="*/ 1270 w 1319"/>
              <a:gd name="T101" fmla="*/ 96 h 237"/>
              <a:gd name="T102" fmla="*/ 688 w 1319"/>
              <a:gd name="T103" fmla="*/ 46 h 237"/>
              <a:gd name="T104" fmla="*/ 769 w 1319"/>
              <a:gd name="T105" fmla="*/ 37 h 237"/>
              <a:gd name="T106" fmla="*/ 926 w 1319"/>
              <a:gd name="T107" fmla="*/ 46 h 237"/>
              <a:gd name="T108" fmla="*/ 986 w 1319"/>
              <a:gd name="T109" fmla="*/ 52 h 237"/>
              <a:gd name="T110" fmla="*/ 687 w 1319"/>
              <a:gd name="T111" fmla="*/ 41 h 237"/>
              <a:gd name="T112" fmla="*/ 689 w 1319"/>
              <a:gd name="T113" fmla="*/ 38 h 237"/>
              <a:gd name="T114" fmla="*/ 689 w 1319"/>
              <a:gd name="T115" fmla="*/ 45 h 237"/>
              <a:gd name="T116" fmla="*/ 688 w 1319"/>
              <a:gd name="T117" fmla="*/ 41 h 237"/>
              <a:gd name="T118" fmla="*/ 689 w 1319"/>
              <a:gd name="T119" fmla="*/ 41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19" h="237">
                <a:moveTo>
                  <a:pt x="686" y="40"/>
                </a:moveTo>
                <a:cubicBezTo>
                  <a:pt x="686" y="40"/>
                  <a:pt x="686" y="40"/>
                  <a:pt x="686" y="40"/>
                </a:cubicBezTo>
                <a:cubicBezTo>
                  <a:pt x="686" y="40"/>
                  <a:pt x="685" y="40"/>
                  <a:pt x="684" y="40"/>
                </a:cubicBezTo>
                <a:cubicBezTo>
                  <a:pt x="684" y="40"/>
                  <a:pt x="684" y="40"/>
                  <a:pt x="684" y="40"/>
                </a:cubicBezTo>
                <a:cubicBezTo>
                  <a:pt x="684" y="40"/>
                  <a:pt x="684" y="40"/>
                  <a:pt x="683" y="40"/>
                </a:cubicBezTo>
                <a:cubicBezTo>
                  <a:pt x="684" y="39"/>
                  <a:pt x="685" y="40"/>
                  <a:pt x="685" y="39"/>
                </a:cubicBezTo>
                <a:cubicBezTo>
                  <a:pt x="685" y="39"/>
                  <a:pt x="685" y="39"/>
                  <a:pt x="685" y="39"/>
                </a:cubicBezTo>
                <a:cubicBezTo>
                  <a:pt x="686" y="39"/>
                  <a:pt x="687" y="39"/>
                  <a:pt x="688" y="39"/>
                </a:cubicBezTo>
                <a:cubicBezTo>
                  <a:pt x="687" y="40"/>
                  <a:pt x="686" y="39"/>
                  <a:pt x="686" y="40"/>
                </a:cubicBezTo>
                <a:close/>
                <a:moveTo>
                  <a:pt x="684" y="48"/>
                </a:moveTo>
                <a:cubicBezTo>
                  <a:pt x="685" y="48"/>
                  <a:pt x="685" y="48"/>
                  <a:pt x="685" y="48"/>
                </a:cubicBezTo>
                <a:cubicBezTo>
                  <a:pt x="685" y="48"/>
                  <a:pt x="684" y="48"/>
                  <a:pt x="684" y="48"/>
                </a:cubicBezTo>
                <a:close/>
                <a:moveTo>
                  <a:pt x="685" y="46"/>
                </a:moveTo>
                <a:cubicBezTo>
                  <a:pt x="685" y="46"/>
                  <a:pt x="685" y="46"/>
                  <a:pt x="685" y="46"/>
                </a:cubicBezTo>
                <a:cubicBezTo>
                  <a:pt x="685" y="46"/>
                  <a:pt x="685" y="46"/>
                  <a:pt x="685" y="46"/>
                </a:cubicBezTo>
                <a:close/>
                <a:moveTo>
                  <a:pt x="686" y="40"/>
                </a:moveTo>
                <a:cubicBezTo>
                  <a:pt x="686" y="40"/>
                  <a:pt x="687" y="40"/>
                  <a:pt x="687" y="40"/>
                </a:cubicBezTo>
                <a:cubicBezTo>
                  <a:pt x="686" y="40"/>
                  <a:pt x="686" y="40"/>
                  <a:pt x="686" y="40"/>
                </a:cubicBezTo>
                <a:cubicBezTo>
                  <a:pt x="686" y="40"/>
                  <a:pt x="686" y="40"/>
                  <a:pt x="686" y="40"/>
                </a:cubicBezTo>
                <a:close/>
                <a:moveTo>
                  <a:pt x="686" y="43"/>
                </a:moveTo>
                <a:cubicBezTo>
                  <a:pt x="686" y="44"/>
                  <a:pt x="686" y="43"/>
                  <a:pt x="686" y="43"/>
                </a:cubicBezTo>
                <a:close/>
                <a:moveTo>
                  <a:pt x="689" y="38"/>
                </a:moveTo>
                <a:cubicBezTo>
                  <a:pt x="688" y="38"/>
                  <a:pt x="688" y="38"/>
                  <a:pt x="688" y="39"/>
                </a:cubicBezTo>
                <a:cubicBezTo>
                  <a:pt x="688" y="39"/>
                  <a:pt x="689" y="39"/>
                  <a:pt x="689" y="38"/>
                </a:cubicBezTo>
                <a:close/>
                <a:moveTo>
                  <a:pt x="685" y="46"/>
                </a:moveTo>
                <a:cubicBezTo>
                  <a:pt x="685" y="46"/>
                  <a:pt x="685" y="46"/>
                  <a:pt x="685" y="46"/>
                </a:cubicBezTo>
                <a:close/>
                <a:moveTo>
                  <a:pt x="685" y="45"/>
                </a:moveTo>
                <a:cubicBezTo>
                  <a:pt x="685" y="45"/>
                  <a:pt x="685" y="45"/>
                  <a:pt x="685" y="45"/>
                </a:cubicBezTo>
                <a:cubicBezTo>
                  <a:pt x="685" y="45"/>
                  <a:pt x="685" y="45"/>
                  <a:pt x="685" y="45"/>
                </a:cubicBezTo>
                <a:close/>
                <a:moveTo>
                  <a:pt x="1030" y="43"/>
                </a:moveTo>
                <a:cubicBezTo>
                  <a:pt x="1023" y="42"/>
                  <a:pt x="1012" y="41"/>
                  <a:pt x="1009" y="41"/>
                </a:cubicBezTo>
                <a:cubicBezTo>
                  <a:pt x="1019" y="42"/>
                  <a:pt x="1026" y="43"/>
                  <a:pt x="1030" y="43"/>
                </a:cubicBezTo>
                <a:close/>
                <a:moveTo>
                  <a:pt x="1122" y="54"/>
                </a:moveTo>
                <a:cubicBezTo>
                  <a:pt x="1109" y="53"/>
                  <a:pt x="1109" y="53"/>
                  <a:pt x="1109" y="53"/>
                </a:cubicBezTo>
                <a:cubicBezTo>
                  <a:pt x="1108" y="53"/>
                  <a:pt x="1118" y="54"/>
                  <a:pt x="1122" y="54"/>
                </a:cubicBezTo>
                <a:close/>
                <a:moveTo>
                  <a:pt x="1319" y="126"/>
                </a:moveTo>
                <a:cubicBezTo>
                  <a:pt x="1319" y="125"/>
                  <a:pt x="1319" y="125"/>
                  <a:pt x="1319" y="125"/>
                </a:cubicBezTo>
                <a:cubicBezTo>
                  <a:pt x="1319" y="124"/>
                  <a:pt x="1319" y="124"/>
                  <a:pt x="1319" y="124"/>
                </a:cubicBezTo>
                <a:cubicBezTo>
                  <a:pt x="1319" y="118"/>
                  <a:pt x="1316" y="112"/>
                  <a:pt x="1313" y="108"/>
                </a:cubicBezTo>
                <a:cubicBezTo>
                  <a:pt x="1309" y="103"/>
                  <a:pt x="1305" y="100"/>
                  <a:pt x="1301" y="97"/>
                </a:cubicBezTo>
                <a:cubicBezTo>
                  <a:pt x="1293" y="91"/>
                  <a:pt x="1285" y="88"/>
                  <a:pt x="1279" y="86"/>
                </a:cubicBezTo>
                <a:cubicBezTo>
                  <a:pt x="1280" y="86"/>
                  <a:pt x="1280" y="86"/>
                  <a:pt x="1278" y="85"/>
                </a:cubicBezTo>
                <a:cubicBezTo>
                  <a:pt x="1272" y="83"/>
                  <a:pt x="1269" y="82"/>
                  <a:pt x="1262" y="80"/>
                </a:cubicBezTo>
                <a:cubicBezTo>
                  <a:pt x="1239" y="73"/>
                  <a:pt x="1219" y="70"/>
                  <a:pt x="1199" y="67"/>
                </a:cubicBezTo>
                <a:cubicBezTo>
                  <a:pt x="1180" y="64"/>
                  <a:pt x="1162" y="61"/>
                  <a:pt x="1142" y="58"/>
                </a:cubicBezTo>
                <a:cubicBezTo>
                  <a:pt x="1137" y="58"/>
                  <a:pt x="1123" y="55"/>
                  <a:pt x="1119" y="55"/>
                </a:cubicBezTo>
                <a:cubicBezTo>
                  <a:pt x="1126" y="56"/>
                  <a:pt x="1135" y="57"/>
                  <a:pt x="1134" y="57"/>
                </a:cubicBezTo>
                <a:cubicBezTo>
                  <a:pt x="1122" y="56"/>
                  <a:pt x="1106" y="54"/>
                  <a:pt x="1098" y="53"/>
                </a:cubicBezTo>
                <a:cubicBezTo>
                  <a:pt x="1083" y="51"/>
                  <a:pt x="1076" y="50"/>
                  <a:pt x="1062" y="49"/>
                </a:cubicBezTo>
                <a:cubicBezTo>
                  <a:pt x="1059" y="48"/>
                  <a:pt x="1065" y="49"/>
                  <a:pt x="1058" y="48"/>
                </a:cubicBezTo>
                <a:cubicBezTo>
                  <a:pt x="1037" y="46"/>
                  <a:pt x="1027" y="45"/>
                  <a:pt x="1008" y="43"/>
                </a:cubicBezTo>
                <a:cubicBezTo>
                  <a:pt x="1003" y="43"/>
                  <a:pt x="980" y="41"/>
                  <a:pt x="974" y="41"/>
                </a:cubicBezTo>
                <a:cubicBezTo>
                  <a:pt x="968" y="40"/>
                  <a:pt x="980" y="41"/>
                  <a:pt x="975" y="41"/>
                </a:cubicBezTo>
                <a:cubicBezTo>
                  <a:pt x="927" y="38"/>
                  <a:pt x="927" y="38"/>
                  <a:pt x="927" y="38"/>
                </a:cubicBezTo>
                <a:cubicBezTo>
                  <a:pt x="923" y="38"/>
                  <a:pt x="920" y="38"/>
                  <a:pt x="914" y="38"/>
                </a:cubicBezTo>
                <a:cubicBezTo>
                  <a:pt x="909" y="37"/>
                  <a:pt x="915" y="37"/>
                  <a:pt x="908" y="37"/>
                </a:cubicBezTo>
                <a:cubicBezTo>
                  <a:pt x="902" y="37"/>
                  <a:pt x="913" y="38"/>
                  <a:pt x="912" y="38"/>
                </a:cubicBezTo>
                <a:cubicBezTo>
                  <a:pt x="903" y="37"/>
                  <a:pt x="905" y="38"/>
                  <a:pt x="900" y="38"/>
                </a:cubicBezTo>
                <a:cubicBezTo>
                  <a:pt x="888" y="37"/>
                  <a:pt x="880" y="37"/>
                  <a:pt x="869" y="37"/>
                </a:cubicBezTo>
                <a:cubicBezTo>
                  <a:pt x="835" y="36"/>
                  <a:pt x="835" y="36"/>
                  <a:pt x="835" y="36"/>
                </a:cubicBezTo>
                <a:cubicBezTo>
                  <a:pt x="811" y="36"/>
                  <a:pt x="811" y="36"/>
                  <a:pt x="811" y="36"/>
                </a:cubicBezTo>
                <a:cubicBezTo>
                  <a:pt x="786" y="36"/>
                  <a:pt x="786" y="36"/>
                  <a:pt x="786" y="36"/>
                </a:cubicBezTo>
                <a:cubicBezTo>
                  <a:pt x="781" y="36"/>
                  <a:pt x="790" y="36"/>
                  <a:pt x="782" y="36"/>
                </a:cubicBezTo>
                <a:cubicBezTo>
                  <a:pt x="749" y="36"/>
                  <a:pt x="716" y="37"/>
                  <a:pt x="692" y="38"/>
                </a:cubicBezTo>
                <a:cubicBezTo>
                  <a:pt x="729" y="36"/>
                  <a:pt x="757" y="36"/>
                  <a:pt x="790" y="36"/>
                </a:cubicBezTo>
                <a:cubicBezTo>
                  <a:pt x="795" y="36"/>
                  <a:pt x="804" y="36"/>
                  <a:pt x="809" y="36"/>
                </a:cubicBezTo>
                <a:cubicBezTo>
                  <a:pt x="811" y="36"/>
                  <a:pt x="804" y="36"/>
                  <a:pt x="811" y="36"/>
                </a:cubicBezTo>
                <a:cubicBezTo>
                  <a:pt x="818" y="36"/>
                  <a:pt x="818" y="36"/>
                  <a:pt x="818" y="36"/>
                </a:cubicBezTo>
                <a:cubicBezTo>
                  <a:pt x="814" y="36"/>
                  <a:pt x="821" y="36"/>
                  <a:pt x="823" y="37"/>
                </a:cubicBezTo>
                <a:cubicBezTo>
                  <a:pt x="851" y="37"/>
                  <a:pt x="873" y="37"/>
                  <a:pt x="898" y="38"/>
                </a:cubicBezTo>
                <a:cubicBezTo>
                  <a:pt x="902" y="38"/>
                  <a:pt x="894" y="38"/>
                  <a:pt x="900" y="38"/>
                </a:cubicBezTo>
                <a:cubicBezTo>
                  <a:pt x="927" y="39"/>
                  <a:pt x="927" y="39"/>
                  <a:pt x="927" y="39"/>
                </a:cubicBezTo>
                <a:cubicBezTo>
                  <a:pt x="930" y="40"/>
                  <a:pt x="937" y="40"/>
                  <a:pt x="933" y="40"/>
                </a:cubicBezTo>
                <a:cubicBezTo>
                  <a:pt x="901" y="38"/>
                  <a:pt x="856" y="37"/>
                  <a:pt x="817" y="37"/>
                </a:cubicBezTo>
                <a:cubicBezTo>
                  <a:pt x="806" y="37"/>
                  <a:pt x="793" y="37"/>
                  <a:pt x="787" y="37"/>
                </a:cubicBezTo>
                <a:cubicBezTo>
                  <a:pt x="804" y="37"/>
                  <a:pt x="818" y="37"/>
                  <a:pt x="833" y="38"/>
                </a:cubicBezTo>
                <a:cubicBezTo>
                  <a:pt x="853" y="38"/>
                  <a:pt x="874" y="38"/>
                  <a:pt x="893" y="39"/>
                </a:cubicBezTo>
                <a:cubicBezTo>
                  <a:pt x="906" y="40"/>
                  <a:pt x="906" y="40"/>
                  <a:pt x="906" y="40"/>
                </a:cubicBezTo>
                <a:cubicBezTo>
                  <a:pt x="920" y="40"/>
                  <a:pt x="920" y="40"/>
                  <a:pt x="920" y="40"/>
                </a:cubicBezTo>
                <a:cubicBezTo>
                  <a:pt x="929" y="41"/>
                  <a:pt x="929" y="41"/>
                  <a:pt x="929" y="41"/>
                </a:cubicBezTo>
                <a:cubicBezTo>
                  <a:pt x="937" y="41"/>
                  <a:pt x="944" y="41"/>
                  <a:pt x="953" y="42"/>
                </a:cubicBezTo>
                <a:cubicBezTo>
                  <a:pt x="968" y="43"/>
                  <a:pt x="983" y="44"/>
                  <a:pt x="999" y="46"/>
                </a:cubicBezTo>
                <a:cubicBezTo>
                  <a:pt x="1002" y="46"/>
                  <a:pt x="1001" y="46"/>
                  <a:pt x="997" y="46"/>
                </a:cubicBezTo>
                <a:cubicBezTo>
                  <a:pt x="977" y="44"/>
                  <a:pt x="974" y="44"/>
                  <a:pt x="954" y="43"/>
                </a:cubicBezTo>
                <a:cubicBezTo>
                  <a:pt x="956" y="43"/>
                  <a:pt x="958" y="43"/>
                  <a:pt x="957" y="43"/>
                </a:cubicBezTo>
                <a:cubicBezTo>
                  <a:pt x="951" y="43"/>
                  <a:pt x="949" y="42"/>
                  <a:pt x="945" y="42"/>
                </a:cubicBezTo>
                <a:cubicBezTo>
                  <a:pt x="960" y="43"/>
                  <a:pt x="958" y="43"/>
                  <a:pt x="953" y="43"/>
                </a:cubicBezTo>
                <a:cubicBezTo>
                  <a:pt x="916" y="41"/>
                  <a:pt x="870" y="39"/>
                  <a:pt x="840" y="39"/>
                </a:cubicBezTo>
                <a:cubicBezTo>
                  <a:pt x="836" y="39"/>
                  <a:pt x="834" y="39"/>
                  <a:pt x="829" y="39"/>
                </a:cubicBezTo>
                <a:cubicBezTo>
                  <a:pt x="794" y="38"/>
                  <a:pt x="755" y="38"/>
                  <a:pt x="718" y="40"/>
                </a:cubicBezTo>
                <a:cubicBezTo>
                  <a:pt x="761" y="39"/>
                  <a:pt x="805" y="38"/>
                  <a:pt x="854" y="39"/>
                </a:cubicBezTo>
                <a:cubicBezTo>
                  <a:pt x="856" y="39"/>
                  <a:pt x="854" y="39"/>
                  <a:pt x="859" y="40"/>
                </a:cubicBezTo>
                <a:cubicBezTo>
                  <a:pt x="880" y="40"/>
                  <a:pt x="904" y="41"/>
                  <a:pt x="920" y="42"/>
                </a:cubicBezTo>
                <a:cubicBezTo>
                  <a:pt x="941" y="44"/>
                  <a:pt x="941" y="44"/>
                  <a:pt x="941" y="44"/>
                </a:cubicBezTo>
                <a:cubicBezTo>
                  <a:pt x="993" y="47"/>
                  <a:pt x="1030" y="51"/>
                  <a:pt x="1079" y="57"/>
                </a:cubicBezTo>
                <a:cubicBezTo>
                  <a:pt x="1079" y="57"/>
                  <a:pt x="1082" y="57"/>
                  <a:pt x="1084" y="57"/>
                </a:cubicBezTo>
                <a:cubicBezTo>
                  <a:pt x="1073" y="57"/>
                  <a:pt x="1073" y="57"/>
                  <a:pt x="1073" y="57"/>
                </a:cubicBezTo>
                <a:cubicBezTo>
                  <a:pt x="1049" y="54"/>
                  <a:pt x="1049" y="54"/>
                  <a:pt x="1049" y="54"/>
                </a:cubicBezTo>
                <a:cubicBezTo>
                  <a:pt x="1008" y="50"/>
                  <a:pt x="950" y="45"/>
                  <a:pt x="898" y="43"/>
                </a:cubicBezTo>
                <a:cubicBezTo>
                  <a:pt x="892" y="43"/>
                  <a:pt x="897" y="43"/>
                  <a:pt x="901" y="44"/>
                </a:cubicBezTo>
                <a:cubicBezTo>
                  <a:pt x="926" y="45"/>
                  <a:pt x="948" y="46"/>
                  <a:pt x="975" y="48"/>
                </a:cubicBezTo>
                <a:cubicBezTo>
                  <a:pt x="984" y="50"/>
                  <a:pt x="974" y="49"/>
                  <a:pt x="954" y="48"/>
                </a:cubicBezTo>
                <a:cubicBezTo>
                  <a:pt x="937" y="47"/>
                  <a:pt x="914" y="45"/>
                  <a:pt x="893" y="45"/>
                </a:cubicBezTo>
                <a:cubicBezTo>
                  <a:pt x="871" y="44"/>
                  <a:pt x="851" y="43"/>
                  <a:pt x="841" y="43"/>
                </a:cubicBezTo>
                <a:cubicBezTo>
                  <a:pt x="791" y="42"/>
                  <a:pt x="742" y="43"/>
                  <a:pt x="693" y="45"/>
                </a:cubicBezTo>
                <a:cubicBezTo>
                  <a:pt x="689" y="45"/>
                  <a:pt x="689" y="45"/>
                  <a:pt x="689" y="45"/>
                </a:cubicBezTo>
                <a:cubicBezTo>
                  <a:pt x="689" y="45"/>
                  <a:pt x="689" y="45"/>
                  <a:pt x="689" y="45"/>
                </a:cubicBezTo>
                <a:cubicBezTo>
                  <a:pt x="688" y="45"/>
                  <a:pt x="688" y="45"/>
                  <a:pt x="688" y="45"/>
                </a:cubicBezTo>
                <a:cubicBezTo>
                  <a:pt x="686" y="45"/>
                  <a:pt x="686" y="45"/>
                  <a:pt x="686" y="45"/>
                </a:cubicBezTo>
                <a:cubicBezTo>
                  <a:pt x="686" y="45"/>
                  <a:pt x="687" y="45"/>
                  <a:pt x="688" y="45"/>
                </a:cubicBezTo>
                <a:cubicBezTo>
                  <a:pt x="689" y="45"/>
                  <a:pt x="689" y="45"/>
                  <a:pt x="689" y="45"/>
                </a:cubicBezTo>
                <a:cubicBezTo>
                  <a:pt x="689" y="45"/>
                  <a:pt x="689" y="45"/>
                  <a:pt x="689" y="45"/>
                </a:cubicBezTo>
                <a:cubicBezTo>
                  <a:pt x="689" y="45"/>
                  <a:pt x="689" y="45"/>
                  <a:pt x="689" y="45"/>
                </a:cubicBezTo>
                <a:cubicBezTo>
                  <a:pt x="692" y="45"/>
                  <a:pt x="692" y="45"/>
                  <a:pt x="692" y="45"/>
                </a:cubicBezTo>
                <a:cubicBezTo>
                  <a:pt x="701" y="45"/>
                  <a:pt x="701" y="45"/>
                  <a:pt x="701" y="45"/>
                </a:cubicBezTo>
                <a:cubicBezTo>
                  <a:pt x="701" y="45"/>
                  <a:pt x="703" y="44"/>
                  <a:pt x="707" y="44"/>
                </a:cubicBezTo>
                <a:cubicBezTo>
                  <a:pt x="756" y="43"/>
                  <a:pt x="811" y="43"/>
                  <a:pt x="855" y="43"/>
                </a:cubicBezTo>
                <a:cubicBezTo>
                  <a:pt x="873" y="44"/>
                  <a:pt x="908" y="45"/>
                  <a:pt x="926" y="47"/>
                </a:cubicBezTo>
                <a:cubicBezTo>
                  <a:pt x="922" y="47"/>
                  <a:pt x="907" y="46"/>
                  <a:pt x="888" y="46"/>
                </a:cubicBezTo>
                <a:cubicBezTo>
                  <a:pt x="907" y="46"/>
                  <a:pt x="925" y="48"/>
                  <a:pt x="941" y="49"/>
                </a:cubicBezTo>
                <a:cubicBezTo>
                  <a:pt x="955" y="49"/>
                  <a:pt x="978" y="51"/>
                  <a:pt x="985" y="52"/>
                </a:cubicBezTo>
                <a:cubicBezTo>
                  <a:pt x="986" y="52"/>
                  <a:pt x="984" y="52"/>
                  <a:pt x="985" y="52"/>
                </a:cubicBezTo>
                <a:cubicBezTo>
                  <a:pt x="986" y="52"/>
                  <a:pt x="996" y="53"/>
                  <a:pt x="997" y="53"/>
                </a:cubicBezTo>
                <a:cubicBezTo>
                  <a:pt x="1004" y="53"/>
                  <a:pt x="1003" y="53"/>
                  <a:pt x="1011" y="54"/>
                </a:cubicBezTo>
                <a:cubicBezTo>
                  <a:pt x="1022" y="55"/>
                  <a:pt x="1022" y="55"/>
                  <a:pt x="1029" y="56"/>
                </a:cubicBezTo>
                <a:cubicBezTo>
                  <a:pt x="1067" y="59"/>
                  <a:pt x="1104" y="64"/>
                  <a:pt x="1142" y="69"/>
                </a:cubicBezTo>
                <a:cubicBezTo>
                  <a:pt x="1154" y="71"/>
                  <a:pt x="1154" y="71"/>
                  <a:pt x="1154" y="71"/>
                </a:cubicBezTo>
                <a:cubicBezTo>
                  <a:pt x="1158" y="72"/>
                  <a:pt x="1155" y="72"/>
                  <a:pt x="1159" y="72"/>
                </a:cubicBezTo>
                <a:cubicBezTo>
                  <a:pt x="1162" y="73"/>
                  <a:pt x="1161" y="72"/>
                  <a:pt x="1165" y="73"/>
                </a:cubicBezTo>
                <a:cubicBezTo>
                  <a:pt x="1179" y="75"/>
                  <a:pt x="1196" y="78"/>
                  <a:pt x="1211" y="81"/>
                </a:cubicBezTo>
                <a:cubicBezTo>
                  <a:pt x="1229" y="84"/>
                  <a:pt x="1249" y="88"/>
                  <a:pt x="1267" y="94"/>
                </a:cubicBezTo>
                <a:cubicBezTo>
                  <a:pt x="1275" y="97"/>
                  <a:pt x="1284" y="101"/>
                  <a:pt x="1291" y="105"/>
                </a:cubicBezTo>
                <a:cubicBezTo>
                  <a:pt x="1298" y="109"/>
                  <a:pt x="1303" y="114"/>
                  <a:pt x="1305" y="119"/>
                </a:cubicBezTo>
                <a:cubicBezTo>
                  <a:pt x="1306" y="122"/>
                  <a:pt x="1306" y="121"/>
                  <a:pt x="1306" y="121"/>
                </a:cubicBezTo>
                <a:cubicBezTo>
                  <a:pt x="1306" y="121"/>
                  <a:pt x="1306" y="121"/>
                  <a:pt x="1307" y="124"/>
                </a:cubicBezTo>
                <a:cubicBezTo>
                  <a:pt x="1307" y="125"/>
                  <a:pt x="1307" y="126"/>
                  <a:pt x="1307" y="126"/>
                </a:cubicBezTo>
                <a:cubicBezTo>
                  <a:pt x="1307" y="127"/>
                  <a:pt x="1306" y="127"/>
                  <a:pt x="1306" y="128"/>
                </a:cubicBezTo>
                <a:cubicBezTo>
                  <a:pt x="1304" y="130"/>
                  <a:pt x="1302" y="132"/>
                  <a:pt x="1300" y="134"/>
                </a:cubicBezTo>
                <a:cubicBezTo>
                  <a:pt x="1296" y="138"/>
                  <a:pt x="1291" y="142"/>
                  <a:pt x="1285" y="145"/>
                </a:cubicBezTo>
                <a:cubicBezTo>
                  <a:pt x="1274" y="152"/>
                  <a:pt x="1262" y="158"/>
                  <a:pt x="1250" y="163"/>
                </a:cubicBezTo>
                <a:cubicBezTo>
                  <a:pt x="1247" y="164"/>
                  <a:pt x="1244" y="165"/>
                  <a:pt x="1241" y="166"/>
                </a:cubicBezTo>
                <a:cubicBezTo>
                  <a:pt x="1231" y="169"/>
                  <a:pt x="1231" y="169"/>
                  <a:pt x="1231" y="169"/>
                </a:cubicBezTo>
                <a:cubicBezTo>
                  <a:pt x="1224" y="171"/>
                  <a:pt x="1218" y="173"/>
                  <a:pt x="1211" y="175"/>
                </a:cubicBezTo>
                <a:cubicBezTo>
                  <a:pt x="1198" y="178"/>
                  <a:pt x="1184" y="182"/>
                  <a:pt x="1171" y="185"/>
                </a:cubicBezTo>
                <a:cubicBezTo>
                  <a:pt x="1167" y="186"/>
                  <a:pt x="1170" y="185"/>
                  <a:pt x="1164" y="186"/>
                </a:cubicBezTo>
                <a:cubicBezTo>
                  <a:pt x="1156" y="188"/>
                  <a:pt x="1158" y="188"/>
                  <a:pt x="1152" y="189"/>
                </a:cubicBezTo>
                <a:cubicBezTo>
                  <a:pt x="1147" y="190"/>
                  <a:pt x="1144" y="191"/>
                  <a:pt x="1141" y="191"/>
                </a:cubicBezTo>
                <a:cubicBezTo>
                  <a:pt x="1110" y="197"/>
                  <a:pt x="1078" y="201"/>
                  <a:pt x="1045" y="205"/>
                </a:cubicBezTo>
                <a:cubicBezTo>
                  <a:pt x="1013" y="208"/>
                  <a:pt x="980" y="210"/>
                  <a:pt x="947" y="213"/>
                </a:cubicBezTo>
                <a:cubicBezTo>
                  <a:pt x="885" y="217"/>
                  <a:pt x="823" y="220"/>
                  <a:pt x="765" y="221"/>
                </a:cubicBezTo>
                <a:cubicBezTo>
                  <a:pt x="719" y="222"/>
                  <a:pt x="675" y="223"/>
                  <a:pt x="633" y="222"/>
                </a:cubicBezTo>
                <a:cubicBezTo>
                  <a:pt x="578" y="222"/>
                  <a:pt x="530" y="221"/>
                  <a:pt x="478" y="219"/>
                </a:cubicBezTo>
                <a:cubicBezTo>
                  <a:pt x="441" y="218"/>
                  <a:pt x="400" y="216"/>
                  <a:pt x="368" y="214"/>
                </a:cubicBezTo>
                <a:cubicBezTo>
                  <a:pt x="350" y="214"/>
                  <a:pt x="350" y="214"/>
                  <a:pt x="350" y="214"/>
                </a:cubicBezTo>
                <a:cubicBezTo>
                  <a:pt x="321" y="212"/>
                  <a:pt x="321" y="212"/>
                  <a:pt x="321" y="212"/>
                </a:cubicBezTo>
                <a:cubicBezTo>
                  <a:pt x="296" y="210"/>
                  <a:pt x="270" y="209"/>
                  <a:pt x="244" y="206"/>
                </a:cubicBezTo>
                <a:cubicBezTo>
                  <a:pt x="215" y="204"/>
                  <a:pt x="188" y="201"/>
                  <a:pt x="160" y="198"/>
                </a:cubicBezTo>
                <a:cubicBezTo>
                  <a:pt x="144" y="196"/>
                  <a:pt x="129" y="194"/>
                  <a:pt x="114" y="191"/>
                </a:cubicBezTo>
                <a:cubicBezTo>
                  <a:pt x="103" y="189"/>
                  <a:pt x="93" y="187"/>
                  <a:pt x="82" y="185"/>
                </a:cubicBezTo>
                <a:cubicBezTo>
                  <a:pt x="68" y="182"/>
                  <a:pt x="53" y="178"/>
                  <a:pt x="40" y="172"/>
                </a:cubicBezTo>
                <a:cubicBezTo>
                  <a:pt x="33" y="170"/>
                  <a:pt x="26" y="166"/>
                  <a:pt x="22" y="163"/>
                </a:cubicBezTo>
                <a:cubicBezTo>
                  <a:pt x="17" y="159"/>
                  <a:pt x="14" y="154"/>
                  <a:pt x="14" y="149"/>
                </a:cubicBezTo>
                <a:cubicBezTo>
                  <a:pt x="14" y="144"/>
                  <a:pt x="19" y="137"/>
                  <a:pt x="26" y="131"/>
                </a:cubicBezTo>
                <a:cubicBezTo>
                  <a:pt x="33" y="126"/>
                  <a:pt x="41" y="121"/>
                  <a:pt x="50" y="117"/>
                </a:cubicBezTo>
                <a:cubicBezTo>
                  <a:pt x="67" y="108"/>
                  <a:pt x="85" y="101"/>
                  <a:pt x="103" y="95"/>
                </a:cubicBezTo>
                <a:cubicBezTo>
                  <a:pt x="144" y="82"/>
                  <a:pt x="195" y="70"/>
                  <a:pt x="235" y="61"/>
                </a:cubicBezTo>
                <a:cubicBezTo>
                  <a:pt x="268" y="55"/>
                  <a:pt x="302" y="49"/>
                  <a:pt x="340" y="44"/>
                </a:cubicBezTo>
                <a:cubicBezTo>
                  <a:pt x="350" y="42"/>
                  <a:pt x="350" y="42"/>
                  <a:pt x="350" y="42"/>
                </a:cubicBezTo>
                <a:cubicBezTo>
                  <a:pt x="407" y="35"/>
                  <a:pt x="471" y="28"/>
                  <a:pt x="517" y="25"/>
                </a:cubicBezTo>
                <a:cubicBezTo>
                  <a:pt x="534" y="24"/>
                  <a:pt x="549" y="23"/>
                  <a:pt x="565" y="22"/>
                </a:cubicBezTo>
                <a:cubicBezTo>
                  <a:pt x="583" y="21"/>
                  <a:pt x="599" y="20"/>
                  <a:pt x="616" y="19"/>
                </a:cubicBezTo>
                <a:cubicBezTo>
                  <a:pt x="632" y="19"/>
                  <a:pt x="632" y="19"/>
                  <a:pt x="632" y="19"/>
                </a:cubicBezTo>
                <a:cubicBezTo>
                  <a:pt x="649" y="18"/>
                  <a:pt x="666" y="17"/>
                  <a:pt x="684" y="17"/>
                </a:cubicBezTo>
                <a:cubicBezTo>
                  <a:pt x="712" y="16"/>
                  <a:pt x="742" y="16"/>
                  <a:pt x="774" y="16"/>
                </a:cubicBezTo>
                <a:cubicBezTo>
                  <a:pt x="799" y="16"/>
                  <a:pt x="836" y="16"/>
                  <a:pt x="864" y="16"/>
                </a:cubicBezTo>
                <a:cubicBezTo>
                  <a:pt x="912" y="18"/>
                  <a:pt x="961" y="19"/>
                  <a:pt x="1010" y="23"/>
                </a:cubicBezTo>
                <a:cubicBezTo>
                  <a:pt x="1026" y="24"/>
                  <a:pt x="1041" y="26"/>
                  <a:pt x="1058" y="27"/>
                </a:cubicBezTo>
                <a:cubicBezTo>
                  <a:pt x="1075" y="29"/>
                  <a:pt x="1096" y="31"/>
                  <a:pt x="1117" y="35"/>
                </a:cubicBezTo>
                <a:cubicBezTo>
                  <a:pt x="1123" y="36"/>
                  <a:pt x="1123" y="36"/>
                  <a:pt x="1123" y="36"/>
                </a:cubicBezTo>
                <a:cubicBezTo>
                  <a:pt x="1123" y="36"/>
                  <a:pt x="1123" y="36"/>
                  <a:pt x="1123" y="36"/>
                </a:cubicBezTo>
                <a:cubicBezTo>
                  <a:pt x="1124" y="36"/>
                  <a:pt x="1124" y="36"/>
                  <a:pt x="1124" y="36"/>
                </a:cubicBezTo>
                <a:cubicBezTo>
                  <a:pt x="1125" y="36"/>
                  <a:pt x="1125" y="36"/>
                  <a:pt x="1125" y="36"/>
                </a:cubicBezTo>
                <a:cubicBezTo>
                  <a:pt x="1125" y="36"/>
                  <a:pt x="1127" y="36"/>
                  <a:pt x="1127" y="37"/>
                </a:cubicBezTo>
                <a:cubicBezTo>
                  <a:pt x="1127" y="38"/>
                  <a:pt x="1128" y="36"/>
                  <a:pt x="1129" y="37"/>
                </a:cubicBezTo>
                <a:cubicBezTo>
                  <a:pt x="1129" y="37"/>
                  <a:pt x="1129" y="37"/>
                  <a:pt x="1129" y="38"/>
                </a:cubicBezTo>
                <a:cubicBezTo>
                  <a:pt x="1129" y="38"/>
                  <a:pt x="1129" y="38"/>
                  <a:pt x="1130" y="38"/>
                </a:cubicBezTo>
                <a:cubicBezTo>
                  <a:pt x="1130" y="38"/>
                  <a:pt x="1130" y="39"/>
                  <a:pt x="1131" y="39"/>
                </a:cubicBezTo>
                <a:cubicBezTo>
                  <a:pt x="1131" y="39"/>
                  <a:pt x="1131" y="39"/>
                  <a:pt x="1131" y="39"/>
                </a:cubicBezTo>
                <a:cubicBezTo>
                  <a:pt x="1132" y="39"/>
                  <a:pt x="1132" y="39"/>
                  <a:pt x="1133" y="39"/>
                </a:cubicBezTo>
                <a:cubicBezTo>
                  <a:pt x="1133" y="39"/>
                  <a:pt x="1134" y="39"/>
                  <a:pt x="1134" y="39"/>
                </a:cubicBezTo>
                <a:cubicBezTo>
                  <a:pt x="1135" y="39"/>
                  <a:pt x="1135" y="39"/>
                  <a:pt x="1135" y="39"/>
                </a:cubicBezTo>
                <a:cubicBezTo>
                  <a:pt x="1136" y="39"/>
                  <a:pt x="1136" y="39"/>
                  <a:pt x="1137" y="38"/>
                </a:cubicBezTo>
                <a:cubicBezTo>
                  <a:pt x="1137" y="38"/>
                  <a:pt x="1138" y="38"/>
                  <a:pt x="1138" y="38"/>
                </a:cubicBezTo>
                <a:cubicBezTo>
                  <a:pt x="1138" y="38"/>
                  <a:pt x="1139" y="38"/>
                  <a:pt x="1139" y="38"/>
                </a:cubicBezTo>
                <a:cubicBezTo>
                  <a:pt x="1140" y="37"/>
                  <a:pt x="1141" y="36"/>
                  <a:pt x="1142" y="36"/>
                </a:cubicBezTo>
                <a:cubicBezTo>
                  <a:pt x="1142" y="36"/>
                  <a:pt x="1142" y="35"/>
                  <a:pt x="1143" y="35"/>
                </a:cubicBezTo>
                <a:cubicBezTo>
                  <a:pt x="1143" y="35"/>
                  <a:pt x="1143" y="35"/>
                  <a:pt x="1143" y="35"/>
                </a:cubicBezTo>
                <a:cubicBezTo>
                  <a:pt x="1143" y="34"/>
                  <a:pt x="1143" y="33"/>
                  <a:pt x="1144" y="33"/>
                </a:cubicBezTo>
                <a:cubicBezTo>
                  <a:pt x="1144" y="33"/>
                  <a:pt x="1144" y="33"/>
                  <a:pt x="1144" y="33"/>
                </a:cubicBezTo>
                <a:cubicBezTo>
                  <a:pt x="1144" y="32"/>
                  <a:pt x="1144" y="31"/>
                  <a:pt x="1144" y="30"/>
                </a:cubicBezTo>
                <a:cubicBezTo>
                  <a:pt x="1144" y="29"/>
                  <a:pt x="1144" y="28"/>
                  <a:pt x="1144" y="28"/>
                </a:cubicBezTo>
                <a:cubicBezTo>
                  <a:pt x="1144" y="28"/>
                  <a:pt x="1144" y="27"/>
                  <a:pt x="1144" y="27"/>
                </a:cubicBezTo>
                <a:cubicBezTo>
                  <a:pt x="1144" y="26"/>
                  <a:pt x="1143" y="26"/>
                  <a:pt x="1143" y="26"/>
                </a:cubicBezTo>
                <a:cubicBezTo>
                  <a:pt x="1143" y="25"/>
                  <a:pt x="1143" y="25"/>
                  <a:pt x="1143" y="25"/>
                </a:cubicBezTo>
                <a:cubicBezTo>
                  <a:pt x="1143" y="25"/>
                  <a:pt x="1142" y="24"/>
                  <a:pt x="1142" y="24"/>
                </a:cubicBezTo>
                <a:cubicBezTo>
                  <a:pt x="1142" y="24"/>
                  <a:pt x="1142" y="24"/>
                  <a:pt x="1142" y="24"/>
                </a:cubicBezTo>
                <a:cubicBezTo>
                  <a:pt x="1141" y="23"/>
                  <a:pt x="1141" y="22"/>
                  <a:pt x="1140" y="22"/>
                </a:cubicBezTo>
                <a:cubicBezTo>
                  <a:pt x="1140" y="22"/>
                  <a:pt x="1139" y="21"/>
                  <a:pt x="1139" y="21"/>
                </a:cubicBezTo>
                <a:cubicBezTo>
                  <a:pt x="1138" y="21"/>
                  <a:pt x="1137" y="21"/>
                  <a:pt x="1137" y="20"/>
                </a:cubicBezTo>
                <a:cubicBezTo>
                  <a:pt x="1137" y="20"/>
                  <a:pt x="1137" y="20"/>
                  <a:pt x="1137" y="20"/>
                </a:cubicBezTo>
                <a:cubicBezTo>
                  <a:pt x="1137" y="20"/>
                  <a:pt x="1136" y="20"/>
                  <a:pt x="1136" y="20"/>
                </a:cubicBezTo>
                <a:cubicBezTo>
                  <a:pt x="1136" y="20"/>
                  <a:pt x="1135" y="20"/>
                  <a:pt x="1135" y="20"/>
                </a:cubicBezTo>
                <a:cubicBezTo>
                  <a:pt x="1135" y="20"/>
                  <a:pt x="1134" y="19"/>
                  <a:pt x="1134" y="19"/>
                </a:cubicBezTo>
                <a:cubicBezTo>
                  <a:pt x="1134" y="19"/>
                  <a:pt x="1134" y="20"/>
                  <a:pt x="1133" y="20"/>
                </a:cubicBezTo>
                <a:cubicBezTo>
                  <a:pt x="1133" y="20"/>
                  <a:pt x="1132" y="19"/>
                  <a:pt x="1132" y="19"/>
                </a:cubicBezTo>
                <a:cubicBezTo>
                  <a:pt x="1131" y="19"/>
                  <a:pt x="1131" y="19"/>
                  <a:pt x="1131" y="19"/>
                </a:cubicBezTo>
                <a:cubicBezTo>
                  <a:pt x="1131" y="19"/>
                  <a:pt x="1130" y="19"/>
                  <a:pt x="1130" y="20"/>
                </a:cubicBezTo>
                <a:cubicBezTo>
                  <a:pt x="1130" y="20"/>
                  <a:pt x="1128" y="19"/>
                  <a:pt x="1127" y="20"/>
                </a:cubicBezTo>
                <a:cubicBezTo>
                  <a:pt x="1127" y="19"/>
                  <a:pt x="1127" y="19"/>
                  <a:pt x="1126" y="19"/>
                </a:cubicBezTo>
                <a:cubicBezTo>
                  <a:pt x="1126" y="19"/>
                  <a:pt x="1126" y="19"/>
                  <a:pt x="1126" y="19"/>
                </a:cubicBezTo>
                <a:cubicBezTo>
                  <a:pt x="1126" y="19"/>
                  <a:pt x="1126" y="19"/>
                  <a:pt x="1126" y="19"/>
                </a:cubicBezTo>
                <a:cubicBezTo>
                  <a:pt x="1122" y="19"/>
                  <a:pt x="1122" y="19"/>
                  <a:pt x="1122" y="19"/>
                </a:cubicBezTo>
                <a:cubicBezTo>
                  <a:pt x="1103" y="16"/>
                  <a:pt x="1103" y="16"/>
                  <a:pt x="1103" y="16"/>
                </a:cubicBezTo>
                <a:cubicBezTo>
                  <a:pt x="1098" y="15"/>
                  <a:pt x="1092" y="15"/>
                  <a:pt x="1087" y="14"/>
                </a:cubicBezTo>
                <a:cubicBezTo>
                  <a:pt x="1078" y="13"/>
                  <a:pt x="1067" y="12"/>
                  <a:pt x="1056" y="11"/>
                </a:cubicBezTo>
                <a:cubicBezTo>
                  <a:pt x="1037" y="9"/>
                  <a:pt x="1021" y="8"/>
                  <a:pt x="1005" y="7"/>
                </a:cubicBezTo>
                <a:cubicBezTo>
                  <a:pt x="981" y="5"/>
                  <a:pt x="964" y="4"/>
                  <a:pt x="944" y="3"/>
                </a:cubicBezTo>
                <a:cubicBezTo>
                  <a:pt x="920" y="2"/>
                  <a:pt x="920" y="2"/>
                  <a:pt x="920" y="2"/>
                </a:cubicBezTo>
                <a:cubicBezTo>
                  <a:pt x="898" y="2"/>
                  <a:pt x="898" y="2"/>
                  <a:pt x="898" y="2"/>
                </a:cubicBezTo>
                <a:cubicBezTo>
                  <a:pt x="875" y="1"/>
                  <a:pt x="875" y="1"/>
                  <a:pt x="875" y="1"/>
                </a:cubicBezTo>
                <a:cubicBezTo>
                  <a:pt x="860" y="1"/>
                  <a:pt x="860" y="1"/>
                  <a:pt x="860" y="1"/>
                </a:cubicBezTo>
                <a:cubicBezTo>
                  <a:pt x="844" y="0"/>
                  <a:pt x="844" y="0"/>
                  <a:pt x="844" y="0"/>
                </a:cubicBezTo>
                <a:cubicBezTo>
                  <a:pt x="824" y="0"/>
                  <a:pt x="824" y="0"/>
                  <a:pt x="824" y="0"/>
                </a:cubicBezTo>
                <a:cubicBezTo>
                  <a:pt x="800" y="0"/>
                  <a:pt x="773" y="0"/>
                  <a:pt x="750" y="1"/>
                </a:cubicBezTo>
                <a:cubicBezTo>
                  <a:pt x="708" y="1"/>
                  <a:pt x="671" y="2"/>
                  <a:pt x="622" y="4"/>
                </a:cubicBezTo>
                <a:cubicBezTo>
                  <a:pt x="587" y="6"/>
                  <a:pt x="587" y="6"/>
                  <a:pt x="587" y="6"/>
                </a:cubicBezTo>
                <a:cubicBezTo>
                  <a:pt x="584" y="6"/>
                  <a:pt x="584" y="6"/>
                  <a:pt x="580" y="6"/>
                </a:cubicBezTo>
                <a:cubicBezTo>
                  <a:pt x="554" y="7"/>
                  <a:pt x="527" y="10"/>
                  <a:pt x="500" y="11"/>
                </a:cubicBezTo>
                <a:cubicBezTo>
                  <a:pt x="497" y="12"/>
                  <a:pt x="497" y="12"/>
                  <a:pt x="497" y="12"/>
                </a:cubicBezTo>
                <a:cubicBezTo>
                  <a:pt x="460" y="14"/>
                  <a:pt x="414" y="19"/>
                  <a:pt x="385" y="23"/>
                </a:cubicBezTo>
                <a:cubicBezTo>
                  <a:pt x="363" y="25"/>
                  <a:pt x="337" y="29"/>
                  <a:pt x="309" y="33"/>
                </a:cubicBezTo>
                <a:cubicBezTo>
                  <a:pt x="297" y="35"/>
                  <a:pt x="284" y="37"/>
                  <a:pt x="272" y="39"/>
                </a:cubicBezTo>
                <a:cubicBezTo>
                  <a:pt x="249" y="44"/>
                  <a:pt x="218" y="50"/>
                  <a:pt x="196" y="55"/>
                </a:cubicBezTo>
                <a:cubicBezTo>
                  <a:pt x="176" y="60"/>
                  <a:pt x="176" y="60"/>
                  <a:pt x="176" y="60"/>
                </a:cubicBezTo>
                <a:cubicBezTo>
                  <a:pt x="164" y="63"/>
                  <a:pt x="152" y="66"/>
                  <a:pt x="139" y="69"/>
                </a:cubicBezTo>
                <a:cubicBezTo>
                  <a:pt x="115" y="76"/>
                  <a:pt x="89" y="84"/>
                  <a:pt x="65" y="94"/>
                </a:cubicBezTo>
                <a:cubicBezTo>
                  <a:pt x="53" y="99"/>
                  <a:pt x="41" y="104"/>
                  <a:pt x="30" y="111"/>
                </a:cubicBezTo>
                <a:cubicBezTo>
                  <a:pt x="25" y="114"/>
                  <a:pt x="19" y="118"/>
                  <a:pt x="15" y="122"/>
                </a:cubicBezTo>
                <a:cubicBezTo>
                  <a:pt x="10" y="127"/>
                  <a:pt x="5" y="131"/>
                  <a:pt x="2" y="138"/>
                </a:cubicBezTo>
                <a:cubicBezTo>
                  <a:pt x="1" y="142"/>
                  <a:pt x="0" y="146"/>
                  <a:pt x="0" y="151"/>
                </a:cubicBezTo>
                <a:cubicBezTo>
                  <a:pt x="0" y="155"/>
                  <a:pt x="1" y="159"/>
                  <a:pt x="3" y="163"/>
                </a:cubicBezTo>
                <a:cubicBezTo>
                  <a:pt x="4" y="165"/>
                  <a:pt x="6" y="166"/>
                  <a:pt x="7" y="168"/>
                </a:cubicBezTo>
                <a:cubicBezTo>
                  <a:pt x="8" y="169"/>
                  <a:pt x="10" y="171"/>
                  <a:pt x="11" y="172"/>
                </a:cubicBezTo>
                <a:cubicBezTo>
                  <a:pt x="14" y="175"/>
                  <a:pt x="17" y="177"/>
                  <a:pt x="21" y="179"/>
                </a:cubicBezTo>
                <a:cubicBezTo>
                  <a:pt x="33" y="186"/>
                  <a:pt x="45" y="190"/>
                  <a:pt x="58" y="193"/>
                </a:cubicBezTo>
                <a:cubicBezTo>
                  <a:pt x="70" y="197"/>
                  <a:pt x="83" y="200"/>
                  <a:pt x="95" y="202"/>
                </a:cubicBezTo>
                <a:cubicBezTo>
                  <a:pt x="101" y="203"/>
                  <a:pt x="108" y="204"/>
                  <a:pt x="113" y="205"/>
                </a:cubicBezTo>
                <a:cubicBezTo>
                  <a:pt x="128" y="208"/>
                  <a:pt x="142" y="210"/>
                  <a:pt x="158" y="212"/>
                </a:cubicBezTo>
                <a:cubicBezTo>
                  <a:pt x="197" y="217"/>
                  <a:pt x="236" y="220"/>
                  <a:pt x="272" y="223"/>
                </a:cubicBezTo>
                <a:cubicBezTo>
                  <a:pt x="318" y="226"/>
                  <a:pt x="386" y="230"/>
                  <a:pt x="440" y="232"/>
                </a:cubicBezTo>
                <a:cubicBezTo>
                  <a:pt x="452" y="232"/>
                  <a:pt x="464" y="233"/>
                  <a:pt x="476" y="233"/>
                </a:cubicBezTo>
                <a:cubicBezTo>
                  <a:pt x="515" y="234"/>
                  <a:pt x="564" y="235"/>
                  <a:pt x="605" y="236"/>
                </a:cubicBezTo>
                <a:cubicBezTo>
                  <a:pt x="690" y="237"/>
                  <a:pt x="777" y="235"/>
                  <a:pt x="863" y="231"/>
                </a:cubicBezTo>
                <a:cubicBezTo>
                  <a:pt x="906" y="229"/>
                  <a:pt x="950" y="227"/>
                  <a:pt x="992" y="223"/>
                </a:cubicBezTo>
                <a:cubicBezTo>
                  <a:pt x="1035" y="220"/>
                  <a:pt x="1078" y="216"/>
                  <a:pt x="1120" y="209"/>
                </a:cubicBezTo>
                <a:cubicBezTo>
                  <a:pt x="1133" y="207"/>
                  <a:pt x="1153" y="203"/>
                  <a:pt x="1164" y="200"/>
                </a:cubicBezTo>
                <a:cubicBezTo>
                  <a:pt x="1167" y="200"/>
                  <a:pt x="1174" y="198"/>
                  <a:pt x="1180" y="197"/>
                </a:cubicBezTo>
                <a:cubicBezTo>
                  <a:pt x="1201" y="191"/>
                  <a:pt x="1226" y="184"/>
                  <a:pt x="1252" y="176"/>
                </a:cubicBezTo>
                <a:cubicBezTo>
                  <a:pt x="1259" y="174"/>
                  <a:pt x="1274" y="167"/>
                  <a:pt x="1282" y="162"/>
                </a:cubicBezTo>
                <a:cubicBezTo>
                  <a:pt x="1286" y="160"/>
                  <a:pt x="1277" y="165"/>
                  <a:pt x="1284" y="161"/>
                </a:cubicBezTo>
                <a:cubicBezTo>
                  <a:pt x="1288" y="159"/>
                  <a:pt x="1294" y="155"/>
                  <a:pt x="1301" y="150"/>
                </a:cubicBezTo>
                <a:cubicBezTo>
                  <a:pt x="1304" y="148"/>
                  <a:pt x="1308" y="145"/>
                  <a:pt x="1311" y="141"/>
                </a:cubicBezTo>
                <a:cubicBezTo>
                  <a:pt x="1313" y="139"/>
                  <a:pt x="1315" y="137"/>
                  <a:pt x="1317" y="134"/>
                </a:cubicBezTo>
                <a:cubicBezTo>
                  <a:pt x="1317" y="133"/>
                  <a:pt x="1318" y="132"/>
                  <a:pt x="1319" y="130"/>
                </a:cubicBezTo>
                <a:cubicBezTo>
                  <a:pt x="1319" y="129"/>
                  <a:pt x="1319" y="128"/>
                  <a:pt x="1319" y="127"/>
                </a:cubicBezTo>
                <a:cubicBezTo>
                  <a:pt x="1319" y="126"/>
                  <a:pt x="1319" y="126"/>
                  <a:pt x="1319" y="126"/>
                </a:cubicBezTo>
                <a:close/>
                <a:moveTo>
                  <a:pt x="1104" y="52"/>
                </a:moveTo>
                <a:cubicBezTo>
                  <a:pt x="1102" y="51"/>
                  <a:pt x="1092" y="50"/>
                  <a:pt x="1091" y="50"/>
                </a:cubicBezTo>
                <a:cubicBezTo>
                  <a:pt x="1095" y="50"/>
                  <a:pt x="1103" y="52"/>
                  <a:pt x="1104" y="52"/>
                </a:cubicBezTo>
                <a:close/>
                <a:moveTo>
                  <a:pt x="985" y="52"/>
                </a:moveTo>
                <a:cubicBezTo>
                  <a:pt x="985" y="52"/>
                  <a:pt x="985" y="52"/>
                  <a:pt x="985" y="52"/>
                </a:cubicBezTo>
                <a:cubicBezTo>
                  <a:pt x="985" y="52"/>
                  <a:pt x="985" y="52"/>
                  <a:pt x="985" y="52"/>
                </a:cubicBezTo>
                <a:close/>
                <a:moveTo>
                  <a:pt x="689" y="44"/>
                </a:moveTo>
                <a:cubicBezTo>
                  <a:pt x="689" y="43"/>
                  <a:pt x="688" y="44"/>
                  <a:pt x="688" y="43"/>
                </a:cubicBezTo>
                <a:cubicBezTo>
                  <a:pt x="689" y="43"/>
                  <a:pt x="689" y="43"/>
                  <a:pt x="689" y="43"/>
                </a:cubicBezTo>
                <a:cubicBezTo>
                  <a:pt x="689" y="43"/>
                  <a:pt x="687" y="43"/>
                  <a:pt x="687" y="43"/>
                </a:cubicBezTo>
                <a:cubicBezTo>
                  <a:pt x="687" y="43"/>
                  <a:pt x="688" y="44"/>
                  <a:pt x="688" y="43"/>
                </a:cubicBezTo>
                <a:cubicBezTo>
                  <a:pt x="688" y="43"/>
                  <a:pt x="688" y="43"/>
                  <a:pt x="688" y="44"/>
                </a:cubicBezTo>
                <a:cubicBezTo>
                  <a:pt x="688" y="44"/>
                  <a:pt x="688" y="43"/>
                  <a:pt x="688" y="43"/>
                </a:cubicBezTo>
                <a:cubicBezTo>
                  <a:pt x="688" y="44"/>
                  <a:pt x="688" y="44"/>
                  <a:pt x="688" y="44"/>
                </a:cubicBezTo>
                <a:cubicBezTo>
                  <a:pt x="689" y="44"/>
                  <a:pt x="689" y="44"/>
                  <a:pt x="689" y="44"/>
                </a:cubicBezTo>
                <a:close/>
                <a:moveTo>
                  <a:pt x="1041" y="46"/>
                </a:moveTo>
                <a:cubicBezTo>
                  <a:pt x="1044" y="47"/>
                  <a:pt x="1051" y="47"/>
                  <a:pt x="1053" y="48"/>
                </a:cubicBezTo>
                <a:cubicBezTo>
                  <a:pt x="1049" y="47"/>
                  <a:pt x="1042" y="46"/>
                  <a:pt x="1041" y="46"/>
                </a:cubicBezTo>
                <a:close/>
                <a:moveTo>
                  <a:pt x="689" y="39"/>
                </a:moveTo>
                <a:cubicBezTo>
                  <a:pt x="689" y="39"/>
                  <a:pt x="688" y="39"/>
                  <a:pt x="688" y="39"/>
                </a:cubicBezTo>
                <a:cubicBezTo>
                  <a:pt x="689" y="39"/>
                  <a:pt x="689" y="39"/>
                  <a:pt x="689" y="39"/>
                </a:cubicBezTo>
                <a:close/>
                <a:moveTo>
                  <a:pt x="688" y="45"/>
                </a:moveTo>
                <a:cubicBezTo>
                  <a:pt x="688" y="45"/>
                  <a:pt x="688" y="45"/>
                  <a:pt x="687" y="45"/>
                </a:cubicBezTo>
                <a:cubicBezTo>
                  <a:pt x="688" y="45"/>
                  <a:pt x="688" y="45"/>
                  <a:pt x="688" y="45"/>
                </a:cubicBezTo>
                <a:close/>
                <a:moveTo>
                  <a:pt x="863" y="47"/>
                </a:moveTo>
                <a:cubicBezTo>
                  <a:pt x="849" y="46"/>
                  <a:pt x="839" y="46"/>
                  <a:pt x="830" y="46"/>
                </a:cubicBezTo>
                <a:cubicBezTo>
                  <a:pt x="838" y="46"/>
                  <a:pt x="848" y="46"/>
                  <a:pt x="853" y="47"/>
                </a:cubicBezTo>
                <a:cubicBezTo>
                  <a:pt x="855" y="46"/>
                  <a:pt x="860" y="47"/>
                  <a:pt x="863" y="47"/>
                </a:cubicBezTo>
                <a:close/>
                <a:moveTo>
                  <a:pt x="1279" y="100"/>
                </a:moveTo>
                <a:cubicBezTo>
                  <a:pt x="1276" y="98"/>
                  <a:pt x="1271" y="96"/>
                  <a:pt x="1270" y="96"/>
                </a:cubicBezTo>
                <a:cubicBezTo>
                  <a:pt x="1274" y="98"/>
                  <a:pt x="1277" y="99"/>
                  <a:pt x="1279" y="100"/>
                </a:cubicBezTo>
                <a:close/>
                <a:moveTo>
                  <a:pt x="688" y="39"/>
                </a:moveTo>
                <a:cubicBezTo>
                  <a:pt x="688" y="39"/>
                  <a:pt x="688" y="39"/>
                  <a:pt x="688" y="39"/>
                </a:cubicBezTo>
                <a:cubicBezTo>
                  <a:pt x="688" y="39"/>
                  <a:pt x="688" y="39"/>
                  <a:pt x="688" y="39"/>
                </a:cubicBezTo>
                <a:cubicBezTo>
                  <a:pt x="688" y="39"/>
                  <a:pt x="688" y="39"/>
                  <a:pt x="688" y="39"/>
                </a:cubicBezTo>
                <a:close/>
                <a:moveTo>
                  <a:pt x="688" y="46"/>
                </a:moveTo>
                <a:cubicBezTo>
                  <a:pt x="688" y="46"/>
                  <a:pt x="689" y="46"/>
                  <a:pt x="689" y="46"/>
                </a:cubicBezTo>
                <a:cubicBezTo>
                  <a:pt x="688" y="46"/>
                  <a:pt x="688" y="46"/>
                  <a:pt x="688" y="46"/>
                </a:cubicBezTo>
                <a:close/>
                <a:moveTo>
                  <a:pt x="769" y="37"/>
                </a:moveTo>
                <a:cubicBezTo>
                  <a:pt x="762" y="37"/>
                  <a:pt x="762" y="37"/>
                  <a:pt x="762" y="37"/>
                </a:cubicBezTo>
                <a:cubicBezTo>
                  <a:pt x="761" y="37"/>
                  <a:pt x="762" y="37"/>
                  <a:pt x="763" y="37"/>
                </a:cubicBezTo>
                <a:cubicBezTo>
                  <a:pt x="768" y="37"/>
                  <a:pt x="769" y="37"/>
                  <a:pt x="769" y="37"/>
                </a:cubicBezTo>
                <a:close/>
                <a:moveTo>
                  <a:pt x="923" y="41"/>
                </a:moveTo>
                <a:cubicBezTo>
                  <a:pt x="912" y="40"/>
                  <a:pt x="912" y="40"/>
                  <a:pt x="912" y="40"/>
                </a:cubicBezTo>
                <a:cubicBezTo>
                  <a:pt x="907" y="40"/>
                  <a:pt x="879" y="39"/>
                  <a:pt x="882" y="39"/>
                </a:cubicBezTo>
                <a:cubicBezTo>
                  <a:pt x="899" y="40"/>
                  <a:pt x="924" y="41"/>
                  <a:pt x="938" y="42"/>
                </a:cubicBezTo>
                <a:cubicBezTo>
                  <a:pt x="933" y="41"/>
                  <a:pt x="928" y="41"/>
                  <a:pt x="923" y="41"/>
                </a:cubicBezTo>
                <a:close/>
                <a:moveTo>
                  <a:pt x="926" y="46"/>
                </a:moveTo>
                <a:cubicBezTo>
                  <a:pt x="967" y="48"/>
                  <a:pt x="967" y="48"/>
                  <a:pt x="967" y="48"/>
                </a:cubicBezTo>
                <a:cubicBezTo>
                  <a:pt x="954" y="47"/>
                  <a:pt x="939" y="46"/>
                  <a:pt x="926" y="46"/>
                </a:cubicBezTo>
                <a:close/>
                <a:moveTo>
                  <a:pt x="683" y="48"/>
                </a:moveTo>
                <a:cubicBezTo>
                  <a:pt x="683" y="48"/>
                  <a:pt x="683" y="48"/>
                  <a:pt x="683" y="48"/>
                </a:cubicBezTo>
                <a:close/>
                <a:moveTo>
                  <a:pt x="985" y="52"/>
                </a:moveTo>
                <a:cubicBezTo>
                  <a:pt x="985" y="52"/>
                  <a:pt x="986" y="52"/>
                  <a:pt x="986" y="52"/>
                </a:cubicBezTo>
                <a:cubicBezTo>
                  <a:pt x="986" y="52"/>
                  <a:pt x="985" y="52"/>
                  <a:pt x="985" y="52"/>
                </a:cubicBezTo>
                <a:close/>
                <a:moveTo>
                  <a:pt x="687" y="40"/>
                </a:moveTo>
                <a:cubicBezTo>
                  <a:pt x="687" y="40"/>
                  <a:pt x="687" y="40"/>
                  <a:pt x="687" y="40"/>
                </a:cubicBezTo>
                <a:cubicBezTo>
                  <a:pt x="687" y="40"/>
                  <a:pt x="687" y="40"/>
                  <a:pt x="687" y="40"/>
                </a:cubicBezTo>
                <a:close/>
                <a:moveTo>
                  <a:pt x="687" y="41"/>
                </a:moveTo>
                <a:cubicBezTo>
                  <a:pt x="687" y="41"/>
                  <a:pt x="687" y="41"/>
                  <a:pt x="687" y="41"/>
                </a:cubicBezTo>
                <a:cubicBezTo>
                  <a:pt x="687" y="41"/>
                  <a:pt x="687" y="41"/>
                  <a:pt x="687" y="41"/>
                </a:cubicBezTo>
                <a:close/>
                <a:moveTo>
                  <a:pt x="689" y="38"/>
                </a:moveTo>
                <a:cubicBezTo>
                  <a:pt x="689" y="38"/>
                  <a:pt x="689" y="38"/>
                  <a:pt x="689" y="38"/>
                </a:cubicBezTo>
                <a:cubicBezTo>
                  <a:pt x="689" y="38"/>
                  <a:pt x="689" y="38"/>
                  <a:pt x="689" y="38"/>
                </a:cubicBezTo>
                <a:cubicBezTo>
                  <a:pt x="689" y="38"/>
                  <a:pt x="689" y="38"/>
                  <a:pt x="689" y="38"/>
                </a:cubicBezTo>
                <a:cubicBezTo>
                  <a:pt x="689" y="38"/>
                  <a:pt x="689" y="38"/>
                  <a:pt x="689" y="38"/>
                </a:cubicBezTo>
                <a:cubicBezTo>
                  <a:pt x="689" y="38"/>
                  <a:pt x="689" y="38"/>
                  <a:pt x="689" y="38"/>
                </a:cubicBezTo>
                <a:cubicBezTo>
                  <a:pt x="689" y="38"/>
                  <a:pt x="690" y="38"/>
                  <a:pt x="690" y="38"/>
                </a:cubicBezTo>
                <a:cubicBezTo>
                  <a:pt x="689" y="38"/>
                  <a:pt x="689" y="38"/>
                  <a:pt x="689" y="38"/>
                </a:cubicBezTo>
                <a:close/>
                <a:moveTo>
                  <a:pt x="689" y="45"/>
                </a:moveTo>
                <a:cubicBezTo>
                  <a:pt x="689" y="44"/>
                  <a:pt x="689" y="45"/>
                  <a:pt x="689" y="45"/>
                </a:cubicBezTo>
                <a:cubicBezTo>
                  <a:pt x="689" y="45"/>
                  <a:pt x="689" y="45"/>
                  <a:pt x="689" y="45"/>
                </a:cubicBezTo>
                <a:close/>
                <a:moveTo>
                  <a:pt x="688" y="39"/>
                </a:moveTo>
                <a:cubicBezTo>
                  <a:pt x="688" y="39"/>
                  <a:pt x="687" y="38"/>
                  <a:pt x="687" y="39"/>
                </a:cubicBezTo>
                <a:cubicBezTo>
                  <a:pt x="687" y="39"/>
                  <a:pt x="688" y="39"/>
                  <a:pt x="688" y="39"/>
                </a:cubicBezTo>
                <a:close/>
                <a:moveTo>
                  <a:pt x="688" y="41"/>
                </a:moveTo>
                <a:cubicBezTo>
                  <a:pt x="688" y="41"/>
                  <a:pt x="688" y="41"/>
                  <a:pt x="688" y="41"/>
                </a:cubicBezTo>
                <a:cubicBezTo>
                  <a:pt x="688" y="41"/>
                  <a:pt x="688" y="41"/>
                  <a:pt x="688" y="41"/>
                </a:cubicBezTo>
                <a:cubicBezTo>
                  <a:pt x="687" y="41"/>
                  <a:pt x="688" y="41"/>
                  <a:pt x="688" y="41"/>
                </a:cubicBezTo>
                <a:close/>
                <a:moveTo>
                  <a:pt x="699" y="40"/>
                </a:moveTo>
                <a:cubicBezTo>
                  <a:pt x="689" y="41"/>
                  <a:pt x="689" y="41"/>
                  <a:pt x="689" y="41"/>
                </a:cubicBezTo>
                <a:cubicBezTo>
                  <a:pt x="689" y="41"/>
                  <a:pt x="688" y="41"/>
                  <a:pt x="688" y="41"/>
                </a:cubicBezTo>
                <a:cubicBezTo>
                  <a:pt x="688" y="41"/>
                  <a:pt x="689" y="41"/>
                  <a:pt x="689" y="41"/>
                </a:cubicBezTo>
                <a:cubicBezTo>
                  <a:pt x="689" y="41"/>
                  <a:pt x="689" y="41"/>
                  <a:pt x="689" y="41"/>
                </a:cubicBezTo>
                <a:lnTo>
                  <a:pt x="699" y="40"/>
                </a:lnTo>
                <a:close/>
                <a:moveTo>
                  <a:pt x="688" y="41"/>
                </a:moveTo>
                <a:cubicBezTo>
                  <a:pt x="688" y="41"/>
                  <a:pt x="688" y="41"/>
                  <a:pt x="688" y="41"/>
                </a:cubicBezTo>
                <a:cubicBezTo>
                  <a:pt x="688" y="41"/>
                  <a:pt x="688" y="41"/>
                  <a:pt x="688" y="41"/>
                </a:cubicBezTo>
                <a:cubicBezTo>
                  <a:pt x="688" y="41"/>
                  <a:pt x="688" y="41"/>
                  <a:pt x="688" y="41"/>
                </a:cubicBezTo>
                <a:close/>
              </a:path>
            </a:pathLst>
          </a:custGeom>
          <a:gradFill flip="none" rotWithShape="1">
            <a:gsLst>
              <a:gs pos="0">
                <a:schemeClr val="bg1">
                  <a:lumMod val="95000"/>
                  <a:lumOff val="5000"/>
                </a:schemeClr>
              </a:gs>
              <a:gs pos="46000">
                <a:srgbClr val="FFFF00">
                  <a:lumMod val="81000"/>
                  <a:lumOff val="19000"/>
                </a:srgbClr>
              </a:gs>
              <a:gs pos="100000">
                <a:schemeClr val="bg1">
                  <a:lumMod val="75000"/>
                  <a:lumOff val="25000"/>
                </a:schemeClr>
              </a:gs>
            </a:gsLst>
            <a:path path="circle">
              <a:fillToRect l="50000" t="130000" r="50000" b="-30000"/>
            </a:path>
            <a:tileRect/>
          </a:gradFill>
          <a:ln>
            <a:noFill/>
          </a:ln>
          <a:effectLst>
            <a:outerShdw blurRad="508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3" name="TextBox 2"/>
          <p:cNvSpPr txBox="1"/>
          <p:nvPr/>
        </p:nvSpPr>
        <p:spPr>
          <a:xfrm>
            <a:off x="533400" y="1896036"/>
            <a:ext cx="8229600" cy="830997"/>
          </a:xfrm>
          <a:prstGeom prst="rect">
            <a:avLst/>
          </a:prstGeom>
          <a:noFill/>
        </p:spPr>
        <p:txBody>
          <a:bodyPr wrap="square" rtlCol="0">
            <a:spAutoFit/>
          </a:bodyPr>
          <a:lstStyle/>
          <a:p>
            <a:r>
              <a:rPr lang="en-US" sz="2400" dirty="0" smtClean="0"/>
              <a:t>Like the previous case, but in this case the MM team will do the study.</a:t>
            </a:r>
            <a:endParaRPr lang="en-US" sz="2400" dirty="0"/>
          </a:p>
        </p:txBody>
      </p:sp>
    </p:spTree>
    <p:extLst>
      <p:ext uri="{BB962C8B-B14F-4D97-AF65-F5344CB8AC3E}">
        <p14:creationId xmlns:p14="http://schemas.microsoft.com/office/powerpoint/2010/main" val="420388229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533400"/>
            <a:ext cx="8229600" cy="584775"/>
          </a:xfrm>
          <a:prstGeom prst="rect">
            <a:avLst/>
          </a:prstGeom>
        </p:spPr>
        <p:txBody>
          <a:bodyPr wrap="square">
            <a:spAutoFit/>
          </a:bodyPr>
          <a:lstStyle/>
          <a:p>
            <a:pPr algn="ctr"/>
            <a:r>
              <a:rPr lang="en-US" sz="3200" b="1" dirty="0" smtClean="0">
                <a:latin typeface="Calibri" panose="020F0502020204030204" pitchFamily="34" charset="0"/>
                <a:ea typeface="Calibri" panose="020F0502020204030204" pitchFamily="34" charset="0"/>
                <a:cs typeface="Arial" panose="020B0604020202020204" pitchFamily="34" charset="0"/>
              </a:rPr>
              <a:t>Preparing the data for AI</a:t>
            </a:r>
            <a:endParaRPr lang="en-US" sz="3200" dirty="0">
              <a:latin typeface="Calibri" panose="020F0502020204030204" pitchFamily="34" charset="0"/>
              <a:ea typeface="Calibri" panose="020F0502020204030204" pitchFamily="34" charset="0"/>
              <a:cs typeface="Arial" panose="020B0604020202020204" pitchFamily="34" charset="0"/>
            </a:endParaRPr>
          </a:p>
        </p:txBody>
      </p:sp>
      <p:sp>
        <p:nvSpPr>
          <p:cNvPr id="6" name="Rounded Rectangle 5"/>
          <p:cNvSpPr/>
          <p:nvPr/>
        </p:nvSpPr>
        <p:spPr>
          <a:xfrm>
            <a:off x="76200" y="76200"/>
            <a:ext cx="8991600" cy="6705600"/>
          </a:xfrm>
          <a:prstGeom prst="round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502"/>
          <p:cNvSpPr>
            <a:spLocks noEditPoints="1"/>
          </p:cNvSpPr>
          <p:nvPr/>
        </p:nvSpPr>
        <p:spPr bwMode="auto">
          <a:xfrm flipH="1">
            <a:off x="152397" y="228600"/>
            <a:ext cx="8915402" cy="1143000"/>
          </a:xfrm>
          <a:custGeom>
            <a:avLst/>
            <a:gdLst>
              <a:gd name="T0" fmla="*/ 685 w 1319"/>
              <a:gd name="T1" fmla="*/ 39 h 237"/>
              <a:gd name="T2" fmla="*/ 684 w 1319"/>
              <a:gd name="T3" fmla="*/ 48 h 237"/>
              <a:gd name="T4" fmla="*/ 686 w 1319"/>
              <a:gd name="T5" fmla="*/ 40 h 237"/>
              <a:gd name="T6" fmla="*/ 689 w 1319"/>
              <a:gd name="T7" fmla="*/ 38 h 237"/>
              <a:gd name="T8" fmla="*/ 1030 w 1319"/>
              <a:gd name="T9" fmla="*/ 43 h 237"/>
              <a:gd name="T10" fmla="*/ 1319 w 1319"/>
              <a:gd name="T11" fmla="*/ 126 h 237"/>
              <a:gd name="T12" fmla="*/ 1278 w 1319"/>
              <a:gd name="T13" fmla="*/ 85 h 237"/>
              <a:gd name="T14" fmla="*/ 1098 w 1319"/>
              <a:gd name="T15" fmla="*/ 53 h 237"/>
              <a:gd name="T16" fmla="*/ 927 w 1319"/>
              <a:gd name="T17" fmla="*/ 38 h 237"/>
              <a:gd name="T18" fmla="*/ 835 w 1319"/>
              <a:gd name="T19" fmla="*/ 36 h 237"/>
              <a:gd name="T20" fmla="*/ 809 w 1319"/>
              <a:gd name="T21" fmla="*/ 36 h 237"/>
              <a:gd name="T22" fmla="*/ 927 w 1319"/>
              <a:gd name="T23" fmla="*/ 39 h 237"/>
              <a:gd name="T24" fmla="*/ 906 w 1319"/>
              <a:gd name="T25" fmla="*/ 40 h 237"/>
              <a:gd name="T26" fmla="*/ 954 w 1319"/>
              <a:gd name="T27" fmla="*/ 43 h 237"/>
              <a:gd name="T28" fmla="*/ 718 w 1319"/>
              <a:gd name="T29" fmla="*/ 40 h 237"/>
              <a:gd name="T30" fmla="*/ 1084 w 1319"/>
              <a:gd name="T31" fmla="*/ 57 h 237"/>
              <a:gd name="T32" fmla="*/ 954 w 1319"/>
              <a:gd name="T33" fmla="*/ 48 h 237"/>
              <a:gd name="T34" fmla="*/ 688 w 1319"/>
              <a:gd name="T35" fmla="*/ 45 h 237"/>
              <a:gd name="T36" fmla="*/ 692 w 1319"/>
              <a:gd name="T37" fmla="*/ 45 h 237"/>
              <a:gd name="T38" fmla="*/ 941 w 1319"/>
              <a:gd name="T39" fmla="*/ 49 h 237"/>
              <a:gd name="T40" fmla="*/ 1142 w 1319"/>
              <a:gd name="T41" fmla="*/ 69 h 237"/>
              <a:gd name="T42" fmla="*/ 1291 w 1319"/>
              <a:gd name="T43" fmla="*/ 105 h 237"/>
              <a:gd name="T44" fmla="*/ 1300 w 1319"/>
              <a:gd name="T45" fmla="*/ 134 h 237"/>
              <a:gd name="T46" fmla="*/ 1171 w 1319"/>
              <a:gd name="T47" fmla="*/ 185 h 237"/>
              <a:gd name="T48" fmla="*/ 765 w 1319"/>
              <a:gd name="T49" fmla="*/ 221 h 237"/>
              <a:gd name="T50" fmla="*/ 244 w 1319"/>
              <a:gd name="T51" fmla="*/ 206 h 237"/>
              <a:gd name="T52" fmla="*/ 14 w 1319"/>
              <a:gd name="T53" fmla="*/ 149 h 237"/>
              <a:gd name="T54" fmla="*/ 350 w 1319"/>
              <a:gd name="T55" fmla="*/ 42 h 237"/>
              <a:gd name="T56" fmla="*/ 774 w 1319"/>
              <a:gd name="T57" fmla="*/ 16 h 237"/>
              <a:gd name="T58" fmla="*/ 1123 w 1319"/>
              <a:gd name="T59" fmla="*/ 36 h 237"/>
              <a:gd name="T60" fmla="*/ 1130 w 1319"/>
              <a:gd name="T61" fmla="*/ 38 h 237"/>
              <a:gd name="T62" fmla="*/ 1137 w 1319"/>
              <a:gd name="T63" fmla="*/ 38 h 237"/>
              <a:gd name="T64" fmla="*/ 1144 w 1319"/>
              <a:gd name="T65" fmla="*/ 33 h 237"/>
              <a:gd name="T66" fmla="*/ 1143 w 1319"/>
              <a:gd name="T67" fmla="*/ 25 h 237"/>
              <a:gd name="T68" fmla="*/ 1137 w 1319"/>
              <a:gd name="T69" fmla="*/ 20 h 237"/>
              <a:gd name="T70" fmla="*/ 1131 w 1319"/>
              <a:gd name="T71" fmla="*/ 19 h 237"/>
              <a:gd name="T72" fmla="*/ 1122 w 1319"/>
              <a:gd name="T73" fmla="*/ 19 h 237"/>
              <a:gd name="T74" fmla="*/ 920 w 1319"/>
              <a:gd name="T75" fmla="*/ 2 h 237"/>
              <a:gd name="T76" fmla="*/ 750 w 1319"/>
              <a:gd name="T77" fmla="*/ 1 h 237"/>
              <a:gd name="T78" fmla="*/ 385 w 1319"/>
              <a:gd name="T79" fmla="*/ 23 h 237"/>
              <a:gd name="T80" fmla="*/ 65 w 1319"/>
              <a:gd name="T81" fmla="*/ 94 h 237"/>
              <a:gd name="T82" fmla="*/ 7 w 1319"/>
              <a:gd name="T83" fmla="*/ 168 h 237"/>
              <a:gd name="T84" fmla="*/ 158 w 1319"/>
              <a:gd name="T85" fmla="*/ 212 h 237"/>
              <a:gd name="T86" fmla="*/ 992 w 1319"/>
              <a:gd name="T87" fmla="*/ 223 h 237"/>
              <a:gd name="T88" fmla="*/ 1284 w 1319"/>
              <a:gd name="T89" fmla="*/ 161 h 237"/>
              <a:gd name="T90" fmla="*/ 1319 w 1319"/>
              <a:gd name="T91" fmla="*/ 126 h 237"/>
              <a:gd name="T92" fmla="*/ 985 w 1319"/>
              <a:gd name="T93" fmla="*/ 52 h 237"/>
              <a:gd name="T94" fmla="*/ 688 w 1319"/>
              <a:gd name="T95" fmla="*/ 44 h 237"/>
              <a:gd name="T96" fmla="*/ 1041 w 1319"/>
              <a:gd name="T97" fmla="*/ 46 h 237"/>
              <a:gd name="T98" fmla="*/ 688 w 1319"/>
              <a:gd name="T99" fmla="*/ 45 h 237"/>
              <a:gd name="T100" fmla="*/ 1270 w 1319"/>
              <a:gd name="T101" fmla="*/ 96 h 237"/>
              <a:gd name="T102" fmla="*/ 688 w 1319"/>
              <a:gd name="T103" fmla="*/ 46 h 237"/>
              <a:gd name="T104" fmla="*/ 769 w 1319"/>
              <a:gd name="T105" fmla="*/ 37 h 237"/>
              <a:gd name="T106" fmla="*/ 926 w 1319"/>
              <a:gd name="T107" fmla="*/ 46 h 237"/>
              <a:gd name="T108" fmla="*/ 986 w 1319"/>
              <a:gd name="T109" fmla="*/ 52 h 237"/>
              <a:gd name="T110" fmla="*/ 687 w 1319"/>
              <a:gd name="T111" fmla="*/ 41 h 237"/>
              <a:gd name="T112" fmla="*/ 689 w 1319"/>
              <a:gd name="T113" fmla="*/ 38 h 237"/>
              <a:gd name="T114" fmla="*/ 689 w 1319"/>
              <a:gd name="T115" fmla="*/ 45 h 237"/>
              <a:gd name="T116" fmla="*/ 688 w 1319"/>
              <a:gd name="T117" fmla="*/ 41 h 237"/>
              <a:gd name="T118" fmla="*/ 689 w 1319"/>
              <a:gd name="T119" fmla="*/ 41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19" h="237">
                <a:moveTo>
                  <a:pt x="686" y="40"/>
                </a:moveTo>
                <a:cubicBezTo>
                  <a:pt x="686" y="40"/>
                  <a:pt x="686" y="40"/>
                  <a:pt x="686" y="40"/>
                </a:cubicBezTo>
                <a:cubicBezTo>
                  <a:pt x="686" y="40"/>
                  <a:pt x="685" y="40"/>
                  <a:pt x="684" y="40"/>
                </a:cubicBezTo>
                <a:cubicBezTo>
                  <a:pt x="684" y="40"/>
                  <a:pt x="684" y="40"/>
                  <a:pt x="684" y="40"/>
                </a:cubicBezTo>
                <a:cubicBezTo>
                  <a:pt x="684" y="40"/>
                  <a:pt x="684" y="40"/>
                  <a:pt x="683" y="40"/>
                </a:cubicBezTo>
                <a:cubicBezTo>
                  <a:pt x="684" y="39"/>
                  <a:pt x="685" y="40"/>
                  <a:pt x="685" y="39"/>
                </a:cubicBezTo>
                <a:cubicBezTo>
                  <a:pt x="685" y="39"/>
                  <a:pt x="685" y="39"/>
                  <a:pt x="685" y="39"/>
                </a:cubicBezTo>
                <a:cubicBezTo>
                  <a:pt x="686" y="39"/>
                  <a:pt x="687" y="39"/>
                  <a:pt x="688" y="39"/>
                </a:cubicBezTo>
                <a:cubicBezTo>
                  <a:pt x="687" y="40"/>
                  <a:pt x="686" y="39"/>
                  <a:pt x="686" y="40"/>
                </a:cubicBezTo>
                <a:close/>
                <a:moveTo>
                  <a:pt x="684" y="48"/>
                </a:moveTo>
                <a:cubicBezTo>
                  <a:pt x="685" y="48"/>
                  <a:pt x="685" y="48"/>
                  <a:pt x="685" y="48"/>
                </a:cubicBezTo>
                <a:cubicBezTo>
                  <a:pt x="685" y="48"/>
                  <a:pt x="684" y="48"/>
                  <a:pt x="684" y="48"/>
                </a:cubicBezTo>
                <a:close/>
                <a:moveTo>
                  <a:pt x="685" y="46"/>
                </a:moveTo>
                <a:cubicBezTo>
                  <a:pt x="685" y="46"/>
                  <a:pt x="685" y="46"/>
                  <a:pt x="685" y="46"/>
                </a:cubicBezTo>
                <a:cubicBezTo>
                  <a:pt x="685" y="46"/>
                  <a:pt x="685" y="46"/>
                  <a:pt x="685" y="46"/>
                </a:cubicBezTo>
                <a:close/>
                <a:moveTo>
                  <a:pt x="686" y="40"/>
                </a:moveTo>
                <a:cubicBezTo>
                  <a:pt x="686" y="40"/>
                  <a:pt x="687" y="40"/>
                  <a:pt x="687" y="40"/>
                </a:cubicBezTo>
                <a:cubicBezTo>
                  <a:pt x="686" y="40"/>
                  <a:pt x="686" y="40"/>
                  <a:pt x="686" y="40"/>
                </a:cubicBezTo>
                <a:cubicBezTo>
                  <a:pt x="686" y="40"/>
                  <a:pt x="686" y="40"/>
                  <a:pt x="686" y="40"/>
                </a:cubicBezTo>
                <a:close/>
                <a:moveTo>
                  <a:pt x="686" y="43"/>
                </a:moveTo>
                <a:cubicBezTo>
                  <a:pt x="686" y="44"/>
                  <a:pt x="686" y="43"/>
                  <a:pt x="686" y="43"/>
                </a:cubicBezTo>
                <a:close/>
                <a:moveTo>
                  <a:pt x="689" y="38"/>
                </a:moveTo>
                <a:cubicBezTo>
                  <a:pt x="688" y="38"/>
                  <a:pt x="688" y="38"/>
                  <a:pt x="688" y="39"/>
                </a:cubicBezTo>
                <a:cubicBezTo>
                  <a:pt x="688" y="39"/>
                  <a:pt x="689" y="39"/>
                  <a:pt x="689" y="38"/>
                </a:cubicBezTo>
                <a:close/>
                <a:moveTo>
                  <a:pt x="685" y="46"/>
                </a:moveTo>
                <a:cubicBezTo>
                  <a:pt x="685" y="46"/>
                  <a:pt x="685" y="46"/>
                  <a:pt x="685" y="46"/>
                </a:cubicBezTo>
                <a:close/>
                <a:moveTo>
                  <a:pt x="685" y="45"/>
                </a:moveTo>
                <a:cubicBezTo>
                  <a:pt x="685" y="45"/>
                  <a:pt x="685" y="45"/>
                  <a:pt x="685" y="45"/>
                </a:cubicBezTo>
                <a:cubicBezTo>
                  <a:pt x="685" y="45"/>
                  <a:pt x="685" y="45"/>
                  <a:pt x="685" y="45"/>
                </a:cubicBezTo>
                <a:close/>
                <a:moveTo>
                  <a:pt x="1030" y="43"/>
                </a:moveTo>
                <a:cubicBezTo>
                  <a:pt x="1023" y="42"/>
                  <a:pt x="1012" y="41"/>
                  <a:pt x="1009" y="41"/>
                </a:cubicBezTo>
                <a:cubicBezTo>
                  <a:pt x="1019" y="42"/>
                  <a:pt x="1026" y="43"/>
                  <a:pt x="1030" y="43"/>
                </a:cubicBezTo>
                <a:close/>
                <a:moveTo>
                  <a:pt x="1122" y="54"/>
                </a:moveTo>
                <a:cubicBezTo>
                  <a:pt x="1109" y="53"/>
                  <a:pt x="1109" y="53"/>
                  <a:pt x="1109" y="53"/>
                </a:cubicBezTo>
                <a:cubicBezTo>
                  <a:pt x="1108" y="53"/>
                  <a:pt x="1118" y="54"/>
                  <a:pt x="1122" y="54"/>
                </a:cubicBezTo>
                <a:close/>
                <a:moveTo>
                  <a:pt x="1319" y="126"/>
                </a:moveTo>
                <a:cubicBezTo>
                  <a:pt x="1319" y="125"/>
                  <a:pt x="1319" y="125"/>
                  <a:pt x="1319" y="125"/>
                </a:cubicBezTo>
                <a:cubicBezTo>
                  <a:pt x="1319" y="124"/>
                  <a:pt x="1319" y="124"/>
                  <a:pt x="1319" y="124"/>
                </a:cubicBezTo>
                <a:cubicBezTo>
                  <a:pt x="1319" y="118"/>
                  <a:pt x="1316" y="112"/>
                  <a:pt x="1313" y="108"/>
                </a:cubicBezTo>
                <a:cubicBezTo>
                  <a:pt x="1309" y="103"/>
                  <a:pt x="1305" y="100"/>
                  <a:pt x="1301" y="97"/>
                </a:cubicBezTo>
                <a:cubicBezTo>
                  <a:pt x="1293" y="91"/>
                  <a:pt x="1285" y="88"/>
                  <a:pt x="1279" y="86"/>
                </a:cubicBezTo>
                <a:cubicBezTo>
                  <a:pt x="1280" y="86"/>
                  <a:pt x="1280" y="86"/>
                  <a:pt x="1278" y="85"/>
                </a:cubicBezTo>
                <a:cubicBezTo>
                  <a:pt x="1272" y="83"/>
                  <a:pt x="1269" y="82"/>
                  <a:pt x="1262" y="80"/>
                </a:cubicBezTo>
                <a:cubicBezTo>
                  <a:pt x="1239" y="73"/>
                  <a:pt x="1219" y="70"/>
                  <a:pt x="1199" y="67"/>
                </a:cubicBezTo>
                <a:cubicBezTo>
                  <a:pt x="1180" y="64"/>
                  <a:pt x="1162" y="61"/>
                  <a:pt x="1142" y="58"/>
                </a:cubicBezTo>
                <a:cubicBezTo>
                  <a:pt x="1137" y="58"/>
                  <a:pt x="1123" y="55"/>
                  <a:pt x="1119" y="55"/>
                </a:cubicBezTo>
                <a:cubicBezTo>
                  <a:pt x="1126" y="56"/>
                  <a:pt x="1135" y="57"/>
                  <a:pt x="1134" y="57"/>
                </a:cubicBezTo>
                <a:cubicBezTo>
                  <a:pt x="1122" y="56"/>
                  <a:pt x="1106" y="54"/>
                  <a:pt x="1098" y="53"/>
                </a:cubicBezTo>
                <a:cubicBezTo>
                  <a:pt x="1083" y="51"/>
                  <a:pt x="1076" y="50"/>
                  <a:pt x="1062" y="49"/>
                </a:cubicBezTo>
                <a:cubicBezTo>
                  <a:pt x="1059" y="48"/>
                  <a:pt x="1065" y="49"/>
                  <a:pt x="1058" y="48"/>
                </a:cubicBezTo>
                <a:cubicBezTo>
                  <a:pt x="1037" y="46"/>
                  <a:pt x="1027" y="45"/>
                  <a:pt x="1008" y="43"/>
                </a:cubicBezTo>
                <a:cubicBezTo>
                  <a:pt x="1003" y="43"/>
                  <a:pt x="980" y="41"/>
                  <a:pt x="974" y="41"/>
                </a:cubicBezTo>
                <a:cubicBezTo>
                  <a:pt x="968" y="40"/>
                  <a:pt x="980" y="41"/>
                  <a:pt x="975" y="41"/>
                </a:cubicBezTo>
                <a:cubicBezTo>
                  <a:pt x="927" y="38"/>
                  <a:pt x="927" y="38"/>
                  <a:pt x="927" y="38"/>
                </a:cubicBezTo>
                <a:cubicBezTo>
                  <a:pt x="923" y="38"/>
                  <a:pt x="920" y="38"/>
                  <a:pt x="914" y="38"/>
                </a:cubicBezTo>
                <a:cubicBezTo>
                  <a:pt x="909" y="37"/>
                  <a:pt x="915" y="37"/>
                  <a:pt x="908" y="37"/>
                </a:cubicBezTo>
                <a:cubicBezTo>
                  <a:pt x="902" y="37"/>
                  <a:pt x="913" y="38"/>
                  <a:pt x="912" y="38"/>
                </a:cubicBezTo>
                <a:cubicBezTo>
                  <a:pt x="903" y="37"/>
                  <a:pt x="905" y="38"/>
                  <a:pt x="900" y="38"/>
                </a:cubicBezTo>
                <a:cubicBezTo>
                  <a:pt x="888" y="37"/>
                  <a:pt x="880" y="37"/>
                  <a:pt x="869" y="37"/>
                </a:cubicBezTo>
                <a:cubicBezTo>
                  <a:pt x="835" y="36"/>
                  <a:pt x="835" y="36"/>
                  <a:pt x="835" y="36"/>
                </a:cubicBezTo>
                <a:cubicBezTo>
                  <a:pt x="811" y="36"/>
                  <a:pt x="811" y="36"/>
                  <a:pt x="811" y="36"/>
                </a:cubicBezTo>
                <a:cubicBezTo>
                  <a:pt x="786" y="36"/>
                  <a:pt x="786" y="36"/>
                  <a:pt x="786" y="36"/>
                </a:cubicBezTo>
                <a:cubicBezTo>
                  <a:pt x="781" y="36"/>
                  <a:pt x="790" y="36"/>
                  <a:pt x="782" y="36"/>
                </a:cubicBezTo>
                <a:cubicBezTo>
                  <a:pt x="749" y="36"/>
                  <a:pt x="716" y="37"/>
                  <a:pt x="692" y="38"/>
                </a:cubicBezTo>
                <a:cubicBezTo>
                  <a:pt x="729" y="36"/>
                  <a:pt x="757" y="36"/>
                  <a:pt x="790" y="36"/>
                </a:cubicBezTo>
                <a:cubicBezTo>
                  <a:pt x="795" y="36"/>
                  <a:pt x="804" y="36"/>
                  <a:pt x="809" y="36"/>
                </a:cubicBezTo>
                <a:cubicBezTo>
                  <a:pt x="811" y="36"/>
                  <a:pt x="804" y="36"/>
                  <a:pt x="811" y="36"/>
                </a:cubicBezTo>
                <a:cubicBezTo>
                  <a:pt x="818" y="36"/>
                  <a:pt x="818" y="36"/>
                  <a:pt x="818" y="36"/>
                </a:cubicBezTo>
                <a:cubicBezTo>
                  <a:pt x="814" y="36"/>
                  <a:pt x="821" y="36"/>
                  <a:pt x="823" y="37"/>
                </a:cubicBezTo>
                <a:cubicBezTo>
                  <a:pt x="851" y="37"/>
                  <a:pt x="873" y="37"/>
                  <a:pt x="898" y="38"/>
                </a:cubicBezTo>
                <a:cubicBezTo>
                  <a:pt x="902" y="38"/>
                  <a:pt x="894" y="38"/>
                  <a:pt x="900" y="38"/>
                </a:cubicBezTo>
                <a:cubicBezTo>
                  <a:pt x="927" y="39"/>
                  <a:pt x="927" y="39"/>
                  <a:pt x="927" y="39"/>
                </a:cubicBezTo>
                <a:cubicBezTo>
                  <a:pt x="930" y="40"/>
                  <a:pt x="937" y="40"/>
                  <a:pt x="933" y="40"/>
                </a:cubicBezTo>
                <a:cubicBezTo>
                  <a:pt x="901" y="38"/>
                  <a:pt x="856" y="37"/>
                  <a:pt x="817" y="37"/>
                </a:cubicBezTo>
                <a:cubicBezTo>
                  <a:pt x="806" y="37"/>
                  <a:pt x="793" y="37"/>
                  <a:pt x="787" y="37"/>
                </a:cubicBezTo>
                <a:cubicBezTo>
                  <a:pt x="804" y="37"/>
                  <a:pt x="818" y="37"/>
                  <a:pt x="833" y="38"/>
                </a:cubicBezTo>
                <a:cubicBezTo>
                  <a:pt x="853" y="38"/>
                  <a:pt x="874" y="38"/>
                  <a:pt x="893" y="39"/>
                </a:cubicBezTo>
                <a:cubicBezTo>
                  <a:pt x="906" y="40"/>
                  <a:pt x="906" y="40"/>
                  <a:pt x="906" y="40"/>
                </a:cubicBezTo>
                <a:cubicBezTo>
                  <a:pt x="920" y="40"/>
                  <a:pt x="920" y="40"/>
                  <a:pt x="920" y="40"/>
                </a:cubicBezTo>
                <a:cubicBezTo>
                  <a:pt x="929" y="41"/>
                  <a:pt x="929" y="41"/>
                  <a:pt x="929" y="41"/>
                </a:cubicBezTo>
                <a:cubicBezTo>
                  <a:pt x="937" y="41"/>
                  <a:pt x="944" y="41"/>
                  <a:pt x="953" y="42"/>
                </a:cubicBezTo>
                <a:cubicBezTo>
                  <a:pt x="968" y="43"/>
                  <a:pt x="983" y="44"/>
                  <a:pt x="999" y="46"/>
                </a:cubicBezTo>
                <a:cubicBezTo>
                  <a:pt x="1002" y="46"/>
                  <a:pt x="1001" y="46"/>
                  <a:pt x="997" y="46"/>
                </a:cubicBezTo>
                <a:cubicBezTo>
                  <a:pt x="977" y="44"/>
                  <a:pt x="974" y="44"/>
                  <a:pt x="954" y="43"/>
                </a:cubicBezTo>
                <a:cubicBezTo>
                  <a:pt x="956" y="43"/>
                  <a:pt x="958" y="43"/>
                  <a:pt x="957" y="43"/>
                </a:cubicBezTo>
                <a:cubicBezTo>
                  <a:pt x="951" y="43"/>
                  <a:pt x="949" y="42"/>
                  <a:pt x="945" y="42"/>
                </a:cubicBezTo>
                <a:cubicBezTo>
                  <a:pt x="960" y="43"/>
                  <a:pt x="958" y="43"/>
                  <a:pt x="953" y="43"/>
                </a:cubicBezTo>
                <a:cubicBezTo>
                  <a:pt x="916" y="41"/>
                  <a:pt x="870" y="39"/>
                  <a:pt x="840" y="39"/>
                </a:cubicBezTo>
                <a:cubicBezTo>
                  <a:pt x="836" y="39"/>
                  <a:pt x="834" y="39"/>
                  <a:pt x="829" y="39"/>
                </a:cubicBezTo>
                <a:cubicBezTo>
                  <a:pt x="794" y="38"/>
                  <a:pt x="755" y="38"/>
                  <a:pt x="718" y="40"/>
                </a:cubicBezTo>
                <a:cubicBezTo>
                  <a:pt x="761" y="39"/>
                  <a:pt x="805" y="38"/>
                  <a:pt x="854" y="39"/>
                </a:cubicBezTo>
                <a:cubicBezTo>
                  <a:pt x="856" y="39"/>
                  <a:pt x="854" y="39"/>
                  <a:pt x="859" y="40"/>
                </a:cubicBezTo>
                <a:cubicBezTo>
                  <a:pt x="880" y="40"/>
                  <a:pt x="904" y="41"/>
                  <a:pt x="920" y="42"/>
                </a:cubicBezTo>
                <a:cubicBezTo>
                  <a:pt x="941" y="44"/>
                  <a:pt x="941" y="44"/>
                  <a:pt x="941" y="44"/>
                </a:cubicBezTo>
                <a:cubicBezTo>
                  <a:pt x="993" y="47"/>
                  <a:pt x="1030" y="51"/>
                  <a:pt x="1079" y="57"/>
                </a:cubicBezTo>
                <a:cubicBezTo>
                  <a:pt x="1079" y="57"/>
                  <a:pt x="1082" y="57"/>
                  <a:pt x="1084" y="57"/>
                </a:cubicBezTo>
                <a:cubicBezTo>
                  <a:pt x="1073" y="57"/>
                  <a:pt x="1073" y="57"/>
                  <a:pt x="1073" y="57"/>
                </a:cubicBezTo>
                <a:cubicBezTo>
                  <a:pt x="1049" y="54"/>
                  <a:pt x="1049" y="54"/>
                  <a:pt x="1049" y="54"/>
                </a:cubicBezTo>
                <a:cubicBezTo>
                  <a:pt x="1008" y="50"/>
                  <a:pt x="950" y="45"/>
                  <a:pt x="898" y="43"/>
                </a:cubicBezTo>
                <a:cubicBezTo>
                  <a:pt x="892" y="43"/>
                  <a:pt x="897" y="43"/>
                  <a:pt x="901" y="44"/>
                </a:cubicBezTo>
                <a:cubicBezTo>
                  <a:pt x="926" y="45"/>
                  <a:pt x="948" y="46"/>
                  <a:pt x="975" y="48"/>
                </a:cubicBezTo>
                <a:cubicBezTo>
                  <a:pt x="984" y="50"/>
                  <a:pt x="974" y="49"/>
                  <a:pt x="954" y="48"/>
                </a:cubicBezTo>
                <a:cubicBezTo>
                  <a:pt x="937" y="47"/>
                  <a:pt x="914" y="45"/>
                  <a:pt x="893" y="45"/>
                </a:cubicBezTo>
                <a:cubicBezTo>
                  <a:pt x="871" y="44"/>
                  <a:pt x="851" y="43"/>
                  <a:pt x="841" y="43"/>
                </a:cubicBezTo>
                <a:cubicBezTo>
                  <a:pt x="791" y="42"/>
                  <a:pt x="742" y="43"/>
                  <a:pt x="693" y="45"/>
                </a:cubicBezTo>
                <a:cubicBezTo>
                  <a:pt x="689" y="45"/>
                  <a:pt x="689" y="45"/>
                  <a:pt x="689" y="45"/>
                </a:cubicBezTo>
                <a:cubicBezTo>
                  <a:pt x="689" y="45"/>
                  <a:pt x="689" y="45"/>
                  <a:pt x="689" y="45"/>
                </a:cubicBezTo>
                <a:cubicBezTo>
                  <a:pt x="688" y="45"/>
                  <a:pt x="688" y="45"/>
                  <a:pt x="688" y="45"/>
                </a:cubicBezTo>
                <a:cubicBezTo>
                  <a:pt x="686" y="45"/>
                  <a:pt x="686" y="45"/>
                  <a:pt x="686" y="45"/>
                </a:cubicBezTo>
                <a:cubicBezTo>
                  <a:pt x="686" y="45"/>
                  <a:pt x="687" y="45"/>
                  <a:pt x="688" y="45"/>
                </a:cubicBezTo>
                <a:cubicBezTo>
                  <a:pt x="689" y="45"/>
                  <a:pt x="689" y="45"/>
                  <a:pt x="689" y="45"/>
                </a:cubicBezTo>
                <a:cubicBezTo>
                  <a:pt x="689" y="45"/>
                  <a:pt x="689" y="45"/>
                  <a:pt x="689" y="45"/>
                </a:cubicBezTo>
                <a:cubicBezTo>
                  <a:pt x="689" y="45"/>
                  <a:pt x="689" y="45"/>
                  <a:pt x="689" y="45"/>
                </a:cubicBezTo>
                <a:cubicBezTo>
                  <a:pt x="692" y="45"/>
                  <a:pt x="692" y="45"/>
                  <a:pt x="692" y="45"/>
                </a:cubicBezTo>
                <a:cubicBezTo>
                  <a:pt x="701" y="45"/>
                  <a:pt x="701" y="45"/>
                  <a:pt x="701" y="45"/>
                </a:cubicBezTo>
                <a:cubicBezTo>
                  <a:pt x="701" y="45"/>
                  <a:pt x="703" y="44"/>
                  <a:pt x="707" y="44"/>
                </a:cubicBezTo>
                <a:cubicBezTo>
                  <a:pt x="756" y="43"/>
                  <a:pt x="811" y="43"/>
                  <a:pt x="855" y="43"/>
                </a:cubicBezTo>
                <a:cubicBezTo>
                  <a:pt x="873" y="44"/>
                  <a:pt x="908" y="45"/>
                  <a:pt x="926" y="47"/>
                </a:cubicBezTo>
                <a:cubicBezTo>
                  <a:pt x="922" y="47"/>
                  <a:pt x="907" y="46"/>
                  <a:pt x="888" y="46"/>
                </a:cubicBezTo>
                <a:cubicBezTo>
                  <a:pt x="907" y="46"/>
                  <a:pt x="925" y="48"/>
                  <a:pt x="941" y="49"/>
                </a:cubicBezTo>
                <a:cubicBezTo>
                  <a:pt x="955" y="49"/>
                  <a:pt x="978" y="51"/>
                  <a:pt x="985" y="52"/>
                </a:cubicBezTo>
                <a:cubicBezTo>
                  <a:pt x="986" y="52"/>
                  <a:pt x="984" y="52"/>
                  <a:pt x="985" y="52"/>
                </a:cubicBezTo>
                <a:cubicBezTo>
                  <a:pt x="986" y="52"/>
                  <a:pt x="996" y="53"/>
                  <a:pt x="997" y="53"/>
                </a:cubicBezTo>
                <a:cubicBezTo>
                  <a:pt x="1004" y="53"/>
                  <a:pt x="1003" y="53"/>
                  <a:pt x="1011" y="54"/>
                </a:cubicBezTo>
                <a:cubicBezTo>
                  <a:pt x="1022" y="55"/>
                  <a:pt x="1022" y="55"/>
                  <a:pt x="1029" y="56"/>
                </a:cubicBezTo>
                <a:cubicBezTo>
                  <a:pt x="1067" y="59"/>
                  <a:pt x="1104" y="64"/>
                  <a:pt x="1142" y="69"/>
                </a:cubicBezTo>
                <a:cubicBezTo>
                  <a:pt x="1154" y="71"/>
                  <a:pt x="1154" y="71"/>
                  <a:pt x="1154" y="71"/>
                </a:cubicBezTo>
                <a:cubicBezTo>
                  <a:pt x="1158" y="72"/>
                  <a:pt x="1155" y="72"/>
                  <a:pt x="1159" y="72"/>
                </a:cubicBezTo>
                <a:cubicBezTo>
                  <a:pt x="1162" y="73"/>
                  <a:pt x="1161" y="72"/>
                  <a:pt x="1165" y="73"/>
                </a:cubicBezTo>
                <a:cubicBezTo>
                  <a:pt x="1179" y="75"/>
                  <a:pt x="1196" y="78"/>
                  <a:pt x="1211" y="81"/>
                </a:cubicBezTo>
                <a:cubicBezTo>
                  <a:pt x="1229" y="84"/>
                  <a:pt x="1249" y="88"/>
                  <a:pt x="1267" y="94"/>
                </a:cubicBezTo>
                <a:cubicBezTo>
                  <a:pt x="1275" y="97"/>
                  <a:pt x="1284" y="101"/>
                  <a:pt x="1291" y="105"/>
                </a:cubicBezTo>
                <a:cubicBezTo>
                  <a:pt x="1298" y="109"/>
                  <a:pt x="1303" y="114"/>
                  <a:pt x="1305" y="119"/>
                </a:cubicBezTo>
                <a:cubicBezTo>
                  <a:pt x="1306" y="122"/>
                  <a:pt x="1306" y="121"/>
                  <a:pt x="1306" y="121"/>
                </a:cubicBezTo>
                <a:cubicBezTo>
                  <a:pt x="1306" y="121"/>
                  <a:pt x="1306" y="121"/>
                  <a:pt x="1307" y="124"/>
                </a:cubicBezTo>
                <a:cubicBezTo>
                  <a:pt x="1307" y="125"/>
                  <a:pt x="1307" y="126"/>
                  <a:pt x="1307" y="126"/>
                </a:cubicBezTo>
                <a:cubicBezTo>
                  <a:pt x="1307" y="127"/>
                  <a:pt x="1306" y="127"/>
                  <a:pt x="1306" y="128"/>
                </a:cubicBezTo>
                <a:cubicBezTo>
                  <a:pt x="1304" y="130"/>
                  <a:pt x="1302" y="132"/>
                  <a:pt x="1300" y="134"/>
                </a:cubicBezTo>
                <a:cubicBezTo>
                  <a:pt x="1296" y="138"/>
                  <a:pt x="1291" y="142"/>
                  <a:pt x="1285" y="145"/>
                </a:cubicBezTo>
                <a:cubicBezTo>
                  <a:pt x="1274" y="152"/>
                  <a:pt x="1262" y="158"/>
                  <a:pt x="1250" y="163"/>
                </a:cubicBezTo>
                <a:cubicBezTo>
                  <a:pt x="1247" y="164"/>
                  <a:pt x="1244" y="165"/>
                  <a:pt x="1241" y="166"/>
                </a:cubicBezTo>
                <a:cubicBezTo>
                  <a:pt x="1231" y="169"/>
                  <a:pt x="1231" y="169"/>
                  <a:pt x="1231" y="169"/>
                </a:cubicBezTo>
                <a:cubicBezTo>
                  <a:pt x="1224" y="171"/>
                  <a:pt x="1218" y="173"/>
                  <a:pt x="1211" y="175"/>
                </a:cubicBezTo>
                <a:cubicBezTo>
                  <a:pt x="1198" y="178"/>
                  <a:pt x="1184" y="182"/>
                  <a:pt x="1171" y="185"/>
                </a:cubicBezTo>
                <a:cubicBezTo>
                  <a:pt x="1167" y="186"/>
                  <a:pt x="1170" y="185"/>
                  <a:pt x="1164" y="186"/>
                </a:cubicBezTo>
                <a:cubicBezTo>
                  <a:pt x="1156" y="188"/>
                  <a:pt x="1158" y="188"/>
                  <a:pt x="1152" y="189"/>
                </a:cubicBezTo>
                <a:cubicBezTo>
                  <a:pt x="1147" y="190"/>
                  <a:pt x="1144" y="191"/>
                  <a:pt x="1141" y="191"/>
                </a:cubicBezTo>
                <a:cubicBezTo>
                  <a:pt x="1110" y="197"/>
                  <a:pt x="1078" y="201"/>
                  <a:pt x="1045" y="205"/>
                </a:cubicBezTo>
                <a:cubicBezTo>
                  <a:pt x="1013" y="208"/>
                  <a:pt x="980" y="210"/>
                  <a:pt x="947" y="213"/>
                </a:cubicBezTo>
                <a:cubicBezTo>
                  <a:pt x="885" y="217"/>
                  <a:pt x="823" y="220"/>
                  <a:pt x="765" y="221"/>
                </a:cubicBezTo>
                <a:cubicBezTo>
                  <a:pt x="719" y="222"/>
                  <a:pt x="675" y="223"/>
                  <a:pt x="633" y="222"/>
                </a:cubicBezTo>
                <a:cubicBezTo>
                  <a:pt x="578" y="222"/>
                  <a:pt x="530" y="221"/>
                  <a:pt x="478" y="219"/>
                </a:cubicBezTo>
                <a:cubicBezTo>
                  <a:pt x="441" y="218"/>
                  <a:pt x="400" y="216"/>
                  <a:pt x="368" y="214"/>
                </a:cubicBezTo>
                <a:cubicBezTo>
                  <a:pt x="350" y="214"/>
                  <a:pt x="350" y="214"/>
                  <a:pt x="350" y="214"/>
                </a:cubicBezTo>
                <a:cubicBezTo>
                  <a:pt x="321" y="212"/>
                  <a:pt x="321" y="212"/>
                  <a:pt x="321" y="212"/>
                </a:cubicBezTo>
                <a:cubicBezTo>
                  <a:pt x="296" y="210"/>
                  <a:pt x="270" y="209"/>
                  <a:pt x="244" y="206"/>
                </a:cubicBezTo>
                <a:cubicBezTo>
                  <a:pt x="215" y="204"/>
                  <a:pt x="188" y="201"/>
                  <a:pt x="160" y="198"/>
                </a:cubicBezTo>
                <a:cubicBezTo>
                  <a:pt x="144" y="196"/>
                  <a:pt x="129" y="194"/>
                  <a:pt x="114" y="191"/>
                </a:cubicBezTo>
                <a:cubicBezTo>
                  <a:pt x="103" y="189"/>
                  <a:pt x="93" y="187"/>
                  <a:pt x="82" y="185"/>
                </a:cubicBezTo>
                <a:cubicBezTo>
                  <a:pt x="68" y="182"/>
                  <a:pt x="53" y="178"/>
                  <a:pt x="40" y="172"/>
                </a:cubicBezTo>
                <a:cubicBezTo>
                  <a:pt x="33" y="170"/>
                  <a:pt x="26" y="166"/>
                  <a:pt x="22" y="163"/>
                </a:cubicBezTo>
                <a:cubicBezTo>
                  <a:pt x="17" y="159"/>
                  <a:pt x="14" y="154"/>
                  <a:pt x="14" y="149"/>
                </a:cubicBezTo>
                <a:cubicBezTo>
                  <a:pt x="14" y="144"/>
                  <a:pt x="19" y="137"/>
                  <a:pt x="26" y="131"/>
                </a:cubicBezTo>
                <a:cubicBezTo>
                  <a:pt x="33" y="126"/>
                  <a:pt x="41" y="121"/>
                  <a:pt x="50" y="117"/>
                </a:cubicBezTo>
                <a:cubicBezTo>
                  <a:pt x="67" y="108"/>
                  <a:pt x="85" y="101"/>
                  <a:pt x="103" y="95"/>
                </a:cubicBezTo>
                <a:cubicBezTo>
                  <a:pt x="144" y="82"/>
                  <a:pt x="195" y="70"/>
                  <a:pt x="235" y="61"/>
                </a:cubicBezTo>
                <a:cubicBezTo>
                  <a:pt x="268" y="55"/>
                  <a:pt x="302" y="49"/>
                  <a:pt x="340" y="44"/>
                </a:cubicBezTo>
                <a:cubicBezTo>
                  <a:pt x="350" y="42"/>
                  <a:pt x="350" y="42"/>
                  <a:pt x="350" y="42"/>
                </a:cubicBezTo>
                <a:cubicBezTo>
                  <a:pt x="407" y="35"/>
                  <a:pt x="471" y="28"/>
                  <a:pt x="517" y="25"/>
                </a:cubicBezTo>
                <a:cubicBezTo>
                  <a:pt x="534" y="24"/>
                  <a:pt x="549" y="23"/>
                  <a:pt x="565" y="22"/>
                </a:cubicBezTo>
                <a:cubicBezTo>
                  <a:pt x="583" y="21"/>
                  <a:pt x="599" y="20"/>
                  <a:pt x="616" y="19"/>
                </a:cubicBezTo>
                <a:cubicBezTo>
                  <a:pt x="632" y="19"/>
                  <a:pt x="632" y="19"/>
                  <a:pt x="632" y="19"/>
                </a:cubicBezTo>
                <a:cubicBezTo>
                  <a:pt x="649" y="18"/>
                  <a:pt x="666" y="17"/>
                  <a:pt x="684" y="17"/>
                </a:cubicBezTo>
                <a:cubicBezTo>
                  <a:pt x="712" y="16"/>
                  <a:pt x="742" y="16"/>
                  <a:pt x="774" y="16"/>
                </a:cubicBezTo>
                <a:cubicBezTo>
                  <a:pt x="799" y="16"/>
                  <a:pt x="836" y="16"/>
                  <a:pt x="864" y="16"/>
                </a:cubicBezTo>
                <a:cubicBezTo>
                  <a:pt x="912" y="18"/>
                  <a:pt x="961" y="19"/>
                  <a:pt x="1010" y="23"/>
                </a:cubicBezTo>
                <a:cubicBezTo>
                  <a:pt x="1026" y="24"/>
                  <a:pt x="1041" y="26"/>
                  <a:pt x="1058" y="27"/>
                </a:cubicBezTo>
                <a:cubicBezTo>
                  <a:pt x="1075" y="29"/>
                  <a:pt x="1096" y="31"/>
                  <a:pt x="1117" y="35"/>
                </a:cubicBezTo>
                <a:cubicBezTo>
                  <a:pt x="1123" y="36"/>
                  <a:pt x="1123" y="36"/>
                  <a:pt x="1123" y="36"/>
                </a:cubicBezTo>
                <a:cubicBezTo>
                  <a:pt x="1123" y="36"/>
                  <a:pt x="1123" y="36"/>
                  <a:pt x="1123" y="36"/>
                </a:cubicBezTo>
                <a:cubicBezTo>
                  <a:pt x="1124" y="36"/>
                  <a:pt x="1124" y="36"/>
                  <a:pt x="1124" y="36"/>
                </a:cubicBezTo>
                <a:cubicBezTo>
                  <a:pt x="1125" y="36"/>
                  <a:pt x="1125" y="36"/>
                  <a:pt x="1125" y="36"/>
                </a:cubicBezTo>
                <a:cubicBezTo>
                  <a:pt x="1125" y="36"/>
                  <a:pt x="1127" y="36"/>
                  <a:pt x="1127" y="37"/>
                </a:cubicBezTo>
                <a:cubicBezTo>
                  <a:pt x="1127" y="38"/>
                  <a:pt x="1128" y="36"/>
                  <a:pt x="1129" y="37"/>
                </a:cubicBezTo>
                <a:cubicBezTo>
                  <a:pt x="1129" y="37"/>
                  <a:pt x="1129" y="37"/>
                  <a:pt x="1129" y="38"/>
                </a:cubicBezTo>
                <a:cubicBezTo>
                  <a:pt x="1129" y="38"/>
                  <a:pt x="1129" y="38"/>
                  <a:pt x="1130" y="38"/>
                </a:cubicBezTo>
                <a:cubicBezTo>
                  <a:pt x="1130" y="38"/>
                  <a:pt x="1130" y="39"/>
                  <a:pt x="1131" y="39"/>
                </a:cubicBezTo>
                <a:cubicBezTo>
                  <a:pt x="1131" y="39"/>
                  <a:pt x="1131" y="39"/>
                  <a:pt x="1131" y="39"/>
                </a:cubicBezTo>
                <a:cubicBezTo>
                  <a:pt x="1132" y="39"/>
                  <a:pt x="1132" y="39"/>
                  <a:pt x="1133" y="39"/>
                </a:cubicBezTo>
                <a:cubicBezTo>
                  <a:pt x="1133" y="39"/>
                  <a:pt x="1134" y="39"/>
                  <a:pt x="1134" y="39"/>
                </a:cubicBezTo>
                <a:cubicBezTo>
                  <a:pt x="1135" y="39"/>
                  <a:pt x="1135" y="39"/>
                  <a:pt x="1135" y="39"/>
                </a:cubicBezTo>
                <a:cubicBezTo>
                  <a:pt x="1136" y="39"/>
                  <a:pt x="1136" y="39"/>
                  <a:pt x="1137" y="38"/>
                </a:cubicBezTo>
                <a:cubicBezTo>
                  <a:pt x="1137" y="38"/>
                  <a:pt x="1138" y="38"/>
                  <a:pt x="1138" y="38"/>
                </a:cubicBezTo>
                <a:cubicBezTo>
                  <a:pt x="1138" y="38"/>
                  <a:pt x="1139" y="38"/>
                  <a:pt x="1139" y="38"/>
                </a:cubicBezTo>
                <a:cubicBezTo>
                  <a:pt x="1140" y="37"/>
                  <a:pt x="1141" y="36"/>
                  <a:pt x="1142" y="36"/>
                </a:cubicBezTo>
                <a:cubicBezTo>
                  <a:pt x="1142" y="36"/>
                  <a:pt x="1142" y="35"/>
                  <a:pt x="1143" y="35"/>
                </a:cubicBezTo>
                <a:cubicBezTo>
                  <a:pt x="1143" y="35"/>
                  <a:pt x="1143" y="35"/>
                  <a:pt x="1143" y="35"/>
                </a:cubicBezTo>
                <a:cubicBezTo>
                  <a:pt x="1143" y="34"/>
                  <a:pt x="1143" y="33"/>
                  <a:pt x="1144" y="33"/>
                </a:cubicBezTo>
                <a:cubicBezTo>
                  <a:pt x="1144" y="33"/>
                  <a:pt x="1144" y="33"/>
                  <a:pt x="1144" y="33"/>
                </a:cubicBezTo>
                <a:cubicBezTo>
                  <a:pt x="1144" y="32"/>
                  <a:pt x="1144" y="31"/>
                  <a:pt x="1144" y="30"/>
                </a:cubicBezTo>
                <a:cubicBezTo>
                  <a:pt x="1144" y="29"/>
                  <a:pt x="1144" y="28"/>
                  <a:pt x="1144" y="28"/>
                </a:cubicBezTo>
                <a:cubicBezTo>
                  <a:pt x="1144" y="28"/>
                  <a:pt x="1144" y="27"/>
                  <a:pt x="1144" y="27"/>
                </a:cubicBezTo>
                <a:cubicBezTo>
                  <a:pt x="1144" y="26"/>
                  <a:pt x="1143" y="26"/>
                  <a:pt x="1143" y="26"/>
                </a:cubicBezTo>
                <a:cubicBezTo>
                  <a:pt x="1143" y="25"/>
                  <a:pt x="1143" y="25"/>
                  <a:pt x="1143" y="25"/>
                </a:cubicBezTo>
                <a:cubicBezTo>
                  <a:pt x="1143" y="25"/>
                  <a:pt x="1142" y="24"/>
                  <a:pt x="1142" y="24"/>
                </a:cubicBezTo>
                <a:cubicBezTo>
                  <a:pt x="1142" y="24"/>
                  <a:pt x="1142" y="24"/>
                  <a:pt x="1142" y="24"/>
                </a:cubicBezTo>
                <a:cubicBezTo>
                  <a:pt x="1141" y="23"/>
                  <a:pt x="1141" y="22"/>
                  <a:pt x="1140" y="22"/>
                </a:cubicBezTo>
                <a:cubicBezTo>
                  <a:pt x="1140" y="22"/>
                  <a:pt x="1139" y="21"/>
                  <a:pt x="1139" y="21"/>
                </a:cubicBezTo>
                <a:cubicBezTo>
                  <a:pt x="1138" y="21"/>
                  <a:pt x="1137" y="21"/>
                  <a:pt x="1137" y="20"/>
                </a:cubicBezTo>
                <a:cubicBezTo>
                  <a:pt x="1137" y="20"/>
                  <a:pt x="1137" y="20"/>
                  <a:pt x="1137" y="20"/>
                </a:cubicBezTo>
                <a:cubicBezTo>
                  <a:pt x="1137" y="20"/>
                  <a:pt x="1136" y="20"/>
                  <a:pt x="1136" y="20"/>
                </a:cubicBezTo>
                <a:cubicBezTo>
                  <a:pt x="1136" y="20"/>
                  <a:pt x="1135" y="20"/>
                  <a:pt x="1135" y="20"/>
                </a:cubicBezTo>
                <a:cubicBezTo>
                  <a:pt x="1135" y="20"/>
                  <a:pt x="1134" y="19"/>
                  <a:pt x="1134" y="19"/>
                </a:cubicBezTo>
                <a:cubicBezTo>
                  <a:pt x="1134" y="19"/>
                  <a:pt x="1134" y="20"/>
                  <a:pt x="1133" y="20"/>
                </a:cubicBezTo>
                <a:cubicBezTo>
                  <a:pt x="1133" y="20"/>
                  <a:pt x="1132" y="19"/>
                  <a:pt x="1132" y="19"/>
                </a:cubicBezTo>
                <a:cubicBezTo>
                  <a:pt x="1131" y="19"/>
                  <a:pt x="1131" y="19"/>
                  <a:pt x="1131" y="19"/>
                </a:cubicBezTo>
                <a:cubicBezTo>
                  <a:pt x="1131" y="19"/>
                  <a:pt x="1130" y="19"/>
                  <a:pt x="1130" y="20"/>
                </a:cubicBezTo>
                <a:cubicBezTo>
                  <a:pt x="1130" y="20"/>
                  <a:pt x="1128" y="19"/>
                  <a:pt x="1127" y="20"/>
                </a:cubicBezTo>
                <a:cubicBezTo>
                  <a:pt x="1127" y="19"/>
                  <a:pt x="1127" y="19"/>
                  <a:pt x="1126" y="19"/>
                </a:cubicBezTo>
                <a:cubicBezTo>
                  <a:pt x="1126" y="19"/>
                  <a:pt x="1126" y="19"/>
                  <a:pt x="1126" y="19"/>
                </a:cubicBezTo>
                <a:cubicBezTo>
                  <a:pt x="1126" y="19"/>
                  <a:pt x="1126" y="19"/>
                  <a:pt x="1126" y="19"/>
                </a:cubicBezTo>
                <a:cubicBezTo>
                  <a:pt x="1122" y="19"/>
                  <a:pt x="1122" y="19"/>
                  <a:pt x="1122" y="19"/>
                </a:cubicBezTo>
                <a:cubicBezTo>
                  <a:pt x="1103" y="16"/>
                  <a:pt x="1103" y="16"/>
                  <a:pt x="1103" y="16"/>
                </a:cubicBezTo>
                <a:cubicBezTo>
                  <a:pt x="1098" y="15"/>
                  <a:pt x="1092" y="15"/>
                  <a:pt x="1087" y="14"/>
                </a:cubicBezTo>
                <a:cubicBezTo>
                  <a:pt x="1078" y="13"/>
                  <a:pt x="1067" y="12"/>
                  <a:pt x="1056" y="11"/>
                </a:cubicBezTo>
                <a:cubicBezTo>
                  <a:pt x="1037" y="9"/>
                  <a:pt x="1021" y="8"/>
                  <a:pt x="1005" y="7"/>
                </a:cubicBezTo>
                <a:cubicBezTo>
                  <a:pt x="981" y="5"/>
                  <a:pt x="964" y="4"/>
                  <a:pt x="944" y="3"/>
                </a:cubicBezTo>
                <a:cubicBezTo>
                  <a:pt x="920" y="2"/>
                  <a:pt x="920" y="2"/>
                  <a:pt x="920" y="2"/>
                </a:cubicBezTo>
                <a:cubicBezTo>
                  <a:pt x="898" y="2"/>
                  <a:pt x="898" y="2"/>
                  <a:pt x="898" y="2"/>
                </a:cubicBezTo>
                <a:cubicBezTo>
                  <a:pt x="875" y="1"/>
                  <a:pt x="875" y="1"/>
                  <a:pt x="875" y="1"/>
                </a:cubicBezTo>
                <a:cubicBezTo>
                  <a:pt x="860" y="1"/>
                  <a:pt x="860" y="1"/>
                  <a:pt x="860" y="1"/>
                </a:cubicBezTo>
                <a:cubicBezTo>
                  <a:pt x="844" y="0"/>
                  <a:pt x="844" y="0"/>
                  <a:pt x="844" y="0"/>
                </a:cubicBezTo>
                <a:cubicBezTo>
                  <a:pt x="824" y="0"/>
                  <a:pt x="824" y="0"/>
                  <a:pt x="824" y="0"/>
                </a:cubicBezTo>
                <a:cubicBezTo>
                  <a:pt x="800" y="0"/>
                  <a:pt x="773" y="0"/>
                  <a:pt x="750" y="1"/>
                </a:cubicBezTo>
                <a:cubicBezTo>
                  <a:pt x="708" y="1"/>
                  <a:pt x="671" y="2"/>
                  <a:pt x="622" y="4"/>
                </a:cubicBezTo>
                <a:cubicBezTo>
                  <a:pt x="587" y="6"/>
                  <a:pt x="587" y="6"/>
                  <a:pt x="587" y="6"/>
                </a:cubicBezTo>
                <a:cubicBezTo>
                  <a:pt x="584" y="6"/>
                  <a:pt x="584" y="6"/>
                  <a:pt x="580" y="6"/>
                </a:cubicBezTo>
                <a:cubicBezTo>
                  <a:pt x="554" y="7"/>
                  <a:pt x="527" y="10"/>
                  <a:pt x="500" y="11"/>
                </a:cubicBezTo>
                <a:cubicBezTo>
                  <a:pt x="497" y="12"/>
                  <a:pt x="497" y="12"/>
                  <a:pt x="497" y="12"/>
                </a:cubicBezTo>
                <a:cubicBezTo>
                  <a:pt x="460" y="14"/>
                  <a:pt x="414" y="19"/>
                  <a:pt x="385" y="23"/>
                </a:cubicBezTo>
                <a:cubicBezTo>
                  <a:pt x="363" y="25"/>
                  <a:pt x="337" y="29"/>
                  <a:pt x="309" y="33"/>
                </a:cubicBezTo>
                <a:cubicBezTo>
                  <a:pt x="297" y="35"/>
                  <a:pt x="284" y="37"/>
                  <a:pt x="272" y="39"/>
                </a:cubicBezTo>
                <a:cubicBezTo>
                  <a:pt x="249" y="44"/>
                  <a:pt x="218" y="50"/>
                  <a:pt x="196" y="55"/>
                </a:cubicBezTo>
                <a:cubicBezTo>
                  <a:pt x="176" y="60"/>
                  <a:pt x="176" y="60"/>
                  <a:pt x="176" y="60"/>
                </a:cubicBezTo>
                <a:cubicBezTo>
                  <a:pt x="164" y="63"/>
                  <a:pt x="152" y="66"/>
                  <a:pt x="139" y="69"/>
                </a:cubicBezTo>
                <a:cubicBezTo>
                  <a:pt x="115" y="76"/>
                  <a:pt x="89" y="84"/>
                  <a:pt x="65" y="94"/>
                </a:cubicBezTo>
                <a:cubicBezTo>
                  <a:pt x="53" y="99"/>
                  <a:pt x="41" y="104"/>
                  <a:pt x="30" y="111"/>
                </a:cubicBezTo>
                <a:cubicBezTo>
                  <a:pt x="25" y="114"/>
                  <a:pt x="19" y="118"/>
                  <a:pt x="15" y="122"/>
                </a:cubicBezTo>
                <a:cubicBezTo>
                  <a:pt x="10" y="127"/>
                  <a:pt x="5" y="131"/>
                  <a:pt x="2" y="138"/>
                </a:cubicBezTo>
                <a:cubicBezTo>
                  <a:pt x="1" y="142"/>
                  <a:pt x="0" y="146"/>
                  <a:pt x="0" y="151"/>
                </a:cubicBezTo>
                <a:cubicBezTo>
                  <a:pt x="0" y="155"/>
                  <a:pt x="1" y="159"/>
                  <a:pt x="3" y="163"/>
                </a:cubicBezTo>
                <a:cubicBezTo>
                  <a:pt x="4" y="165"/>
                  <a:pt x="6" y="166"/>
                  <a:pt x="7" y="168"/>
                </a:cubicBezTo>
                <a:cubicBezTo>
                  <a:pt x="8" y="169"/>
                  <a:pt x="10" y="171"/>
                  <a:pt x="11" y="172"/>
                </a:cubicBezTo>
                <a:cubicBezTo>
                  <a:pt x="14" y="175"/>
                  <a:pt x="17" y="177"/>
                  <a:pt x="21" y="179"/>
                </a:cubicBezTo>
                <a:cubicBezTo>
                  <a:pt x="33" y="186"/>
                  <a:pt x="45" y="190"/>
                  <a:pt x="58" y="193"/>
                </a:cubicBezTo>
                <a:cubicBezTo>
                  <a:pt x="70" y="197"/>
                  <a:pt x="83" y="200"/>
                  <a:pt x="95" y="202"/>
                </a:cubicBezTo>
                <a:cubicBezTo>
                  <a:pt x="101" y="203"/>
                  <a:pt x="108" y="204"/>
                  <a:pt x="113" y="205"/>
                </a:cubicBezTo>
                <a:cubicBezTo>
                  <a:pt x="128" y="208"/>
                  <a:pt x="142" y="210"/>
                  <a:pt x="158" y="212"/>
                </a:cubicBezTo>
                <a:cubicBezTo>
                  <a:pt x="197" y="217"/>
                  <a:pt x="236" y="220"/>
                  <a:pt x="272" y="223"/>
                </a:cubicBezTo>
                <a:cubicBezTo>
                  <a:pt x="318" y="226"/>
                  <a:pt x="386" y="230"/>
                  <a:pt x="440" y="232"/>
                </a:cubicBezTo>
                <a:cubicBezTo>
                  <a:pt x="452" y="232"/>
                  <a:pt x="464" y="233"/>
                  <a:pt x="476" y="233"/>
                </a:cubicBezTo>
                <a:cubicBezTo>
                  <a:pt x="515" y="234"/>
                  <a:pt x="564" y="235"/>
                  <a:pt x="605" y="236"/>
                </a:cubicBezTo>
                <a:cubicBezTo>
                  <a:pt x="690" y="237"/>
                  <a:pt x="777" y="235"/>
                  <a:pt x="863" y="231"/>
                </a:cubicBezTo>
                <a:cubicBezTo>
                  <a:pt x="906" y="229"/>
                  <a:pt x="950" y="227"/>
                  <a:pt x="992" y="223"/>
                </a:cubicBezTo>
                <a:cubicBezTo>
                  <a:pt x="1035" y="220"/>
                  <a:pt x="1078" y="216"/>
                  <a:pt x="1120" y="209"/>
                </a:cubicBezTo>
                <a:cubicBezTo>
                  <a:pt x="1133" y="207"/>
                  <a:pt x="1153" y="203"/>
                  <a:pt x="1164" y="200"/>
                </a:cubicBezTo>
                <a:cubicBezTo>
                  <a:pt x="1167" y="200"/>
                  <a:pt x="1174" y="198"/>
                  <a:pt x="1180" y="197"/>
                </a:cubicBezTo>
                <a:cubicBezTo>
                  <a:pt x="1201" y="191"/>
                  <a:pt x="1226" y="184"/>
                  <a:pt x="1252" y="176"/>
                </a:cubicBezTo>
                <a:cubicBezTo>
                  <a:pt x="1259" y="174"/>
                  <a:pt x="1274" y="167"/>
                  <a:pt x="1282" y="162"/>
                </a:cubicBezTo>
                <a:cubicBezTo>
                  <a:pt x="1286" y="160"/>
                  <a:pt x="1277" y="165"/>
                  <a:pt x="1284" y="161"/>
                </a:cubicBezTo>
                <a:cubicBezTo>
                  <a:pt x="1288" y="159"/>
                  <a:pt x="1294" y="155"/>
                  <a:pt x="1301" y="150"/>
                </a:cubicBezTo>
                <a:cubicBezTo>
                  <a:pt x="1304" y="148"/>
                  <a:pt x="1308" y="145"/>
                  <a:pt x="1311" y="141"/>
                </a:cubicBezTo>
                <a:cubicBezTo>
                  <a:pt x="1313" y="139"/>
                  <a:pt x="1315" y="137"/>
                  <a:pt x="1317" y="134"/>
                </a:cubicBezTo>
                <a:cubicBezTo>
                  <a:pt x="1317" y="133"/>
                  <a:pt x="1318" y="132"/>
                  <a:pt x="1319" y="130"/>
                </a:cubicBezTo>
                <a:cubicBezTo>
                  <a:pt x="1319" y="129"/>
                  <a:pt x="1319" y="128"/>
                  <a:pt x="1319" y="127"/>
                </a:cubicBezTo>
                <a:cubicBezTo>
                  <a:pt x="1319" y="126"/>
                  <a:pt x="1319" y="126"/>
                  <a:pt x="1319" y="126"/>
                </a:cubicBezTo>
                <a:close/>
                <a:moveTo>
                  <a:pt x="1104" y="52"/>
                </a:moveTo>
                <a:cubicBezTo>
                  <a:pt x="1102" y="51"/>
                  <a:pt x="1092" y="50"/>
                  <a:pt x="1091" y="50"/>
                </a:cubicBezTo>
                <a:cubicBezTo>
                  <a:pt x="1095" y="50"/>
                  <a:pt x="1103" y="52"/>
                  <a:pt x="1104" y="52"/>
                </a:cubicBezTo>
                <a:close/>
                <a:moveTo>
                  <a:pt x="985" y="52"/>
                </a:moveTo>
                <a:cubicBezTo>
                  <a:pt x="985" y="52"/>
                  <a:pt x="985" y="52"/>
                  <a:pt x="985" y="52"/>
                </a:cubicBezTo>
                <a:cubicBezTo>
                  <a:pt x="985" y="52"/>
                  <a:pt x="985" y="52"/>
                  <a:pt x="985" y="52"/>
                </a:cubicBezTo>
                <a:close/>
                <a:moveTo>
                  <a:pt x="689" y="44"/>
                </a:moveTo>
                <a:cubicBezTo>
                  <a:pt x="689" y="43"/>
                  <a:pt x="688" y="44"/>
                  <a:pt x="688" y="43"/>
                </a:cubicBezTo>
                <a:cubicBezTo>
                  <a:pt x="689" y="43"/>
                  <a:pt x="689" y="43"/>
                  <a:pt x="689" y="43"/>
                </a:cubicBezTo>
                <a:cubicBezTo>
                  <a:pt x="689" y="43"/>
                  <a:pt x="687" y="43"/>
                  <a:pt x="687" y="43"/>
                </a:cubicBezTo>
                <a:cubicBezTo>
                  <a:pt x="687" y="43"/>
                  <a:pt x="688" y="44"/>
                  <a:pt x="688" y="43"/>
                </a:cubicBezTo>
                <a:cubicBezTo>
                  <a:pt x="688" y="43"/>
                  <a:pt x="688" y="43"/>
                  <a:pt x="688" y="44"/>
                </a:cubicBezTo>
                <a:cubicBezTo>
                  <a:pt x="688" y="44"/>
                  <a:pt x="688" y="43"/>
                  <a:pt x="688" y="43"/>
                </a:cubicBezTo>
                <a:cubicBezTo>
                  <a:pt x="688" y="44"/>
                  <a:pt x="688" y="44"/>
                  <a:pt x="688" y="44"/>
                </a:cubicBezTo>
                <a:cubicBezTo>
                  <a:pt x="689" y="44"/>
                  <a:pt x="689" y="44"/>
                  <a:pt x="689" y="44"/>
                </a:cubicBezTo>
                <a:close/>
                <a:moveTo>
                  <a:pt x="1041" y="46"/>
                </a:moveTo>
                <a:cubicBezTo>
                  <a:pt x="1044" y="47"/>
                  <a:pt x="1051" y="47"/>
                  <a:pt x="1053" y="48"/>
                </a:cubicBezTo>
                <a:cubicBezTo>
                  <a:pt x="1049" y="47"/>
                  <a:pt x="1042" y="46"/>
                  <a:pt x="1041" y="46"/>
                </a:cubicBezTo>
                <a:close/>
                <a:moveTo>
                  <a:pt x="689" y="39"/>
                </a:moveTo>
                <a:cubicBezTo>
                  <a:pt x="689" y="39"/>
                  <a:pt x="688" y="39"/>
                  <a:pt x="688" y="39"/>
                </a:cubicBezTo>
                <a:cubicBezTo>
                  <a:pt x="689" y="39"/>
                  <a:pt x="689" y="39"/>
                  <a:pt x="689" y="39"/>
                </a:cubicBezTo>
                <a:close/>
                <a:moveTo>
                  <a:pt x="688" y="45"/>
                </a:moveTo>
                <a:cubicBezTo>
                  <a:pt x="688" y="45"/>
                  <a:pt x="688" y="45"/>
                  <a:pt x="687" y="45"/>
                </a:cubicBezTo>
                <a:cubicBezTo>
                  <a:pt x="688" y="45"/>
                  <a:pt x="688" y="45"/>
                  <a:pt x="688" y="45"/>
                </a:cubicBezTo>
                <a:close/>
                <a:moveTo>
                  <a:pt x="863" y="47"/>
                </a:moveTo>
                <a:cubicBezTo>
                  <a:pt x="849" y="46"/>
                  <a:pt x="839" y="46"/>
                  <a:pt x="830" y="46"/>
                </a:cubicBezTo>
                <a:cubicBezTo>
                  <a:pt x="838" y="46"/>
                  <a:pt x="848" y="46"/>
                  <a:pt x="853" y="47"/>
                </a:cubicBezTo>
                <a:cubicBezTo>
                  <a:pt x="855" y="46"/>
                  <a:pt x="860" y="47"/>
                  <a:pt x="863" y="47"/>
                </a:cubicBezTo>
                <a:close/>
                <a:moveTo>
                  <a:pt x="1279" y="100"/>
                </a:moveTo>
                <a:cubicBezTo>
                  <a:pt x="1276" y="98"/>
                  <a:pt x="1271" y="96"/>
                  <a:pt x="1270" y="96"/>
                </a:cubicBezTo>
                <a:cubicBezTo>
                  <a:pt x="1274" y="98"/>
                  <a:pt x="1277" y="99"/>
                  <a:pt x="1279" y="100"/>
                </a:cubicBezTo>
                <a:close/>
                <a:moveTo>
                  <a:pt x="688" y="39"/>
                </a:moveTo>
                <a:cubicBezTo>
                  <a:pt x="688" y="39"/>
                  <a:pt x="688" y="39"/>
                  <a:pt x="688" y="39"/>
                </a:cubicBezTo>
                <a:cubicBezTo>
                  <a:pt x="688" y="39"/>
                  <a:pt x="688" y="39"/>
                  <a:pt x="688" y="39"/>
                </a:cubicBezTo>
                <a:cubicBezTo>
                  <a:pt x="688" y="39"/>
                  <a:pt x="688" y="39"/>
                  <a:pt x="688" y="39"/>
                </a:cubicBezTo>
                <a:close/>
                <a:moveTo>
                  <a:pt x="688" y="46"/>
                </a:moveTo>
                <a:cubicBezTo>
                  <a:pt x="688" y="46"/>
                  <a:pt x="689" y="46"/>
                  <a:pt x="689" y="46"/>
                </a:cubicBezTo>
                <a:cubicBezTo>
                  <a:pt x="688" y="46"/>
                  <a:pt x="688" y="46"/>
                  <a:pt x="688" y="46"/>
                </a:cubicBezTo>
                <a:close/>
                <a:moveTo>
                  <a:pt x="769" y="37"/>
                </a:moveTo>
                <a:cubicBezTo>
                  <a:pt x="762" y="37"/>
                  <a:pt x="762" y="37"/>
                  <a:pt x="762" y="37"/>
                </a:cubicBezTo>
                <a:cubicBezTo>
                  <a:pt x="761" y="37"/>
                  <a:pt x="762" y="37"/>
                  <a:pt x="763" y="37"/>
                </a:cubicBezTo>
                <a:cubicBezTo>
                  <a:pt x="768" y="37"/>
                  <a:pt x="769" y="37"/>
                  <a:pt x="769" y="37"/>
                </a:cubicBezTo>
                <a:close/>
                <a:moveTo>
                  <a:pt x="923" y="41"/>
                </a:moveTo>
                <a:cubicBezTo>
                  <a:pt x="912" y="40"/>
                  <a:pt x="912" y="40"/>
                  <a:pt x="912" y="40"/>
                </a:cubicBezTo>
                <a:cubicBezTo>
                  <a:pt x="907" y="40"/>
                  <a:pt x="879" y="39"/>
                  <a:pt x="882" y="39"/>
                </a:cubicBezTo>
                <a:cubicBezTo>
                  <a:pt x="899" y="40"/>
                  <a:pt x="924" y="41"/>
                  <a:pt x="938" y="42"/>
                </a:cubicBezTo>
                <a:cubicBezTo>
                  <a:pt x="933" y="41"/>
                  <a:pt x="928" y="41"/>
                  <a:pt x="923" y="41"/>
                </a:cubicBezTo>
                <a:close/>
                <a:moveTo>
                  <a:pt x="926" y="46"/>
                </a:moveTo>
                <a:cubicBezTo>
                  <a:pt x="967" y="48"/>
                  <a:pt x="967" y="48"/>
                  <a:pt x="967" y="48"/>
                </a:cubicBezTo>
                <a:cubicBezTo>
                  <a:pt x="954" y="47"/>
                  <a:pt x="939" y="46"/>
                  <a:pt x="926" y="46"/>
                </a:cubicBezTo>
                <a:close/>
                <a:moveTo>
                  <a:pt x="683" y="48"/>
                </a:moveTo>
                <a:cubicBezTo>
                  <a:pt x="683" y="48"/>
                  <a:pt x="683" y="48"/>
                  <a:pt x="683" y="48"/>
                </a:cubicBezTo>
                <a:close/>
                <a:moveTo>
                  <a:pt x="985" y="52"/>
                </a:moveTo>
                <a:cubicBezTo>
                  <a:pt x="985" y="52"/>
                  <a:pt x="986" y="52"/>
                  <a:pt x="986" y="52"/>
                </a:cubicBezTo>
                <a:cubicBezTo>
                  <a:pt x="986" y="52"/>
                  <a:pt x="985" y="52"/>
                  <a:pt x="985" y="52"/>
                </a:cubicBezTo>
                <a:close/>
                <a:moveTo>
                  <a:pt x="687" y="40"/>
                </a:moveTo>
                <a:cubicBezTo>
                  <a:pt x="687" y="40"/>
                  <a:pt x="687" y="40"/>
                  <a:pt x="687" y="40"/>
                </a:cubicBezTo>
                <a:cubicBezTo>
                  <a:pt x="687" y="40"/>
                  <a:pt x="687" y="40"/>
                  <a:pt x="687" y="40"/>
                </a:cubicBezTo>
                <a:close/>
                <a:moveTo>
                  <a:pt x="687" y="41"/>
                </a:moveTo>
                <a:cubicBezTo>
                  <a:pt x="687" y="41"/>
                  <a:pt x="687" y="41"/>
                  <a:pt x="687" y="41"/>
                </a:cubicBezTo>
                <a:cubicBezTo>
                  <a:pt x="687" y="41"/>
                  <a:pt x="687" y="41"/>
                  <a:pt x="687" y="41"/>
                </a:cubicBezTo>
                <a:close/>
                <a:moveTo>
                  <a:pt x="689" y="38"/>
                </a:moveTo>
                <a:cubicBezTo>
                  <a:pt x="689" y="38"/>
                  <a:pt x="689" y="38"/>
                  <a:pt x="689" y="38"/>
                </a:cubicBezTo>
                <a:cubicBezTo>
                  <a:pt x="689" y="38"/>
                  <a:pt x="689" y="38"/>
                  <a:pt x="689" y="38"/>
                </a:cubicBezTo>
                <a:cubicBezTo>
                  <a:pt x="689" y="38"/>
                  <a:pt x="689" y="38"/>
                  <a:pt x="689" y="38"/>
                </a:cubicBezTo>
                <a:cubicBezTo>
                  <a:pt x="689" y="38"/>
                  <a:pt x="689" y="38"/>
                  <a:pt x="689" y="38"/>
                </a:cubicBezTo>
                <a:cubicBezTo>
                  <a:pt x="689" y="38"/>
                  <a:pt x="689" y="38"/>
                  <a:pt x="689" y="38"/>
                </a:cubicBezTo>
                <a:cubicBezTo>
                  <a:pt x="689" y="38"/>
                  <a:pt x="690" y="38"/>
                  <a:pt x="690" y="38"/>
                </a:cubicBezTo>
                <a:cubicBezTo>
                  <a:pt x="689" y="38"/>
                  <a:pt x="689" y="38"/>
                  <a:pt x="689" y="38"/>
                </a:cubicBezTo>
                <a:close/>
                <a:moveTo>
                  <a:pt x="689" y="45"/>
                </a:moveTo>
                <a:cubicBezTo>
                  <a:pt x="689" y="44"/>
                  <a:pt x="689" y="45"/>
                  <a:pt x="689" y="45"/>
                </a:cubicBezTo>
                <a:cubicBezTo>
                  <a:pt x="689" y="45"/>
                  <a:pt x="689" y="45"/>
                  <a:pt x="689" y="45"/>
                </a:cubicBezTo>
                <a:close/>
                <a:moveTo>
                  <a:pt x="688" y="39"/>
                </a:moveTo>
                <a:cubicBezTo>
                  <a:pt x="688" y="39"/>
                  <a:pt x="687" y="38"/>
                  <a:pt x="687" y="39"/>
                </a:cubicBezTo>
                <a:cubicBezTo>
                  <a:pt x="687" y="39"/>
                  <a:pt x="688" y="39"/>
                  <a:pt x="688" y="39"/>
                </a:cubicBezTo>
                <a:close/>
                <a:moveTo>
                  <a:pt x="688" y="41"/>
                </a:moveTo>
                <a:cubicBezTo>
                  <a:pt x="688" y="41"/>
                  <a:pt x="688" y="41"/>
                  <a:pt x="688" y="41"/>
                </a:cubicBezTo>
                <a:cubicBezTo>
                  <a:pt x="688" y="41"/>
                  <a:pt x="688" y="41"/>
                  <a:pt x="688" y="41"/>
                </a:cubicBezTo>
                <a:cubicBezTo>
                  <a:pt x="687" y="41"/>
                  <a:pt x="688" y="41"/>
                  <a:pt x="688" y="41"/>
                </a:cubicBezTo>
                <a:close/>
                <a:moveTo>
                  <a:pt x="699" y="40"/>
                </a:moveTo>
                <a:cubicBezTo>
                  <a:pt x="689" y="41"/>
                  <a:pt x="689" y="41"/>
                  <a:pt x="689" y="41"/>
                </a:cubicBezTo>
                <a:cubicBezTo>
                  <a:pt x="689" y="41"/>
                  <a:pt x="688" y="41"/>
                  <a:pt x="688" y="41"/>
                </a:cubicBezTo>
                <a:cubicBezTo>
                  <a:pt x="688" y="41"/>
                  <a:pt x="689" y="41"/>
                  <a:pt x="689" y="41"/>
                </a:cubicBezTo>
                <a:cubicBezTo>
                  <a:pt x="689" y="41"/>
                  <a:pt x="689" y="41"/>
                  <a:pt x="689" y="41"/>
                </a:cubicBezTo>
                <a:lnTo>
                  <a:pt x="699" y="40"/>
                </a:lnTo>
                <a:close/>
                <a:moveTo>
                  <a:pt x="688" y="41"/>
                </a:moveTo>
                <a:cubicBezTo>
                  <a:pt x="688" y="41"/>
                  <a:pt x="688" y="41"/>
                  <a:pt x="688" y="41"/>
                </a:cubicBezTo>
                <a:cubicBezTo>
                  <a:pt x="688" y="41"/>
                  <a:pt x="688" y="41"/>
                  <a:pt x="688" y="41"/>
                </a:cubicBezTo>
                <a:cubicBezTo>
                  <a:pt x="688" y="41"/>
                  <a:pt x="688" y="41"/>
                  <a:pt x="688" y="41"/>
                </a:cubicBezTo>
                <a:close/>
              </a:path>
            </a:pathLst>
          </a:custGeom>
          <a:gradFill flip="none" rotWithShape="1">
            <a:gsLst>
              <a:gs pos="0">
                <a:schemeClr val="bg1">
                  <a:lumMod val="95000"/>
                  <a:lumOff val="5000"/>
                </a:schemeClr>
              </a:gs>
              <a:gs pos="46000">
                <a:srgbClr val="FFFF00">
                  <a:lumMod val="81000"/>
                  <a:lumOff val="19000"/>
                </a:srgbClr>
              </a:gs>
              <a:gs pos="100000">
                <a:schemeClr val="bg1">
                  <a:lumMod val="75000"/>
                  <a:lumOff val="25000"/>
                </a:schemeClr>
              </a:gs>
            </a:gsLst>
            <a:path path="circle">
              <a:fillToRect l="50000" t="130000" r="50000" b="-30000"/>
            </a:path>
            <a:tileRect/>
          </a:gradFill>
          <a:ln>
            <a:noFill/>
          </a:ln>
          <a:effectLst>
            <a:outerShdw blurRad="508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3" name="TextBox 2"/>
          <p:cNvSpPr txBox="1"/>
          <p:nvPr/>
        </p:nvSpPr>
        <p:spPr>
          <a:xfrm>
            <a:off x="533400" y="1896035"/>
            <a:ext cx="8229600" cy="1569660"/>
          </a:xfrm>
          <a:prstGeom prst="rect">
            <a:avLst/>
          </a:prstGeom>
          <a:noFill/>
        </p:spPr>
        <p:txBody>
          <a:bodyPr wrap="square" rtlCol="0">
            <a:spAutoFit/>
          </a:bodyPr>
          <a:lstStyle/>
          <a:p>
            <a:r>
              <a:rPr lang="en-US" sz="2400" dirty="0" smtClean="0"/>
              <a:t>One of the aims of this sub-project is to accumulate the relevant information and arrange it in such a way that the Machine </a:t>
            </a:r>
            <a:r>
              <a:rPr lang="en-US" sz="2400" dirty="0"/>
              <a:t>L</a:t>
            </a:r>
            <a:r>
              <a:rPr lang="en-US" sz="2400" dirty="0" smtClean="0"/>
              <a:t>earning and the global-trigger sub-projects will have an easy access to it.</a:t>
            </a:r>
            <a:endParaRPr lang="en-US" sz="2400" dirty="0"/>
          </a:p>
        </p:txBody>
      </p:sp>
    </p:spTree>
    <p:extLst>
      <p:ext uri="{BB962C8B-B14F-4D97-AF65-F5344CB8AC3E}">
        <p14:creationId xmlns:p14="http://schemas.microsoft.com/office/powerpoint/2010/main" val="4105003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533400"/>
            <a:ext cx="8229600" cy="584775"/>
          </a:xfrm>
          <a:prstGeom prst="rect">
            <a:avLst/>
          </a:prstGeom>
        </p:spPr>
        <p:txBody>
          <a:bodyPr wrap="square">
            <a:spAutoFit/>
          </a:bodyPr>
          <a:lstStyle/>
          <a:p>
            <a:pPr algn="ctr"/>
            <a:r>
              <a:rPr lang="en-US" sz="3200" b="1" dirty="0" smtClean="0">
                <a:latin typeface="Calibri" panose="020F0502020204030204" pitchFamily="34" charset="0"/>
                <a:ea typeface="Calibri" panose="020F0502020204030204" pitchFamily="34" charset="0"/>
                <a:cs typeface="Arial" panose="020B0604020202020204" pitchFamily="34" charset="0"/>
              </a:rPr>
              <a:t>Summary</a:t>
            </a:r>
            <a:endParaRPr lang="en-US" sz="3200" dirty="0">
              <a:latin typeface="Calibri" panose="020F0502020204030204" pitchFamily="34" charset="0"/>
              <a:ea typeface="Calibri" panose="020F0502020204030204" pitchFamily="34" charset="0"/>
              <a:cs typeface="Arial" panose="020B0604020202020204" pitchFamily="34" charset="0"/>
            </a:endParaRPr>
          </a:p>
        </p:txBody>
      </p:sp>
      <p:sp>
        <p:nvSpPr>
          <p:cNvPr id="6" name="Rounded Rectangle 5"/>
          <p:cNvSpPr/>
          <p:nvPr/>
        </p:nvSpPr>
        <p:spPr>
          <a:xfrm>
            <a:off x="76200" y="76200"/>
            <a:ext cx="8991600" cy="6705600"/>
          </a:xfrm>
          <a:prstGeom prst="round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502"/>
          <p:cNvSpPr>
            <a:spLocks noEditPoints="1"/>
          </p:cNvSpPr>
          <p:nvPr/>
        </p:nvSpPr>
        <p:spPr bwMode="auto">
          <a:xfrm flipH="1">
            <a:off x="152397" y="228600"/>
            <a:ext cx="8915402" cy="1143000"/>
          </a:xfrm>
          <a:custGeom>
            <a:avLst/>
            <a:gdLst>
              <a:gd name="T0" fmla="*/ 685 w 1319"/>
              <a:gd name="T1" fmla="*/ 39 h 237"/>
              <a:gd name="T2" fmla="*/ 684 w 1319"/>
              <a:gd name="T3" fmla="*/ 48 h 237"/>
              <a:gd name="T4" fmla="*/ 686 w 1319"/>
              <a:gd name="T5" fmla="*/ 40 h 237"/>
              <a:gd name="T6" fmla="*/ 689 w 1319"/>
              <a:gd name="T7" fmla="*/ 38 h 237"/>
              <a:gd name="T8" fmla="*/ 1030 w 1319"/>
              <a:gd name="T9" fmla="*/ 43 h 237"/>
              <a:gd name="T10" fmla="*/ 1319 w 1319"/>
              <a:gd name="T11" fmla="*/ 126 h 237"/>
              <a:gd name="T12" fmla="*/ 1278 w 1319"/>
              <a:gd name="T13" fmla="*/ 85 h 237"/>
              <a:gd name="T14" fmla="*/ 1098 w 1319"/>
              <a:gd name="T15" fmla="*/ 53 h 237"/>
              <a:gd name="T16" fmla="*/ 927 w 1319"/>
              <a:gd name="T17" fmla="*/ 38 h 237"/>
              <a:gd name="T18" fmla="*/ 835 w 1319"/>
              <a:gd name="T19" fmla="*/ 36 h 237"/>
              <a:gd name="T20" fmla="*/ 809 w 1319"/>
              <a:gd name="T21" fmla="*/ 36 h 237"/>
              <a:gd name="T22" fmla="*/ 927 w 1319"/>
              <a:gd name="T23" fmla="*/ 39 h 237"/>
              <a:gd name="T24" fmla="*/ 906 w 1319"/>
              <a:gd name="T25" fmla="*/ 40 h 237"/>
              <a:gd name="T26" fmla="*/ 954 w 1319"/>
              <a:gd name="T27" fmla="*/ 43 h 237"/>
              <a:gd name="T28" fmla="*/ 718 w 1319"/>
              <a:gd name="T29" fmla="*/ 40 h 237"/>
              <a:gd name="T30" fmla="*/ 1084 w 1319"/>
              <a:gd name="T31" fmla="*/ 57 h 237"/>
              <a:gd name="T32" fmla="*/ 954 w 1319"/>
              <a:gd name="T33" fmla="*/ 48 h 237"/>
              <a:gd name="T34" fmla="*/ 688 w 1319"/>
              <a:gd name="T35" fmla="*/ 45 h 237"/>
              <a:gd name="T36" fmla="*/ 692 w 1319"/>
              <a:gd name="T37" fmla="*/ 45 h 237"/>
              <a:gd name="T38" fmla="*/ 941 w 1319"/>
              <a:gd name="T39" fmla="*/ 49 h 237"/>
              <a:gd name="T40" fmla="*/ 1142 w 1319"/>
              <a:gd name="T41" fmla="*/ 69 h 237"/>
              <a:gd name="T42" fmla="*/ 1291 w 1319"/>
              <a:gd name="T43" fmla="*/ 105 h 237"/>
              <a:gd name="T44" fmla="*/ 1300 w 1319"/>
              <a:gd name="T45" fmla="*/ 134 h 237"/>
              <a:gd name="T46" fmla="*/ 1171 w 1319"/>
              <a:gd name="T47" fmla="*/ 185 h 237"/>
              <a:gd name="T48" fmla="*/ 765 w 1319"/>
              <a:gd name="T49" fmla="*/ 221 h 237"/>
              <a:gd name="T50" fmla="*/ 244 w 1319"/>
              <a:gd name="T51" fmla="*/ 206 h 237"/>
              <a:gd name="T52" fmla="*/ 14 w 1319"/>
              <a:gd name="T53" fmla="*/ 149 h 237"/>
              <a:gd name="T54" fmla="*/ 350 w 1319"/>
              <a:gd name="T55" fmla="*/ 42 h 237"/>
              <a:gd name="T56" fmla="*/ 774 w 1319"/>
              <a:gd name="T57" fmla="*/ 16 h 237"/>
              <a:gd name="T58" fmla="*/ 1123 w 1319"/>
              <a:gd name="T59" fmla="*/ 36 h 237"/>
              <a:gd name="T60" fmla="*/ 1130 w 1319"/>
              <a:gd name="T61" fmla="*/ 38 h 237"/>
              <a:gd name="T62" fmla="*/ 1137 w 1319"/>
              <a:gd name="T63" fmla="*/ 38 h 237"/>
              <a:gd name="T64" fmla="*/ 1144 w 1319"/>
              <a:gd name="T65" fmla="*/ 33 h 237"/>
              <a:gd name="T66" fmla="*/ 1143 w 1319"/>
              <a:gd name="T67" fmla="*/ 25 h 237"/>
              <a:gd name="T68" fmla="*/ 1137 w 1319"/>
              <a:gd name="T69" fmla="*/ 20 h 237"/>
              <a:gd name="T70" fmla="*/ 1131 w 1319"/>
              <a:gd name="T71" fmla="*/ 19 h 237"/>
              <a:gd name="T72" fmla="*/ 1122 w 1319"/>
              <a:gd name="T73" fmla="*/ 19 h 237"/>
              <a:gd name="T74" fmla="*/ 920 w 1319"/>
              <a:gd name="T75" fmla="*/ 2 h 237"/>
              <a:gd name="T76" fmla="*/ 750 w 1319"/>
              <a:gd name="T77" fmla="*/ 1 h 237"/>
              <a:gd name="T78" fmla="*/ 385 w 1319"/>
              <a:gd name="T79" fmla="*/ 23 h 237"/>
              <a:gd name="T80" fmla="*/ 65 w 1319"/>
              <a:gd name="T81" fmla="*/ 94 h 237"/>
              <a:gd name="T82" fmla="*/ 7 w 1319"/>
              <a:gd name="T83" fmla="*/ 168 h 237"/>
              <a:gd name="T84" fmla="*/ 158 w 1319"/>
              <a:gd name="T85" fmla="*/ 212 h 237"/>
              <a:gd name="T86" fmla="*/ 992 w 1319"/>
              <a:gd name="T87" fmla="*/ 223 h 237"/>
              <a:gd name="T88" fmla="*/ 1284 w 1319"/>
              <a:gd name="T89" fmla="*/ 161 h 237"/>
              <a:gd name="T90" fmla="*/ 1319 w 1319"/>
              <a:gd name="T91" fmla="*/ 126 h 237"/>
              <a:gd name="T92" fmla="*/ 985 w 1319"/>
              <a:gd name="T93" fmla="*/ 52 h 237"/>
              <a:gd name="T94" fmla="*/ 688 w 1319"/>
              <a:gd name="T95" fmla="*/ 44 h 237"/>
              <a:gd name="T96" fmla="*/ 1041 w 1319"/>
              <a:gd name="T97" fmla="*/ 46 h 237"/>
              <a:gd name="T98" fmla="*/ 688 w 1319"/>
              <a:gd name="T99" fmla="*/ 45 h 237"/>
              <a:gd name="T100" fmla="*/ 1270 w 1319"/>
              <a:gd name="T101" fmla="*/ 96 h 237"/>
              <a:gd name="T102" fmla="*/ 688 w 1319"/>
              <a:gd name="T103" fmla="*/ 46 h 237"/>
              <a:gd name="T104" fmla="*/ 769 w 1319"/>
              <a:gd name="T105" fmla="*/ 37 h 237"/>
              <a:gd name="T106" fmla="*/ 926 w 1319"/>
              <a:gd name="T107" fmla="*/ 46 h 237"/>
              <a:gd name="T108" fmla="*/ 986 w 1319"/>
              <a:gd name="T109" fmla="*/ 52 h 237"/>
              <a:gd name="T110" fmla="*/ 687 w 1319"/>
              <a:gd name="T111" fmla="*/ 41 h 237"/>
              <a:gd name="T112" fmla="*/ 689 w 1319"/>
              <a:gd name="T113" fmla="*/ 38 h 237"/>
              <a:gd name="T114" fmla="*/ 689 w 1319"/>
              <a:gd name="T115" fmla="*/ 45 h 237"/>
              <a:gd name="T116" fmla="*/ 688 w 1319"/>
              <a:gd name="T117" fmla="*/ 41 h 237"/>
              <a:gd name="T118" fmla="*/ 689 w 1319"/>
              <a:gd name="T119" fmla="*/ 41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19" h="237">
                <a:moveTo>
                  <a:pt x="686" y="40"/>
                </a:moveTo>
                <a:cubicBezTo>
                  <a:pt x="686" y="40"/>
                  <a:pt x="686" y="40"/>
                  <a:pt x="686" y="40"/>
                </a:cubicBezTo>
                <a:cubicBezTo>
                  <a:pt x="686" y="40"/>
                  <a:pt x="685" y="40"/>
                  <a:pt x="684" y="40"/>
                </a:cubicBezTo>
                <a:cubicBezTo>
                  <a:pt x="684" y="40"/>
                  <a:pt x="684" y="40"/>
                  <a:pt x="684" y="40"/>
                </a:cubicBezTo>
                <a:cubicBezTo>
                  <a:pt x="684" y="40"/>
                  <a:pt x="684" y="40"/>
                  <a:pt x="683" y="40"/>
                </a:cubicBezTo>
                <a:cubicBezTo>
                  <a:pt x="684" y="39"/>
                  <a:pt x="685" y="40"/>
                  <a:pt x="685" y="39"/>
                </a:cubicBezTo>
                <a:cubicBezTo>
                  <a:pt x="685" y="39"/>
                  <a:pt x="685" y="39"/>
                  <a:pt x="685" y="39"/>
                </a:cubicBezTo>
                <a:cubicBezTo>
                  <a:pt x="686" y="39"/>
                  <a:pt x="687" y="39"/>
                  <a:pt x="688" y="39"/>
                </a:cubicBezTo>
                <a:cubicBezTo>
                  <a:pt x="687" y="40"/>
                  <a:pt x="686" y="39"/>
                  <a:pt x="686" y="40"/>
                </a:cubicBezTo>
                <a:close/>
                <a:moveTo>
                  <a:pt x="684" y="48"/>
                </a:moveTo>
                <a:cubicBezTo>
                  <a:pt x="685" y="48"/>
                  <a:pt x="685" y="48"/>
                  <a:pt x="685" y="48"/>
                </a:cubicBezTo>
                <a:cubicBezTo>
                  <a:pt x="685" y="48"/>
                  <a:pt x="684" y="48"/>
                  <a:pt x="684" y="48"/>
                </a:cubicBezTo>
                <a:close/>
                <a:moveTo>
                  <a:pt x="685" y="46"/>
                </a:moveTo>
                <a:cubicBezTo>
                  <a:pt x="685" y="46"/>
                  <a:pt x="685" y="46"/>
                  <a:pt x="685" y="46"/>
                </a:cubicBezTo>
                <a:cubicBezTo>
                  <a:pt x="685" y="46"/>
                  <a:pt x="685" y="46"/>
                  <a:pt x="685" y="46"/>
                </a:cubicBezTo>
                <a:close/>
                <a:moveTo>
                  <a:pt x="686" y="40"/>
                </a:moveTo>
                <a:cubicBezTo>
                  <a:pt x="686" y="40"/>
                  <a:pt x="687" y="40"/>
                  <a:pt x="687" y="40"/>
                </a:cubicBezTo>
                <a:cubicBezTo>
                  <a:pt x="686" y="40"/>
                  <a:pt x="686" y="40"/>
                  <a:pt x="686" y="40"/>
                </a:cubicBezTo>
                <a:cubicBezTo>
                  <a:pt x="686" y="40"/>
                  <a:pt x="686" y="40"/>
                  <a:pt x="686" y="40"/>
                </a:cubicBezTo>
                <a:close/>
                <a:moveTo>
                  <a:pt x="686" y="43"/>
                </a:moveTo>
                <a:cubicBezTo>
                  <a:pt x="686" y="44"/>
                  <a:pt x="686" y="43"/>
                  <a:pt x="686" y="43"/>
                </a:cubicBezTo>
                <a:close/>
                <a:moveTo>
                  <a:pt x="689" y="38"/>
                </a:moveTo>
                <a:cubicBezTo>
                  <a:pt x="688" y="38"/>
                  <a:pt x="688" y="38"/>
                  <a:pt x="688" y="39"/>
                </a:cubicBezTo>
                <a:cubicBezTo>
                  <a:pt x="688" y="39"/>
                  <a:pt x="689" y="39"/>
                  <a:pt x="689" y="38"/>
                </a:cubicBezTo>
                <a:close/>
                <a:moveTo>
                  <a:pt x="685" y="46"/>
                </a:moveTo>
                <a:cubicBezTo>
                  <a:pt x="685" y="46"/>
                  <a:pt x="685" y="46"/>
                  <a:pt x="685" y="46"/>
                </a:cubicBezTo>
                <a:close/>
                <a:moveTo>
                  <a:pt x="685" y="45"/>
                </a:moveTo>
                <a:cubicBezTo>
                  <a:pt x="685" y="45"/>
                  <a:pt x="685" y="45"/>
                  <a:pt x="685" y="45"/>
                </a:cubicBezTo>
                <a:cubicBezTo>
                  <a:pt x="685" y="45"/>
                  <a:pt x="685" y="45"/>
                  <a:pt x="685" y="45"/>
                </a:cubicBezTo>
                <a:close/>
                <a:moveTo>
                  <a:pt x="1030" y="43"/>
                </a:moveTo>
                <a:cubicBezTo>
                  <a:pt x="1023" y="42"/>
                  <a:pt x="1012" y="41"/>
                  <a:pt x="1009" y="41"/>
                </a:cubicBezTo>
                <a:cubicBezTo>
                  <a:pt x="1019" y="42"/>
                  <a:pt x="1026" y="43"/>
                  <a:pt x="1030" y="43"/>
                </a:cubicBezTo>
                <a:close/>
                <a:moveTo>
                  <a:pt x="1122" y="54"/>
                </a:moveTo>
                <a:cubicBezTo>
                  <a:pt x="1109" y="53"/>
                  <a:pt x="1109" y="53"/>
                  <a:pt x="1109" y="53"/>
                </a:cubicBezTo>
                <a:cubicBezTo>
                  <a:pt x="1108" y="53"/>
                  <a:pt x="1118" y="54"/>
                  <a:pt x="1122" y="54"/>
                </a:cubicBezTo>
                <a:close/>
                <a:moveTo>
                  <a:pt x="1319" y="126"/>
                </a:moveTo>
                <a:cubicBezTo>
                  <a:pt x="1319" y="125"/>
                  <a:pt x="1319" y="125"/>
                  <a:pt x="1319" y="125"/>
                </a:cubicBezTo>
                <a:cubicBezTo>
                  <a:pt x="1319" y="124"/>
                  <a:pt x="1319" y="124"/>
                  <a:pt x="1319" y="124"/>
                </a:cubicBezTo>
                <a:cubicBezTo>
                  <a:pt x="1319" y="118"/>
                  <a:pt x="1316" y="112"/>
                  <a:pt x="1313" y="108"/>
                </a:cubicBezTo>
                <a:cubicBezTo>
                  <a:pt x="1309" y="103"/>
                  <a:pt x="1305" y="100"/>
                  <a:pt x="1301" y="97"/>
                </a:cubicBezTo>
                <a:cubicBezTo>
                  <a:pt x="1293" y="91"/>
                  <a:pt x="1285" y="88"/>
                  <a:pt x="1279" y="86"/>
                </a:cubicBezTo>
                <a:cubicBezTo>
                  <a:pt x="1280" y="86"/>
                  <a:pt x="1280" y="86"/>
                  <a:pt x="1278" y="85"/>
                </a:cubicBezTo>
                <a:cubicBezTo>
                  <a:pt x="1272" y="83"/>
                  <a:pt x="1269" y="82"/>
                  <a:pt x="1262" y="80"/>
                </a:cubicBezTo>
                <a:cubicBezTo>
                  <a:pt x="1239" y="73"/>
                  <a:pt x="1219" y="70"/>
                  <a:pt x="1199" y="67"/>
                </a:cubicBezTo>
                <a:cubicBezTo>
                  <a:pt x="1180" y="64"/>
                  <a:pt x="1162" y="61"/>
                  <a:pt x="1142" y="58"/>
                </a:cubicBezTo>
                <a:cubicBezTo>
                  <a:pt x="1137" y="58"/>
                  <a:pt x="1123" y="55"/>
                  <a:pt x="1119" y="55"/>
                </a:cubicBezTo>
                <a:cubicBezTo>
                  <a:pt x="1126" y="56"/>
                  <a:pt x="1135" y="57"/>
                  <a:pt x="1134" y="57"/>
                </a:cubicBezTo>
                <a:cubicBezTo>
                  <a:pt x="1122" y="56"/>
                  <a:pt x="1106" y="54"/>
                  <a:pt x="1098" y="53"/>
                </a:cubicBezTo>
                <a:cubicBezTo>
                  <a:pt x="1083" y="51"/>
                  <a:pt x="1076" y="50"/>
                  <a:pt x="1062" y="49"/>
                </a:cubicBezTo>
                <a:cubicBezTo>
                  <a:pt x="1059" y="48"/>
                  <a:pt x="1065" y="49"/>
                  <a:pt x="1058" y="48"/>
                </a:cubicBezTo>
                <a:cubicBezTo>
                  <a:pt x="1037" y="46"/>
                  <a:pt x="1027" y="45"/>
                  <a:pt x="1008" y="43"/>
                </a:cubicBezTo>
                <a:cubicBezTo>
                  <a:pt x="1003" y="43"/>
                  <a:pt x="980" y="41"/>
                  <a:pt x="974" y="41"/>
                </a:cubicBezTo>
                <a:cubicBezTo>
                  <a:pt x="968" y="40"/>
                  <a:pt x="980" y="41"/>
                  <a:pt x="975" y="41"/>
                </a:cubicBezTo>
                <a:cubicBezTo>
                  <a:pt x="927" y="38"/>
                  <a:pt x="927" y="38"/>
                  <a:pt x="927" y="38"/>
                </a:cubicBezTo>
                <a:cubicBezTo>
                  <a:pt x="923" y="38"/>
                  <a:pt x="920" y="38"/>
                  <a:pt x="914" y="38"/>
                </a:cubicBezTo>
                <a:cubicBezTo>
                  <a:pt x="909" y="37"/>
                  <a:pt x="915" y="37"/>
                  <a:pt x="908" y="37"/>
                </a:cubicBezTo>
                <a:cubicBezTo>
                  <a:pt x="902" y="37"/>
                  <a:pt x="913" y="38"/>
                  <a:pt x="912" y="38"/>
                </a:cubicBezTo>
                <a:cubicBezTo>
                  <a:pt x="903" y="37"/>
                  <a:pt x="905" y="38"/>
                  <a:pt x="900" y="38"/>
                </a:cubicBezTo>
                <a:cubicBezTo>
                  <a:pt x="888" y="37"/>
                  <a:pt x="880" y="37"/>
                  <a:pt x="869" y="37"/>
                </a:cubicBezTo>
                <a:cubicBezTo>
                  <a:pt x="835" y="36"/>
                  <a:pt x="835" y="36"/>
                  <a:pt x="835" y="36"/>
                </a:cubicBezTo>
                <a:cubicBezTo>
                  <a:pt x="811" y="36"/>
                  <a:pt x="811" y="36"/>
                  <a:pt x="811" y="36"/>
                </a:cubicBezTo>
                <a:cubicBezTo>
                  <a:pt x="786" y="36"/>
                  <a:pt x="786" y="36"/>
                  <a:pt x="786" y="36"/>
                </a:cubicBezTo>
                <a:cubicBezTo>
                  <a:pt x="781" y="36"/>
                  <a:pt x="790" y="36"/>
                  <a:pt x="782" y="36"/>
                </a:cubicBezTo>
                <a:cubicBezTo>
                  <a:pt x="749" y="36"/>
                  <a:pt x="716" y="37"/>
                  <a:pt x="692" y="38"/>
                </a:cubicBezTo>
                <a:cubicBezTo>
                  <a:pt x="729" y="36"/>
                  <a:pt x="757" y="36"/>
                  <a:pt x="790" y="36"/>
                </a:cubicBezTo>
                <a:cubicBezTo>
                  <a:pt x="795" y="36"/>
                  <a:pt x="804" y="36"/>
                  <a:pt x="809" y="36"/>
                </a:cubicBezTo>
                <a:cubicBezTo>
                  <a:pt x="811" y="36"/>
                  <a:pt x="804" y="36"/>
                  <a:pt x="811" y="36"/>
                </a:cubicBezTo>
                <a:cubicBezTo>
                  <a:pt x="818" y="36"/>
                  <a:pt x="818" y="36"/>
                  <a:pt x="818" y="36"/>
                </a:cubicBezTo>
                <a:cubicBezTo>
                  <a:pt x="814" y="36"/>
                  <a:pt x="821" y="36"/>
                  <a:pt x="823" y="37"/>
                </a:cubicBezTo>
                <a:cubicBezTo>
                  <a:pt x="851" y="37"/>
                  <a:pt x="873" y="37"/>
                  <a:pt x="898" y="38"/>
                </a:cubicBezTo>
                <a:cubicBezTo>
                  <a:pt x="902" y="38"/>
                  <a:pt x="894" y="38"/>
                  <a:pt x="900" y="38"/>
                </a:cubicBezTo>
                <a:cubicBezTo>
                  <a:pt x="927" y="39"/>
                  <a:pt x="927" y="39"/>
                  <a:pt x="927" y="39"/>
                </a:cubicBezTo>
                <a:cubicBezTo>
                  <a:pt x="930" y="40"/>
                  <a:pt x="937" y="40"/>
                  <a:pt x="933" y="40"/>
                </a:cubicBezTo>
                <a:cubicBezTo>
                  <a:pt x="901" y="38"/>
                  <a:pt x="856" y="37"/>
                  <a:pt x="817" y="37"/>
                </a:cubicBezTo>
                <a:cubicBezTo>
                  <a:pt x="806" y="37"/>
                  <a:pt x="793" y="37"/>
                  <a:pt x="787" y="37"/>
                </a:cubicBezTo>
                <a:cubicBezTo>
                  <a:pt x="804" y="37"/>
                  <a:pt x="818" y="37"/>
                  <a:pt x="833" y="38"/>
                </a:cubicBezTo>
                <a:cubicBezTo>
                  <a:pt x="853" y="38"/>
                  <a:pt x="874" y="38"/>
                  <a:pt x="893" y="39"/>
                </a:cubicBezTo>
                <a:cubicBezTo>
                  <a:pt x="906" y="40"/>
                  <a:pt x="906" y="40"/>
                  <a:pt x="906" y="40"/>
                </a:cubicBezTo>
                <a:cubicBezTo>
                  <a:pt x="920" y="40"/>
                  <a:pt x="920" y="40"/>
                  <a:pt x="920" y="40"/>
                </a:cubicBezTo>
                <a:cubicBezTo>
                  <a:pt x="929" y="41"/>
                  <a:pt x="929" y="41"/>
                  <a:pt x="929" y="41"/>
                </a:cubicBezTo>
                <a:cubicBezTo>
                  <a:pt x="937" y="41"/>
                  <a:pt x="944" y="41"/>
                  <a:pt x="953" y="42"/>
                </a:cubicBezTo>
                <a:cubicBezTo>
                  <a:pt x="968" y="43"/>
                  <a:pt x="983" y="44"/>
                  <a:pt x="999" y="46"/>
                </a:cubicBezTo>
                <a:cubicBezTo>
                  <a:pt x="1002" y="46"/>
                  <a:pt x="1001" y="46"/>
                  <a:pt x="997" y="46"/>
                </a:cubicBezTo>
                <a:cubicBezTo>
                  <a:pt x="977" y="44"/>
                  <a:pt x="974" y="44"/>
                  <a:pt x="954" y="43"/>
                </a:cubicBezTo>
                <a:cubicBezTo>
                  <a:pt x="956" y="43"/>
                  <a:pt x="958" y="43"/>
                  <a:pt x="957" y="43"/>
                </a:cubicBezTo>
                <a:cubicBezTo>
                  <a:pt x="951" y="43"/>
                  <a:pt x="949" y="42"/>
                  <a:pt x="945" y="42"/>
                </a:cubicBezTo>
                <a:cubicBezTo>
                  <a:pt x="960" y="43"/>
                  <a:pt x="958" y="43"/>
                  <a:pt x="953" y="43"/>
                </a:cubicBezTo>
                <a:cubicBezTo>
                  <a:pt x="916" y="41"/>
                  <a:pt x="870" y="39"/>
                  <a:pt x="840" y="39"/>
                </a:cubicBezTo>
                <a:cubicBezTo>
                  <a:pt x="836" y="39"/>
                  <a:pt x="834" y="39"/>
                  <a:pt x="829" y="39"/>
                </a:cubicBezTo>
                <a:cubicBezTo>
                  <a:pt x="794" y="38"/>
                  <a:pt x="755" y="38"/>
                  <a:pt x="718" y="40"/>
                </a:cubicBezTo>
                <a:cubicBezTo>
                  <a:pt x="761" y="39"/>
                  <a:pt x="805" y="38"/>
                  <a:pt x="854" y="39"/>
                </a:cubicBezTo>
                <a:cubicBezTo>
                  <a:pt x="856" y="39"/>
                  <a:pt x="854" y="39"/>
                  <a:pt x="859" y="40"/>
                </a:cubicBezTo>
                <a:cubicBezTo>
                  <a:pt x="880" y="40"/>
                  <a:pt x="904" y="41"/>
                  <a:pt x="920" y="42"/>
                </a:cubicBezTo>
                <a:cubicBezTo>
                  <a:pt x="941" y="44"/>
                  <a:pt x="941" y="44"/>
                  <a:pt x="941" y="44"/>
                </a:cubicBezTo>
                <a:cubicBezTo>
                  <a:pt x="993" y="47"/>
                  <a:pt x="1030" y="51"/>
                  <a:pt x="1079" y="57"/>
                </a:cubicBezTo>
                <a:cubicBezTo>
                  <a:pt x="1079" y="57"/>
                  <a:pt x="1082" y="57"/>
                  <a:pt x="1084" y="57"/>
                </a:cubicBezTo>
                <a:cubicBezTo>
                  <a:pt x="1073" y="57"/>
                  <a:pt x="1073" y="57"/>
                  <a:pt x="1073" y="57"/>
                </a:cubicBezTo>
                <a:cubicBezTo>
                  <a:pt x="1049" y="54"/>
                  <a:pt x="1049" y="54"/>
                  <a:pt x="1049" y="54"/>
                </a:cubicBezTo>
                <a:cubicBezTo>
                  <a:pt x="1008" y="50"/>
                  <a:pt x="950" y="45"/>
                  <a:pt x="898" y="43"/>
                </a:cubicBezTo>
                <a:cubicBezTo>
                  <a:pt x="892" y="43"/>
                  <a:pt x="897" y="43"/>
                  <a:pt x="901" y="44"/>
                </a:cubicBezTo>
                <a:cubicBezTo>
                  <a:pt x="926" y="45"/>
                  <a:pt x="948" y="46"/>
                  <a:pt x="975" y="48"/>
                </a:cubicBezTo>
                <a:cubicBezTo>
                  <a:pt x="984" y="50"/>
                  <a:pt x="974" y="49"/>
                  <a:pt x="954" y="48"/>
                </a:cubicBezTo>
                <a:cubicBezTo>
                  <a:pt x="937" y="47"/>
                  <a:pt x="914" y="45"/>
                  <a:pt x="893" y="45"/>
                </a:cubicBezTo>
                <a:cubicBezTo>
                  <a:pt x="871" y="44"/>
                  <a:pt x="851" y="43"/>
                  <a:pt x="841" y="43"/>
                </a:cubicBezTo>
                <a:cubicBezTo>
                  <a:pt x="791" y="42"/>
                  <a:pt x="742" y="43"/>
                  <a:pt x="693" y="45"/>
                </a:cubicBezTo>
                <a:cubicBezTo>
                  <a:pt x="689" y="45"/>
                  <a:pt x="689" y="45"/>
                  <a:pt x="689" y="45"/>
                </a:cubicBezTo>
                <a:cubicBezTo>
                  <a:pt x="689" y="45"/>
                  <a:pt x="689" y="45"/>
                  <a:pt x="689" y="45"/>
                </a:cubicBezTo>
                <a:cubicBezTo>
                  <a:pt x="688" y="45"/>
                  <a:pt x="688" y="45"/>
                  <a:pt x="688" y="45"/>
                </a:cubicBezTo>
                <a:cubicBezTo>
                  <a:pt x="686" y="45"/>
                  <a:pt x="686" y="45"/>
                  <a:pt x="686" y="45"/>
                </a:cubicBezTo>
                <a:cubicBezTo>
                  <a:pt x="686" y="45"/>
                  <a:pt x="687" y="45"/>
                  <a:pt x="688" y="45"/>
                </a:cubicBezTo>
                <a:cubicBezTo>
                  <a:pt x="689" y="45"/>
                  <a:pt x="689" y="45"/>
                  <a:pt x="689" y="45"/>
                </a:cubicBezTo>
                <a:cubicBezTo>
                  <a:pt x="689" y="45"/>
                  <a:pt x="689" y="45"/>
                  <a:pt x="689" y="45"/>
                </a:cubicBezTo>
                <a:cubicBezTo>
                  <a:pt x="689" y="45"/>
                  <a:pt x="689" y="45"/>
                  <a:pt x="689" y="45"/>
                </a:cubicBezTo>
                <a:cubicBezTo>
                  <a:pt x="692" y="45"/>
                  <a:pt x="692" y="45"/>
                  <a:pt x="692" y="45"/>
                </a:cubicBezTo>
                <a:cubicBezTo>
                  <a:pt x="701" y="45"/>
                  <a:pt x="701" y="45"/>
                  <a:pt x="701" y="45"/>
                </a:cubicBezTo>
                <a:cubicBezTo>
                  <a:pt x="701" y="45"/>
                  <a:pt x="703" y="44"/>
                  <a:pt x="707" y="44"/>
                </a:cubicBezTo>
                <a:cubicBezTo>
                  <a:pt x="756" y="43"/>
                  <a:pt x="811" y="43"/>
                  <a:pt x="855" y="43"/>
                </a:cubicBezTo>
                <a:cubicBezTo>
                  <a:pt x="873" y="44"/>
                  <a:pt x="908" y="45"/>
                  <a:pt x="926" y="47"/>
                </a:cubicBezTo>
                <a:cubicBezTo>
                  <a:pt x="922" y="47"/>
                  <a:pt x="907" y="46"/>
                  <a:pt x="888" y="46"/>
                </a:cubicBezTo>
                <a:cubicBezTo>
                  <a:pt x="907" y="46"/>
                  <a:pt x="925" y="48"/>
                  <a:pt x="941" y="49"/>
                </a:cubicBezTo>
                <a:cubicBezTo>
                  <a:pt x="955" y="49"/>
                  <a:pt x="978" y="51"/>
                  <a:pt x="985" y="52"/>
                </a:cubicBezTo>
                <a:cubicBezTo>
                  <a:pt x="986" y="52"/>
                  <a:pt x="984" y="52"/>
                  <a:pt x="985" y="52"/>
                </a:cubicBezTo>
                <a:cubicBezTo>
                  <a:pt x="986" y="52"/>
                  <a:pt x="996" y="53"/>
                  <a:pt x="997" y="53"/>
                </a:cubicBezTo>
                <a:cubicBezTo>
                  <a:pt x="1004" y="53"/>
                  <a:pt x="1003" y="53"/>
                  <a:pt x="1011" y="54"/>
                </a:cubicBezTo>
                <a:cubicBezTo>
                  <a:pt x="1022" y="55"/>
                  <a:pt x="1022" y="55"/>
                  <a:pt x="1029" y="56"/>
                </a:cubicBezTo>
                <a:cubicBezTo>
                  <a:pt x="1067" y="59"/>
                  <a:pt x="1104" y="64"/>
                  <a:pt x="1142" y="69"/>
                </a:cubicBezTo>
                <a:cubicBezTo>
                  <a:pt x="1154" y="71"/>
                  <a:pt x="1154" y="71"/>
                  <a:pt x="1154" y="71"/>
                </a:cubicBezTo>
                <a:cubicBezTo>
                  <a:pt x="1158" y="72"/>
                  <a:pt x="1155" y="72"/>
                  <a:pt x="1159" y="72"/>
                </a:cubicBezTo>
                <a:cubicBezTo>
                  <a:pt x="1162" y="73"/>
                  <a:pt x="1161" y="72"/>
                  <a:pt x="1165" y="73"/>
                </a:cubicBezTo>
                <a:cubicBezTo>
                  <a:pt x="1179" y="75"/>
                  <a:pt x="1196" y="78"/>
                  <a:pt x="1211" y="81"/>
                </a:cubicBezTo>
                <a:cubicBezTo>
                  <a:pt x="1229" y="84"/>
                  <a:pt x="1249" y="88"/>
                  <a:pt x="1267" y="94"/>
                </a:cubicBezTo>
                <a:cubicBezTo>
                  <a:pt x="1275" y="97"/>
                  <a:pt x="1284" y="101"/>
                  <a:pt x="1291" y="105"/>
                </a:cubicBezTo>
                <a:cubicBezTo>
                  <a:pt x="1298" y="109"/>
                  <a:pt x="1303" y="114"/>
                  <a:pt x="1305" y="119"/>
                </a:cubicBezTo>
                <a:cubicBezTo>
                  <a:pt x="1306" y="122"/>
                  <a:pt x="1306" y="121"/>
                  <a:pt x="1306" y="121"/>
                </a:cubicBezTo>
                <a:cubicBezTo>
                  <a:pt x="1306" y="121"/>
                  <a:pt x="1306" y="121"/>
                  <a:pt x="1307" y="124"/>
                </a:cubicBezTo>
                <a:cubicBezTo>
                  <a:pt x="1307" y="125"/>
                  <a:pt x="1307" y="126"/>
                  <a:pt x="1307" y="126"/>
                </a:cubicBezTo>
                <a:cubicBezTo>
                  <a:pt x="1307" y="127"/>
                  <a:pt x="1306" y="127"/>
                  <a:pt x="1306" y="128"/>
                </a:cubicBezTo>
                <a:cubicBezTo>
                  <a:pt x="1304" y="130"/>
                  <a:pt x="1302" y="132"/>
                  <a:pt x="1300" y="134"/>
                </a:cubicBezTo>
                <a:cubicBezTo>
                  <a:pt x="1296" y="138"/>
                  <a:pt x="1291" y="142"/>
                  <a:pt x="1285" y="145"/>
                </a:cubicBezTo>
                <a:cubicBezTo>
                  <a:pt x="1274" y="152"/>
                  <a:pt x="1262" y="158"/>
                  <a:pt x="1250" y="163"/>
                </a:cubicBezTo>
                <a:cubicBezTo>
                  <a:pt x="1247" y="164"/>
                  <a:pt x="1244" y="165"/>
                  <a:pt x="1241" y="166"/>
                </a:cubicBezTo>
                <a:cubicBezTo>
                  <a:pt x="1231" y="169"/>
                  <a:pt x="1231" y="169"/>
                  <a:pt x="1231" y="169"/>
                </a:cubicBezTo>
                <a:cubicBezTo>
                  <a:pt x="1224" y="171"/>
                  <a:pt x="1218" y="173"/>
                  <a:pt x="1211" y="175"/>
                </a:cubicBezTo>
                <a:cubicBezTo>
                  <a:pt x="1198" y="178"/>
                  <a:pt x="1184" y="182"/>
                  <a:pt x="1171" y="185"/>
                </a:cubicBezTo>
                <a:cubicBezTo>
                  <a:pt x="1167" y="186"/>
                  <a:pt x="1170" y="185"/>
                  <a:pt x="1164" y="186"/>
                </a:cubicBezTo>
                <a:cubicBezTo>
                  <a:pt x="1156" y="188"/>
                  <a:pt x="1158" y="188"/>
                  <a:pt x="1152" y="189"/>
                </a:cubicBezTo>
                <a:cubicBezTo>
                  <a:pt x="1147" y="190"/>
                  <a:pt x="1144" y="191"/>
                  <a:pt x="1141" y="191"/>
                </a:cubicBezTo>
                <a:cubicBezTo>
                  <a:pt x="1110" y="197"/>
                  <a:pt x="1078" y="201"/>
                  <a:pt x="1045" y="205"/>
                </a:cubicBezTo>
                <a:cubicBezTo>
                  <a:pt x="1013" y="208"/>
                  <a:pt x="980" y="210"/>
                  <a:pt x="947" y="213"/>
                </a:cubicBezTo>
                <a:cubicBezTo>
                  <a:pt x="885" y="217"/>
                  <a:pt x="823" y="220"/>
                  <a:pt x="765" y="221"/>
                </a:cubicBezTo>
                <a:cubicBezTo>
                  <a:pt x="719" y="222"/>
                  <a:pt x="675" y="223"/>
                  <a:pt x="633" y="222"/>
                </a:cubicBezTo>
                <a:cubicBezTo>
                  <a:pt x="578" y="222"/>
                  <a:pt x="530" y="221"/>
                  <a:pt x="478" y="219"/>
                </a:cubicBezTo>
                <a:cubicBezTo>
                  <a:pt x="441" y="218"/>
                  <a:pt x="400" y="216"/>
                  <a:pt x="368" y="214"/>
                </a:cubicBezTo>
                <a:cubicBezTo>
                  <a:pt x="350" y="214"/>
                  <a:pt x="350" y="214"/>
                  <a:pt x="350" y="214"/>
                </a:cubicBezTo>
                <a:cubicBezTo>
                  <a:pt x="321" y="212"/>
                  <a:pt x="321" y="212"/>
                  <a:pt x="321" y="212"/>
                </a:cubicBezTo>
                <a:cubicBezTo>
                  <a:pt x="296" y="210"/>
                  <a:pt x="270" y="209"/>
                  <a:pt x="244" y="206"/>
                </a:cubicBezTo>
                <a:cubicBezTo>
                  <a:pt x="215" y="204"/>
                  <a:pt x="188" y="201"/>
                  <a:pt x="160" y="198"/>
                </a:cubicBezTo>
                <a:cubicBezTo>
                  <a:pt x="144" y="196"/>
                  <a:pt x="129" y="194"/>
                  <a:pt x="114" y="191"/>
                </a:cubicBezTo>
                <a:cubicBezTo>
                  <a:pt x="103" y="189"/>
                  <a:pt x="93" y="187"/>
                  <a:pt x="82" y="185"/>
                </a:cubicBezTo>
                <a:cubicBezTo>
                  <a:pt x="68" y="182"/>
                  <a:pt x="53" y="178"/>
                  <a:pt x="40" y="172"/>
                </a:cubicBezTo>
                <a:cubicBezTo>
                  <a:pt x="33" y="170"/>
                  <a:pt x="26" y="166"/>
                  <a:pt x="22" y="163"/>
                </a:cubicBezTo>
                <a:cubicBezTo>
                  <a:pt x="17" y="159"/>
                  <a:pt x="14" y="154"/>
                  <a:pt x="14" y="149"/>
                </a:cubicBezTo>
                <a:cubicBezTo>
                  <a:pt x="14" y="144"/>
                  <a:pt x="19" y="137"/>
                  <a:pt x="26" y="131"/>
                </a:cubicBezTo>
                <a:cubicBezTo>
                  <a:pt x="33" y="126"/>
                  <a:pt x="41" y="121"/>
                  <a:pt x="50" y="117"/>
                </a:cubicBezTo>
                <a:cubicBezTo>
                  <a:pt x="67" y="108"/>
                  <a:pt x="85" y="101"/>
                  <a:pt x="103" y="95"/>
                </a:cubicBezTo>
                <a:cubicBezTo>
                  <a:pt x="144" y="82"/>
                  <a:pt x="195" y="70"/>
                  <a:pt x="235" y="61"/>
                </a:cubicBezTo>
                <a:cubicBezTo>
                  <a:pt x="268" y="55"/>
                  <a:pt x="302" y="49"/>
                  <a:pt x="340" y="44"/>
                </a:cubicBezTo>
                <a:cubicBezTo>
                  <a:pt x="350" y="42"/>
                  <a:pt x="350" y="42"/>
                  <a:pt x="350" y="42"/>
                </a:cubicBezTo>
                <a:cubicBezTo>
                  <a:pt x="407" y="35"/>
                  <a:pt x="471" y="28"/>
                  <a:pt x="517" y="25"/>
                </a:cubicBezTo>
                <a:cubicBezTo>
                  <a:pt x="534" y="24"/>
                  <a:pt x="549" y="23"/>
                  <a:pt x="565" y="22"/>
                </a:cubicBezTo>
                <a:cubicBezTo>
                  <a:pt x="583" y="21"/>
                  <a:pt x="599" y="20"/>
                  <a:pt x="616" y="19"/>
                </a:cubicBezTo>
                <a:cubicBezTo>
                  <a:pt x="632" y="19"/>
                  <a:pt x="632" y="19"/>
                  <a:pt x="632" y="19"/>
                </a:cubicBezTo>
                <a:cubicBezTo>
                  <a:pt x="649" y="18"/>
                  <a:pt x="666" y="17"/>
                  <a:pt x="684" y="17"/>
                </a:cubicBezTo>
                <a:cubicBezTo>
                  <a:pt x="712" y="16"/>
                  <a:pt x="742" y="16"/>
                  <a:pt x="774" y="16"/>
                </a:cubicBezTo>
                <a:cubicBezTo>
                  <a:pt x="799" y="16"/>
                  <a:pt x="836" y="16"/>
                  <a:pt x="864" y="16"/>
                </a:cubicBezTo>
                <a:cubicBezTo>
                  <a:pt x="912" y="18"/>
                  <a:pt x="961" y="19"/>
                  <a:pt x="1010" y="23"/>
                </a:cubicBezTo>
                <a:cubicBezTo>
                  <a:pt x="1026" y="24"/>
                  <a:pt x="1041" y="26"/>
                  <a:pt x="1058" y="27"/>
                </a:cubicBezTo>
                <a:cubicBezTo>
                  <a:pt x="1075" y="29"/>
                  <a:pt x="1096" y="31"/>
                  <a:pt x="1117" y="35"/>
                </a:cubicBezTo>
                <a:cubicBezTo>
                  <a:pt x="1123" y="36"/>
                  <a:pt x="1123" y="36"/>
                  <a:pt x="1123" y="36"/>
                </a:cubicBezTo>
                <a:cubicBezTo>
                  <a:pt x="1123" y="36"/>
                  <a:pt x="1123" y="36"/>
                  <a:pt x="1123" y="36"/>
                </a:cubicBezTo>
                <a:cubicBezTo>
                  <a:pt x="1124" y="36"/>
                  <a:pt x="1124" y="36"/>
                  <a:pt x="1124" y="36"/>
                </a:cubicBezTo>
                <a:cubicBezTo>
                  <a:pt x="1125" y="36"/>
                  <a:pt x="1125" y="36"/>
                  <a:pt x="1125" y="36"/>
                </a:cubicBezTo>
                <a:cubicBezTo>
                  <a:pt x="1125" y="36"/>
                  <a:pt x="1127" y="36"/>
                  <a:pt x="1127" y="37"/>
                </a:cubicBezTo>
                <a:cubicBezTo>
                  <a:pt x="1127" y="38"/>
                  <a:pt x="1128" y="36"/>
                  <a:pt x="1129" y="37"/>
                </a:cubicBezTo>
                <a:cubicBezTo>
                  <a:pt x="1129" y="37"/>
                  <a:pt x="1129" y="37"/>
                  <a:pt x="1129" y="38"/>
                </a:cubicBezTo>
                <a:cubicBezTo>
                  <a:pt x="1129" y="38"/>
                  <a:pt x="1129" y="38"/>
                  <a:pt x="1130" y="38"/>
                </a:cubicBezTo>
                <a:cubicBezTo>
                  <a:pt x="1130" y="38"/>
                  <a:pt x="1130" y="39"/>
                  <a:pt x="1131" y="39"/>
                </a:cubicBezTo>
                <a:cubicBezTo>
                  <a:pt x="1131" y="39"/>
                  <a:pt x="1131" y="39"/>
                  <a:pt x="1131" y="39"/>
                </a:cubicBezTo>
                <a:cubicBezTo>
                  <a:pt x="1132" y="39"/>
                  <a:pt x="1132" y="39"/>
                  <a:pt x="1133" y="39"/>
                </a:cubicBezTo>
                <a:cubicBezTo>
                  <a:pt x="1133" y="39"/>
                  <a:pt x="1134" y="39"/>
                  <a:pt x="1134" y="39"/>
                </a:cubicBezTo>
                <a:cubicBezTo>
                  <a:pt x="1135" y="39"/>
                  <a:pt x="1135" y="39"/>
                  <a:pt x="1135" y="39"/>
                </a:cubicBezTo>
                <a:cubicBezTo>
                  <a:pt x="1136" y="39"/>
                  <a:pt x="1136" y="39"/>
                  <a:pt x="1137" y="38"/>
                </a:cubicBezTo>
                <a:cubicBezTo>
                  <a:pt x="1137" y="38"/>
                  <a:pt x="1138" y="38"/>
                  <a:pt x="1138" y="38"/>
                </a:cubicBezTo>
                <a:cubicBezTo>
                  <a:pt x="1138" y="38"/>
                  <a:pt x="1139" y="38"/>
                  <a:pt x="1139" y="38"/>
                </a:cubicBezTo>
                <a:cubicBezTo>
                  <a:pt x="1140" y="37"/>
                  <a:pt x="1141" y="36"/>
                  <a:pt x="1142" y="36"/>
                </a:cubicBezTo>
                <a:cubicBezTo>
                  <a:pt x="1142" y="36"/>
                  <a:pt x="1142" y="35"/>
                  <a:pt x="1143" y="35"/>
                </a:cubicBezTo>
                <a:cubicBezTo>
                  <a:pt x="1143" y="35"/>
                  <a:pt x="1143" y="35"/>
                  <a:pt x="1143" y="35"/>
                </a:cubicBezTo>
                <a:cubicBezTo>
                  <a:pt x="1143" y="34"/>
                  <a:pt x="1143" y="33"/>
                  <a:pt x="1144" y="33"/>
                </a:cubicBezTo>
                <a:cubicBezTo>
                  <a:pt x="1144" y="33"/>
                  <a:pt x="1144" y="33"/>
                  <a:pt x="1144" y="33"/>
                </a:cubicBezTo>
                <a:cubicBezTo>
                  <a:pt x="1144" y="32"/>
                  <a:pt x="1144" y="31"/>
                  <a:pt x="1144" y="30"/>
                </a:cubicBezTo>
                <a:cubicBezTo>
                  <a:pt x="1144" y="29"/>
                  <a:pt x="1144" y="28"/>
                  <a:pt x="1144" y="28"/>
                </a:cubicBezTo>
                <a:cubicBezTo>
                  <a:pt x="1144" y="28"/>
                  <a:pt x="1144" y="27"/>
                  <a:pt x="1144" y="27"/>
                </a:cubicBezTo>
                <a:cubicBezTo>
                  <a:pt x="1144" y="26"/>
                  <a:pt x="1143" y="26"/>
                  <a:pt x="1143" y="26"/>
                </a:cubicBezTo>
                <a:cubicBezTo>
                  <a:pt x="1143" y="25"/>
                  <a:pt x="1143" y="25"/>
                  <a:pt x="1143" y="25"/>
                </a:cubicBezTo>
                <a:cubicBezTo>
                  <a:pt x="1143" y="25"/>
                  <a:pt x="1142" y="24"/>
                  <a:pt x="1142" y="24"/>
                </a:cubicBezTo>
                <a:cubicBezTo>
                  <a:pt x="1142" y="24"/>
                  <a:pt x="1142" y="24"/>
                  <a:pt x="1142" y="24"/>
                </a:cubicBezTo>
                <a:cubicBezTo>
                  <a:pt x="1141" y="23"/>
                  <a:pt x="1141" y="22"/>
                  <a:pt x="1140" y="22"/>
                </a:cubicBezTo>
                <a:cubicBezTo>
                  <a:pt x="1140" y="22"/>
                  <a:pt x="1139" y="21"/>
                  <a:pt x="1139" y="21"/>
                </a:cubicBezTo>
                <a:cubicBezTo>
                  <a:pt x="1138" y="21"/>
                  <a:pt x="1137" y="21"/>
                  <a:pt x="1137" y="20"/>
                </a:cubicBezTo>
                <a:cubicBezTo>
                  <a:pt x="1137" y="20"/>
                  <a:pt x="1137" y="20"/>
                  <a:pt x="1137" y="20"/>
                </a:cubicBezTo>
                <a:cubicBezTo>
                  <a:pt x="1137" y="20"/>
                  <a:pt x="1136" y="20"/>
                  <a:pt x="1136" y="20"/>
                </a:cubicBezTo>
                <a:cubicBezTo>
                  <a:pt x="1136" y="20"/>
                  <a:pt x="1135" y="20"/>
                  <a:pt x="1135" y="20"/>
                </a:cubicBezTo>
                <a:cubicBezTo>
                  <a:pt x="1135" y="20"/>
                  <a:pt x="1134" y="19"/>
                  <a:pt x="1134" y="19"/>
                </a:cubicBezTo>
                <a:cubicBezTo>
                  <a:pt x="1134" y="19"/>
                  <a:pt x="1134" y="20"/>
                  <a:pt x="1133" y="20"/>
                </a:cubicBezTo>
                <a:cubicBezTo>
                  <a:pt x="1133" y="20"/>
                  <a:pt x="1132" y="19"/>
                  <a:pt x="1132" y="19"/>
                </a:cubicBezTo>
                <a:cubicBezTo>
                  <a:pt x="1131" y="19"/>
                  <a:pt x="1131" y="19"/>
                  <a:pt x="1131" y="19"/>
                </a:cubicBezTo>
                <a:cubicBezTo>
                  <a:pt x="1131" y="19"/>
                  <a:pt x="1130" y="19"/>
                  <a:pt x="1130" y="20"/>
                </a:cubicBezTo>
                <a:cubicBezTo>
                  <a:pt x="1130" y="20"/>
                  <a:pt x="1128" y="19"/>
                  <a:pt x="1127" y="20"/>
                </a:cubicBezTo>
                <a:cubicBezTo>
                  <a:pt x="1127" y="19"/>
                  <a:pt x="1127" y="19"/>
                  <a:pt x="1126" y="19"/>
                </a:cubicBezTo>
                <a:cubicBezTo>
                  <a:pt x="1126" y="19"/>
                  <a:pt x="1126" y="19"/>
                  <a:pt x="1126" y="19"/>
                </a:cubicBezTo>
                <a:cubicBezTo>
                  <a:pt x="1126" y="19"/>
                  <a:pt x="1126" y="19"/>
                  <a:pt x="1126" y="19"/>
                </a:cubicBezTo>
                <a:cubicBezTo>
                  <a:pt x="1122" y="19"/>
                  <a:pt x="1122" y="19"/>
                  <a:pt x="1122" y="19"/>
                </a:cubicBezTo>
                <a:cubicBezTo>
                  <a:pt x="1103" y="16"/>
                  <a:pt x="1103" y="16"/>
                  <a:pt x="1103" y="16"/>
                </a:cubicBezTo>
                <a:cubicBezTo>
                  <a:pt x="1098" y="15"/>
                  <a:pt x="1092" y="15"/>
                  <a:pt x="1087" y="14"/>
                </a:cubicBezTo>
                <a:cubicBezTo>
                  <a:pt x="1078" y="13"/>
                  <a:pt x="1067" y="12"/>
                  <a:pt x="1056" y="11"/>
                </a:cubicBezTo>
                <a:cubicBezTo>
                  <a:pt x="1037" y="9"/>
                  <a:pt x="1021" y="8"/>
                  <a:pt x="1005" y="7"/>
                </a:cubicBezTo>
                <a:cubicBezTo>
                  <a:pt x="981" y="5"/>
                  <a:pt x="964" y="4"/>
                  <a:pt x="944" y="3"/>
                </a:cubicBezTo>
                <a:cubicBezTo>
                  <a:pt x="920" y="2"/>
                  <a:pt x="920" y="2"/>
                  <a:pt x="920" y="2"/>
                </a:cubicBezTo>
                <a:cubicBezTo>
                  <a:pt x="898" y="2"/>
                  <a:pt x="898" y="2"/>
                  <a:pt x="898" y="2"/>
                </a:cubicBezTo>
                <a:cubicBezTo>
                  <a:pt x="875" y="1"/>
                  <a:pt x="875" y="1"/>
                  <a:pt x="875" y="1"/>
                </a:cubicBezTo>
                <a:cubicBezTo>
                  <a:pt x="860" y="1"/>
                  <a:pt x="860" y="1"/>
                  <a:pt x="860" y="1"/>
                </a:cubicBezTo>
                <a:cubicBezTo>
                  <a:pt x="844" y="0"/>
                  <a:pt x="844" y="0"/>
                  <a:pt x="844" y="0"/>
                </a:cubicBezTo>
                <a:cubicBezTo>
                  <a:pt x="824" y="0"/>
                  <a:pt x="824" y="0"/>
                  <a:pt x="824" y="0"/>
                </a:cubicBezTo>
                <a:cubicBezTo>
                  <a:pt x="800" y="0"/>
                  <a:pt x="773" y="0"/>
                  <a:pt x="750" y="1"/>
                </a:cubicBezTo>
                <a:cubicBezTo>
                  <a:pt x="708" y="1"/>
                  <a:pt x="671" y="2"/>
                  <a:pt x="622" y="4"/>
                </a:cubicBezTo>
                <a:cubicBezTo>
                  <a:pt x="587" y="6"/>
                  <a:pt x="587" y="6"/>
                  <a:pt x="587" y="6"/>
                </a:cubicBezTo>
                <a:cubicBezTo>
                  <a:pt x="584" y="6"/>
                  <a:pt x="584" y="6"/>
                  <a:pt x="580" y="6"/>
                </a:cubicBezTo>
                <a:cubicBezTo>
                  <a:pt x="554" y="7"/>
                  <a:pt x="527" y="10"/>
                  <a:pt x="500" y="11"/>
                </a:cubicBezTo>
                <a:cubicBezTo>
                  <a:pt x="497" y="12"/>
                  <a:pt x="497" y="12"/>
                  <a:pt x="497" y="12"/>
                </a:cubicBezTo>
                <a:cubicBezTo>
                  <a:pt x="460" y="14"/>
                  <a:pt x="414" y="19"/>
                  <a:pt x="385" y="23"/>
                </a:cubicBezTo>
                <a:cubicBezTo>
                  <a:pt x="363" y="25"/>
                  <a:pt x="337" y="29"/>
                  <a:pt x="309" y="33"/>
                </a:cubicBezTo>
                <a:cubicBezTo>
                  <a:pt x="297" y="35"/>
                  <a:pt x="284" y="37"/>
                  <a:pt x="272" y="39"/>
                </a:cubicBezTo>
                <a:cubicBezTo>
                  <a:pt x="249" y="44"/>
                  <a:pt x="218" y="50"/>
                  <a:pt x="196" y="55"/>
                </a:cubicBezTo>
                <a:cubicBezTo>
                  <a:pt x="176" y="60"/>
                  <a:pt x="176" y="60"/>
                  <a:pt x="176" y="60"/>
                </a:cubicBezTo>
                <a:cubicBezTo>
                  <a:pt x="164" y="63"/>
                  <a:pt x="152" y="66"/>
                  <a:pt x="139" y="69"/>
                </a:cubicBezTo>
                <a:cubicBezTo>
                  <a:pt x="115" y="76"/>
                  <a:pt x="89" y="84"/>
                  <a:pt x="65" y="94"/>
                </a:cubicBezTo>
                <a:cubicBezTo>
                  <a:pt x="53" y="99"/>
                  <a:pt x="41" y="104"/>
                  <a:pt x="30" y="111"/>
                </a:cubicBezTo>
                <a:cubicBezTo>
                  <a:pt x="25" y="114"/>
                  <a:pt x="19" y="118"/>
                  <a:pt x="15" y="122"/>
                </a:cubicBezTo>
                <a:cubicBezTo>
                  <a:pt x="10" y="127"/>
                  <a:pt x="5" y="131"/>
                  <a:pt x="2" y="138"/>
                </a:cubicBezTo>
                <a:cubicBezTo>
                  <a:pt x="1" y="142"/>
                  <a:pt x="0" y="146"/>
                  <a:pt x="0" y="151"/>
                </a:cubicBezTo>
                <a:cubicBezTo>
                  <a:pt x="0" y="155"/>
                  <a:pt x="1" y="159"/>
                  <a:pt x="3" y="163"/>
                </a:cubicBezTo>
                <a:cubicBezTo>
                  <a:pt x="4" y="165"/>
                  <a:pt x="6" y="166"/>
                  <a:pt x="7" y="168"/>
                </a:cubicBezTo>
                <a:cubicBezTo>
                  <a:pt x="8" y="169"/>
                  <a:pt x="10" y="171"/>
                  <a:pt x="11" y="172"/>
                </a:cubicBezTo>
                <a:cubicBezTo>
                  <a:pt x="14" y="175"/>
                  <a:pt x="17" y="177"/>
                  <a:pt x="21" y="179"/>
                </a:cubicBezTo>
                <a:cubicBezTo>
                  <a:pt x="33" y="186"/>
                  <a:pt x="45" y="190"/>
                  <a:pt x="58" y="193"/>
                </a:cubicBezTo>
                <a:cubicBezTo>
                  <a:pt x="70" y="197"/>
                  <a:pt x="83" y="200"/>
                  <a:pt x="95" y="202"/>
                </a:cubicBezTo>
                <a:cubicBezTo>
                  <a:pt x="101" y="203"/>
                  <a:pt x="108" y="204"/>
                  <a:pt x="113" y="205"/>
                </a:cubicBezTo>
                <a:cubicBezTo>
                  <a:pt x="128" y="208"/>
                  <a:pt x="142" y="210"/>
                  <a:pt x="158" y="212"/>
                </a:cubicBezTo>
                <a:cubicBezTo>
                  <a:pt x="197" y="217"/>
                  <a:pt x="236" y="220"/>
                  <a:pt x="272" y="223"/>
                </a:cubicBezTo>
                <a:cubicBezTo>
                  <a:pt x="318" y="226"/>
                  <a:pt x="386" y="230"/>
                  <a:pt x="440" y="232"/>
                </a:cubicBezTo>
                <a:cubicBezTo>
                  <a:pt x="452" y="232"/>
                  <a:pt x="464" y="233"/>
                  <a:pt x="476" y="233"/>
                </a:cubicBezTo>
                <a:cubicBezTo>
                  <a:pt x="515" y="234"/>
                  <a:pt x="564" y="235"/>
                  <a:pt x="605" y="236"/>
                </a:cubicBezTo>
                <a:cubicBezTo>
                  <a:pt x="690" y="237"/>
                  <a:pt x="777" y="235"/>
                  <a:pt x="863" y="231"/>
                </a:cubicBezTo>
                <a:cubicBezTo>
                  <a:pt x="906" y="229"/>
                  <a:pt x="950" y="227"/>
                  <a:pt x="992" y="223"/>
                </a:cubicBezTo>
                <a:cubicBezTo>
                  <a:pt x="1035" y="220"/>
                  <a:pt x="1078" y="216"/>
                  <a:pt x="1120" y="209"/>
                </a:cubicBezTo>
                <a:cubicBezTo>
                  <a:pt x="1133" y="207"/>
                  <a:pt x="1153" y="203"/>
                  <a:pt x="1164" y="200"/>
                </a:cubicBezTo>
                <a:cubicBezTo>
                  <a:pt x="1167" y="200"/>
                  <a:pt x="1174" y="198"/>
                  <a:pt x="1180" y="197"/>
                </a:cubicBezTo>
                <a:cubicBezTo>
                  <a:pt x="1201" y="191"/>
                  <a:pt x="1226" y="184"/>
                  <a:pt x="1252" y="176"/>
                </a:cubicBezTo>
                <a:cubicBezTo>
                  <a:pt x="1259" y="174"/>
                  <a:pt x="1274" y="167"/>
                  <a:pt x="1282" y="162"/>
                </a:cubicBezTo>
                <a:cubicBezTo>
                  <a:pt x="1286" y="160"/>
                  <a:pt x="1277" y="165"/>
                  <a:pt x="1284" y="161"/>
                </a:cubicBezTo>
                <a:cubicBezTo>
                  <a:pt x="1288" y="159"/>
                  <a:pt x="1294" y="155"/>
                  <a:pt x="1301" y="150"/>
                </a:cubicBezTo>
                <a:cubicBezTo>
                  <a:pt x="1304" y="148"/>
                  <a:pt x="1308" y="145"/>
                  <a:pt x="1311" y="141"/>
                </a:cubicBezTo>
                <a:cubicBezTo>
                  <a:pt x="1313" y="139"/>
                  <a:pt x="1315" y="137"/>
                  <a:pt x="1317" y="134"/>
                </a:cubicBezTo>
                <a:cubicBezTo>
                  <a:pt x="1317" y="133"/>
                  <a:pt x="1318" y="132"/>
                  <a:pt x="1319" y="130"/>
                </a:cubicBezTo>
                <a:cubicBezTo>
                  <a:pt x="1319" y="129"/>
                  <a:pt x="1319" y="128"/>
                  <a:pt x="1319" y="127"/>
                </a:cubicBezTo>
                <a:cubicBezTo>
                  <a:pt x="1319" y="126"/>
                  <a:pt x="1319" y="126"/>
                  <a:pt x="1319" y="126"/>
                </a:cubicBezTo>
                <a:close/>
                <a:moveTo>
                  <a:pt x="1104" y="52"/>
                </a:moveTo>
                <a:cubicBezTo>
                  <a:pt x="1102" y="51"/>
                  <a:pt x="1092" y="50"/>
                  <a:pt x="1091" y="50"/>
                </a:cubicBezTo>
                <a:cubicBezTo>
                  <a:pt x="1095" y="50"/>
                  <a:pt x="1103" y="52"/>
                  <a:pt x="1104" y="52"/>
                </a:cubicBezTo>
                <a:close/>
                <a:moveTo>
                  <a:pt x="985" y="52"/>
                </a:moveTo>
                <a:cubicBezTo>
                  <a:pt x="985" y="52"/>
                  <a:pt x="985" y="52"/>
                  <a:pt x="985" y="52"/>
                </a:cubicBezTo>
                <a:cubicBezTo>
                  <a:pt x="985" y="52"/>
                  <a:pt x="985" y="52"/>
                  <a:pt x="985" y="52"/>
                </a:cubicBezTo>
                <a:close/>
                <a:moveTo>
                  <a:pt x="689" y="44"/>
                </a:moveTo>
                <a:cubicBezTo>
                  <a:pt x="689" y="43"/>
                  <a:pt x="688" y="44"/>
                  <a:pt x="688" y="43"/>
                </a:cubicBezTo>
                <a:cubicBezTo>
                  <a:pt x="689" y="43"/>
                  <a:pt x="689" y="43"/>
                  <a:pt x="689" y="43"/>
                </a:cubicBezTo>
                <a:cubicBezTo>
                  <a:pt x="689" y="43"/>
                  <a:pt x="687" y="43"/>
                  <a:pt x="687" y="43"/>
                </a:cubicBezTo>
                <a:cubicBezTo>
                  <a:pt x="687" y="43"/>
                  <a:pt x="688" y="44"/>
                  <a:pt x="688" y="43"/>
                </a:cubicBezTo>
                <a:cubicBezTo>
                  <a:pt x="688" y="43"/>
                  <a:pt x="688" y="43"/>
                  <a:pt x="688" y="44"/>
                </a:cubicBezTo>
                <a:cubicBezTo>
                  <a:pt x="688" y="44"/>
                  <a:pt x="688" y="43"/>
                  <a:pt x="688" y="43"/>
                </a:cubicBezTo>
                <a:cubicBezTo>
                  <a:pt x="688" y="44"/>
                  <a:pt x="688" y="44"/>
                  <a:pt x="688" y="44"/>
                </a:cubicBezTo>
                <a:cubicBezTo>
                  <a:pt x="689" y="44"/>
                  <a:pt x="689" y="44"/>
                  <a:pt x="689" y="44"/>
                </a:cubicBezTo>
                <a:close/>
                <a:moveTo>
                  <a:pt x="1041" y="46"/>
                </a:moveTo>
                <a:cubicBezTo>
                  <a:pt x="1044" y="47"/>
                  <a:pt x="1051" y="47"/>
                  <a:pt x="1053" y="48"/>
                </a:cubicBezTo>
                <a:cubicBezTo>
                  <a:pt x="1049" y="47"/>
                  <a:pt x="1042" y="46"/>
                  <a:pt x="1041" y="46"/>
                </a:cubicBezTo>
                <a:close/>
                <a:moveTo>
                  <a:pt x="689" y="39"/>
                </a:moveTo>
                <a:cubicBezTo>
                  <a:pt x="689" y="39"/>
                  <a:pt x="688" y="39"/>
                  <a:pt x="688" y="39"/>
                </a:cubicBezTo>
                <a:cubicBezTo>
                  <a:pt x="689" y="39"/>
                  <a:pt x="689" y="39"/>
                  <a:pt x="689" y="39"/>
                </a:cubicBezTo>
                <a:close/>
                <a:moveTo>
                  <a:pt x="688" y="45"/>
                </a:moveTo>
                <a:cubicBezTo>
                  <a:pt x="688" y="45"/>
                  <a:pt x="688" y="45"/>
                  <a:pt x="687" y="45"/>
                </a:cubicBezTo>
                <a:cubicBezTo>
                  <a:pt x="688" y="45"/>
                  <a:pt x="688" y="45"/>
                  <a:pt x="688" y="45"/>
                </a:cubicBezTo>
                <a:close/>
                <a:moveTo>
                  <a:pt x="863" y="47"/>
                </a:moveTo>
                <a:cubicBezTo>
                  <a:pt x="849" y="46"/>
                  <a:pt x="839" y="46"/>
                  <a:pt x="830" y="46"/>
                </a:cubicBezTo>
                <a:cubicBezTo>
                  <a:pt x="838" y="46"/>
                  <a:pt x="848" y="46"/>
                  <a:pt x="853" y="47"/>
                </a:cubicBezTo>
                <a:cubicBezTo>
                  <a:pt x="855" y="46"/>
                  <a:pt x="860" y="47"/>
                  <a:pt x="863" y="47"/>
                </a:cubicBezTo>
                <a:close/>
                <a:moveTo>
                  <a:pt x="1279" y="100"/>
                </a:moveTo>
                <a:cubicBezTo>
                  <a:pt x="1276" y="98"/>
                  <a:pt x="1271" y="96"/>
                  <a:pt x="1270" y="96"/>
                </a:cubicBezTo>
                <a:cubicBezTo>
                  <a:pt x="1274" y="98"/>
                  <a:pt x="1277" y="99"/>
                  <a:pt x="1279" y="100"/>
                </a:cubicBezTo>
                <a:close/>
                <a:moveTo>
                  <a:pt x="688" y="39"/>
                </a:moveTo>
                <a:cubicBezTo>
                  <a:pt x="688" y="39"/>
                  <a:pt x="688" y="39"/>
                  <a:pt x="688" y="39"/>
                </a:cubicBezTo>
                <a:cubicBezTo>
                  <a:pt x="688" y="39"/>
                  <a:pt x="688" y="39"/>
                  <a:pt x="688" y="39"/>
                </a:cubicBezTo>
                <a:cubicBezTo>
                  <a:pt x="688" y="39"/>
                  <a:pt x="688" y="39"/>
                  <a:pt x="688" y="39"/>
                </a:cubicBezTo>
                <a:close/>
                <a:moveTo>
                  <a:pt x="688" y="46"/>
                </a:moveTo>
                <a:cubicBezTo>
                  <a:pt x="688" y="46"/>
                  <a:pt x="689" y="46"/>
                  <a:pt x="689" y="46"/>
                </a:cubicBezTo>
                <a:cubicBezTo>
                  <a:pt x="688" y="46"/>
                  <a:pt x="688" y="46"/>
                  <a:pt x="688" y="46"/>
                </a:cubicBezTo>
                <a:close/>
                <a:moveTo>
                  <a:pt x="769" y="37"/>
                </a:moveTo>
                <a:cubicBezTo>
                  <a:pt x="762" y="37"/>
                  <a:pt x="762" y="37"/>
                  <a:pt x="762" y="37"/>
                </a:cubicBezTo>
                <a:cubicBezTo>
                  <a:pt x="761" y="37"/>
                  <a:pt x="762" y="37"/>
                  <a:pt x="763" y="37"/>
                </a:cubicBezTo>
                <a:cubicBezTo>
                  <a:pt x="768" y="37"/>
                  <a:pt x="769" y="37"/>
                  <a:pt x="769" y="37"/>
                </a:cubicBezTo>
                <a:close/>
                <a:moveTo>
                  <a:pt x="923" y="41"/>
                </a:moveTo>
                <a:cubicBezTo>
                  <a:pt x="912" y="40"/>
                  <a:pt x="912" y="40"/>
                  <a:pt x="912" y="40"/>
                </a:cubicBezTo>
                <a:cubicBezTo>
                  <a:pt x="907" y="40"/>
                  <a:pt x="879" y="39"/>
                  <a:pt x="882" y="39"/>
                </a:cubicBezTo>
                <a:cubicBezTo>
                  <a:pt x="899" y="40"/>
                  <a:pt x="924" y="41"/>
                  <a:pt x="938" y="42"/>
                </a:cubicBezTo>
                <a:cubicBezTo>
                  <a:pt x="933" y="41"/>
                  <a:pt x="928" y="41"/>
                  <a:pt x="923" y="41"/>
                </a:cubicBezTo>
                <a:close/>
                <a:moveTo>
                  <a:pt x="926" y="46"/>
                </a:moveTo>
                <a:cubicBezTo>
                  <a:pt x="967" y="48"/>
                  <a:pt x="967" y="48"/>
                  <a:pt x="967" y="48"/>
                </a:cubicBezTo>
                <a:cubicBezTo>
                  <a:pt x="954" y="47"/>
                  <a:pt x="939" y="46"/>
                  <a:pt x="926" y="46"/>
                </a:cubicBezTo>
                <a:close/>
                <a:moveTo>
                  <a:pt x="683" y="48"/>
                </a:moveTo>
                <a:cubicBezTo>
                  <a:pt x="683" y="48"/>
                  <a:pt x="683" y="48"/>
                  <a:pt x="683" y="48"/>
                </a:cubicBezTo>
                <a:close/>
                <a:moveTo>
                  <a:pt x="985" y="52"/>
                </a:moveTo>
                <a:cubicBezTo>
                  <a:pt x="985" y="52"/>
                  <a:pt x="986" y="52"/>
                  <a:pt x="986" y="52"/>
                </a:cubicBezTo>
                <a:cubicBezTo>
                  <a:pt x="986" y="52"/>
                  <a:pt x="985" y="52"/>
                  <a:pt x="985" y="52"/>
                </a:cubicBezTo>
                <a:close/>
                <a:moveTo>
                  <a:pt x="687" y="40"/>
                </a:moveTo>
                <a:cubicBezTo>
                  <a:pt x="687" y="40"/>
                  <a:pt x="687" y="40"/>
                  <a:pt x="687" y="40"/>
                </a:cubicBezTo>
                <a:cubicBezTo>
                  <a:pt x="687" y="40"/>
                  <a:pt x="687" y="40"/>
                  <a:pt x="687" y="40"/>
                </a:cubicBezTo>
                <a:close/>
                <a:moveTo>
                  <a:pt x="687" y="41"/>
                </a:moveTo>
                <a:cubicBezTo>
                  <a:pt x="687" y="41"/>
                  <a:pt x="687" y="41"/>
                  <a:pt x="687" y="41"/>
                </a:cubicBezTo>
                <a:cubicBezTo>
                  <a:pt x="687" y="41"/>
                  <a:pt x="687" y="41"/>
                  <a:pt x="687" y="41"/>
                </a:cubicBezTo>
                <a:close/>
                <a:moveTo>
                  <a:pt x="689" y="38"/>
                </a:moveTo>
                <a:cubicBezTo>
                  <a:pt x="689" y="38"/>
                  <a:pt x="689" y="38"/>
                  <a:pt x="689" y="38"/>
                </a:cubicBezTo>
                <a:cubicBezTo>
                  <a:pt x="689" y="38"/>
                  <a:pt x="689" y="38"/>
                  <a:pt x="689" y="38"/>
                </a:cubicBezTo>
                <a:cubicBezTo>
                  <a:pt x="689" y="38"/>
                  <a:pt x="689" y="38"/>
                  <a:pt x="689" y="38"/>
                </a:cubicBezTo>
                <a:cubicBezTo>
                  <a:pt x="689" y="38"/>
                  <a:pt x="689" y="38"/>
                  <a:pt x="689" y="38"/>
                </a:cubicBezTo>
                <a:cubicBezTo>
                  <a:pt x="689" y="38"/>
                  <a:pt x="689" y="38"/>
                  <a:pt x="689" y="38"/>
                </a:cubicBezTo>
                <a:cubicBezTo>
                  <a:pt x="689" y="38"/>
                  <a:pt x="690" y="38"/>
                  <a:pt x="690" y="38"/>
                </a:cubicBezTo>
                <a:cubicBezTo>
                  <a:pt x="689" y="38"/>
                  <a:pt x="689" y="38"/>
                  <a:pt x="689" y="38"/>
                </a:cubicBezTo>
                <a:close/>
                <a:moveTo>
                  <a:pt x="689" y="45"/>
                </a:moveTo>
                <a:cubicBezTo>
                  <a:pt x="689" y="44"/>
                  <a:pt x="689" y="45"/>
                  <a:pt x="689" y="45"/>
                </a:cubicBezTo>
                <a:cubicBezTo>
                  <a:pt x="689" y="45"/>
                  <a:pt x="689" y="45"/>
                  <a:pt x="689" y="45"/>
                </a:cubicBezTo>
                <a:close/>
                <a:moveTo>
                  <a:pt x="688" y="39"/>
                </a:moveTo>
                <a:cubicBezTo>
                  <a:pt x="688" y="39"/>
                  <a:pt x="687" y="38"/>
                  <a:pt x="687" y="39"/>
                </a:cubicBezTo>
                <a:cubicBezTo>
                  <a:pt x="687" y="39"/>
                  <a:pt x="688" y="39"/>
                  <a:pt x="688" y="39"/>
                </a:cubicBezTo>
                <a:close/>
                <a:moveTo>
                  <a:pt x="688" y="41"/>
                </a:moveTo>
                <a:cubicBezTo>
                  <a:pt x="688" y="41"/>
                  <a:pt x="688" y="41"/>
                  <a:pt x="688" y="41"/>
                </a:cubicBezTo>
                <a:cubicBezTo>
                  <a:pt x="688" y="41"/>
                  <a:pt x="688" y="41"/>
                  <a:pt x="688" y="41"/>
                </a:cubicBezTo>
                <a:cubicBezTo>
                  <a:pt x="687" y="41"/>
                  <a:pt x="688" y="41"/>
                  <a:pt x="688" y="41"/>
                </a:cubicBezTo>
                <a:close/>
                <a:moveTo>
                  <a:pt x="699" y="40"/>
                </a:moveTo>
                <a:cubicBezTo>
                  <a:pt x="689" y="41"/>
                  <a:pt x="689" y="41"/>
                  <a:pt x="689" y="41"/>
                </a:cubicBezTo>
                <a:cubicBezTo>
                  <a:pt x="689" y="41"/>
                  <a:pt x="688" y="41"/>
                  <a:pt x="688" y="41"/>
                </a:cubicBezTo>
                <a:cubicBezTo>
                  <a:pt x="688" y="41"/>
                  <a:pt x="689" y="41"/>
                  <a:pt x="689" y="41"/>
                </a:cubicBezTo>
                <a:cubicBezTo>
                  <a:pt x="689" y="41"/>
                  <a:pt x="689" y="41"/>
                  <a:pt x="689" y="41"/>
                </a:cubicBezTo>
                <a:lnTo>
                  <a:pt x="699" y="40"/>
                </a:lnTo>
                <a:close/>
                <a:moveTo>
                  <a:pt x="688" y="41"/>
                </a:moveTo>
                <a:cubicBezTo>
                  <a:pt x="688" y="41"/>
                  <a:pt x="688" y="41"/>
                  <a:pt x="688" y="41"/>
                </a:cubicBezTo>
                <a:cubicBezTo>
                  <a:pt x="688" y="41"/>
                  <a:pt x="688" y="41"/>
                  <a:pt x="688" y="41"/>
                </a:cubicBezTo>
                <a:cubicBezTo>
                  <a:pt x="688" y="41"/>
                  <a:pt x="688" y="41"/>
                  <a:pt x="688" y="41"/>
                </a:cubicBezTo>
                <a:close/>
              </a:path>
            </a:pathLst>
          </a:custGeom>
          <a:gradFill flip="none" rotWithShape="1">
            <a:gsLst>
              <a:gs pos="0">
                <a:schemeClr val="bg1">
                  <a:lumMod val="95000"/>
                  <a:lumOff val="5000"/>
                </a:schemeClr>
              </a:gs>
              <a:gs pos="46000">
                <a:srgbClr val="FFFF00">
                  <a:lumMod val="81000"/>
                  <a:lumOff val="19000"/>
                </a:srgbClr>
              </a:gs>
              <a:gs pos="100000">
                <a:schemeClr val="bg1">
                  <a:lumMod val="75000"/>
                  <a:lumOff val="25000"/>
                </a:schemeClr>
              </a:gs>
            </a:gsLst>
            <a:path path="circle">
              <a:fillToRect l="50000" t="130000" r="50000" b="-30000"/>
            </a:path>
            <a:tileRect/>
          </a:gradFill>
          <a:ln>
            <a:noFill/>
          </a:ln>
          <a:effectLst>
            <a:outerShdw blurRad="508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3" name="TextBox 2"/>
          <p:cNvSpPr txBox="1"/>
          <p:nvPr/>
        </p:nvSpPr>
        <p:spPr>
          <a:xfrm>
            <a:off x="533400" y="1896036"/>
            <a:ext cx="8229600" cy="2677656"/>
          </a:xfrm>
          <a:prstGeom prst="rect">
            <a:avLst/>
          </a:prstGeom>
          <a:noFill/>
        </p:spPr>
        <p:txBody>
          <a:bodyPr wrap="square" rtlCol="0">
            <a:spAutoFit/>
          </a:bodyPr>
          <a:lstStyle/>
          <a:p>
            <a:r>
              <a:rPr lang="en-US" sz="2400" dirty="0" smtClean="0"/>
              <a:t>The “</a:t>
            </a:r>
            <a:r>
              <a:rPr lang="en-US" sz="2400" b="1" dirty="0">
                <a:latin typeface="Calibri" panose="020F0502020204030204" pitchFamily="34" charset="0"/>
                <a:ea typeface="Calibri" panose="020F0502020204030204" pitchFamily="34" charset="0"/>
                <a:cs typeface="Arial" panose="020B0604020202020204" pitchFamily="34" charset="0"/>
              </a:rPr>
              <a:t>On  and off-line Detector &amp; Trigger </a:t>
            </a:r>
            <a:r>
              <a:rPr lang="en-US" sz="2400" b="1" dirty="0" smtClean="0">
                <a:latin typeface="Calibri" panose="020F0502020204030204" pitchFamily="34" charset="0"/>
                <a:ea typeface="Calibri" panose="020F0502020204030204" pitchFamily="34" charset="0"/>
                <a:cs typeface="Arial" panose="020B0604020202020204" pitchFamily="34" charset="0"/>
              </a:rPr>
              <a:t>Monitoring” </a:t>
            </a:r>
            <a:r>
              <a:rPr lang="en-US" sz="2400" dirty="0"/>
              <a:t>team </a:t>
            </a:r>
            <a:r>
              <a:rPr lang="en-US" sz="2400" dirty="0" smtClean="0"/>
              <a:t>will</a:t>
            </a:r>
          </a:p>
          <a:p>
            <a:r>
              <a:rPr lang="en-US" sz="2400" dirty="0" smtClean="0"/>
              <a:t>Analyze the trigger performance and try to increase the trigger efficiency and purity. As our understanding deepens on-line monitoring will be implemented in order to identify and fix performance issues asap.</a:t>
            </a:r>
          </a:p>
          <a:p>
            <a:r>
              <a:rPr lang="en-US" sz="2400" dirty="0" smtClean="0"/>
              <a:t>The ML team will use the infrastructure set by the monitoring team to further improve the performance of ATLAS.</a:t>
            </a:r>
            <a:endParaRPr lang="en-US" sz="2400" dirty="0"/>
          </a:p>
        </p:txBody>
      </p:sp>
    </p:spTree>
    <p:extLst>
      <p:ext uri="{BB962C8B-B14F-4D97-AF65-F5344CB8AC3E}">
        <p14:creationId xmlns:p14="http://schemas.microsoft.com/office/powerpoint/2010/main" val="11396924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533400"/>
            <a:ext cx="8229600" cy="584775"/>
          </a:xfrm>
          <a:prstGeom prst="rect">
            <a:avLst/>
          </a:prstGeom>
        </p:spPr>
        <p:txBody>
          <a:bodyPr wrap="square">
            <a:spAutoFit/>
          </a:bodyPr>
          <a:lstStyle/>
          <a:p>
            <a:r>
              <a:rPr lang="en-US" sz="3200" b="1" dirty="0" smtClean="0">
                <a:latin typeface="Calibri" panose="020F0502020204030204" pitchFamily="34" charset="0"/>
                <a:ea typeface="Calibri" panose="020F0502020204030204" pitchFamily="34" charset="0"/>
                <a:cs typeface="Arial" panose="020B0604020202020204" pitchFamily="34" charset="0"/>
              </a:rPr>
              <a:t>On  </a:t>
            </a:r>
            <a:r>
              <a:rPr lang="en-US" sz="3200" b="1" dirty="0">
                <a:latin typeface="Calibri" panose="020F0502020204030204" pitchFamily="34" charset="0"/>
                <a:ea typeface="Calibri" panose="020F0502020204030204" pitchFamily="34" charset="0"/>
                <a:cs typeface="Arial" panose="020B0604020202020204" pitchFamily="34" charset="0"/>
              </a:rPr>
              <a:t>and off-line </a:t>
            </a:r>
            <a:r>
              <a:rPr lang="en-US" sz="3200" b="1" dirty="0" smtClean="0">
                <a:latin typeface="Calibri" panose="020F0502020204030204" pitchFamily="34" charset="0"/>
                <a:ea typeface="Calibri" panose="020F0502020204030204" pitchFamily="34" charset="0"/>
                <a:cs typeface="Arial" panose="020B0604020202020204" pitchFamily="34" charset="0"/>
              </a:rPr>
              <a:t>Detector &amp; </a:t>
            </a:r>
            <a:r>
              <a:rPr lang="en-US" sz="3200" b="1" dirty="0">
                <a:latin typeface="Calibri" panose="020F0502020204030204" pitchFamily="34" charset="0"/>
                <a:ea typeface="Calibri" panose="020F0502020204030204" pitchFamily="34" charset="0"/>
                <a:cs typeface="Arial" panose="020B0604020202020204" pitchFamily="34" charset="0"/>
              </a:rPr>
              <a:t>T</a:t>
            </a:r>
            <a:r>
              <a:rPr lang="en-US" sz="3200" b="1" dirty="0" smtClean="0">
                <a:latin typeface="Calibri" panose="020F0502020204030204" pitchFamily="34" charset="0"/>
                <a:ea typeface="Calibri" panose="020F0502020204030204" pitchFamily="34" charset="0"/>
                <a:cs typeface="Arial" panose="020B0604020202020204" pitchFamily="34" charset="0"/>
              </a:rPr>
              <a:t>rigger Monitoring</a:t>
            </a:r>
            <a:endParaRPr lang="en-US" sz="3200" dirty="0">
              <a:latin typeface="Calibri" panose="020F0502020204030204" pitchFamily="34" charset="0"/>
              <a:ea typeface="Calibri" panose="020F0502020204030204" pitchFamily="34" charset="0"/>
              <a:cs typeface="Arial" panose="020B0604020202020204" pitchFamily="34" charset="0"/>
            </a:endParaRPr>
          </a:p>
        </p:txBody>
      </p:sp>
      <p:sp>
        <p:nvSpPr>
          <p:cNvPr id="6" name="Rounded Rectangle 5"/>
          <p:cNvSpPr/>
          <p:nvPr/>
        </p:nvSpPr>
        <p:spPr>
          <a:xfrm>
            <a:off x="76200" y="76200"/>
            <a:ext cx="8991600" cy="6705600"/>
          </a:xfrm>
          <a:prstGeom prst="round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502"/>
          <p:cNvSpPr>
            <a:spLocks noEditPoints="1"/>
          </p:cNvSpPr>
          <p:nvPr/>
        </p:nvSpPr>
        <p:spPr bwMode="auto">
          <a:xfrm flipH="1">
            <a:off x="152397" y="228600"/>
            <a:ext cx="8915402" cy="1143000"/>
          </a:xfrm>
          <a:custGeom>
            <a:avLst/>
            <a:gdLst>
              <a:gd name="T0" fmla="*/ 685 w 1319"/>
              <a:gd name="T1" fmla="*/ 39 h 237"/>
              <a:gd name="T2" fmla="*/ 684 w 1319"/>
              <a:gd name="T3" fmla="*/ 48 h 237"/>
              <a:gd name="T4" fmla="*/ 686 w 1319"/>
              <a:gd name="T5" fmla="*/ 40 h 237"/>
              <a:gd name="T6" fmla="*/ 689 w 1319"/>
              <a:gd name="T7" fmla="*/ 38 h 237"/>
              <a:gd name="T8" fmla="*/ 1030 w 1319"/>
              <a:gd name="T9" fmla="*/ 43 h 237"/>
              <a:gd name="T10" fmla="*/ 1319 w 1319"/>
              <a:gd name="T11" fmla="*/ 126 h 237"/>
              <a:gd name="T12" fmla="*/ 1278 w 1319"/>
              <a:gd name="T13" fmla="*/ 85 h 237"/>
              <a:gd name="T14" fmla="*/ 1098 w 1319"/>
              <a:gd name="T15" fmla="*/ 53 h 237"/>
              <a:gd name="T16" fmla="*/ 927 w 1319"/>
              <a:gd name="T17" fmla="*/ 38 h 237"/>
              <a:gd name="T18" fmla="*/ 835 w 1319"/>
              <a:gd name="T19" fmla="*/ 36 h 237"/>
              <a:gd name="T20" fmla="*/ 809 w 1319"/>
              <a:gd name="T21" fmla="*/ 36 h 237"/>
              <a:gd name="T22" fmla="*/ 927 w 1319"/>
              <a:gd name="T23" fmla="*/ 39 h 237"/>
              <a:gd name="T24" fmla="*/ 906 w 1319"/>
              <a:gd name="T25" fmla="*/ 40 h 237"/>
              <a:gd name="T26" fmla="*/ 954 w 1319"/>
              <a:gd name="T27" fmla="*/ 43 h 237"/>
              <a:gd name="T28" fmla="*/ 718 w 1319"/>
              <a:gd name="T29" fmla="*/ 40 h 237"/>
              <a:gd name="T30" fmla="*/ 1084 w 1319"/>
              <a:gd name="T31" fmla="*/ 57 h 237"/>
              <a:gd name="T32" fmla="*/ 954 w 1319"/>
              <a:gd name="T33" fmla="*/ 48 h 237"/>
              <a:gd name="T34" fmla="*/ 688 w 1319"/>
              <a:gd name="T35" fmla="*/ 45 h 237"/>
              <a:gd name="T36" fmla="*/ 692 w 1319"/>
              <a:gd name="T37" fmla="*/ 45 h 237"/>
              <a:gd name="T38" fmla="*/ 941 w 1319"/>
              <a:gd name="T39" fmla="*/ 49 h 237"/>
              <a:gd name="T40" fmla="*/ 1142 w 1319"/>
              <a:gd name="T41" fmla="*/ 69 h 237"/>
              <a:gd name="T42" fmla="*/ 1291 w 1319"/>
              <a:gd name="T43" fmla="*/ 105 h 237"/>
              <a:gd name="T44" fmla="*/ 1300 w 1319"/>
              <a:gd name="T45" fmla="*/ 134 h 237"/>
              <a:gd name="T46" fmla="*/ 1171 w 1319"/>
              <a:gd name="T47" fmla="*/ 185 h 237"/>
              <a:gd name="T48" fmla="*/ 765 w 1319"/>
              <a:gd name="T49" fmla="*/ 221 h 237"/>
              <a:gd name="T50" fmla="*/ 244 w 1319"/>
              <a:gd name="T51" fmla="*/ 206 h 237"/>
              <a:gd name="T52" fmla="*/ 14 w 1319"/>
              <a:gd name="T53" fmla="*/ 149 h 237"/>
              <a:gd name="T54" fmla="*/ 350 w 1319"/>
              <a:gd name="T55" fmla="*/ 42 h 237"/>
              <a:gd name="T56" fmla="*/ 774 w 1319"/>
              <a:gd name="T57" fmla="*/ 16 h 237"/>
              <a:gd name="T58" fmla="*/ 1123 w 1319"/>
              <a:gd name="T59" fmla="*/ 36 h 237"/>
              <a:gd name="T60" fmla="*/ 1130 w 1319"/>
              <a:gd name="T61" fmla="*/ 38 h 237"/>
              <a:gd name="T62" fmla="*/ 1137 w 1319"/>
              <a:gd name="T63" fmla="*/ 38 h 237"/>
              <a:gd name="T64" fmla="*/ 1144 w 1319"/>
              <a:gd name="T65" fmla="*/ 33 h 237"/>
              <a:gd name="T66" fmla="*/ 1143 w 1319"/>
              <a:gd name="T67" fmla="*/ 25 h 237"/>
              <a:gd name="T68" fmla="*/ 1137 w 1319"/>
              <a:gd name="T69" fmla="*/ 20 h 237"/>
              <a:gd name="T70" fmla="*/ 1131 w 1319"/>
              <a:gd name="T71" fmla="*/ 19 h 237"/>
              <a:gd name="T72" fmla="*/ 1122 w 1319"/>
              <a:gd name="T73" fmla="*/ 19 h 237"/>
              <a:gd name="T74" fmla="*/ 920 w 1319"/>
              <a:gd name="T75" fmla="*/ 2 h 237"/>
              <a:gd name="T76" fmla="*/ 750 w 1319"/>
              <a:gd name="T77" fmla="*/ 1 h 237"/>
              <a:gd name="T78" fmla="*/ 385 w 1319"/>
              <a:gd name="T79" fmla="*/ 23 h 237"/>
              <a:gd name="T80" fmla="*/ 65 w 1319"/>
              <a:gd name="T81" fmla="*/ 94 h 237"/>
              <a:gd name="T82" fmla="*/ 7 w 1319"/>
              <a:gd name="T83" fmla="*/ 168 h 237"/>
              <a:gd name="T84" fmla="*/ 158 w 1319"/>
              <a:gd name="T85" fmla="*/ 212 h 237"/>
              <a:gd name="T86" fmla="*/ 992 w 1319"/>
              <a:gd name="T87" fmla="*/ 223 h 237"/>
              <a:gd name="T88" fmla="*/ 1284 w 1319"/>
              <a:gd name="T89" fmla="*/ 161 h 237"/>
              <a:gd name="T90" fmla="*/ 1319 w 1319"/>
              <a:gd name="T91" fmla="*/ 126 h 237"/>
              <a:gd name="T92" fmla="*/ 985 w 1319"/>
              <a:gd name="T93" fmla="*/ 52 h 237"/>
              <a:gd name="T94" fmla="*/ 688 w 1319"/>
              <a:gd name="T95" fmla="*/ 44 h 237"/>
              <a:gd name="T96" fmla="*/ 1041 w 1319"/>
              <a:gd name="T97" fmla="*/ 46 h 237"/>
              <a:gd name="T98" fmla="*/ 688 w 1319"/>
              <a:gd name="T99" fmla="*/ 45 h 237"/>
              <a:gd name="T100" fmla="*/ 1270 w 1319"/>
              <a:gd name="T101" fmla="*/ 96 h 237"/>
              <a:gd name="T102" fmla="*/ 688 w 1319"/>
              <a:gd name="T103" fmla="*/ 46 h 237"/>
              <a:gd name="T104" fmla="*/ 769 w 1319"/>
              <a:gd name="T105" fmla="*/ 37 h 237"/>
              <a:gd name="T106" fmla="*/ 926 w 1319"/>
              <a:gd name="T107" fmla="*/ 46 h 237"/>
              <a:gd name="T108" fmla="*/ 986 w 1319"/>
              <a:gd name="T109" fmla="*/ 52 h 237"/>
              <a:gd name="T110" fmla="*/ 687 w 1319"/>
              <a:gd name="T111" fmla="*/ 41 h 237"/>
              <a:gd name="T112" fmla="*/ 689 w 1319"/>
              <a:gd name="T113" fmla="*/ 38 h 237"/>
              <a:gd name="T114" fmla="*/ 689 w 1319"/>
              <a:gd name="T115" fmla="*/ 45 h 237"/>
              <a:gd name="T116" fmla="*/ 688 w 1319"/>
              <a:gd name="T117" fmla="*/ 41 h 237"/>
              <a:gd name="T118" fmla="*/ 689 w 1319"/>
              <a:gd name="T119" fmla="*/ 41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19" h="237">
                <a:moveTo>
                  <a:pt x="686" y="40"/>
                </a:moveTo>
                <a:cubicBezTo>
                  <a:pt x="686" y="40"/>
                  <a:pt x="686" y="40"/>
                  <a:pt x="686" y="40"/>
                </a:cubicBezTo>
                <a:cubicBezTo>
                  <a:pt x="686" y="40"/>
                  <a:pt x="685" y="40"/>
                  <a:pt x="684" y="40"/>
                </a:cubicBezTo>
                <a:cubicBezTo>
                  <a:pt x="684" y="40"/>
                  <a:pt x="684" y="40"/>
                  <a:pt x="684" y="40"/>
                </a:cubicBezTo>
                <a:cubicBezTo>
                  <a:pt x="684" y="40"/>
                  <a:pt x="684" y="40"/>
                  <a:pt x="683" y="40"/>
                </a:cubicBezTo>
                <a:cubicBezTo>
                  <a:pt x="684" y="39"/>
                  <a:pt x="685" y="40"/>
                  <a:pt x="685" y="39"/>
                </a:cubicBezTo>
                <a:cubicBezTo>
                  <a:pt x="685" y="39"/>
                  <a:pt x="685" y="39"/>
                  <a:pt x="685" y="39"/>
                </a:cubicBezTo>
                <a:cubicBezTo>
                  <a:pt x="686" y="39"/>
                  <a:pt x="687" y="39"/>
                  <a:pt x="688" y="39"/>
                </a:cubicBezTo>
                <a:cubicBezTo>
                  <a:pt x="687" y="40"/>
                  <a:pt x="686" y="39"/>
                  <a:pt x="686" y="40"/>
                </a:cubicBezTo>
                <a:close/>
                <a:moveTo>
                  <a:pt x="684" y="48"/>
                </a:moveTo>
                <a:cubicBezTo>
                  <a:pt x="685" y="48"/>
                  <a:pt x="685" y="48"/>
                  <a:pt x="685" y="48"/>
                </a:cubicBezTo>
                <a:cubicBezTo>
                  <a:pt x="685" y="48"/>
                  <a:pt x="684" y="48"/>
                  <a:pt x="684" y="48"/>
                </a:cubicBezTo>
                <a:close/>
                <a:moveTo>
                  <a:pt x="685" y="46"/>
                </a:moveTo>
                <a:cubicBezTo>
                  <a:pt x="685" y="46"/>
                  <a:pt x="685" y="46"/>
                  <a:pt x="685" y="46"/>
                </a:cubicBezTo>
                <a:cubicBezTo>
                  <a:pt x="685" y="46"/>
                  <a:pt x="685" y="46"/>
                  <a:pt x="685" y="46"/>
                </a:cubicBezTo>
                <a:close/>
                <a:moveTo>
                  <a:pt x="686" y="40"/>
                </a:moveTo>
                <a:cubicBezTo>
                  <a:pt x="686" y="40"/>
                  <a:pt x="687" y="40"/>
                  <a:pt x="687" y="40"/>
                </a:cubicBezTo>
                <a:cubicBezTo>
                  <a:pt x="686" y="40"/>
                  <a:pt x="686" y="40"/>
                  <a:pt x="686" y="40"/>
                </a:cubicBezTo>
                <a:cubicBezTo>
                  <a:pt x="686" y="40"/>
                  <a:pt x="686" y="40"/>
                  <a:pt x="686" y="40"/>
                </a:cubicBezTo>
                <a:close/>
                <a:moveTo>
                  <a:pt x="686" y="43"/>
                </a:moveTo>
                <a:cubicBezTo>
                  <a:pt x="686" y="44"/>
                  <a:pt x="686" y="43"/>
                  <a:pt x="686" y="43"/>
                </a:cubicBezTo>
                <a:close/>
                <a:moveTo>
                  <a:pt x="689" y="38"/>
                </a:moveTo>
                <a:cubicBezTo>
                  <a:pt x="688" y="38"/>
                  <a:pt x="688" y="38"/>
                  <a:pt x="688" y="39"/>
                </a:cubicBezTo>
                <a:cubicBezTo>
                  <a:pt x="688" y="39"/>
                  <a:pt x="689" y="39"/>
                  <a:pt x="689" y="38"/>
                </a:cubicBezTo>
                <a:close/>
                <a:moveTo>
                  <a:pt x="685" y="46"/>
                </a:moveTo>
                <a:cubicBezTo>
                  <a:pt x="685" y="46"/>
                  <a:pt x="685" y="46"/>
                  <a:pt x="685" y="46"/>
                </a:cubicBezTo>
                <a:close/>
                <a:moveTo>
                  <a:pt x="685" y="45"/>
                </a:moveTo>
                <a:cubicBezTo>
                  <a:pt x="685" y="45"/>
                  <a:pt x="685" y="45"/>
                  <a:pt x="685" y="45"/>
                </a:cubicBezTo>
                <a:cubicBezTo>
                  <a:pt x="685" y="45"/>
                  <a:pt x="685" y="45"/>
                  <a:pt x="685" y="45"/>
                </a:cubicBezTo>
                <a:close/>
                <a:moveTo>
                  <a:pt x="1030" y="43"/>
                </a:moveTo>
                <a:cubicBezTo>
                  <a:pt x="1023" y="42"/>
                  <a:pt x="1012" y="41"/>
                  <a:pt x="1009" y="41"/>
                </a:cubicBezTo>
                <a:cubicBezTo>
                  <a:pt x="1019" y="42"/>
                  <a:pt x="1026" y="43"/>
                  <a:pt x="1030" y="43"/>
                </a:cubicBezTo>
                <a:close/>
                <a:moveTo>
                  <a:pt x="1122" y="54"/>
                </a:moveTo>
                <a:cubicBezTo>
                  <a:pt x="1109" y="53"/>
                  <a:pt x="1109" y="53"/>
                  <a:pt x="1109" y="53"/>
                </a:cubicBezTo>
                <a:cubicBezTo>
                  <a:pt x="1108" y="53"/>
                  <a:pt x="1118" y="54"/>
                  <a:pt x="1122" y="54"/>
                </a:cubicBezTo>
                <a:close/>
                <a:moveTo>
                  <a:pt x="1319" y="126"/>
                </a:moveTo>
                <a:cubicBezTo>
                  <a:pt x="1319" y="125"/>
                  <a:pt x="1319" y="125"/>
                  <a:pt x="1319" y="125"/>
                </a:cubicBezTo>
                <a:cubicBezTo>
                  <a:pt x="1319" y="124"/>
                  <a:pt x="1319" y="124"/>
                  <a:pt x="1319" y="124"/>
                </a:cubicBezTo>
                <a:cubicBezTo>
                  <a:pt x="1319" y="118"/>
                  <a:pt x="1316" y="112"/>
                  <a:pt x="1313" y="108"/>
                </a:cubicBezTo>
                <a:cubicBezTo>
                  <a:pt x="1309" y="103"/>
                  <a:pt x="1305" y="100"/>
                  <a:pt x="1301" y="97"/>
                </a:cubicBezTo>
                <a:cubicBezTo>
                  <a:pt x="1293" y="91"/>
                  <a:pt x="1285" y="88"/>
                  <a:pt x="1279" y="86"/>
                </a:cubicBezTo>
                <a:cubicBezTo>
                  <a:pt x="1280" y="86"/>
                  <a:pt x="1280" y="86"/>
                  <a:pt x="1278" y="85"/>
                </a:cubicBezTo>
                <a:cubicBezTo>
                  <a:pt x="1272" y="83"/>
                  <a:pt x="1269" y="82"/>
                  <a:pt x="1262" y="80"/>
                </a:cubicBezTo>
                <a:cubicBezTo>
                  <a:pt x="1239" y="73"/>
                  <a:pt x="1219" y="70"/>
                  <a:pt x="1199" y="67"/>
                </a:cubicBezTo>
                <a:cubicBezTo>
                  <a:pt x="1180" y="64"/>
                  <a:pt x="1162" y="61"/>
                  <a:pt x="1142" y="58"/>
                </a:cubicBezTo>
                <a:cubicBezTo>
                  <a:pt x="1137" y="58"/>
                  <a:pt x="1123" y="55"/>
                  <a:pt x="1119" y="55"/>
                </a:cubicBezTo>
                <a:cubicBezTo>
                  <a:pt x="1126" y="56"/>
                  <a:pt x="1135" y="57"/>
                  <a:pt x="1134" y="57"/>
                </a:cubicBezTo>
                <a:cubicBezTo>
                  <a:pt x="1122" y="56"/>
                  <a:pt x="1106" y="54"/>
                  <a:pt x="1098" y="53"/>
                </a:cubicBezTo>
                <a:cubicBezTo>
                  <a:pt x="1083" y="51"/>
                  <a:pt x="1076" y="50"/>
                  <a:pt x="1062" y="49"/>
                </a:cubicBezTo>
                <a:cubicBezTo>
                  <a:pt x="1059" y="48"/>
                  <a:pt x="1065" y="49"/>
                  <a:pt x="1058" y="48"/>
                </a:cubicBezTo>
                <a:cubicBezTo>
                  <a:pt x="1037" y="46"/>
                  <a:pt x="1027" y="45"/>
                  <a:pt x="1008" y="43"/>
                </a:cubicBezTo>
                <a:cubicBezTo>
                  <a:pt x="1003" y="43"/>
                  <a:pt x="980" y="41"/>
                  <a:pt x="974" y="41"/>
                </a:cubicBezTo>
                <a:cubicBezTo>
                  <a:pt x="968" y="40"/>
                  <a:pt x="980" y="41"/>
                  <a:pt x="975" y="41"/>
                </a:cubicBezTo>
                <a:cubicBezTo>
                  <a:pt x="927" y="38"/>
                  <a:pt x="927" y="38"/>
                  <a:pt x="927" y="38"/>
                </a:cubicBezTo>
                <a:cubicBezTo>
                  <a:pt x="923" y="38"/>
                  <a:pt x="920" y="38"/>
                  <a:pt x="914" y="38"/>
                </a:cubicBezTo>
                <a:cubicBezTo>
                  <a:pt x="909" y="37"/>
                  <a:pt x="915" y="37"/>
                  <a:pt x="908" y="37"/>
                </a:cubicBezTo>
                <a:cubicBezTo>
                  <a:pt x="902" y="37"/>
                  <a:pt x="913" y="38"/>
                  <a:pt x="912" y="38"/>
                </a:cubicBezTo>
                <a:cubicBezTo>
                  <a:pt x="903" y="37"/>
                  <a:pt x="905" y="38"/>
                  <a:pt x="900" y="38"/>
                </a:cubicBezTo>
                <a:cubicBezTo>
                  <a:pt x="888" y="37"/>
                  <a:pt x="880" y="37"/>
                  <a:pt x="869" y="37"/>
                </a:cubicBezTo>
                <a:cubicBezTo>
                  <a:pt x="835" y="36"/>
                  <a:pt x="835" y="36"/>
                  <a:pt x="835" y="36"/>
                </a:cubicBezTo>
                <a:cubicBezTo>
                  <a:pt x="811" y="36"/>
                  <a:pt x="811" y="36"/>
                  <a:pt x="811" y="36"/>
                </a:cubicBezTo>
                <a:cubicBezTo>
                  <a:pt x="786" y="36"/>
                  <a:pt x="786" y="36"/>
                  <a:pt x="786" y="36"/>
                </a:cubicBezTo>
                <a:cubicBezTo>
                  <a:pt x="781" y="36"/>
                  <a:pt x="790" y="36"/>
                  <a:pt x="782" y="36"/>
                </a:cubicBezTo>
                <a:cubicBezTo>
                  <a:pt x="749" y="36"/>
                  <a:pt x="716" y="37"/>
                  <a:pt x="692" y="38"/>
                </a:cubicBezTo>
                <a:cubicBezTo>
                  <a:pt x="729" y="36"/>
                  <a:pt x="757" y="36"/>
                  <a:pt x="790" y="36"/>
                </a:cubicBezTo>
                <a:cubicBezTo>
                  <a:pt x="795" y="36"/>
                  <a:pt x="804" y="36"/>
                  <a:pt x="809" y="36"/>
                </a:cubicBezTo>
                <a:cubicBezTo>
                  <a:pt x="811" y="36"/>
                  <a:pt x="804" y="36"/>
                  <a:pt x="811" y="36"/>
                </a:cubicBezTo>
                <a:cubicBezTo>
                  <a:pt x="818" y="36"/>
                  <a:pt x="818" y="36"/>
                  <a:pt x="818" y="36"/>
                </a:cubicBezTo>
                <a:cubicBezTo>
                  <a:pt x="814" y="36"/>
                  <a:pt x="821" y="36"/>
                  <a:pt x="823" y="37"/>
                </a:cubicBezTo>
                <a:cubicBezTo>
                  <a:pt x="851" y="37"/>
                  <a:pt x="873" y="37"/>
                  <a:pt x="898" y="38"/>
                </a:cubicBezTo>
                <a:cubicBezTo>
                  <a:pt x="902" y="38"/>
                  <a:pt x="894" y="38"/>
                  <a:pt x="900" y="38"/>
                </a:cubicBezTo>
                <a:cubicBezTo>
                  <a:pt x="927" y="39"/>
                  <a:pt x="927" y="39"/>
                  <a:pt x="927" y="39"/>
                </a:cubicBezTo>
                <a:cubicBezTo>
                  <a:pt x="930" y="40"/>
                  <a:pt x="937" y="40"/>
                  <a:pt x="933" y="40"/>
                </a:cubicBezTo>
                <a:cubicBezTo>
                  <a:pt x="901" y="38"/>
                  <a:pt x="856" y="37"/>
                  <a:pt x="817" y="37"/>
                </a:cubicBezTo>
                <a:cubicBezTo>
                  <a:pt x="806" y="37"/>
                  <a:pt x="793" y="37"/>
                  <a:pt x="787" y="37"/>
                </a:cubicBezTo>
                <a:cubicBezTo>
                  <a:pt x="804" y="37"/>
                  <a:pt x="818" y="37"/>
                  <a:pt x="833" y="38"/>
                </a:cubicBezTo>
                <a:cubicBezTo>
                  <a:pt x="853" y="38"/>
                  <a:pt x="874" y="38"/>
                  <a:pt x="893" y="39"/>
                </a:cubicBezTo>
                <a:cubicBezTo>
                  <a:pt x="906" y="40"/>
                  <a:pt x="906" y="40"/>
                  <a:pt x="906" y="40"/>
                </a:cubicBezTo>
                <a:cubicBezTo>
                  <a:pt x="920" y="40"/>
                  <a:pt x="920" y="40"/>
                  <a:pt x="920" y="40"/>
                </a:cubicBezTo>
                <a:cubicBezTo>
                  <a:pt x="929" y="41"/>
                  <a:pt x="929" y="41"/>
                  <a:pt x="929" y="41"/>
                </a:cubicBezTo>
                <a:cubicBezTo>
                  <a:pt x="937" y="41"/>
                  <a:pt x="944" y="41"/>
                  <a:pt x="953" y="42"/>
                </a:cubicBezTo>
                <a:cubicBezTo>
                  <a:pt x="968" y="43"/>
                  <a:pt x="983" y="44"/>
                  <a:pt x="999" y="46"/>
                </a:cubicBezTo>
                <a:cubicBezTo>
                  <a:pt x="1002" y="46"/>
                  <a:pt x="1001" y="46"/>
                  <a:pt x="997" y="46"/>
                </a:cubicBezTo>
                <a:cubicBezTo>
                  <a:pt x="977" y="44"/>
                  <a:pt x="974" y="44"/>
                  <a:pt x="954" y="43"/>
                </a:cubicBezTo>
                <a:cubicBezTo>
                  <a:pt x="956" y="43"/>
                  <a:pt x="958" y="43"/>
                  <a:pt x="957" y="43"/>
                </a:cubicBezTo>
                <a:cubicBezTo>
                  <a:pt x="951" y="43"/>
                  <a:pt x="949" y="42"/>
                  <a:pt x="945" y="42"/>
                </a:cubicBezTo>
                <a:cubicBezTo>
                  <a:pt x="960" y="43"/>
                  <a:pt x="958" y="43"/>
                  <a:pt x="953" y="43"/>
                </a:cubicBezTo>
                <a:cubicBezTo>
                  <a:pt x="916" y="41"/>
                  <a:pt x="870" y="39"/>
                  <a:pt x="840" y="39"/>
                </a:cubicBezTo>
                <a:cubicBezTo>
                  <a:pt x="836" y="39"/>
                  <a:pt x="834" y="39"/>
                  <a:pt x="829" y="39"/>
                </a:cubicBezTo>
                <a:cubicBezTo>
                  <a:pt x="794" y="38"/>
                  <a:pt x="755" y="38"/>
                  <a:pt x="718" y="40"/>
                </a:cubicBezTo>
                <a:cubicBezTo>
                  <a:pt x="761" y="39"/>
                  <a:pt x="805" y="38"/>
                  <a:pt x="854" y="39"/>
                </a:cubicBezTo>
                <a:cubicBezTo>
                  <a:pt x="856" y="39"/>
                  <a:pt x="854" y="39"/>
                  <a:pt x="859" y="40"/>
                </a:cubicBezTo>
                <a:cubicBezTo>
                  <a:pt x="880" y="40"/>
                  <a:pt x="904" y="41"/>
                  <a:pt x="920" y="42"/>
                </a:cubicBezTo>
                <a:cubicBezTo>
                  <a:pt x="941" y="44"/>
                  <a:pt x="941" y="44"/>
                  <a:pt x="941" y="44"/>
                </a:cubicBezTo>
                <a:cubicBezTo>
                  <a:pt x="993" y="47"/>
                  <a:pt x="1030" y="51"/>
                  <a:pt x="1079" y="57"/>
                </a:cubicBezTo>
                <a:cubicBezTo>
                  <a:pt x="1079" y="57"/>
                  <a:pt x="1082" y="57"/>
                  <a:pt x="1084" y="57"/>
                </a:cubicBezTo>
                <a:cubicBezTo>
                  <a:pt x="1073" y="57"/>
                  <a:pt x="1073" y="57"/>
                  <a:pt x="1073" y="57"/>
                </a:cubicBezTo>
                <a:cubicBezTo>
                  <a:pt x="1049" y="54"/>
                  <a:pt x="1049" y="54"/>
                  <a:pt x="1049" y="54"/>
                </a:cubicBezTo>
                <a:cubicBezTo>
                  <a:pt x="1008" y="50"/>
                  <a:pt x="950" y="45"/>
                  <a:pt x="898" y="43"/>
                </a:cubicBezTo>
                <a:cubicBezTo>
                  <a:pt x="892" y="43"/>
                  <a:pt x="897" y="43"/>
                  <a:pt x="901" y="44"/>
                </a:cubicBezTo>
                <a:cubicBezTo>
                  <a:pt x="926" y="45"/>
                  <a:pt x="948" y="46"/>
                  <a:pt x="975" y="48"/>
                </a:cubicBezTo>
                <a:cubicBezTo>
                  <a:pt x="984" y="50"/>
                  <a:pt x="974" y="49"/>
                  <a:pt x="954" y="48"/>
                </a:cubicBezTo>
                <a:cubicBezTo>
                  <a:pt x="937" y="47"/>
                  <a:pt x="914" y="45"/>
                  <a:pt x="893" y="45"/>
                </a:cubicBezTo>
                <a:cubicBezTo>
                  <a:pt x="871" y="44"/>
                  <a:pt x="851" y="43"/>
                  <a:pt x="841" y="43"/>
                </a:cubicBezTo>
                <a:cubicBezTo>
                  <a:pt x="791" y="42"/>
                  <a:pt x="742" y="43"/>
                  <a:pt x="693" y="45"/>
                </a:cubicBezTo>
                <a:cubicBezTo>
                  <a:pt x="689" y="45"/>
                  <a:pt x="689" y="45"/>
                  <a:pt x="689" y="45"/>
                </a:cubicBezTo>
                <a:cubicBezTo>
                  <a:pt x="689" y="45"/>
                  <a:pt x="689" y="45"/>
                  <a:pt x="689" y="45"/>
                </a:cubicBezTo>
                <a:cubicBezTo>
                  <a:pt x="688" y="45"/>
                  <a:pt x="688" y="45"/>
                  <a:pt x="688" y="45"/>
                </a:cubicBezTo>
                <a:cubicBezTo>
                  <a:pt x="686" y="45"/>
                  <a:pt x="686" y="45"/>
                  <a:pt x="686" y="45"/>
                </a:cubicBezTo>
                <a:cubicBezTo>
                  <a:pt x="686" y="45"/>
                  <a:pt x="687" y="45"/>
                  <a:pt x="688" y="45"/>
                </a:cubicBezTo>
                <a:cubicBezTo>
                  <a:pt x="689" y="45"/>
                  <a:pt x="689" y="45"/>
                  <a:pt x="689" y="45"/>
                </a:cubicBezTo>
                <a:cubicBezTo>
                  <a:pt x="689" y="45"/>
                  <a:pt x="689" y="45"/>
                  <a:pt x="689" y="45"/>
                </a:cubicBezTo>
                <a:cubicBezTo>
                  <a:pt x="689" y="45"/>
                  <a:pt x="689" y="45"/>
                  <a:pt x="689" y="45"/>
                </a:cubicBezTo>
                <a:cubicBezTo>
                  <a:pt x="692" y="45"/>
                  <a:pt x="692" y="45"/>
                  <a:pt x="692" y="45"/>
                </a:cubicBezTo>
                <a:cubicBezTo>
                  <a:pt x="701" y="45"/>
                  <a:pt x="701" y="45"/>
                  <a:pt x="701" y="45"/>
                </a:cubicBezTo>
                <a:cubicBezTo>
                  <a:pt x="701" y="45"/>
                  <a:pt x="703" y="44"/>
                  <a:pt x="707" y="44"/>
                </a:cubicBezTo>
                <a:cubicBezTo>
                  <a:pt x="756" y="43"/>
                  <a:pt x="811" y="43"/>
                  <a:pt x="855" y="43"/>
                </a:cubicBezTo>
                <a:cubicBezTo>
                  <a:pt x="873" y="44"/>
                  <a:pt x="908" y="45"/>
                  <a:pt x="926" y="47"/>
                </a:cubicBezTo>
                <a:cubicBezTo>
                  <a:pt x="922" y="47"/>
                  <a:pt x="907" y="46"/>
                  <a:pt x="888" y="46"/>
                </a:cubicBezTo>
                <a:cubicBezTo>
                  <a:pt x="907" y="46"/>
                  <a:pt x="925" y="48"/>
                  <a:pt x="941" y="49"/>
                </a:cubicBezTo>
                <a:cubicBezTo>
                  <a:pt x="955" y="49"/>
                  <a:pt x="978" y="51"/>
                  <a:pt x="985" y="52"/>
                </a:cubicBezTo>
                <a:cubicBezTo>
                  <a:pt x="986" y="52"/>
                  <a:pt x="984" y="52"/>
                  <a:pt x="985" y="52"/>
                </a:cubicBezTo>
                <a:cubicBezTo>
                  <a:pt x="986" y="52"/>
                  <a:pt x="996" y="53"/>
                  <a:pt x="997" y="53"/>
                </a:cubicBezTo>
                <a:cubicBezTo>
                  <a:pt x="1004" y="53"/>
                  <a:pt x="1003" y="53"/>
                  <a:pt x="1011" y="54"/>
                </a:cubicBezTo>
                <a:cubicBezTo>
                  <a:pt x="1022" y="55"/>
                  <a:pt x="1022" y="55"/>
                  <a:pt x="1029" y="56"/>
                </a:cubicBezTo>
                <a:cubicBezTo>
                  <a:pt x="1067" y="59"/>
                  <a:pt x="1104" y="64"/>
                  <a:pt x="1142" y="69"/>
                </a:cubicBezTo>
                <a:cubicBezTo>
                  <a:pt x="1154" y="71"/>
                  <a:pt x="1154" y="71"/>
                  <a:pt x="1154" y="71"/>
                </a:cubicBezTo>
                <a:cubicBezTo>
                  <a:pt x="1158" y="72"/>
                  <a:pt x="1155" y="72"/>
                  <a:pt x="1159" y="72"/>
                </a:cubicBezTo>
                <a:cubicBezTo>
                  <a:pt x="1162" y="73"/>
                  <a:pt x="1161" y="72"/>
                  <a:pt x="1165" y="73"/>
                </a:cubicBezTo>
                <a:cubicBezTo>
                  <a:pt x="1179" y="75"/>
                  <a:pt x="1196" y="78"/>
                  <a:pt x="1211" y="81"/>
                </a:cubicBezTo>
                <a:cubicBezTo>
                  <a:pt x="1229" y="84"/>
                  <a:pt x="1249" y="88"/>
                  <a:pt x="1267" y="94"/>
                </a:cubicBezTo>
                <a:cubicBezTo>
                  <a:pt x="1275" y="97"/>
                  <a:pt x="1284" y="101"/>
                  <a:pt x="1291" y="105"/>
                </a:cubicBezTo>
                <a:cubicBezTo>
                  <a:pt x="1298" y="109"/>
                  <a:pt x="1303" y="114"/>
                  <a:pt x="1305" y="119"/>
                </a:cubicBezTo>
                <a:cubicBezTo>
                  <a:pt x="1306" y="122"/>
                  <a:pt x="1306" y="121"/>
                  <a:pt x="1306" y="121"/>
                </a:cubicBezTo>
                <a:cubicBezTo>
                  <a:pt x="1306" y="121"/>
                  <a:pt x="1306" y="121"/>
                  <a:pt x="1307" y="124"/>
                </a:cubicBezTo>
                <a:cubicBezTo>
                  <a:pt x="1307" y="125"/>
                  <a:pt x="1307" y="126"/>
                  <a:pt x="1307" y="126"/>
                </a:cubicBezTo>
                <a:cubicBezTo>
                  <a:pt x="1307" y="127"/>
                  <a:pt x="1306" y="127"/>
                  <a:pt x="1306" y="128"/>
                </a:cubicBezTo>
                <a:cubicBezTo>
                  <a:pt x="1304" y="130"/>
                  <a:pt x="1302" y="132"/>
                  <a:pt x="1300" y="134"/>
                </a:cubicBezTo>
                <a:cubicBezTo>
                  <a:pt x="1296" y="138"/>
                  <a:pt x="1291" y="142"/>
                  <a:pt x="1285" y="145"/>
                </a:cubicBezTo>
                <a:cubicBezTo>
                  <a:pt x="1274" y="152"/>
                  <a:pt x="1262" y="158"/>
                  <a:pt x="1250" y="163"/>
                </a:cubicBezTo>
                <a:cubicBezTo>
                  <a:pt x="1247" y="164"/>
                  <a:pt x="1244" y="165"/>
                  <a:pt x="1241" y="166"/>
                </a:cubicBezTo>
                <a:cubicBezTo>
                  <a:pt x="1231" y="169"/>
                  <a:pt x="1231" y="169"/>
                  <a:pt x="1231" y="169"/>
                </a:cubicBezTo>
                <a:cubicBezTo>
                  <a:pt x="1224" y="171"/>
                  <a:pt x="1218" y="173"/>
                  <a:pt x="1211" y="175"/>
                </a:cubicBezTo>
                <a:cubicBezTo>
                  <a:pt x="1198" y="178"/>
                  <a:pt x="1184" y="182"/>
                  <a:pt x="1171" y="185"/>
                </a:cubicBezTo>
                <a:cubicBezTo>
                  <a:pt x="1167" y="186"/>
                  <a:pt x="1170" y="185"/>
                  <a:pt x="1164" y="186"/>
                </a:cubicBezTo>
                <a:cubicBezTo>
                  <a:pt x="1156" y="188"/>
                  <a:pt x="1158" y="188"/>
                  <a:pt x="1152" y="189"/>
                </a:cubicBezTo>
                <a:cubicBezTo>
                  <a:pt x="1147" y="190"/>
                  <a:pt x="1144" y="191"/>
                  <a:pt x="1141" y="191"/>
                </a:cubicBezTo>
                <a:cubicBezTo>
                  <a:pt x="1110" y="197"/>
                  <a:pt x="1078" y="201"/>
                  <a:pt x="1045" y="205"/>
                </a:cubicBezTo>
                <a:cubicBezTo>
                  <a:pt x="1013" y="208"/>
                  <a:pt x="980" y="210"/>
                  <a:pt x="947" y="213"/>
                </a:cubicBezTo>
                <a:cubicBezTo>
                  <a:pt x="885" y="217"/>
                  <a:pt x="823" y="220"/>
                  <a:pt x="765" y="221"/>
                </a:cubicBezTo>
                <a:cubicBezTo>
                  <a:pt x="719" y="222"/>
                  <a:pt x="675" y="223"/>
                  <a:pt x="633" y="222"/>
                </a:cubicBezTo>
                <a:cubicBezTo>
                  <a:pt x="578" y="222"/>
                  <a:pt x="530" y="221"/>
                  <a:pt x="478" y="219"/>
                </a:cubicBezTo>
                <a:cubicBezTo>
                  <a:pt x="441" y="218"/>
                  <a:pt x="400" y="216"/>
                  <a:pt x="368" y="214"/>
                </a:cubicBezTo>
                <a:cubicBezTo>
                  <a:pt x="350" y="214"/>
                  <a:pt x="350" y="214"/>
                  <a:pt x="350" y="214"/>
                </a:cubicBezTo>
                <a:cubicBezTo>
                  <a:pt x="321" y="212"/>
                  <a:pt x="321" y="212"/>
                  <a:pt x="321" y="212"/>
                </a:cubicBezTo>
                <a:cubicBezTo>
                  <a:pt x="296" y="210"/>
                  <a:pt x="270" y="209"/>
                  <a:pt x="244" y="206"/>
                </a:cubicBezTo>
                <a:cubicBezTo>
                  <a:pt x="215" y="204"/>
                  <a:pt x="188" y="201"/>
                  <a:pt x="160" y="198"/>
                </a:cubicBezTo>
                <a:cubicBezTo>
                  <a:pt x="144" y="196"/>
                  <a:pt x="129" y="194"/>
                  <a:pt x="114" y="191"/>
                </a:cubicBezTo>
                <a:cubicBezTo>
                  <a:pt x="103" y="189"/>
                  <a:pt x="93" y="187"/>
                  <a:pt x="82" y="185"/>
                </a:cubicBezTo>
                <a:cubicBezTo>
                  <a:pt x="68" y="182"/>
                  <a:pt x="53" y="178"/>
                  <a:pt x="40" y="172"/>
                </a:cubicBezTo>
                <a:cubicBezTo>
                  <a:pt x="33" y="170"/>
                  <a:pt x="26" y="166"/>
                  <a:pt x="22" y="163"/>
                </a:cubicBezTo>
                <a:cubicBezTo>
                  <a:pt x="17" y="159"/>
                  <a:pt x="14" y="154"/>
                  <a:pt x="14" y="149"/>
                </a:cubicBezTo>
                <a:cubicBezTo>
                  <a:pt x="14" y="144"/>
                  <a:pt x="19" y="137"/>
                  <a:pt x="26" y="131"/>
                </a:cubicBezTo>
                <a:cubicBezTo>
                  <a:pt x="33" y="126"/>
                  <a:pt x="41" y="121"/>
                  <a:pt x="50" y="117"/>
                </a:cubicBezTo>
                <a:cubicBezTo>
                  <a:pt x="67" y="108"/>
                  <a:pt x="85" y="101"/>
                  <a:pt x="103" y="95"/>
                </a:cubicBezTo>
                <a:cubicBezTo>
                  <a:pt x="144" y="82"/>
                  <a:pt x="195" y="70"/>
                  <a:pt x="235" y="61"/>
                </a:cubicBezTo>
                <a:cubicBezTo>
                  <a:pt x="268" y="55"/>
                  <a:pt x="302" y="49"/>
                  <a:pt x="340" y="44"/>
                </a:cubicBezTo>
                <a:cubicBezTo>
                  <a:pt x="350" y="42"/>
                  <a:pt x="350" y="42"/>
                  <a:pt x="350" y="42"/>
                </a:cubicBezTo>
                <a:cubicBezTo>
                  <a:pt x="407" y="35"/>
                  <a:pt x="471" y="28"/>
                  <a:pt x="517" y="25"/>
                </a:cubicBezTo>
                <a:cubicBezTo>
                  <a:pt x="534" y="24"/>
                  <a:pt x="549" y="23"/>
                  <a:pt x="565" y="22"/>
                </a:cubicBezTo>
                <a:cubicBezTo>
                  <a:pt x="583" y="21"/>
                  <a:pt x="599" y="20"/>
                  <a:pt x="616" y="19"/>
                </a:cubicBezTo>
                <a:cubicBezTo>
                  <a:pt x="632" y="19"/>
                  <a:pt x="632" y="19"/>
                  <a:pt x="632" y="19"/>
                </a:cubicBezTo>
                <a:cubicBezTo>
                  <a:pt x="649" y="18"/>
                  <a:pt x="666" y="17"/>
                  <a:pt x="684" y="17"/>
                </a:cubicBezTo>
                <a:cubicBezTo>
                  <a:pt x="712" y="16"/>
                  <a:pt x="742" y="16"/>
                  <a:pt x="774" y="16"/>
                </a:cubicBezTo>
                <a:cubicBezTo>
                  <a:pt x="799" y="16"/>
                  <a:pt x="836" y="16"/>
                  <a:pt x="864" y="16"/>
                </a:cubicBezTo>
                <a:cubicBezTo>
                  <a:pt x="912" y="18"/>
                  <a:pt x="961" y="19"/>
                  <a:pt x="1010" y="23"/>
                </a:cubicBezTo>
                <a:cubicBezTo>
                  <a:pt x="1026" y="24"/>
                  <a:pt x="1041" y="26"/>
                  <a:pt x="1058" y="27"/>
                </a:cubicBezTo>
                <a:cubicBezTo>
                  <a:pt x="1075" y="29"/>
                  <a:pt x="1096" y="31"/>
                  <a:pt x="1117" y="35"/>
                </a:cubicBezTo>
                <a:cubicBezTo>
                  <a:pt x="1123" y="36"/>
                  <a:pt x="1123" y="36"/>
                  <a:pt x="1123" y="36"/>
                </a:cubicBezTo>
                <a:cubicBezTo>
                  <a:pt x="1123" y="36"/>
                  <a:pt x="1123" y="36"/>
                  <a:pt x="1123" y="36"/>
                </a:cubicBezTo>
                <a:cubicBezTo>
                  <a:pt x="1124" y="36"/>
                  <a:pt x="1124" y="36"/>
                  <a:pt x="1124" y="36"/>
                </a:cubicBezTo>
                <a:cubicBezTo>
                  <a:pt x="1125" y="36"/>
                  <a:pt x="1125" y="36"/>
                  <a:pt x="1125" y="36"/>
                </a:cubicBezTo>
                <a:cubicBezTo>
                  <a:pt x="1125" y="36"/>
                  <a:pt x="1127" y="36"/>
                  <a:pt x="1127" y="37"/>
                </a:cubicBezTo>
                <a:cubicBezTo>
                  <a:pt x="1127" y="38"/>
                  <a:pt x="1128" y="36"/>
                  <a:pt x="1129" y="37"/>
                </a:cubicBezTo>
                <a:cubicBezTo>
                  <a:pt x="1129" y="37"/>
                  <a:pt x="1129" y="37"/>
                  <a:pt x="1129" y="38"/>
                </a:cubicBezTo>
                <a:cubicBezTo>
                  <a:pt x="1129" y="38"/>
                  <a:pt x="1129" y="38"/>
                  <a:pt x="1130" y="38"/>
                </a:cubicBezTo>
                <a:cubicBezTo>
                  <a:pt x="1130" y="38"/>
                  <a:pt x="1130" y="39"/>
                  <a:pt x="1131" y="39"/>
                </a:cubicBezTo>
                <a:cubicBezTo>
                  <a:pt x="1131" y="39"/>
                  <a:pt x="1131" y="39"/>
                  <a:pt x="1131" y="39"/>
                </a:cubicBezTo>
                <a:cubicBezTo>
                  <a:pt x="1132" y="39"/>
                  <a:pt x="1132" y="39"/>
                  <a:pt x="1133" y="39"/>
                </a:cubicBezTo>
                <a:cubicBezTo>
                  <a:pt x="1133" y="39"/>
                  <a:pt x="1134" y="39"/>
                  <a:pt x="1134" y="39"/>
                </a:cubicBezTo>
                <a:cubicBezTo>
                  <a:pt x="1135" y="39"/>
                  <a:pt x="1135" y="39"/>
                  <a:pt x="1135" y="39"/>
                </a:cubicBezTo>
                <a:cubicBezTo>
                  <a:pt x="1136" y="39"/>
                  <a:pt x="1136" y="39"/>
                  <a:pt x="1137" y="38"/>
                </a:cubicBezTo>
                <a:cubicBezTo>
                  <a:pt x="1137" y="38"/>
                  <a:pt x="1138" y="38"/>
                  <a:pt x="1138" y="38"/>
                </a:cubicBezTo>
                <a:cubicBezTo>
                  <a:pt x="1138" y="38"/>
                  <a:pt x="1139" y="38"/>
                  <a:pt x="1139" y="38"/>
                </a:cubicBezTo>
                <a:cubicBezTo>
                  <a:pt x="1140" y="37"/>
                  <a:pt x="1141" y="36"/>
                  <a:pt x="1142" y="36"/>
                </a:cubicBezTo>
                <a:cubicBezTo>
                  <a:pt x="1142" y="36"/>
                  <a:pt x="1142" y="35"/>
                  <a:pt x="1143" y="35"/>
                </a:cubicBezTo>
                <a:cubicBezTo>
                  <a:pt x="1143" y="35"/>
                  <a:pt x="1143" y="35"/>
                  <a:pt x="1143" y="35"/>
                </a:cubicBezTo>
                <a:cubicBezTo>
                  <a:pt x="1143" y="34"/>
                  <a:pt x="1143" y="33"/>
                  <a:pt x="1144" y="33"/>
                </a:cubicBezTo>
                <a:cubicBezTo>
                  <a:pt x="1144" y="33"/>
                  <a:pt x="1144" y="33"/>
                  <a:pt x="1144" y="33"/>
                </a:cubicBezTo>
                <a:cubicBezTo>
                  <a:pt x="1144" y="32"/>
                  <a:pt x="1144" y="31"/>
                  <a:pt x="1144" y="30"/>
                </a:cubicBezTo>
                <a:cubicBezTo>
                  <a:pt x="1144" y="29"/>
                  <a:pt x="1144" y="28"/>
                  <a:pt x="1144" y="28"/>
                </a:cubicBezTo>
                <a:cubicBezTo>
                  <a:pt x="1144" y="28"/>
                  <a:pt x="1144" y="27"/>
                  <a:pt x="1144" y="27"/>
                </a:cubicBezTo>
                <a:cubicBezTo>
                  <a:pt x="1144" y="26"/>
                  <a:pt x="1143" y="26"/>
                  <a:pt x="1143" y="26"/>
                </a:cubicBezTo>
                <a:cubicBezTo>
                  <a:pt x="1143" y="25"/>
                  <a:pt x="1143" y="25"/>
                  <a:pt x="1143" y="25"/>
                </a:cubicBezTo>
                <a:cubicBezTo>
                  <a:pt x="1143" y="25"/>
                  <a:pt x="1142" y="24"/>
                  <a:pt x="1142" y="24"/>
                </a:cubicBezTo>
                <a:cubicBezTo>
                  <a:pt x="1142" y="24"/>
                  <a:pt x="1142" y="24"/>
                  <a:pt x="1142" y="24"/>
                </a:cubicBezTo>
                <a:cubicBezTo>
                  <a:pt x="1141" y="23"/>
                  <a:pt x="1141" y="22"/>
                  <a:pt x="1140" y="22"/>
                </a:cubicBezTo>
                <a:cubicBezTo>
                  <a:pt x="1140" y="22"/>
                  <a:pt x="1139" y="21"/>
                  <a:pt x="1139" y="21"/>
                </a:cubicBezTo>
                <a:cubicBezTo>
                  <a:pt x="1138" y="21"/>
                  <a:pt x="1137" y="21"/>
                  <a:pt x="1137" y="20"/>
                </a:cubicBezTo>
                <a:cubicBezTo>
                  <a:pt x="1137" y="20"/>
                  <a:pt x="1137" y="20"/>
                  <a:pt x="1137" y="20"/>
                </a:cubicBezTo>
                <a:cubicBezTo>
                  <a:pt x="1137" y="20"/>
                  <a:pt x="1136" y="20"/>
                  <a:pt x="1136" y="20"/>
                </a:cubicBezTo>
                <a:cubicBezTo>
                  <a:pt x="1136" y="20"/>
                  <a:pt x="1135" y="20"/>
                  <a:pt x="1135" y="20"/>
                </a:cubicBezTo>
                <a:cubicBezTo>
                  <a:pt x="1135" y="20"/>
                  <a:pt x="1134" y="19"/>
                  <a:pt x="1134" y="19"/>
                </a:cubicBezTo>
                <a:cubicBezTo>
                  <a:pt x="1134" y="19"/>
                  <a:pt x="1134" y="20"/>
                  <a:pt x="1133" y="20"/>
                </a:cubicBezTo>
                <a:cubicBezTo>
                  <a:pt x="1133" y="20"/>
                  <a:pt x="1132" y="19"/>
                  <a:pt x="1132" y="19"/>
                </a:cubicBezTo>
                <a:cubicBezTo>
                  <a:pt x="1131" y="19"/>
                  <a:pt x="1131" y="19"/>
                  <a:pt x="1131" y="19"/>
                </a:cubicBezTo>
                <a:cubicBezTo>
                  <a:pt x="1131" y="19"/>
                  <a:pt x="1130" y="19"/>
                  <a:pt x="1130" y="20"/>
                </a:cubicBezTo>
                <a:cubicBezTo>
                  <a:pt x="1130" y="20"/>
                  <a:pt x="1128" y="19"/>
                  <a:pt x="1127" y="20"/>
                </a:cubicBezTo>
                <a:cubicBezTo>
                  <a:pt x="1127" y="19"/>
                  <a:pt x="1127" y="19"/>
                  <a:pt x="1126" y="19"/>
                </a:cubicBezTo>
                <a:cubicBezTo>
                  <a:pt x="1126" y="19"/>
                  <a:pt x="1126" y="19"/>
                  <a:pt x="1126" y="19"/>
                </a:cubicBezTo>
                <a:cubicBezTo>
                  <a:pt x="1126" y="19"/>
                  <a:pt x="1126" y="19"/>
                  <a:pt x="1126" y="19"/>
                </a:cubicBezTo>
                <a:cubicBezTo>
                  <a:pt x="1122" y="19"/>
                  <a:pt x="1122" y="19"/>
                  <a:pt x="1122" y="19"/>
                </a:cubicBezTo>
                <a:cubicBezTo>
                  <a:pt x="1103" y="16"/>
                  <a:pt x="1103" y="16"/>
                  <a:pt x="1103" y="16"/>
                </a:cubicBezTo>
                <a:cubicBezTo>
                  <a:pt x="1098" y="15"/>
                  <a:pt x="1092" y="15"/>
                  <a:pt x="1087" y="14"/>
                </a:cubicBezTo>
                <a:cubicBezTo>
                  <a:pt x="1078" y="13"/>
                  <a:pt x="1067" y="12"/>
                  <a:pt x="1056" y="11"/>
                </a:cubicBezTo>
                <a:cubicBezTo>
                  <a:pt x="1037" y="9"/>
                  <a:pt x="1021" y="8"/>
                  <a:pt x="1005" y="7"/>
                </a:cubicBezTo>
                <a:cubicBezTo>
                  <a:pt x="981" y="5"/>
                  <a:pt x="964" y="4"/>
                  <a:pt x="944" y="3"/>
                </a:cubicBezTo>
                <a:cubicBezTo>
                  <a:pt x="920" y="2"/>
                  <a:pt x="920" y="2"/>
                  <a:pt x="920" y="2"/>
                </a:cubicBezTo>
                <a:cubicBezTo>
                  <a:pt x="898" y="2"/>
                  <a:pt x="898" y="2"/>
                  <a:pt x="898" y="2"/>
                </a:cubicBezTo>
                <a:cubicBezTo>
                  <a:pt x="875" y="1"/>
                  <a:pt x="875" y="1"/>
                  <a:pt x="875" y="1"/>
                </a:cubicBezTo>
                <a:cubicBezTo>
                  <a:pt x="860" y="1"/>
                  <a:pt x="860" y="1"/>
                  <a:pt x="860" y="1"/>
                </a:cubicBezTo>
                <a:cubicBezTo>
                  <a:pt x="844" y="0"/>
                  <a:pt x="844" y="0"/>
                  <a:pt x="844" y="0"/>
                </a:cubicBezTo>
                <a:cubicBezTo>
                  <a:pt x="824" y="0"/>
                  <a:pt x="824" y="0"/>
                  <a:pt x="824" y="0"/>
                </a:cubicBezTo>
                <a:cubicBezTo>
                  <a:pt x="800" y="0"/>
                  <a:pt x="773" y="0"/>
                  <a:pt x="750" y="1"/>
                </a:cubicBezTo>
                <a:cubicBezTo>
                  <a:pt x="708" y="1"/>
                  <a:pt x="671" y="2"/>
                  <a:pt x="622" y="4"/>
                </a:cubicBezTo>
                <a:cubicBezTo>
                  <a:pt x="587" y="6"/>
                  <a:pt x="587" y="6"/>
                  <a:pt x="587" y="6"/>
                </a:cubicBezTo>
                <a:cubicBezTo>
                  <a:pt x="584" y="6"/>
                  <a:pt x="584" y="6"/>
                  <a:pt x="580" y="6"/>
                </a:cubicBezTo>
                <a:cubicBezTo>
                  <a:pt x="554" y="7"/>
                  <a:pt x="527" y="10"/>
                  <a:pt x="500" y="11"/>
                </a:cubicBezTo>
                <a:cubicBezTo>
                  <a:pt x="497" y="12"/>
                  <a:pt x="497" y="12"/>
                  <a:pt x="497" y="12"/>
                </a:cubicBezTo>
                <a:cubicBezTo>
                  <a:pt x="460" y="14"/>
                  <a:pt x="414" y="19"/>
                  <a:pt x="385" y="23"/>
                </a:cubicBezTo>
                <a:cubicBezTo>
                  <a:pt x="363" y="25"/>
                  <a:pt x="337" y="29"/>
                  <a:pt x="309" y="33"/>
                </a:cubicBezTo>
                <a:cubicBezTo>
                  <a:pt x="297" y="35"/>
                  <a:pt x="284" y="37"/>
                  <a:pt x="272" y="39"/>
                </a:cubicBezTo>
                <a:cubicBezTo>
                  <a:pt x="249" y="44"/>
                  <a:pt x="218" y="50"/>
                  <a:pt x="196" y="55"/>
                </a:cubicBezTo>
                <a:cubicBezTo>
                  <a:pt x="176" y="60"/>
                  <a:pt x="176" y="60"/>
                  <a:pt x="176" y="60"/>
                </a:cubicBezTo>
                <a:cubicBezTo>
                  <a:pt x="164" y="63"/>
                  <a:pt x="152" y="66"/>
                  <a:pt x="139" y="69"/>
                </a:cubicBezTo>
                <a:cubicBezTo>
                  <a:pt x="115" y="76"/>
                  <a:pt x="89" y="84"/>
                  <a:pt x="65" y="94"/>
                </a:cubicBezTo>
                <a:cubicBezTo>
                  <a:pt x="53" y="99"/>
                  <a:pt x="41" y="104"/>
                  <a:pt x="30" y="111"/>
                </a:cubicBezTo>
                <a:cubicBezTo>
                  <a:pt x="25" y="114"/>
                  <a:pt x="19" y="118"/>
                  <a:pt x="15" y="122"/>
                </a:cubicBezTo>
                <a:cubicBezTo>
                  <a:pt x="10" y="127"/>
                  <a:pt x="5" y="131"/>
                  <a:pt x="2" y="138"/>
                </a:cubicBezTo>
                <a:cubicBezTo>
                  <a:pt x="1" y="142"/>
                  <a:pt x="0" y="146"/>
                  <a:pt x="0" y="151"/>
                </a:cubicBezTo>
                <a:cubicBezTo>
                  <a:pt x="0" y="155"/>
                  <a:pt x="1" y="159"/>
                  <a:pt x="3" y="163"/>
                </a:cubicBezTo>
                <a:cubicBezTo>
                  <a:pt x="4" y="165"/>
                  <a:pt x="6" y="166"/>
                  <a:pt x="7" y="168"/>
                </a:cubicBezTo>
                <a:cubicBezTo>
                  <a:pt x="8" y="169"/>
                  <a:pt x="10" y="171"/>
                  <a:pt x="11" y="172"/>
                </a:cubicBezTo>
                <a:cubicBezTo>
                  <a:pt x="14" y="175"/>
                  <a:pt x="17" y="177"/>
                  <a:pt x="21" y="179"/>
                </a:cubicBezTo>
                <a:cubicBezTo>
                  <a:pt x="33" y="186"/>
                  <a:pt x="45" y="190"/>
                  <a:pt x="58" y="193"/>
                </a:cubicBezTo>
                <a:cubicBezTo>
                  <a:pt x="70" y="197"/>
                  <a:pt x="83" y="200"/>
                  <a:pt x="95" y="202"/>
                </a:cubicBezTo>
                <a:cubicBezTo>
                  <a:pt x="101" y="203"/>
                  <a:pt x="108" y="204"/>
                  <a:pt x="113" y="205"/>
                </a:cubicBezTo>
                <a:cubicBezTo>
                  <a:pt x="128" y="208"/>
                  <a:pt x="142" y="210"/>
                  <a:pt x="158" y="212"/>
                </a:cubicBezTo>
                <a:cubicBezTo>
                  <a:pt x="197" y="217"/>
                  <a:pt x="236" y="220"/>
                  <a:pt x="272" y="223"/>
                </a:cubicBezTo>
                <a:cubicBezTo>
                  <a:pt x="318" y="226"/>
                  <a:pt x="386" y="230"/>
                  <a:pt x="440" y="232"/>
                </a:cubicBezTo>
                <a:cubicBezTo>
                  <a:pt x="452" y="232"/>
                  <a:pt x="464" y="233"/>
                  <a:pt x="476" y="233"/>
                </a:cubicBezTo>
                <a:cubicBezTo>
                  <a:pt x="515" y="234"/>
                  <a:pt x="564" y="235"/>
                  <a:pt x="605" y="236"/>
                </a:cubicBezTo>
                <a:cubicBezTo>
                  <a:pt x="690" y="237"/>
                  <a:pt x="777" y="235"/>
                  <a:pt x="863" y="231"/>
                </a:cubicBezTo>
                <a:cubicBezTo>
                  <a:pt x="906" y="229"/>
                  <a:pt x="950" y="227"/>
                  <a:pt x="992" y="223"/>
                </a:cubicBezTo>
                <a:cubicBezTo>
                  <a:pt x="1035" y="220"/>
                  <a:pt x="1078" y="216"/>
                  <a:pt x="1120" y="209"/>
                </a:cubicBezTo>
                <a:cubicBezTo>
                  <a:pt x="1133" y="207"/>
                  <a:pt x="1153" y="203"/>
                  <a:pt x="1164" y="200"/>
                </a:cubicBezTo>
                <a:cubicBezTo>
                  <a:pt x="1167" y="200"/>
                  <a:pt x="1174" y="198"/>
                  <a:pt x="1180" y="197"/>
                </a:cubicBezTo>
                <a:cubicBezTo>
                  <a:pt x="1201" y="191"/>
                  <a:pt x="1226" y="184"/>
                  <a:pt x="1252" y="176"/>
                </a:cubicBezTo>
                <a:cubicBezTo>
                  <a:pt x="1259" y="174"/>
                  <a:pt x="1274" y="167"/>
                  <a:pt x="1282" y="162"/>
                </a:cubicBezTo>
                <a:cubicBezTo>
                  <a:pt x="1286" y="160"/>
                  <a:pt x="1277" y="165"/>
                  <a:pt x="1284" y="161"/>
                </a:cubicBezTo>
                <a:cubicBezTo>
                  <a:pt x="1288" y="159"/>
                  <a:pt x="1294" y="155"/>
                  <a:pt x="1301" y="150"/>
                </a:cubicBezTo>
                <a:cubicBezTo>
                  <a:pt x="1304" y="148"/>
                  <a:pt x="1308" y="145"/>
                  <a:pt x="1311" y="141"/>
                </a:cubicBezTo>
                <a:cubicBezTo>
                  <a:pt x="1313" y="139"/>
                  <a:pt x="1315" y="137"/>
                  <a:pt x="1317" y="134"/>
                </a:cubicBezTo>
                <a:cubicBezTo>
                  <a:pt x="1317" y="133"/>
                  <a:pt x="1318" y="132"/>
                  <a:pt x="1319" y="130"/>
                </a:cubicBezTo>
                <a:cubicBezTo>
                  <a:pt x="1319" y="129"/>
                  <a:pt x="1319" y="128"/>
                  <a:pt x="1319" y="127"/>
                </a:cubicBezTo>
                <a:cubicBezTo>
                  <a:pt x="1319" y="126"/>
                  <a:pt x="1319" y="126"/>
                  <a:pt x="1319" y="126"/>
                </a:cubicBezTo>
                <a:close/>
                <a:moveTo>
                  <a:pt x="1104" y="52"/>
                </a:moveTo>
                <a:cubicBezTo>
                  <a:pt x="1102" y="51"/>
                  <a:pt x="1092" y="50"/>
                  <a:pt x="1091" y="50"/>
                </a:cubicBezTo>
                <a:cubicBezTo>
                  <a:pt x="1095" y="50"/>
                  <a:pt x="1103" y="52"/>
                  <a:pt x="1104" y="52"/>
                </a:cubicBezTo>
                <a:close/>
                <a:moveTo>
                  <a:pt x="985" y="52"/>
                </a:moveTo>
                <a:cubicBezTo>
                  <a:pt x="985" y="52"/>
                  <a:pt x="985" y="52"/>
                  <a:pt x="985" y="52"/>
                </a:cubicBezTo>
                <a:cubicBezTo>
                  <a:pt x="985" y="52"/>
                  <a:pt x="985" y="52"/>
                  <a:pt x="985" y="52"/>
                </a:cubicBezTo>
                <a:close/>
                <a:moveTo>
                  <a:pt x="689" y="44"/>
                </a:moveTo>
                <a:cubicBezTo>
                  <a:pt x="689" y="43"/>
                  <a:pt x="688" y="44"/>
                  <a:pt x="688" y="43"/>
                </a:cubicBezTo>
                <a:cubicBezTo>
                  <a:pt x="689" y="43"/>
                  <a:pt x="689" y="43"/>
                  <a:pt x="689" y="43"/>
                </a:cubicBezTo>
                <a:cubicBezTo>
                  <a:pt x="689" y="43"/>
                  <a:pt x="687" y="43"/>
                  <a:pt x="687" y="43"/>
                </a:cubicBezTo>
                <a:cubicBezTo>
                  <a:pt x="687" y="43"/>
                  <a:pt x="688" y="44"/>
                  <a:pt x="688" y="43"/>
                </a:cubicBezTo>
                <a:cubicBezTo>
                  <a:pt x="688" y="43"/>
                  <a:pt x="688" y="43"/>
                  <a:pt x="688" y="44"/>
                </a:cubicBezTo>
                <a:cubicBezTo>
                  <a:pt x="688" y="44"/>
                  <a:pt x="688" y="43"/>
                  <a:pt x="688" y="43"/>
                </a:cubicBezTo>
                <a:cubicBezTo>
                  <a:pt x="688" y="44"/>
                  <a:pt x="688" y="44"/>
                  <a:pt x="688" y="44"/>
                </a:cubicBezTo>
                <a:cubicBezTo>
                  <a:pt x="689" y="44"/>
                  <a:pt x="689" y="44"/>
                  <a:pt x="689" y="44"/>
                </a:cubicBezTo>
                <a:close/>
                <a:moveTo>
                  <a:pt x="1041" y="46"/>
                </a:moveTo>
                <a:cubicBezTo>
                  <a:pt x="1044" y="47"/>
                  <a:pt x="1051" y="47"/>
                  <a:pt x="1053" y="48"/>
                </a:cubicBezTo>
                <a:cubicBezTo>
                  <a:pt x="1049" y="47"/>
                  <a:pt x="1042" y="46"/>
                  <a:pt x="1041" y="46"/>
                </a:cubicBezTo>
                <a:close/>
                <a:moveTo>
                  <a:pt x="689" y="39"/>
                </a:moveTo>
                <a:cubicBezTo>
                  <a:pt x="689" y="39"/>
                  <a:pt x="688" y="39"/>
                  <a:pt x="688" y="39"/>
                </a:cubicBezTo>
                <a:cubicBezTo>
                  <a:pt x="689" y="39"/>
                  <a:pt x="689" y="39"/>
                  <a:pt x="689" y="39"/>
                </a:cubicBezTo>
                <a:close/>
                <a:moveTo>
                  <a:pt x="688" y="45"/>
                </a:moveTo>
                <a:cubicBezTo>
                  <a:pt x="688" y="45"/>
                  <a:pt x="688" y="45"/>
                  <a:pt x="687" y="45"/>
                </a:cubicBezTo>
                <a:cubicBezTo>
                  <a:pt x="688" y="45"/>
                  <a:pt x="688" y="45"/>
                  <a:pt x="688" y="45"/>
                </a:cubicBezTo>
                <a:close/>
                <a:moveTo>
                  <a:pt x="863" y="47"/>
                </a:moveTo>
                <a:cubicBezTo>
                  <a:pt x="849" y="46"/>
                  <a:pt x="839" y="46"/>
                  <a:pt x="830" y="46"/>
                </a:cubicBezTo>
                <a:cubicBezTo>
                  <a:pt x="838" y="46"/>
                  <a:pt x="848" y="46"/>
                  <a:pt x="853" y="47"/>
                </a:cubicBezTo>
                <a:cubicBezTo>
                  <a:pt x="855" y="46"/>
                  <a:pt x="860" y="47"/>
                  <a:pt x="863" y="47"/>
                </a:cubicBezTo>
                <a:close/>
                <a:moveTo>
                  <a:pt x="1279" y="100"/>
                </a:moveTo>
                <a:cubicBezTo>
                  <a:pt x="1276" y="98"/>
                  <a:pt x="1271" y="96"/>
                  <a:pt x="1270" y="96"/>
                </a:cubicBezTo>
                <a:cubicBezTo>
                  <a:pt x="1274" y="98"/>
                  <a:pt x="1277" y="99"/>
                  <a:pt x="1279" y="100"/>
                </a:cubicBezTo>
                <a:close/>
                <a:moveTo>
                  <a:pt x="688" y="39"/>
                </a:moveTo>
                <a:cubicBezTo>
                  <a:pt x="688" y="39"/>
                  <a:pt x="688" y="39"/>
                  <a:pt x="688" y="39"/>
                </a:cubicBezTo>
                <a:cubicBezTo>
                  <a:pt x="688" y="39"/>
                  <a:pt x="688" y="39"/>
                  <a:pt x="688" y="39"/>
                </a:cubicBezTo>
                <a:cubicBezTo>
                  <a:pt x="688" y="39"/>
                  <a:pt x="688" y="39"/>
                  <a:pt x="688" y="39"/>
                </a:cubicBezTo>
                <a:close/>
                <a:moveTo>
                  <a:pt x="688" y="46"/>
                </a:moveTo>
                <a:cubicBezTo>
                  <a:pt x="688" y="46"/>
                  <a:pt x="689" y="46"/>
                  <a:pt x="689" y="46"/>
                </a:cubicBezTo>
                <a:cubicBezTo>
                  <a:pt x="688" y="46"/>
                  <a:pt x="688" y="46"/>
                  <a:pt x="688" y="46"/>
                </a:cubicBezTo>
                <a:close/>
                <a:moveTo>
                  <a:pt x="769" y="37"/>
                </a:moveTo>
                <a:cubicBezTo>
                  <a:pt x="762" y="37"/>
                  <a:pt x="762" y="37"/>
                  <a:pt x="762" y="37"/>
                </a:cubicBezTo>
                <a:cubicBezTo>
                  <a:pt x="761" y="37"/>
                  <a:pt x="762" y="37"/>
                  <a:pt x="763" y="37"/>
                </a:cubicBezTo>
                <a:cubicBezTo>
                  <a:pt x="768" y="37"/>
                  <a:pt x="769" y="37"/>
                  <a:pt x="769" y="37"/>
                </a:cubicBezTo>
                <a:close/>
                <a:moveTo>
                  <a:pt x="923" y="41"/>
                </a:moveTo>
                <a:cubicBezTo>
                  <a:pt x="912" y="40"/>
                  <a:pt x="912" y="40"/>
                  <a:pt x="912" y="40"/>
                </a:cubicBezTo>
                <a:cubicBezTo>
                  <a:pt x="907" y="40"/>
                  <a:pt x="879" y="39"/>
                  <a:pt x="882" y="39"/>
                </a:cubicBezTo>
                <a:cubicBezTo>
                  <a:pt x="899" y="40"/>
                  <a:pt x="924" y="41"/>
                  <a:pt x="938" y="42"/>
                </a:cubicBezTo>
                <a:cubicBezTo>
                  <a:pt x="933" y="41"/>
                  <a:pt x="928" y="41"/>
                  <a:pt x="923" y="41"/>
                </a:cubicBezTo>
                <a:close/>
                <a:moveTo>
                  <a:pt x="926" y="46"/>
                </a:moveTo>
                <a:cubicBezTo>
                  <a:pt x="967" y="48"/>
                  <a:pt x="967" y="48"/>
                  <a:pt x="967" y="48"/>
                </a:cubicBezTo>
                <a:cubicBezTo>
                  <a:pt x="954" y="47"/>
                  <a:pt x="939" y="46"/>
                  <a:pt x="926" y="46"/>
                </a:cubicBezTo>
                <a:close/>
                <a:moveTo>
                  <a:pt x="683" y="48"/>
                </a:moveTo>
                <a:cubicBezTo>
                  <a:pt x="683" y="48"/>
                  <a:pt x="683" y="48"/>
                  <a:pt x="683" y="48"/>
                </a:cubicBezTo>
                <a:close/>
                <a:moveTo>
                  <a:pt x="985" y="52"/>
                </a:moveTo>
                <a:cubicBezTo>
                  <a:pt x="985" y="52"/>
                  <a:pt x="986" y="52"/>
                  <a:pt x="986" y="52"/>
                </a:cubicBezTo>
                <a:cubicBezTo>
                  <a:pt x="986" y="52"/>
                  <a:pt x="985" y="52"/>
                  <a:pt x="985" y="52"/>
                </a:cubicBezTo>
                <a:close/>
                <a:moveTo>
                  <a:pt x="687" y="40"/>
                </a:moveTo>
                <a:cubicBezTo>
                  <a:pt x="687" y="40"/>
                  <a:pt x="687" y="40"/>
                  <a:pt x="687" y="40"/>
                </a:cubicBezTo>
                <a:cubicBezTo>
                  <a:pt x="687" y="40"/>
                  <a:pt x="687" y="40"/>
                  <a:pt x="687" y="40"/>
                </a:cubicBezTo>
                <a:close/>
                <a:moveTo>
                  <a:pt x="687" y="41"/>
                </a:moveTo>
                <a:cubicBezTo>
                  <a:pt x="687" y="41"/>
                  <a:pt x="687" y="41"/>
                  <a:pt x="687" y="41"/>
                </a:cubicBezTo>
                <a:cubicBezTo>
                  <a:pt x="687" y="41"/>
                  <a:pt x="687" y="41"/>
                  <a:pt x="687" y="41"/>
                </a:cubicBezTo>
                <a:close/>
                <a:moveTo>
                  <a:pt x="689" y="38"/>
                </a:moveTo>
                <a:cubicBezTo>
                  <a:pt x="689" y="38"/>
                  <a:pt x="689" y="38"/>
                  <a:pt x="689" y="38"/>
                </a:cubicBezTo>
                <a:cubicBezTo>
                  <a:pt x="689" y="38"/>
                  <a:pt x="689" y="38"/>
                  <a:pt x="689" y="38"/>
                </a:cubicBezTo>
                <a:cubicBezTo>
                  <a:pt x="689" y="38"/>
                  <a:pt x="689" y="38"/>
                  <a:pt x="689" y="38"/>
                </a:cubicBezTo>
                <a:cubicBezTo>
                  <a:pt x="689" y="38"/>
                  <a:pt x="689" y="38"/>
                  <a:pt x="689" y="38"/>
                </a:cubicBezTo>
                <a:cubicBezTo>
                  <a:pt x="689" y="38"/>
                  <a:pt x="689" y="38"/>
                  <a:pt x="689" y="38"/>
                </a:cubicBezTo>
                <a:cubicBezTo>
                  <a:pt x="689" y="38"/>
                  <a:pt x="690" y="38"/>
                  <a:pt x="690" y="38"/>
                </a:cubicBezTo>
                <a:cubicBezTo>
                  <a:pt x="689" y="38"/>
                  <a:pt x="689" y="38"/>
                  <a:pt x="689" y="38"/>
                </a:cubicBezTo>
                <a:close/>
                <a:moveTo>
                  <a:pt x="689" y="45"/>
                </a:moveTo>
                <a:cubicBezTo>
                  <a:pt x="689" y="44"/>
                  <a:pt x="689" y="45"/>
                  <a:pt x="689" y="45"/>
                </a:cubicBezTo>
                <a:cubicBezTo>
                  <a:pt x="689" y="45"/>
                  <a:pt x="689" y="45"/>
                  <a:pt x="689" y="45"/>
                </a:cubicBezTo>
                <a:close/>
                <a:moveTo>
                  <a:pt x="688" y="39"/>
                </a:moveTo>
                <a:cubicBezTo>
                  <a:pt x="688" y="39"/>
                  <a:pt x="687" y="38"/>
                  <a:pt x="687" y="39"/>
                </a:cubicBezTo>
                <a:cubicBezTo>
                  <a:pt x="687" y="39"/>
                  <a:pt x="688" y="39"/>
                  <a:pt x="688" y="39"/>
                </a:cubicBezTo>
                <a:close/>
                <a:moveTo>
                  <a:pt x="688" y="41"/>
                </a:moveTo>
                <a:cubicBezTo>
                  <a:pt x="688" y="41"/>
                  <a:pt x="688" y="41"/>
                  <a:pt x="688" y="41"/>
                </a:cubicBezTo>
                <a:cubicBezTo>
                  <a:pt x="688" y="41"/>
                  <a:pt x="688" y="41"/>
                  <a:pt x="688" y="41"/>
                </a:cubicBezTo>
                <a:cubicBezTo>
                  <a:pt x="687" y="41"/>
                  <a:pt x="688" y="41"/>
                  <a:pt x="688" y="41"/>
                </a:cubicBezTo>
                <a:close/>
                <a:moveTo>
                  <a:pt x="699" y="40"/>
                </a:moveTo>
                <a:cubicBezTo>
                  <a:pt x="689" y="41"/>
                  <a:pt x="689" y="41"/>
                  <a:pt x="689" y="41"/>
                </a:cubicBezTo>
                <a:cubicBezTo>
                  <a:pt x="689" y="41"/>
                  <a:pt x="688" y="41"/>
                  <a:pt x="688" y="41"/>
                </a:cubicBezTo>
                <a:cubicBezTo>
                  <a:pt x="688" y="41"/>
                  <a:pt x="689" y="41"/>
                  <a:pt x="689" y="41"/>
                </a:cubicBezTo>
                <a:cubicBezTo>
                  <a:pt x="689" y="41"/>
                  <a:pt x="689" y="41"/>
                  <a:pt x="689" y="41"/>
                </a:cubicBezTo>
                <a:lnTo>
                  <a:pt x="699" y="40"/>
                </a:lnTo>
                <a:close/>
                <a:moveTo>
                  <a:pt x="688" y="41"/>
                </a:moveTo>
                <a:cubicBezTo>
                  <a:pt x="688" y="41"/>
                  <a:pt x="688" y="41"/>
                  <a:pt x="688" y="41"/>
                </a:cubicBezTo>
                <a:cubicBezTo>
                  <a:pt x="688" y="41"/>
                  <a:pt x="688" y="41"/>
                  <a:pt x="688" y="41"/>
                </a:cubicBezTo>
                <a:cubicBezTo>
                  <a:pt x="688" y="41"/>
                  <a:pt x="688" y="41"/>
                  <a:pt x="688" y="41"/>
                </a:cubicBezTo>
                <a:close/>
              </a:path>
            </a:pathLst>
          </a:custGeom>
          <a:gradFill flip="none" rotWithShape="1">
            <a:gsLst>
              <a:gs pos="0">
                <a:schemeClr val="bg1">
                  <a:lumMod val="95000"/>
                  <a:lumOff val="5000"/>
                </a:schemeClr>
              </a:gs>
              <a:gs pos="46000">
                <a:srgbClr val="FFFF00">
                  <a:lumMod val="81000"/>
                  <a:lumOff val="19000"/>
                </a:srgbClr>
              </a:gs>
              <a:gs pos="100000">
                <a:schemeClr val="bg1">
                  <a:lumMod val="75000"/>
                  <a:lumOff val="25000"/>
                </a:schemeClr>
              </a:gs>
            </a:gsLst>
            <a:path path="circle">
              <a:fillToRect l="50000" t="130000" r="50000" b="-30000"/>
            </a:path>
            <a:tileRect/>
          </a:gradFill>
          <a:ln>
            <a:noFill/>
          </a:ln>
          <a:effectLst>
            <a:outerShdw blurRad="508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6780672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533400"/>
            <a:ext cx="8229600" cy="584775"/>
          </a:xfrm>
          <a:prstGeom prst="rect">
            <a:avLst/>
          </a:prstGeom>
        </p:spPr>
        <p:txBody>
          <a:bodyPr wrap="square">
            <a:spAutoFit/>
          </a:bodyPr>
          <a:lstStyle/>
          <a:p>
            <a:pPr algn="ctr"/>
            <a:r>
              <a:rPr lang="en-US" sz="3200" b="1" dirty="0" smtClean="0">
                <a:latin typeface="Calibri" panose="020F0502020204030204" pitchFamily="34" charset="0"/>
                <a:ea typeface="Calibri" panose="020F0502020204030204" pitchFamily="34" charset="0"/>
                <a:cs typeface="Arial" panose="020B0604020202020204" pitchFamily="34" charset="0"/>
              </a:rPr>
              <a:t>The Goal</a:t>
            </a:r>
            <a:endParaRPr lang="en-US" sz="3200" dirty="0">
              <a:latin typeface="Calibri" panose="020F0502020204030204" pitchFamily="34" charset="0"/>
              <a:ea typeface="Calibri" panose="020F0502020204030204" pitchFamily="34" charset="0"/>
              <a:cs typeface="Arial" panose="020B0604020202020204" pitchFamily="34" charset="0"/>
            </a:endParaRPr>
          </a:p>
        </p:txBody>
      </p:sp>
      <p:sp>
        <p:nvSpPr>
          <p:cNvPr id="6" name="Rounded Rectangle 5"/>
          <p:cNvSpPr/>
          <p:nvPr/>
        </p:nvSpPr>
        <p:spPr>
          <a:xfrm>
            <a:off x="76200" y="76200"/>
            <a:ext cx="8991600" cy="6705600"/>
          </a:xfrm>
          <a:prstGeom prst="round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502"/>
          <p:cNvSpPr>
            <a:spLocks noEditPoints="1"/>
          </p:cNvSpPr>
          <p:nvPr/>
        </p:nvSpPr>
        <p:spPr bwMode="auto">
          <a:xfrm flipH="1">
            <a:off x="152397" y="228600"/>
            <a:ext cx="8915402" cy="1143000"/>
          </a:xfrm>
          <a:custGeom>
            <a:avLst/>
            <a:gdLst>
              <a:gd name="T0" fmla="*/ 685 w 1319"/>
              <a:gd name="T1" fmla="*/ 39 h 237"/>
              <a:gd name="T2" fmla="*/ 684 w 1319"/>
              <a:gd name="T3" fmla="*/ 48 h 237"/>
              <a:gd name="T4" fmla="*/ 686 w 1319"/>
              <a:gd name="T5" fmla="*/ 40 h 237"/>
              <a:gd name="T6" fmla="*/ 689 w 1319"/>
              <a:gd name="T7" fmla="*/ 38 h 237"/>
              <a:gd name="T8" fmla="*/ 1030 w 1319"/>
              <a:gd name="T9" fmla="*/ 43 h 237"/>
              <a:gd name="T10" fmla="*/ 1319 w 1319"/>
              <a:gd name="T11" fmla="*/ 126 h 237"/>
              <a:gd name="T12" fmla="*/ 1278 w 1319"/>
              <a:gd name="T13" fmla="*/ 85 h 237"/>
              <a:gd name="T14" fmla="*/ 1098 w 1319"/>
              <a:gd name="T15" fmla="*/ 53 h 237"/>
              <a:gd name="T16" fmla="*/ 927 w 1319"/>
              <a:gd name="T17" fmla="*/ 38 h 237"/>
              <a:gd name="T18" fmla="*/ 835 w 1319"/>
              <a:gd name="T19" fmla="*/ 36 h 237"/>
              <a:gd name="T20" fmla="*/ 809 w 1319"/>
              <a:gd name="T21" fmla="*/ 36 h 237"/>
              <a:gd name="T22" fmla="*/ 927 w 1319"/>
              <a:gd name="T23" fmla="*/ 39 h 237"/>
              <a:gd name="T24" fmla="*/ 906 w 1319"/>
              <a:gd name="T25" fmla="*/ 40 h 237"/>
              <a:gd name="T26" fmla="*/ 954 w 1319"/>
              <a:gd name="T27" fmla="*/ 43 h 237"/>
              <a:gd name="T28" fmla="*/ 718 w 1319"/>
              <a:gd name="T29" fmla="*/ 40 h 237"/>
              <a:gd name="T30" fmla="*/ 1084 w 1319"/>
              <a:gd name="T31" fmla="*/ 57 h 237"/>
              <a:gd name="T32" fmla="*/ 954 w 1319"/>
              <a:gd name="T33" fmla="*/ 48 h 237"/>
              <a:gd name="T34" fmla="*/ 688 w 1319"/>
              <a:gd name="T35" fmla="*/ 45 h 237"/>
              <a:gd name="T36" fmla="*/ 692 w 1319"/>
              <a:gd name="T37" fmla="*/ 45 h 237"/>
              <a:gd name="T38" fmla="*/ 941 w 1319"/>
              <a:gd name="T39" fmla="*/ 49 h 237"/>
              <a:gd name="T40" fmla="*/ 1142 w 1319"/>
              <a:gd name="T41" fmla="*/ 69 h 237"/>
              <a:gd name="T42" fmla="*/ 1291 w 1319"/>
              <a:gd name="T43" fmla="*/ 105 h 237"/>
              <a:gd name="T44" fmla="*/ 1300 w 1319"/>
              <a:gd name="T45" fmla="*/ 134 h 237"/>
              <a:gd name="T46" fmla="*/ 1171 w 1319"/>
              <a:gd name="T47" fmla="*/ 185 h 237"/>
              <a:gd name="T48" fmla="*/ 765 w 1319"/>
              <a:gd name="T49" fmla="*/ 221 h 237"/>
              <a:gd name="T50" fmla="*/ 244 w 1319"/>
              <a:gd name="T51" fmla="*/ 206 h 237"/>
              <a:gd name="T52" fmla="*/ 14 w 1319"/>
              <a:gd name="T53" fmla="*/ 149 h 237"/>
              <a:gd name="T54" fmla="*/ 350 w 1319"/>
              <a:gd name="T55" fmla="*/ 42 h 237"/>
              <a:gd name="T56" fmla="*/ 774 w 1319"/>
              <a:gd name="T57" fmla="*/ 16 h 237"/>
              <a:gd name="T58" fmla="*/ 1123 w 1319"/>
              <a:gd name="T59" fmla="*/ 36 h 237"/>
              <a:gd name="T60" fmla="*/ 1130 w 1319"/>
              <a:gd name="T61" fmla="*/ 38 h 237"/>
              <a:gd name="T62" fmla="*/ 1137 w 1319"/>
              <a:gd name="T63" fmla="*/ 38 h 237"/>
              <a:gd name="T64" fmla="*/ 1144 w 1319"/>
              <a:gd name="T65" fmla="*/ 33 h 237"/>
              <a:gd name="T66" fmla="*/ 1143 w 1319"/>
              <a:gd name="T67" fmla="*/ 25 h 237"/>
              <a:gd name="T68" fmla="*/ 1137 w 1319"/>
              <a:gd name="T69" fmla="*/ 20 h 237"/>
              <a:gd name="T70" fmla="*/ 1131 w 1319"/>
              <a:gd name="T71" fmla="*/ 19 h 237"/>
              <a:gd name="T72" fmla="*/ 1122 w 1319"/>
              <a:gd name="T73" fmla="*/ 19 h 237"/>
              <a:gd name="T74" fmla="*/ 920 w 1319"/>
              <a:gd name="T75" fmla="*/ 2 h 237"/>
              <a:gd name="T76" fmla="*/ 750 w 1319"/>
              <a:gd name="T77" fmla="*/ 1 h 237"/>
              <a:gd name="T78" fmla="*/ 385 w 1319"/>
              <a:gd name="T79" fmla="*/ 23 h 237"/>
              <a:gd name="T80" fmla="*/ 65 w 1319"/>
              <a:gd name="T81" fmla="*/ 94 h 237"/>
              <a:gd name="T82" fmla="*/ 7 w 1319"/>
              <a:gd name="T83" fmla="*/ 168 h 237"/>
              <a:gd name="T84" fmla="*/ 158 w 1319"/>
              <a:gd name="T85" fmla="*/ 212 h 237"/>
              <a:gd name="T86" fmla="*/ 992 w 1319"/>
              <a:gd name="T87" fmla="*/ 223 h 237"/>
              <a:gd name="T88" fmla="*/ 1284 w 1319"/>
              <a:gd name="T89" fmla="*/ 161 h 237"/>
              <a:gd name="T90" fmla="*/ 1319 w 1319"/>
              <a:gd name="T91" fmla="*/ 126 h 237"/>
              <a:gd name="T92" fmla="*/ 985 w 1319"/>
              <a:gd name="T93" fmla="*/ 52 h 237"/>
              <a:gd name="T94" fmla="*/ 688 w 1319"/>
              <a:gd name="T95" fmla="*/ 44 h 237"/>
              <a:gd name="T96" fmla="*/ 1041 w 1319"/>
              <a:gd name="T97" fmla="*/ 46 h 237"/>
              <a:gd name="T98" fmla="*/ 688 w 1319"/>
              <a:gd name="T99" fmla="*/ 45 h 237"/>
              <a:gd name="T100" fmla="*/ 1270 w 1319"/>
              <a:gd name="T101" fmla="*/ 96 h 237"/>
              <a:gd name="T102" fmla="*/ 688 w 1319"/>
              <a:gd name="T103" fmla="*/ 46 h 237"/>
              <a:gd name="T104" fmla="*/ 769 w 1319"/>
              <a:gd name="T105" fmla="*/ 37 h 237"/>
              <a:gd name="T106" fmla="*/ 926 w 1319"/>
              <a:gd name="T107" fmla="*/ 46 h 237"/>
              <a:gd name="T108" fmla="*/ 986 w 1319"/>
              <a:gd name="T109" fmla="*/ 52 h 237"/>
              <a:gd name="T110" fmla="*/ 687 w 1319"/>
              <a:gd name="T111" fmla="*/ 41 h 237"/>
              <a:gd name="T112" fmla="*/ 689 w 1319"/>
              <a:gd name="T113" fmla="*/ 38 h 237"/>
              <a:gd name="T114" fmla="*/ 689 w 1319"/>
              <a:gd name="T115" fmla="*/ 45 h 237"/>
              <a:gd name="T116" fmla="*/ 688 w 1319"/>
              <a:gd name="T117" fmla="*/ 41 h 237"/>
              <a:gd name="T118" fmla="*/ 689 w 1319"/>
              <a:gd name="T119" fmla="*/ 41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19" h="237">
                <a:moveTo>
                  <a:pt x="686" y="40"/>
                </a:moveTo>
                <a:cubicBezTo>
                  <a:pt x="686" y="40"/>
                  <a:pt x="686" y="40"/>
                  <a:pt x="686" y="40"/>
                </a:cubicBezTo>
                <a:cubicBezTo>
                  <a:pt x="686" y="40"/>
                  <a:pt x="685" y="40"/>
                  <a:pt x="684" y="40"/>
                </a:cubicBezTo>
                <a:cubicBezTo>
                  <a:pt x="684" y="40"/>
                  <a:pt x="684" y="40"/>
                  <a:pt x="684" y="40"/>
                </a:cubicBezTo>
                <a:cubicBezTo>
                  <a:pt x="684" y="40"/>
                  <a:pt x="684" y="40"/>
                  <a:pt x="683" y="40"/>
                </a:cubicBezTo>
                <a:cubicBezTo>
                  <a:pt x="684" y="39"/>
                  <a:pt x="685" y="40"/>
                  <a:pt x="685" y="39"/>
                </a:cubicBezTo>
                <a:cubicBezTo>
                  <a:pt x="685" y="39"/>
                  <a:pt x="685" y="39"/>
                  <a:pt x="685" y="39"/>
                </a:cubicBezTo>
                <a:cubicBezTo>
                  <a:pt x="686" y="39"/>
                  <a:pt x="687" y="39"/>
                  <a:pt x="688" y="39"/>
                </a:cubicBezTo>
                <a:cubicBezTo>
                  <a:pt x="687" y="40"/>
                  <a:pt x="686" y="39"/>
                  <a:pt x="686" y="40"/>
                </a:cubicBezTo>
                <a:close/>
                <a:moveTo>
                  <a:pt x="684" y="48"/>
                </a:moveTo>
                <a:cubicBezTo>
                  <a:pt x="685" y="48"/>
                  <a:pt x="685" y="48"/>
                  <a:pt x="685" y="48"/>
                </a:cubicBezTo>
                <a:cubicBezTo>
                  <a:pt x="685" y="48"/>
                  <a:pt x="684" y="48"/>
                  <a:pt x="684" y="48"/>
                </a:cubicBezTo>
                <a:close/>
                <a:moveTo>
                  <a:pt x="685" y="46"/>
                </a:moveTo>
                <a:cubicBezTo>
                  <a:pt x="685" y="46"/>
                  <a:pt x="685" y="46"/>
                  <a:pt x="685" y="46"/>
                </a:cubicBezTo>
                <a:cubicBezTo>
                  <a:pt x="685" y="46"/>
                  <a:pt x="685" y="46"/>
                  <a:pt x="685" y="46"/>
                </a:cubicBezTo>
                <a:close/>
                <a:moveTo>
                  <a:pt x="686" y="40"/>
                </a:moveTo>
                <a:cubicBezTo>
                  <a:pt x="686" y="40"/>
                  <a:pt x="687" y="40"/>
                  <a:pt x="687" y="40"/>
                </a:cubicBezTo>
                <a:cubicBezTo>
                  <a:pt x="686" y="40"/>
                  <a:pt x="686" y="40"/>
                  <a:pt x="686" y="40"/>
                </a:cubicBezTo>
                <a:cubicBezTo>
                  <a:pt x="686" y="40"/>
                  <a:pt x="686" y="40"/>
                  <a:pt x="686" y="40"/>
                </a:cubicBezTo>
                <a:close/>
                <a:moveTo>
                  <a:pt x="686" y="43"/>
                </a:moveTo>
                <a:cubicBezTo>
                  <a:pt x="686" y="44"/>
                  <a:pt x="686" y="43"/>
                  <a:pt x="686" y="43"/>
                </a:cubicBezTo>
                <a:close/>
                <a:moveTo>
                  <a:pt x="689" y="38"/>
                </a:moveTo>
                <a:cubicBezTo>
                  <a:pt x="688" y="38"/>
                  <a:pt x="688" y="38"/>
                  <a:pt x="688" y="39"/>
                </a:cubicBezTo>
                <a:cubicBezTo>
                  <a:pt x="688" y="39"/>
                  <a:pt x="689" y="39"/>
                  <a:pt x="689" y="38"/>
                </a:cubicBezTo>
                <a:close/>
                <a:moveTo>
                  <a:pt x="685" y="46"/>
                </a:moveTo>
                <a:cubicBezTo>
                  <a:pt x="685" y="46"/>
                  <a:pt x="685" y="46"/>
                  <a:pt x="685" y="46"/>
                </a:cubicBezTo>
                <a:close/>
                <a:moveTo>
                  <a:pt x="685" y="45"/>
                </a:moveTo>
                <a:cubicBezTo>
                  <a:pt x="685" y="45"/>
                  <a:pt x="685" y="45"/>
                  <a:pt x="685" y="45"/>
                </a:cubicBezTo>
                <a:cubicBezTo>
                  <a:pt x="685" y="45"/>
                  <a:pt x="685" y="45"/>
                  <a:pt x="685" y="45"/>
                </a:cubicBezTo>
                <a:close/>
                <a:moveTo>
                  <a:pt x="1030" y="43"/>
                </a:moveTo>
                <a:cubicBezTo>
                  <a:pt x="1023" y="42"/>
                  <a:pt x="1012" y="41"/>
                  <a:pt x="1009" y="41"/>
                </a:cubicBezTo>
                <a:cubicBezTo>
                  <a:pt x="1019" y="42"/>
                  <a:pt x="1026" y="43"/>
                  <a:pt x="1030" y="43"/>
                </a:cubicBezTo>
                <a:close/>
                <a:moveTo>
                  <a:pt x="1122" y="54"/>
                </a:moveTo>
                <a:cubicBezTo>
                  <a:pt x="1109" y="53"/>
                  <a:pt x="1109" y="53"/>
                  <a:pt x="1109" y="53"/>
                </a:cubicBezTo>
                <a:cubicBezTo>
                  <a:pt x="1108" y="53"/>
                  <a:pt x="1118" y="54"/>
                  <a:pt x="1122" y="54"/>
                </a:cubicBezTo>
                <a:close/>
                <a:moveTo>
                  <a:pt x="1319" y="126"/>
                </a:moveTo>
                <a:cubicBezTo>
                  <a:pt x="1319" y="125"/>
                  <a:pt x="1319" y="125"/>
                  <a:pt x="1319" y="125"/>
                </a:cubicBezTo>
                <a:cubicBezTo>
                  <a:pt x="1319" y="124"/>
                  <a:pt x="1319" y="124"/>
                  <a:pt x="1319" y="124"/>
                </a:cubicBezTo>
                <a:cubicBezTo>
                  <a:pt x="1319" y="118"/>
                  <a:pt x="1316" y="112"/>
                  <a:pt x="1313" y="108"/>
                </a:cubicBezTo>
                <a:cubicBezTo>
                  <a:pt x="1309" y="103"/>
                  <a:pt x="1305" y="100"/>
                  <a:pt x="1301" y="97"/>
                </a:cubicBezTo>
                <a:cubicBezTo>
                  <a:pt x="1293" y="91"/>
                  <a:pt x="1285" y="88"/>
                  <a:pt x="1279" y="86"/>
                </a:cubicBezTo>
                <a:cubicBezTo>
                  <a:pt x="1280" y="86"/>
                  <a:pt x="1280" y="86"/>
                  <a:pt x="1278" y="85"/>
                </a:cubicBezTo>
                <a:cubicBezTo>
                  <a:pt x="1272" y="83"/>
                  <a:pt x="1269" y="82"/>
                  <a:pt x="1262" y="80"/>
                </a:cubicBezTo>
                <a:cubicBezTo>
                  <a:pt x="1239" y="73"/>
                  <a:pt x="1219" y="70"/>
                  <a:pt x="1199" y="67"/>
                </a:cubicBezTo>
                <a:cubicBezTo>
                  <a:pt x="1180" y="64"/>
                  <a:pt x="1162" y="61"/>
                  <a:pt x="1142" y="58"/>
                </a:cubicBezTo>
                <a:cubicBezTo>
                  <a:pt x="1137" y="58"/>
                  <a:pt x="1123" y="55"/>
                  <a:pt x="1119" y="55"/>
                </a:cubicBezTo>
                <a:cubicBezTo>
                  <a:pt x="1126" y="56"/>
                  <a:pt x="1135" y="57"/>
                  <a:pt x="1134" y="57"/>
                </a:cubicBezTo>
                <a:cubicBezTo>
                  <a:pt x="1122" y="56"/>
                  <a:pt x="1106" y="54"/>
                  <a:pt x="1098" y="53"/>
                </a:cubicBezTo>
                <a:cubicBezTo>
                  <a:pt x="1083" y="51"/>
                  <a:pt x="1076" y="50"/>
                  <a:pt x="1062" y="49"/>
                </a:cubicBezTo>
                <a:cubicBezTo>
                  <a:pt x="1059" y="48"/>
                  <a:pt x="1065" y="49"/>
                  <a:pt x="1058" y="48"/>
                </a:cubicBezTo>
                <a:cubicBezTo>
                  <a:pt x="1037" y="46"/>
                  <a:pt x="1027" y="45"/>
                  <a:pt x="1008" y="43"/>
                </a:cubicBezTo>
                <a:cubicBezTo>
                  <a:pt x="1003" y="43"/>
                  <a:pt x="980" y="41"/>
                  <a:pt x="974" y="41"/>
                </a:cubicBezTo>
                <a:cubicBezTo>
                  <a:pt x="968" y="40"/>
                  <a:pt x="980" y="41"/>
                  <a:pt x="975" y="41"/>
                </a:cubicBezTo>
                <a:cubicBezTo>
                  <a:pt x="927" y="38"/>
                  <a:pt x="927" y="38"/>
                  <a:pt x="927" y="38"/>
                </a:cubicBezTo>
                <a:cubicBezTo>
                  <a:pt x="923" y="38"/>
                  <a:pt x="920" y="38"/>
                  <a:pt x="914" y="38"/>
                </a:cubicBezTo>
                <a:cubicBezTo>
                  <a:pt x="909" y="37"/>
                  <a:pt x="915" y="37"/>
                  <a:pt x="908" y="37"/>
                </a:cubicBezTo>
                <a:cubicBezTo>
                  <a:pt x="902" y="37"/>
                  <a:pt x="913" y="38"/>
                  <a:pt x="912" y="38"/>
                </a:cubicBezTo>
                <a:cubicBezTo>
                  <a:pt x="903" y="37"/>
                  <a:pt x="905" y="38"/>
                  <a:pt x="900" y="38"/>
                </a:cubicBezTo>
                <a:cubicBezTo>
                  <a:pt x="888" y="37"/>
                  <a:pt x="880" y="37"/>
                  <a:pt x="869" y="37"/>
                </a:cubicBezTo>
                <a:cubicBezTo>
                  <a:pt x="835" y="36"/>
                  <a:pt x="835" y="36"/>
                  <a:pt x="835" y="36"/>
                </a:cubicBezTo>
                <a:cubicBezTo>
                  <a:pt x="811" y="36"/>
                  <a:pt x="811" y="36"/>
                  <a:pt x="811" y="36"/>
                </a:cubicBezTo>
                <a:cubicBezTo>
                  <a:pt x="786" y="36"/>
                  <a:pt x="786" y="36"/>
                  <a:pt x="786" y="36"/>
                </a:cubicBezTo>
                <a:cubicBezTo>
                  <a:pt x="781" y="36"/>
                  <a:pt x="790" y="36"/>
                  <a:pt x="782" y="36"/>
                </a:cubicBezTo>
                <a:cubicBezTo>
                  <a:pt x="749" y="36"/>
                  <a:pt x="716" y="37"/>
                  <a:pt x="692" y="38"/>
                </a:cubicBezTo>
                <a:cubicBezTo>
                  <a:pt x="729" y="36"/>
                  <a:pt x="757" y="36"/>
                  <a:pt x="790" y="36"/>
                </a:cubicBezTo>
                <a:cubicBezTo>
                  <a:pt x="795" y="36"/>
                  <a:pt x="804" y="36"/>
                  <a:pt x="809" y="36"/>
                </a:cubicBezTo>
                <a:cubicBezTo>
                  <a:pt x="811" y="36"/>
                  <a:pt x="804" y="36"/>
                  <a:pt x="811" y="36"/>
                </a:cubicBezTo>
                <a:cubicBezTo>
                  <a:pt x="818" y="36"/>
                  <a:pt x="818" y="36"/>
                  <a:pt x="818" y="36"/>
                </a:cubicBezTo>
                <a:cubicBezTo>
                  <a:pt x="814" y="36"/>
                  <a:pt x="821" y="36"/>
                  <a:pt x="823" y="37"/>
                </a:cubicBezTo>
                <a:cubicBezTo>
                  <a:pt x="851" y="37"/>
                  <a:pt x="873" y="37"/>
                  <a:pt x="898" y="38"/>
                </a:cubicBezTo>
                <a:cubicBezTo>
                  <a:pt x="902" y="38"/>
                  <a:pt x="894" y="38"/>
                  <a:pt x="900" y="38"/>
                </a:cubicBezTo>
                <a:cubicBezTo>
                  <a:pt x="927" y="39"/>
                  <a:pt x="927" y="39"/>
                  <a:pt x="927" y="39"/>
                </a:cubicBezTo>
                <a:cubicBezTo>
                  <a:pt x="930" y="40"/>
                  <a:pt x="937" y="40"/>
                  <a:pt x="933" y="40"/>
                </a:cubicBezTo>
                <a:cubicBezTo>
                  <a:pt x="901" y="38"/>
                  <a:pt x="856" y="37"/>
                  <a:pt x="817" y="37"/>
                </a:cubicBezTo>
                <a:cubicBezTo>
                  <a:pt x="806" y="37"/>
                  <a:pt x="793" y="37"/>
                  <a:pt x="787" y="37"/>
                </a:cubicBezTo>
                <a:cubicBezTo>
                  <a:pt x="804" y="37"/>
                  <a:pt x="818" y="37"/>
                  <a:pt x="833" y="38"/>
                </a:cubicBezTo>
                <a:cubicBezTo>
                  <a:pt x="853" y="38"/>
                  <a:pt x="874" y="38"/>
                  <a:pt x="893" y="39"/>
                </a:cubicBezTo>
                <a:cubicBezTo>
                  <a:pt x="906" y="40"/>
                  <a:pt x="906" y="40"/>
                  <a:pt x="906" y="40"/>
                </a:cubicBezTo>
                <a:cubicBezTo>
                  <a:pt x="920" y="40"/>
                  <a:pt x="920" y="40"/>
                  <a:pt x="920" y="40"/>
                </a:cubicBezTo>
                <a:cubicBezTo>
                  <a:pt x="929" y="41"/>
                  <a:pt x="929" y="41"/>
                  <a:pt x="929" y="41"/>
                </a:cubicBezTo>
                <a:cubicBezTo>
                  <a:pt x="937" y="41"/>
                  <a:pt x="944" y="41"/>
                  <a:pt x="953" y="42"/>
                </a:cubicBezTo>
                <a:cubicBezTo>
                  <a:pt x="968" y="43"/>
                  <a:pt x="983" y="44"/>
                  <a:pt x="999" y="46"/>
                </a:cubicBezTo>
                <a:cubicBezTo>
                  <a:pt x="1002" y="46"/>
                  <a:pt x="1001" y="46"/>
                  <a:pt x="997" y="46"/>
                </a:cubicBezTo>
                <a:cubicBezTo>
                  <a:pt x="977" y="44"/>
                  <a:pt x="974" y="44"/>
                  <a:pt x="954" y="43"/>
                </a:cubicBezTo>
                <a:cubicBezTo>
                  <a:pt x="956" y="43"/>
                  <a:pt x="958" y="43"/>
                  <a:pt x="957" y="43"/>
                </a:cubicBezTo>
                <a:cubicBezTo>
                  <a:pt x="951" y="43"/>
                  <a:pt x="949" y="42"/>
                  <a:pt x="945" y="42"/>
                </a:cubicBezTo>
                <a:cubicBezTo>
                  <a:pt x="960" y="43"/>
                  <a:pt x="958" y="43"/>
                  <a:pt x="953" y="43"/>
                </a:cubicBezTo>
                <a:cubicBezTo>
                  <a:pt x="916" y="41"/>
                  <a:pt x="870" y="39"/>
                  <a:pt x="840" y="39"/>
                </a:cubicBezTo>
                <a:cubicBezTo>
                  <a:pt x="836" y="39"/>
                  <a:pt x="834" y="39"/>
                  <a:pt x="829" y="39"/>
                </a:cubicBezTo>
                <a:cubicBezTo>
                  <a:pt x="794" y="38"/>
                  <a:pt x="755" y="38"/>
                  <a:pt x="718" y="40"/>
                </a:cubicBezTo>
                <a:cubicBezTo>
                  <a:pt x="761" y="39"/>
                  <a:pt x="805" y="38"/>
                  <a:pt x="854" y="39"/>
                </a:cubicBezTo>
                <a:cubicBezTo>
                  <a:pt x="856" y="39"/>
                  <a:pt x="854" y="39"/>
                  <a:pt x="859" y="40"/>
                </a:cubicBezTo>
                <a:cubicBezTo>
                  <a:pt x="880" y="40"/>
                  <a:pt x="904" y="41"/>
                  <a:pt x="920" y="42"/>
                </a:cubicBezTo>
                <a:cubicBezTo>
                  <a:pt x="941" y="44"/>
                  <a:pt x="941" y="44"/>
                  <a:pt x="941" y="44"/>
                </a:cubicBezTo>
                <a:cubicBezTo>
                  <a:pt x="993" y="47"/>
                  <a:pt x="1030" y="51"/>
                  <a:pt x="1079" y="57"/>
                </a:cubicBezTo>
                <a:cubicBezTo>
                  <a:pt x="1079" y="57"/>
                  <a:pt x="1082" y="57"/>
                  <a:pt x="1084" y="57"/>
                </a:cubicBezTo>
                <a:cubicBezTo>
                  <a:pt x="1073" y="57"/>
                  <a:pt x="1073" y="57"/>
                  <a:pt x="1073" y="57"/>
                </a:cubicBezTo>
                <a:cubicBezTo>
                  <a:pt x="1049" y="54"/>
                  <a:pt x="1049" y="54"/>
                  <a:pt x="1049" y="54"/>
                </a:cubicBezTo>
                <a:cubicBezTo>
                  <a:pt x="1008" y="50"/>
                  <a:pt x="950" y="45"/>
                  <a:pt x="898" y="43"/>
                </a:cubicBezTo>
                <a:cubicBezTo>
                  <a:pt x="892" y="43"/>
                  <a:pt x="897" y="43"/>
                  <a:pt x="901" y="44"/>
                </a:cubicBezTo>
                <a:cubicBezTo>
                  <a:pt x="926" y="45"/>
                  <a:pt x="948" y="46"/>
                  <a:pt x="975" y="48"/>
                </a:cubicBezTo>
                <a:cubicBezTo>
                  <a:pt x="984" y="50"/>
                  <a:pt x="974" y="49"/>
                  <a:pt x="954" y="48"/>
                </a:cubicBezTo>
                <a:cubicBezTo>
                  <a:pt x="937" y="47"/>
                  <a:pt x="914" y="45"/>
                  <a:pt x="893" y="45"/>
                </a:cubicBezTo>
                <a:cubicBezTo>
                  <a:pt x="871" y="44"/>
                  <a:pt x="851" y="43"/>
                  <a:pt x="841" y="43"/>
                </a:cubicBezTo>
                <a:cubicBezTo>
                  <a:pt x="791" y="42"/>
                  <a:pt x="742" y="43"/>
                  <a:pt x="693" y="45"/>
                </a:cubicBezTo>
                <a:cubicBezTo>
                  <a:pt x="689" y="45"/>
                  <a:pt x="689" y="45"/>
                  <a:pt x="689" y="45"/>
                </a:cubicBezTo>
                <a:cubicBezTo>
                  <a:pt x="689" y="45"/>
                  <a:pt x="689" y="45"/>
                  <a:pt x="689" y="45"/>
                </a:cubicBezTo>
                <a:cubicBezTo>
                  <a:pt x="688" y="45"/>
                  <a:pt x="688" y="45"/>
                  <a:pt x="688" y="45"/>
                </a:cubicBezTo>
                <a:cubicBezTo>
                  <a:pt x="686" y="45"/>
                  <a:pt x="686" y="45"/>
                  <a:pt x="686" y="45"/>
                </a:cubicBezTo>
                <a:cubicBezTo>
                  <a:pt x="686" y="45"/>
                  <a:pt x="687" y="45"/>
                  <a:pt x="688" y="45"/>
                </a:cubicBezTo>
                <a:cubicBezTo>
                  <a:pt x="689" y="45"/>
                  <a:pt x="689" y="45"/>
                  <a:pt x="689" y="45"/>
                </a:cubicBezTo>
                <a:cubicBezTo>
                  <a:pt x="689" y="45"/>
                  <a:pt x="689" y="45"/>
                  <a:pt x="689" y="45"/>
                </a:cubicBezTo>
                <a:cubicBezTo>
                  <a:pt x="689" y="45"/>
                  <a:pt x="689" y="45"/>
                  <a:pt x="689" y="45"/>
                </a:cubicBezTo>
                <a:cubicBezTo>
                  <a:pt x="692" y="45"/>
                  <a:pt x="692" y="45"/>
                  <a:pt x="692" y="45"/>
                </a:cubicBezTo>
                <a:cubicBezTo>
                  <a:pt x="701" y="45"/>
                  <a:pt x="701" y="45"/>
                  <a:pt x="701" y="45"/>
                </a:cubicBezTo>
                <a:cubicBezTo>
                  <a:pt x="701" y="45"/>
                  <a:pt x="703" y="44"/>
                  <a:pt x="707" y="44"/>
                </a:cubicBezTo>
                <a:cubicBezTo>
                  <a:pt x="756" y="43"/>
                  <a:pt x="811" y="43"/>
                  <a:pt x="855" y="43"/>
                </a:cubicBezTo>
                <a:cubicBezTo>
                  <a:pt x="873" y="44"/>
                  <a:pt x="908" y="45"/>
                  <a:pt x="926" y="47"/>
                </a:cubicBezTo>
                <a:cubicBezTo>
                  <a:pt x="922" y="47"/>
                  <a:pt x="907" y="46"/>
                  <a:pt x="888" y="46"/>
                </a:cubicBezTo>
                <a:cubicBezTo>
                  <a:pt x="907" y="46"/>
                  <a:pt x="925" y="48"/>
                  <a:pt x="941" y="49"/>
                </a:cubicBezTo>
                <a:cubicBezTo>
                  <a:pt x="955" y="49"/>
                  <a:pt x="978" y="51"/>
                  <a:pt x="985" y="52"/>
                </a:cubicBezTo>
                <a:cubicBezTo>
                  <a:pt x="986" y="52"/>
                  <a:pt x="984" y="52"/>
                  <a:pt x="985" y="52"/>
                </a:cubicBezTo>
                <a:cubicBezTo>
                  <a:pt x="986" y="52"/>
                  <a:pt x="996" y="53"/>
                  <a:pt x="997" y="53"/>
                </a:cubicBezTo>
                <a:cubicBezTo>
                  <a:pt x="1004" y="53"/>
                  <a:pt x="1003" y="53"/>
                  <a:pt x="1011" y="54"/>
                </a:cubicBezTo>
                <a:cubicBezTo>
                  <a:pt x="1022" y="55"/>
                  <a:pt x="1022" y="55"/>
                  <a:pt x="1029" y="56"/>
                </a:cubicBezTo>
                <a:cubicBezTo>
                  <a:pt x="1067" y="59"/>
                  <a:pt x="1104" y="64"/>
                  <a:pt x="1142" y="69"/>
                </a:cubicBezTo>
                <a:cubicBezTo>
                  <a:pt x="1154" y="71"/>
                  <a:pt x="1154" y="71"/>
                  <a:pt x="1154" y="71"/>
                </a:cubicBezTo>
                <a:cubicBezTo>
                  <a:pt x="1158" y="72"/>
                  <a:pt x="1155" y="72"/>
                  <a:pt x="1159" y="72"/>
                </a:cubicBezTo>
                <a:cubicBezTo>
                  <a:pt x="1162" y="73"/>
                  <a:pt x="1161" y="72"/>
                  <a:pt x="1165" y="73"/>
                </a:cubicBezTo>
                <a:cubicBezTo>
                  <a:pt x="1179" y="75"/>
                  <a:pt x="1196" y="78"/>
                  <a:pt x="1211" y="81"/>
                </a:cubicBezTo>
                <a:cubicBezTo>
                  <a:pt x="1229" y="84"/>
                  <a:pt x="1249" y="88"/>
                  <a:pt x="1267" y="94"/>
                </a:cubicBezTo>
                <a:cubicBezTo>
                  <a:pt x="1275" y="97"/>
                  <a:pt x="1284" y="101"/>
                  <a:pt x="1291" y="105"/>
                </a:cubicBezTo>
                <a:cubicBezTo>
                  <a:pt x="1298" y="109"/>
                  <a:pt x="1303" y="114"/>
                  <a:pt x="1305" y="119"/>
                </a:cubicBezTo>
                <a:cubicBezTo>
                  <a:pt x="1306" y="122"/>
                  <a:pt x="1306" y="121"/>
                  <a:pt x="1306" y="121"/>
                </a:cubicBezTo>
                <a:cubicBezTo>
                  <a:pt x="1306" y="121"/>
                  <a:pt x="1306" y="121"/>
                  <a:pt x="1307" y="124"/>
                </a:cubicBezTo>
                <a:cubicBezTo>
                  <a:pt x="1307" y="125"/>
                  <a:pt x="1307" y="126"/>
                  <a:pt x="1307" y="126"/>
                </a:cubicBezTo>
                <a:cubicBezTo>
                  <a:pt x="1307" y="127"/>
                  <a:pt x="1306" y="127"/>
                  <a:pt x="1306" y="128"/>
                </a:cubicBezTo>
                <a:cubicBezTo>
                  <a:pt x="1304" y="130"/>
                  <a:pt x="1302" y="132"/>
                  <a:pt x="1300" y="134"/>
                </a:cubicBezTo>
                <a:cubicBezTo>
                  <a:pt x="1296" y="138"/>
                  <a:pt x="1291" y="142"/>
                  <a:pt x="1285" y="145"/>
                </a:cubicBezTo>
                <a:cubicBezTo>
                  <a:pt x="1274" y="152"/>
                  <a:pt x="1262" y="158"/>
                  <a:pt x="1250" y="163"/>
                </a:cubicBezTo>
                <a:cubicBezTo>
                  <a:pt x="1247" y="164"/>
                  <a:pt x="1244" y="165"/>
                  <a:pt x="1241" y="166"/>
                </a:cubicBezTo>
                <a:cubicBezTo>
                  <a:pt x="1231" y="169"/>
                  <a:pt x="1231" y="169"/>
                  <a:pt x="1231" y="169"/>
                </a:cubicBezTo>
                <a:cubicBezTo>
                  <a:pt x="1224" y="171"/>
                  <a:pt x="1218" y="173"/>
                  <a:pt x="1211" y="175"/>
                </a:cubicBezTo>
                <a:cubicBezTo>
                  <a:pt x="1198" y="178"/>
                  <a:pt x="1184" y="182"/>
                  <a:pt x="1171" y="185"/>
                </a:cubicBezTo>
                <a:cubicBezTo>
                  <a:pt x="1167" y="186"/>
                  <a:pt x="1170" y="185"/>
                  <a:pt x="1164" y="186"/>
                </a:cubicBezTo>
                <a:cubicBezTo>
                  <a:pt x="1156" y="188"/>
                  <a:pt x="1158" y="188"/>
                  <a:pt x="1152" y="189"/>
                </a:cubicBezTo>
                <a:cubicBezTo>
                  <a:pt x="1147" y="190"/>
                  <a:pt x="1144" y="191"/>
                  <a:pt x="1141" y="191"/>
                </a:cubicBezTo>
                <a:cubicBezTo>
                  <a:pt x="1110" y="197"/>
                  <a:pt x="1078" y="201"/>
                  <a:pt x="1045" y="205"/>
                </a:cubicBezTo>
                <a:cubicBezTo>
                  <a:pt x="1013" y="208"/>
                  <a:pt x="980" y="210"/>
                  <a:pt x="947" y="213"/>
                </a:cubicBezTo>
                <a:cubicBezTo>
                  <a:pt x="885" y="217"/>
                  <a:pt x="823" y="220"/>
                  <a:pt x="765" y="221"/>
                </a:cubicBezTo>
                <a:cubicBezTo>
                  <a:pt x="719" y="222"/>
                  <a:pt x="675" y="223"/>
                  <a:pt x="633" y="222"/>
                </a:cubicBezTo>
                <a:cubicBezTo>
                  <a:pt x="578" y="222"/>
                  <a:pt x="530" y="221"/>
                  <a:pt x="478" y="219"/>
                </a:cubicBezTo>
                <a:cubicBezTo>
                  <a:pt x="441" y="218"/>
                  <a:pt x="400" y="216"/>
                  <a:pt x="368" y="214"/>
                </a:cubicBezTo>
                <a:cubicBezTo>
                  <a:pt x="350" y="214"/>
                  <a:pt x="350" y="214"/>
                  <a:pt x="350" y="214"/>
                </a:cubicBezTo>
                <a:cubicBezTo>
                  <a:pt x="321" y="212"/>
                  <a:pt x="321" y="212"/>
                  <a:pt x="321" y="212"/>
                </a:cubicBezTo>
                <a:cubicBezTo>
                  <a:pt x="296" y="210"/>
                  <a:pt x="270" y="209"/>
                  <a:pt x="244" y="206"/>
                </a:cubicBezTo>
                <a:cubicBezTo>
                  <a:pt x="215" y="204"/>
                  <a:pt x="188" y="201"/>
                  <a:pt x="160" y="198"/>
                </a:cubicBezTo>
                <a:cubicBezTo>
                  <a:pt x="144" y="196"/>
                  <a:pt x="129" y="194"/>
                  <a:pt x="114" y="191"/>
                </a:cubicBezTo>
                <a:cubicBezTo>
                  <a:pt x="103" y="189"/>
                  <a:pt x="93" y="187"/>
                  <a:pt x="82" y="185"/>
                </a:cubicBezTo>
                <a:cubicBezTo>
                  <a:pt x="68" y="182"/>
                  <a:pt x="53" y="178"/>
                  <a:pt x="40" y="172"/>
                </a:cubicBezTo>
                <a:cubicBezTo>
                  <a:pt x="33" y="170"/>
                  <a:pt x="26" y="166"/>
                  <a:pt x="22" y="163"/>
                </a:cubicBezTo>
                <a:cubicBezTo>
                  <a:pt x="17" y="159"/>
                  <a:pt x="14" y="154"/>
                  <a:pt x="14" y="149"/>
                </a:cubicBezTo>
                <a:cubicBezTo>
                  <a:pt x="14" y="144"/>
                  <a:pt x="19" y="137"/>
                  <a:pt x="26" y="131"/>
                </a:cubicBezTo>
                <a:cubicBezTo>
                  <a:pt x="33" y="126"/>
                  <a:pt x="41" y="121"/>
                  <a:pt x="50" y="117"/>
                </a:cubicBezTo>
                <a:cubicBezTo>
                  <a:pt x="67" y="108"/>
                  <a:pt x="85" y="101"/>
                  <a:pt x="103" y="95"/>
                </a:cubicBezTo>
                <a:cubicBezTo>
                  <a:pt x="144" y="82"/>
                  <a:pt x="195" y="70"/>
                  <a:pt x="235" y="61"/>
                </a:cubicBezTo>
                <a:cubicBezTo>
                  <a:pt x="268" y="55"/>
                  <a:pt x="302" y="49"/>
                  <a:pt x="340" y="44"/>
                </a:cubicBezTo>
                <a:cubicBezTo>
                  <a:pt x="350" y="42"/>
                  <a:pt x="350" y="42"/>
                  <a:pt x="350" y="42"/>
                </a:cubicBezTo>
                <a:cubicBezTo>
                  <a:pt x="407" y="35"/>
                  <a:pt x="471" y="28"/>
                  <a:pt x="517" y="25"/>
                </a:cubicBezTo>
                <a:cubicBezTo>
                  <a:pt x="534" y="24"/>
                  <a:pt x="549" y="23"/>
                  <a:pt x="565" y="22"/>
                </a:cubicBezTo>
                <a:cubicBezTo>
                  <a:pt x="583" y="21"/>
                  <a:pt x="599" y="20"/>
                  <a:pt x="616" y="19"/>
                </a:cubicBezTo>
                <a:cubicBezTo>
                  <a:pt x="632" y="19"/>
                  <a:pt x="632" y="19"/>
                  <a:pt x="632" y="19"/>
                </a:cubicBezTo>
                <a:cubicBezTo>
                  <a:pt x="649" y="18"/>
                  <a:pt x="666" y="17"/>
                  <a:pt x="684" y="17"/>
                </a:cubicBezTo>
                <a:cubicBezTo>
                  <a:pt x="712" y="16"/>
                  <a:pt x="742" y="16"/>
                  <a:pt x="774" y="16"/>
                </a:cubicBezTo>
                <a:cubicBezTo>
                  <a:pt x="799" y="16"/>
                  <a:pt x="836" y="16"/>
                  <a:pt x="864" y="16"/>
                </a:cubicBezTo>
                <a:cubicBezTo>
                  <a:pt x="912" y="18"/>
                  <a:pt x="961" y="19"/>
                  <a:pt x="1010" y="23"/>
                </a:cubicBezTo>
                <a:cubicBezTo>
                  <a:pt x="1026" y="24"/>
                  <a:pt x="1041" y="26"/>
                  <a:pt x="1058" y="27"/>
                </a:cubicBezTo>
                <a:cubicBezTo>
                  <a:pt x="1075" y="29"/>
                  <a:pt x="1096" y="31"/>
                  <a:pt x="1117" y="35"/>
                </a:cubicBezTo>
                <a:cubicBezTo>
                  <a:pt x="1123" y="36"/>
                  <a:pt x="1123" y="36"/>
                  <a:pt x="1123" y="36"/>
                </a:cubicBezTo>
                <a:cubicBezTo>
                  <a:pt x="1123" y="36"/>
                  <a:pt x="1123" y="36"/>
                  <a:pt x="1123" y="36"/>
                </a:cubicBezTo>
                <a:cubicBezTo>
                  <a:pt x="1124" y="36"/>
                  <a:pt x="1124" y="36"/>
                  <a:pt x="1124" y="36"/>
                </a:cubicBezTo>
                <a:cubicBezTo>
                  <a:pt x="1125" y="36"/>
                  <a:pt x="1125" y="36"/>
                  <a:pt x="1125" y="36"/>
                </a:cubicBezTo>
                <a:cubicBezTo>
                  <a:pt x="1125" y="36"/>
                  <a:pt x="1127" y="36"/>
                  <a:pt x="1127" y="37"/>
                </a:cubicBezTo>
                <a:cubicBezTo>
                  <a:pt x="1127" y="38"/>
                  <a:pt x="1128" y="36"/>
                  <a:pt x="1129" y="37"/>
                </a:cubicBezTo>
                <a:cubicBezTo>
                  <a:pt x="1129" y="37"/>
                  <a:pt x="1129" y="37"/>
                  <a:pt x="1129" y="38"/>
                </a:cubicBezTo>
                <a:cubicBezTo>
                  <a:pt x="1129" y="38"/>
                  <a:pt x="1129" y="38"/>
                  <a:pt x="1130" y="38"/>
                </a:cubicBezTo>
                <a:cubicBezTo>
                  <a:pt x="1130" y="38"/>
                  <a:pt x="1130" y="39"/>
                  <a:pt x="1131" y="39"/>
                </a:cubicBezTo>
                <a:cubicBezTo>
                  <a:pt x="1131" y="39"/>
                  <a:pt x="1131" y="39"/>
                  <a:pt x="1131" y="39"/>
                </a:cubicBezTo>
                <a:cubicBezTo>
                  <a:pt x="1132" y="39"/>
                  <a:pt x="1132" y="39"/>
                  <a:pt x="1133" y="39"/>
                </a:cubicBezTo>
                <a:cubicBezTo>
                  <a:pt x="1133" y="39"/>
                  <a:pt x="1134" y="39"/>
                  <a:pt x="1134" y="39"/>
                </a:cubicBezTo>
                <a:cubicBezTo>
                  <a:pt x="1135" y="39"/>
                  <a:pt x="1135" y="39"/>
                  <a:pt x="1135" y="39"/>
                </a:cubicBezTo>
                <a:cubicBezTo>
                  <a:pt x="1136" y="39"/>
                  <a:pt x="1136" y="39"/>
                  <a:pt x="1137" y="38"/>
                </a:cubicBezTo>
                <a:cubicBezTo>
                  <a:pt x="1137" y="38"/>
                  <a:pt x="1138" y="38"/>
                  <a:pt x="1138" y="38"/>
                </a:cubicBezTo>
                <a:cubicBezTo>
                  <a:pt x="1138" y="38"/>
                  <a:pt x="1139" y="38"/>
                  <a:pt x="1139" y="38"/>
                </a:cubicBezTo>
                <a:cubicBezTo>
                  <a:pt x="1140" y="37"/>
                  <a:pt x="1141" y="36"/>
                  <a:pt x="1142" y="36"/>
                </a:cubicBezTo>
                <a:cubicBezTo>
                  <a:pt x="1142" y="36"/>
                  <a:pt x="1142" y="35"/>
                  <a:pt x="1143" y="35"/>
                </a:cubicBezTo>
                <a:cubicBezTo>
                  <a:pt x="1143" y="35"/>
                  <a:pt x="1143" y="35"/>
                  <a:pt x="1143" y="35"/>
                </a:cubicBezTo>
                <a:cubicBezTo>
                  <a:pt x="1143" y="34"/>
                  <a:pt x="1143" y="33"/>
                  <a:pt x="1144" y="33"/>
                </a:cubicBezTo>
                <a:cubicBezTo>
                  <a:pt x="1144" y="33"/>
                  <a:pt x="1144" y="33"/>
                  <a:pt x="1144" y="33"/>
                </a:cubicBezTo>
                <a:cubicBezTo>
                  <a:pt x="1144" y="32"/>
                  <a:pt x="1144" y="31"/>
                  <a:pt x="1144" y="30"/>
                </a:cubicBezTo>
                <a:cubicBezTo>
                  <a:pt x="1144" y="29"/>
                  <a:pt x="1144" y="28"/>
                  <a:pt x="1144" y="28"/>
                </a:cubicBezTo>
                <a:cubicBezTo>
                  <a:pt x="1144" y="28"/>
                  <a:pt x="1144" y="27"/>
                  <a:pt x="1144" y="27"/>
                </a:cubicBezTo>
                <a:cubicBezTo>
                  <a:pt x="1144" y="26"/>
                  <a:pt x="1143" y="26"/>
                  <a:pt x="1143" y="26"/>
                </a:cubicBezTo>
                <a:cubicBezTo>
                  <a:pt x="1143" y="25"/>
                  <a:pt x="1143" y="25"/>
                  <a:pt x="1143" y="25"/>
                </a:cubicBezTo>
                <a:cubicBezTo>
                  <a:pt x="1143" y="25"/>
                  <a:pt x="1142" y="24"/>
                  <a:pt x="1142" y="24"/>
                </a:cubicBezTo>
                <a:cubicBezTo>
                  <a:pt x="1142" y="24"/>
                  <a:pt x="1142" y="24"/>
                  <a:pt x="1142" y="24"/>
                </a:cubicBezTo>
                <a:cubicBezTo>
                  <a:pt x="1141" y="23"/>
                  <a:pt x="1141" y="22"/>
                  <a:pt x="1140" y="22"/>
                </a:cubicBezTo>
                <a:cubicBezTo>
                  <a:pt x="1140" y="22"/>
                  <a:pt x="1139" y="21"/>
                  <a:pt x="1139" y="21"/>
                </a:cubicBezTo>
                <a:cubicBezTo>
                  <a:pt x="1138" y="21"/>
                  <a:pt x="1137" y="21"/>
                  <a:pt x="1137" y="20"/>
                </a:cubicBezTo>
                <a:cubicBezTo>
                  <a:pt x="1137" y="20"/>
                  <a:pt x="1137" y="20"/>
                  <a:pt x="1137" y="20"/>
                </a:cubicBezTo>
                <a:cubicBezTo>
                  <a:pt x="1137" y="20"/>
                  <a:pt x="1136" y="20"/>
                  <a:pt x="1136" y="20"/>
                </a:cubicBezTo>
                <a:cubicBezTo>
                  <a:pt x="1136" y="20"/>
                  <a:pt x="1135" y="20"/>
                  <a:pt x="1135" y="20"/>
                </a:cubicBezTo>
                <a:cubicBezTo>
                  <a:pt x="1135" y="20"/>
                  <a:pt x="1134" y="19"/>
                  <a:pt x="1134" y="19"/>
                </a:cubicBezTo>
                <a:cubicBezTo>
                  <a:pt x="1134" y="19"/>
                  <a:pt x="1134" y="20"/>
                  <a:pt x="1133" y="20"/>
                </a:cubicBezTo>
                <a:cubicBezTo>
                  <a:pt x="1133" y="20"/>
                  <a:pt x="1132" y="19"/>
                  <a:pt x="1132" y="19"/>
                </a:cubicBezTo>
                <a:cubicBezTo>
                  <a:pt x="1131" y="19"/>
                  <a:pt x="1131" y="19"/>
                  <a:pt x="1131" y="19"/>
                </a:cubicBezTo>
                <a:cubicBezTo>
                  <a:pt x="1131" y="19"/>
                  <a:pt x="1130" y="19"/>
                  <a:pt x="1130" y="20"/>
                </a:cubicBezTo>
                <a:cubicBezTo>
                  <a:pt x="1130" y="20"/>
                  <a:pt x="1128" y="19"/>
                  <a:pt x="1127" y="20"/>
                </a:cubicBezTo>
                <a:cubicBezTo>
                  <a:pt x="1127" y="19"/>
                  <a:pt x="1127" y="19"/>
                  <a:pt x="1126" y="19"/>
                </a:cubicBezTo>
                <a:cubicBezTo>
                  <a:pt x="1126" y="19"/>
                  <a:pt x="1126" y="19"/>
                  <a:pt x="1126" y="19"/>
                </a:cubicBezTo>
                <a:cubicBezTo>
                  <a:pt x="1126" y="19"/>
                  <a:pt x="1126" y="19"/>
                  <a:pt x="1126" y="19"/>
                </a:cubicBezTo>
                <a:cubicBezTo>
                  <a:pt x="1122" y="19"/>
                  <a:pt x="1122" y="19"/>
                  <a:pt x="1122" y="19"/>
                </a:cubicBezTo>
                <a:cubicBezTo>
                  <a:pt x="1103" y="16"/>
                  <a:pt x="1103" y="16"/>
                  <a:pt x="1103" y="16"/>
                </a:cubicBezTo>
                <a:cubicBezTo>
                  <a:pt x="1098" y="15"/>
                  <a:pt x="1092" y="15"/>
                  <a:pt x="1087" y="14"/>
                </a:cubicBezTo>
                <a:cubicBezTo>
                  <a:pt x="1078" y="13"/>
                  <a:pt x="1067" y="12"/>
                  <a:pt x="1056" y="11"/>
                </a:cubicBezTo>
                <a:cubicBezTo>
                  <a:pt x="1037" y="9"/>
                  <a:pt x="1021" y="8"/>
                  <a:pt x="1005" y="7"/>
                </a:cubicBezTo>
                <a:cubicBezTo>
                  <a:pt x="981" y="5"/>
                  <a:pt x="964" y="4"/>
                  <a:pt x="944" y="3"/>
                </a:cubicBezTo>
                <a:cubicBezTo>
                  <a:pt x="920" y="2"/>
                  <a:pt x="920" y="2"/>
                  <a:pt x="920" y="2"/>
                </a:cubicBezTo>
                <a:cubicBezTo>
                  <a:pt x="898" y="2"/>
                  <a:pt x="898" y="2"/>
                  <a:pt x="898" y="2"/>
                </a:cubicBezTo>
                <a:cubicBezTo>
                  <a:pt x="875" y="1"/>
                  <a:pt x="875" y="1"/>
                  <a:pt x="875" y="1"/>
                </a:cubicBezTo>
                <a:cubicBezTo>
                  <a:pt x="860" y="1"/>
                  <a:pt x="860" y="1"/>
                  <a:pt x="860" y="1"/>
                </a:cubicBezTo>
                <a:cubicBezTo>
                  <a:pt x="844" y="0"/>
                  <a:pt x="844" y="0"/>
                  <a:pt x="844" y="0"/>
                </a:cubicBezTo>
                <a:cubicBezTo>
                  <a:pt x="824" y="0"/>
                  <a:pt x="824" y="0"/>
                  <a:pt x="824" y="0"/>
                </a:cubicBezTo>
                <a:cubicBezTo>
                  <a:pt x="800" y="0"/>
                  <a:pt x="773" y="0"/>
                  <a:pt x="750" y="1"/>
                </a:cubicBezTo>
                <a:cubicBezTo>
                  <a:pt x="708" y="1"/>
                  <a:pt x="671" y="2"/>
                  <a:pt x="622" y="4"/>
                </a:cubicBezTo>
                <a:cubicBezTo>
                  <a:pt x="587" y="6"/>
                  <a:pt x="587" y="6"/>
                  <a:pt x="587" y="6"/>
                </a:cubicBezTo>
                <a:cubicBezTo>
                  <a:pt x="584" y="6"/>
                  <a:pt x="584" y="6"/>
                  <a:pt x="580" y="6"/>
                </a:cubicBezTo>
                <a:cubicBezTo>
                  <a:pt x="554" y="7"/>
                  <a:pt x="527" y="10"/>
                  <a:pt x="500" y="11"/>
                </a:cubicBezTo>
                <a:cubicBezTo>
                  <a:pt x="497" y="12"/>
                  <a:pt x="497" y="12"/>
                  <a:pt x="497" y="12"/>
                </a:cubicBezTo>
                <a:cubicBezTo>
                  <a:pt x="460" y="14"/>
                  <a:pt x="414" y="19"/>
                  <a:pt x="385" y="23"/>
                </a:cubicBezTo>
                <a:cubicBezTo>
                  <a:pt x="363" y="25"/>
                  <a:pt x="337" y="29"/>
                  <a:pt x="309" y="33"/>
                </a:cubicBezTo>
                <a:cubicBezTo>
                  <a:pt x="297" y="35"/>
                  <a:pt x="284" y="37"/>
                  <a:pt x="272" y="39"/>
                </a:cubicBezTo>
                <a:cubicBezTo>
                  <a:pt x="249" y="44"/>
                  <a:pt x="218" y="50"/>
                  <a:pt x="196" y="55"/>
                </a:cubicBezTo>
                <a:cubicBezTo>
                  <a:pt x="176" y="60"/>
                  <a:pt x="176" y="60"/>
                  <a:pt x="176" y="60"/>
                </a:cubicBezTo>
                <a:cubicBezTo>
                  <a:pt x="164" y="63"/>
                  <a:pt x="152" y="66"/>
                  <a:pt x="139" y="69"/>
                </a:cubicBezTo>
                <a:cubicBezTo>
                  <a:pt x="115" y="76"/>
                  <a:pt x="89" y="84"/>
                  <a:pt x="65" y="94"/>
                </a:cubicBezTo>
                <a:cubicBezTo>
                  <a:pt x="53" y="99"/>
                  <a:pt x="41" y="104"/>
                  <a:pt x="30" y="111"/>
                </a:cubicBezTo>
                <a:cubicBezTo>
                  <a:pt x="25" y="114"/>
                  <a:pt x="19" y="118"/>
                  <a:pt x="15" y="122"/>
                </a:cubicBezTo>
                <a:cubicBezTo>
                  <a:pt x="10" y="127"/>
                  <a:pt x="5" y="131"/>
                  <a:pt x="2" y="138"/>
                </a:cubicBezTo>
                <a:cubicBezTo>
                  <a:pt x="1" y="142"/>
                  <a:pt x="0" y="146"/>
                  <a:pt x="0" y="151"/>
                </a:cubicBezTo>
                <a:cubicBezTo>
                  <a:pt x="0" y="155"/>
                  <a:pt x="1" y="159"/>
                  <a:pt x="3" y="163"/>
                </a:cubicBezTo>
                <a:cubicBezTo>
                  <a:pt x="4" y="165"/>
                  <a:pt x="6" y="166"/>
                  <a:pt x="7" y="168"/>
                </a:cubicBezTo>
                <a:cubicBezTo>
                  <a:pt x="8" y="169"/>
                  <a:pt x="10" y="171"/>
                  <a:pt x="11" y="172"/>
                </a:cubicBezTo>
                <a:cubicBezTo>
                  <a:pt x="14" y="175"/>
                  <a:pt x="17" y="177"/>
                  <a:pt x="21" y="179"/>
                </a:cubicBezTo>
                <a:cubicBezTo>
                  <a:pt x="33" y="186"/>
                  <a:pt x="45" y="190"/>
                  <a:pt x="58" y="193"/>
                </a:cubicBezTo>
                <a:cubicBezTo>
                  <a:pt x="70" y="197"/>
                  <a:pt x="83" y="200"/>
                  <a:pt x="95" y="202"/>
                </a:cubicBezTo>
                <a:cubicBezTo>
                  <a:pt x="101" y="203"/>
                  <a:pt x="108" y="204"/>
                  <a:pt x="113" y="205"/>
                </a:cubicBezTo>
                <a:cubicBezTo>
                  <a:pt x="128" y="208"/>
                  <a:pt x="142" y="210"/>
                  <a:pt x="158" y="212"/>
                </a:cubicBezTo>
                <a:cubicBezTo>
                  <a:pt x="197" y="217"/>
                  <a:pt x="236" y="220"/>
                  <a:pt x="272" y="223"/>
                </a:cubicBezTo>
                <a:cubicBezTo>
                  <a:pt x="318" y="226"/>
                  <a:pt x="386" y="230"/>
                  <a:pt x="440" y="232"/>
                </a:cubicBezTo>
                <a:cubicBezTo>
                  <a:pt x="452" y="232"/>
                  <a:pt x="464" y="233"/>
                  <a:pt x="476" y="233"/>
                </a:cubicBezTo>
                <a:cubicBezTo>
                  <a:pt x="515" y="234"/>
                  <a:pt x="564" y="235"/>
                  <a:pt x="605" y="236"/>
                </a:cubicBezTo>
                <a:cubicBezTo>
                  <a:pt x="690" y="237"/>
                  <a:pt x="777" y="235"/>
                  <a:pt x="863" y="231"/>
                </a:cubicBezTo>
                <a:cubicBezTo>
                  <a:pt x="906" y="229"/>
                  <a:pt x="950" y="227"/>
                  <a:pt x="992" y="223"/>
                </a:cubicBezTo>
                <a:cubicBezTo>
                  <a:pt x="1035" y="220"/>
                  <a:pt x="1078" y="216"/>
                  <a:pt x="1120" y="209"/>
                </a:cubicBezTo>
                <a:cubicBezTo>
                  <a:pt x="1133" y="207"/>
                  <a:pt x="1153" y="203"/>
                  <a:pt x="1164" y="200"/>
                </a:cubicBezTo>
                <a:cubicBezTo>
                  <a:pt x="1167" y="200"/>
                  <a:pt x="1174" y="198"/>
                  <a:pt x="1180" y="197"/>
                </a:cubicBezTo>
                <a:cubicBezTo>
                  <a:pt x="1201" y="191"/>
                  <a:pt x="1226" y="184"/>
                  <a:pt x="1252" y="176"/>
                </a:cubicBezTo>
                <a:cubicBezTo>
                  <a:pt x="1259" y="174"/>
                  <a:pt x="1274" y="167"/>
                  <a:pt x="1282" y="162"/>
                </a:cubicBezTo>
                <a:cubicBezTo>
                  <a:pt x="1286" y="160"/>
                  <a:pt x="1277" y="165"/>
                  <a:pt x="1284" y="161"/>
                </a:cubicBezTo>
                <a:cubicBezTo>
                  <a:pt x="1288" y="159"/>
                  <a:pt x="1294" y="155"/>
                  <a:pt x="1301" y="150"/>
                </a:cubicBezTo>
                <a:cubicBezTo>
                  <a:pt x="1304" y="148"/>
                  <a:pt x="1308" y="145"/>
                  <a:pt x="1311" y="141"/>
                </a:cubicBezTo>
                <a:cubicBezTo>
                  <a:pt x="1313" y="139"/>
                  <a:pt x="1315" y="137"/>
                  <a:pt x="1317" y="134"/>
                </a:cubicBezTo>
                <a:cubicBezTo>
                  <a:pt x="1317" y="133"/>
                  <a:pt x="1318" y="132"/>
                  <a:pt x="1319" y="130"/>
                </a:cubicBezTo>
                <a:cubicBezTo>
                  <a:pt x="1319" y="129"/>
                  <a:pt x="1319" y="128"/>
                  <a:pt x="1319" y="127"/>
                </a:cubicBezTo>
                <a:cubicBezTo>
                  <a:pt x="1319" y="126"/>
                  <a:pt x="1319" y="126"/>
                  <a:pt x="1319" y="126"/>
                </a:cubicBezTo>
                <a:close/>
                <a:moveTo>
                  <a:pt x="1104" y="52"/>
                </a:moveTo>
                <a:cubicBezTo>
                  <a:pt x="1102" y="51"/>
                  <a:pt x="1092" y="50"/>
                  <a:pt x="1091" y="50"/>
                </a:cubicBezTo>
                <a:cubicBezTo>
                  <a:pt x="1095" y="50"/>
                  <a:pt x="1103" y="52"/>
                  <a:pt x="1104" y="52"/>
                </a:cubicBezTo>
                <a:close/>
                <a:moveTo>
                  <a:pt x="985" y="52"/>
                </a:moveTo>
                <a:cubicBezTo>
                  <a:pt x="985" y="52"/>
                  <a:pt x="985" y="52"/>
                  <a:pt x="985" y="52"/>
                </a:cubicBezTo>
                <a:cubicBezTo>
                  <a:pt x="985" y="52"/>
                  <a:pt x="985" y="52"/>
                  <a:pt x="985" y="52"/>
                </a:cubicBezTo>
                <a:close/>
                <a:moveTo>
                  <a:pt x="689" y="44"/>
                </a:moveTo>
                <a:cubicBezTo>
                  <a:pt x="689" y="43"/>
                  <a:pt x="688" y="44"/>
                  <a:pt x="688" y="43"/>
                </a:cubicBezTo>
                <a:cubicBezTo>
                  <a:pt x="689" y="43"/>
                  <a:pt x="689" y="43"/>
                  <a:pt x="689" y="43"/>
                </a:cubicBezTo>
                <a:cubicBezTo>
                  <a:pt x="689" y="43"/>
                  <a:pt x="687" y="43"/>
                  <a:pt x="687" y="43"/>
                </a:cubicBezTo>
                <a:cubicBezTo>
                  <a:pt x="687" y="43"/>
                  <a:pt x="688" y="44"/>
                  <a:pt x="688" y="43"/>
                </a:cubicBezTo>
                <a:cubicBezTo>
                  <a:pt x="688" y="43"/>
                  <a:pt x="688" y="43"/>
                  <a:pt x="688" y="44"/>
                </a:cubicBezTo>
                <a:cubicBezTo>
                  <a:pt x="688" y="44"/>
                  <a:pt x="688" y="43"/>
                  <a:pt x="688" y="43"/>
                </a:cubicBezTo>
                <a:cubicBezTo>
                  <a:pt x="688" y="44"/>
                  <a:pt x="688" y="44"/>
                  <a:pt x="688" y="44"/>
                </a:cubicBezTo>
                <a:cubicBezTo>
                  <a:pt x="689" y="44"/>
                  <a:pt x="689" y="44"/>
                  <a:pt x="689" y="44"/>
                </a:cubicBezTo>
                <a:close/>
                <a:moveTo>
                  <a:pt x="1041" y="46"/>
                </a:moveTo>
                <a:cubicBezTo>
                  <a:pt x="1044" y="47"/>
                  <a:pt x="1051" y="47"/>
                  <a:pt x="1053" y="48"/>
                </a:cubicBezTo>
                <a:cubicBezTo>
                  <a:pt x="1049" y="47"/>
                  <a:pt x="1042" y="46"/>
                  <a:pt x="1041" y="46"/>
                </a:cubicBezTo>
                <a:close/>
                <a:moveTo>
                  <a:pt x="689" y="39"/>
                </a:moveTo>
                <a:cubicBezTo>
                  <a:pt x="689" y="39"/>
                  <a:pt x="688" y="39"/>
                  <a:pt x="688" y="39"/>
                </a:cubicBezTo>
                <a:cubicBezTo>
                  <a:pt x="689" y="39"/>
                  <a:pt x="689" y="39"/>
                  <a:pt x="689" y="39"/>
                </a:cubicBezTo>
                <a:close/>
                <a:moveTo>
                  <a:pt x="688" y="45"/>
                </a:moveTo>
                <a:cubicBezTo>
                  <a:pt x="688" y="45"/>
                  <a:pt x="688" y="45"/>
                  <a:pt x="687" y="45"/>
                </a:cubicBezTo>
                <a:cubicBezTo>
                  <a:pt x="688" y="45"/>
                  <a:pt x="688" y="45"/>
                  <a:pt x="688" y="45"/>
                </a:cubicBezTo>
                <a:close/>
                <a:moveTo>
                  <a:pt x="863" y="47"/>
                </a:moveTo>
                <a:cubicBezTo>
                  <a:pt x="849" y="46"/>
                  <a:pt x="839" y="46"/>
                  <a:pt x="830" y="46"/>
                </a:cubicBezTo>
                <a:cubicBezTo>
                  <a:pt x="838" y="46"/>
                  <a:pt x="848" y="46"/>
                  <a:pt x="853" y="47"/>
                </a:cubicBezTo>
                <a:cubicBezTo>
                  <a:pt x="855" y="46"/>
                  <a:pt x="860" y="47"/>
                  <a:pt x="863" y="47"/>
                </a:cubicBezTo>
                <a:close/>
                <a:moveTo>
                  <a:pt x="1279" y="100"/>
                </a:moveTo>
                <a:cubicBezTo>
                  <a:pt x="1276" y="98"/>
                  <a:pt x="1271" y="96"/>
                  <a:pt x="1270" y="96"/>
                </a:cubicBezTo>
                <a:cubicBezTo>
                  <a:pt x="1274" y="98"/>
                  <a:pt x="1277" y="99"/>
                  <a:pt x="1279" y="100"/>
                </a:cubicBezTo>
                <a:close/>
                <a:moveTo>
                  <a:pt x="688" y="39"/>
                </a:moveTo>
                <a:cubicBezTo>
                  <a:pt x="688" y="39"/>
                  <a:pt x="688" y="39"/>
                  <a:pt x="688" y="39"/>
                </a:cubicBezTo>
                <a:cubicBezTo>
                  <a:pt x="688" y="39"/>
                  <a:pt x="688" y="39"/>
                  <a:pt x="688" y="39"/>
                </a:cubicBezTo>
                <a:cubicBezTo>
                  <a:pt x="688" y="39"/>
                  <a:pt x="688" y="39"/>
                  <a:pt x="688" y="39"/>
                </a:cubicBezTo>
                <a:close/>
                <a:moveTo>
                  <a:pt x="688" y="46"/>
                </a:moveTo>
                <a:cubicBezTo>
                  <a:pt x="688" y="46"/>
                  <a:pt x="689" y="46"/>
                  <a:pt x="689" y="46"/>
                </a:cubicBezTo>
                <a:cubicBezTo>
                  <a:pt x="688" y="46"/>
                  <a:pt x="688" y="46"/>
                  <a:pt x="688" y="46"/>
                </a:cubicBezTo>
                <a:close/>
                <a:moveTo>
                  <a:pt x="769" y="37"/>
                </a:moveTo>
                <a:cubicBezTo>
                  <a:pt x="762" y="37"/>
                  <a:pt x="762" y="37"/>
                  <a:pt x="762" y="37"/>
                </a:cubicBezTo>
                <a:cubicBezTo>
                  <a:pt x="761" y="37"/>
                  <a:pt x="762" y="37"/>
                  <a:pt x="763" y="37"/>
                </a:cubicBezTo>
                <a:cubicBezTo>
                  <a:pt x="768" y="37"/>
                  <a:pt x="769" y="37"/>
                  <a:pt x="769" y="37"/>
                </a:cubicBezTo>
                <a:close/>
                <a:moveTo>
                  <a:pt x="923" y="41"/>
                </a:moveTo>
                <a:cubicBezTo>
                  <a:pt x="912" y="40"/>
                  <a:pt x="912" y="40"/>
                  <a:pt x="912" y="40"/>
                </a:cubicBezTo>
                <a:cubicBezTo>
                  <a:pt x="907" y="40"/>
                  <a:pt x="879" y="39"/>
                  <a:pt x="882" y="39"/>
                </a:cubicBezTo>
                <a:cubicBezTo>
                  <a:pt x="899" y="40"/>
                  <a:pt x="924" y="41"/>
                  <a:pt x="938" y="42"/>
                </a:cubicBezTo>
                <a:cubicBezTo>
                  <a:pt x="933" y="41"/>
                  <a:pt x="928" y="41"/>
                  <a:pt x="923" y="41"/>
                </a:cubicBezTo>
                <a:close/>
                <a:moveTo>
                  <a:pt x="926" y="46"/>
                </a:moveTo>
                <a:cubicBezTo>
                  <a:pt x="967" y="48"/>
                  <a:pt x="967" y="48"/>
                  <a:pt x="967" y="48"/>
                </a:cubicBezTo>
                <a:cubicBezTo>
                  <a:pt x="954" y="47"/>
                  <a:pt x="939" y="46"/>
                  <a:pt x="926" y="46"/>
                </a:cubicBezTo>
                <a:close/>
                <a:moveTo>
                  <a:pt x="683" y="48"/>
                </a:moveTo>
                <a:cubicBezTo>
                  <a:pt x="683" y="48"/>
                  <a:pt x="683" y="48"/>
                  <a:pt x="683" y="48"/>
                </a:cubicBezTo>
                <a:close/>
                <a:moveTo>
                  <a:pt x="985" y="52"/>
                </a:moveTo>
                <a:cubicBezTo>
                  <a:pt x="985" y="52"/>
                  <a:pt x="986" y="52"/>
                  <a:pt x="986" y="52"/>
                </a:cubicBezTo>
                <a:cubicBezTo>
                  <a:pt x="986" y="52"/>
                  <a:pt x="985" y="52"/>
                  <a:pt x="985" y="52"/>
                </a:cubicBezTo>
                <a:close/>
                <a:moveTo>
                  <a:pt x="687" y="40"/>
                </a:moveTo>
                <a:cubicBezTo>
                  <a:pt x="687" y="40"/>
                  <a:pt x="687" y="40"/>
                  <a:pt x="687" y="40"/>
                </a:cubicBezTo>
                <a:cubicBezTo>
                  <a:pt x="687" y="40"/>
                  <a:pt x="687" y="40"/>
                  <a:pt x="687" y="40"/>
                </a:cubicBezTo>
                <a:close/>
                <a:moveTo>
                  <a:pt x="687" y="41"/>
                </a:moveTo>
                <a:cubicBezTo>
                  <a:pt x="687" y="41"/>
                  <a:pt x="687" y="41"/>
                  <a:pt x="687" y="41"/>
                </a:cubicBezTo>
                <a:cubicBezTo>
                  <a:pt x="687" y="41"/>
                  <a:pt x="687" y="41"/>
                  <a:pt x="687" y="41"/>
                </a:cubicBezTo>
                <a:close/>
                <a:moveTo>
                  <a:pt x="689" y="38"/>
                </a:moveTo>
                <a:cubicBezTo>
                  <a:pt x="689" y="38"/>
                  <a:pt x="689" y="38"/>
                  <a:pt x="689" y="38"/>
                </a:cubicBezTo>
                <a:cubicBezTo>
                  <a:pt x="689" y="38"/>
                  <a:pt x="689" y="38"/>
                  <a:pt x="689" y="38"/>
                </a:cubicBezTo>
                <a:cubicBezTo>
                  <a:pt x="689" y="38"/>
                  <a:pt x="689" y="38"/>
                  <a:pt x="689" y="38"/>
                </a:cubicBezTo>
                <a:cubicBezTo>
                  <a:pt x="689" y="38"/>
                  <a:pt x="689" y="38"/>
                  <a:pt x="689" y="38"/>
                </a:cubicBezTo>
                <a:cubicBezTo>
                  <a:pt x="689" y="38"/>
                  <a:pt x="689" y="38"/>
                  <a:pt x="689" y="38"/>
                </a:cubicBezTo>
                <a:cubicBezTo>
                  <a:pt x="689" y="38"/>
                  <a:pt x="690" y="38"/>
                  <a:pt x="690" y="38"/>
                </a:cubicBezTo>
                <a:cubicBezTo>
                  <a:pt x="689" y="38"/>
                  <a:pt x="689" y="38"/>
                  <a:pt x="689" y="38"/>
                </a:cubicBezTo>
                <a:close/>
                <a:moveTo>
                  <a:pt x="689" y="45"/>
                </a:moveTo>
                <a:cubicBezTo>
                  <a:pt x="689" y="44"/>
                  <a:pt x="689" y="45"/>
                  <a:pt x="689" y="45"/>
                </a:cubicBezTo>
                <a:cubicBezTo>
                  <a:pt x="689" y="45"/>
                  <a:pt x="689" y="45"/>
                  <a:pt x="689" y="45"/>
                </a:cubicBezTo>
                <a:close/>
                <a:moveTo>
                  <a:pt x="688" y="39"/>
                </a:moveTo>
                <a:cubicBezTo>
                  <a:pt x="688" y="39"/>
                  <a:pt x="687" y="38"/>
                  <a:pt x="687" y="39"/>
                </a:cubicBezTo>
                <a:cubicBezTo>
                  <a:pt x="687" y="39"/>
                  <a:pt x="688" y="39"/>
                  <a:pt x="688" y="39"/>
                </a:cubicBezTo>
                <a:close/>
                <a:moveTo>
                  <a:pt x="688" y="41"/>
                </a:moveTo>
                <a:cubicBezTo>
                  <a:pt x="688" y="41"/>
                  <a:pt x="688" y="41"/>
                  <a:pt x="688" y="41"/>
                </a:cubicBezTo>
                <a:cubicBezTo>
                  <a:pt x="688" y="41"/>
                  <a:pt x="688" y="41"/>
                  <a:pt x="688" y="41"/>
                </a:cubicBezTo>
                <a:cubicBezTo>
                  <a:pt x="687" y="41"/>
                  <a:pt x="688" y="41"/>
                  <a:pt x="688" y="41"/>
                </a:cubicBezTo>
                <a:close/>
                <a:moveTo>
                  <a:pt x="699" y="40"/>
                </a:moveTo>
                <a:cubicBezTo>
                  <a:pt x="689" y="41"/>
                  <a:pt x="689" y="41"/>
                  <a:pt x="689" y="41"/>
                </a:cubicBezTo>
                <a:cubicBezTo>
                  <a:pt x="689" y="41"/>
                  <a:pt x="688" y="41"/>
                  <a:pt x="688" y="41"/>
                </a:cubicBezTo>
                <a:cubicBezTo>
                  <a:pt x="688" y="41"/>
                  <a:pt x="689" y="41"/>
                  <a:pt x="689" y="41"/>
                </a:cubicBezTo>
                <a:cubicBezTo>
                  <a:pt x="689" y="41"/>
                  <a:pt x="689" y="41"/>
                  <a:pt x="689" y="41"/>
                </a:cubicBezTo>
                <a:lnTo>
                  <a:pt x="699" y="40"/>
                </a:lnTo>
                <a:close/>
                <a:moveTo>
                  <a:pt x="688" y="41"/>
                </a:moveTo>
                <a:cubicBezTo>
                  <a:pt x="688" y="41"/>
                  <a:pt x="688" y="41"/>
                  <a:pt x="688" y="41"/>
                </a:cubicBezTo>
                <a:cubicBezTo>
                  <a:pt x="688" y="41"/>
                  <a:pt x="688" y="41"/>
                  <a:pt x="688" y="41"/>
                </a:cubicBezTo>
                <a:cubicBezTo>
                  <a:pt x="688" y="41"/>
                  <a:pt x="688" y="41"/>
                  <a:pt x="688" y="41"/>
                </a:cubicBezTo>
                <a:close/>
              </a:path>
            </a:pathLst>
          </a:custGeom>
          <a:gradFill flip="none" rotWithShape="1">
            <a:gsLst>
              <a:gs pos="0">
                <a:schemeClr val="bg1">
                  <a:lumMod val="95000"/>
                  <a:lumOff val="5000"/>
                </a:schemeClr>
              </a:gs>
              <a:gs pos="46000">
                <a:srgbClr val="FFFF00">
                  <a:lumMod val="81000"/>
                  <a:lumOff val="19000"/>
                </a:srgbClr>
              </a:gs>
              <a:gs pos="100000">
                <a:schemeClr val="bg1">
                  <a:lumMod val="75000"/>
                  <a:lumOff val="25000"/>
                </a:schemeClr>
              </a:gs>
            </a:gsLst>
            <a:path path="circle">
              <a:fillToRect l="50000" t="130000" r="50000" b="-30000"/>
            </a:path>
            <a:tileRect/>
          </a:gradFill>
          <a:ln>
            <a:noFill/>
          </a:ln>
          <a:effectLst>
            <a:outerShdw blurRad="508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2" name="TextBox 1"/>
          <p:cNvSpPr txBox="1"/>
          <p:nvPr/>
        </p:nvSpPr>
        <p:spPr>
          <a:xfrm>
            <a:off x="373432" y="1447800"/>
            <a:ext cx="7086600" cy="461665"/>
          </a:xfrm>
          <a:prstGeom prst="rect">
            <a:avLst/>
          </a:prstGeom>
          <a:noFill/>
        </p:spPr>
        <p:txBody>
          <a:bodyPr wrap="square" rtlCol="0">
            <a:spAutoFit/>
          </a:bodyPr>
          <a:lstStyle/>
          <a:p>
            <a:r>
              <a:rPr lang="en-US" sz="2400" dirty="0" smtClean="0"/>
              <a:t>The highest possible number of physics events.</a:t>
            </a:r>
          </a:p>
        </p:txBody>
      </p:sp>
      <p:sp>
        <p:nvSpPr>
          <p:cNvPr id="8" name="TextBox 7"/>
          <p:cNvSpPr txBox="1"/>
          <p:nvPr/>
        </p:nvSpPr>
        <p:spPr>
          <a:xfrm>
            <a:off x="319937" y="1981200"/>
            <a:ext cx="7086600" cy="830997"/>
          </a:xfrm>
          <a:prstGeom prst="rect">
            <a:avLst/>
          </a:prstGeom>
          <a:noFill/>
        </p:spPr>
        <p:txBody>
          <a:bodyPr wrap="square" rtlCol="0">
            <a:spAutoFit/>
          </a:bodyPr>
          <a:lstStyle/>
          <a:p>
            <a:r>
              <a:rPr lang="en-US" sz="2400" dirty="0" smtClean="0"/>
              <a:t>To achieve that – all the stages of the data collection mechanism should work impeccably.</a:t>
            </a:r>
          </a:p>
        </p:txBody>
      </p:sp>
      <p:grpSp>
        <p:nvGrpSpPr>
          <p:cNvPr id="13" name="Group 12"/>
          <p:cNvGrpSpPr/>
          <p:nvPr/>
        </p:nvGrpSpPr>
        <p:grpSpPr>
          <a:xfrm>
            <a:off x="124366" y="3775353"/>
            <a:ext cx="8923262" cy="1253847"/>
            <a:chOff x="124366" y="3343542"/>
            <a:chExt cx="8923262" cy="1253847"/>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24717" y="3376054"/>
              <a:ext cx="5492393" cy="1188823"/>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366" y="3396025"/>
              <a:ext cx="1503869" cy="1148880"/>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7904629" y="3343542"/>
              <a:ext cx="1142999" cy="1253847"/>
            </a:xfrm>
            <a:prstGeom prst="rect">
              <a:avLst/>
            </a:prstGeom>
          </p:spPr>
        </p:pic>
        <p:sp>
          <p:nvSpPr>
            <p:cNvPr id="11" name="Right Arrow 10"/>
            <p:cNvSpPr/>
            <p:nvPr/>
          </p:nvSpPr>
          <p:spPr>
            <a:xfrm>
              <a:off x="1678558" y="3779965"/>
              <a:ext cx="152400" cy="381000"/>
            </a:xfrm>
            <a:prstGeom prst="rightArrow">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p:cNvSpPr/>
            <p:nvPr/>
          </p:nvSpPr>
          <p:spPr>
            <a:xfrm>
              <a:off x="7612174" y="3779965"/>
              <a:ext cx="152400" cy="381000"/>
            </a:xfrm>
            <a:prstGeom prst="rightArrow">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6"/>
          <p:cNvGrpSpPr/>
          <p:nvPr/>
        </p:nvGrpSpPr>
        <p:grpSpPr>
          <a:xfrm>
            <a:off x="7315200" y="1461495"/>
            <a:ext cx="1600200" cy="1053105"/>
            <a:chOff x="7162800" y="1422975"/>
            <a:chExt cx="1600200" cy="1053105"/>
          </a:xfrm>
        </p:grpSpPr>
        <p:pic>
          <p:nvPicPr>
            <p:cNvPr id="15" name="Picture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62800" y="1422975"/>
              <a:ext cx="1600200" cy="690180"/>
            </a:xfrm>
            <a:prstGeom prst="rect">
              <a:avLst/>
            </a:prstGeom>
          </p:spPr>
        </p:pic>
        <p:sp>
          <p:nvSpPr>
            <p:cNvPr id="16" name="Rectangle 15"/>
            <p:cNvSpPr/>
            <p:nvPr/>
          </p:nvSpPr>
          <p:spPr>
            <a:xfrm>
              <a:off x="7752229" y="2118715"/>
              <a:ext cx="858371" cy="357365"/>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Rectangle 17"/>
          <p:cNvSpPr/>
          <p:nvPr/>
        </p:nvSpPr>
        <p:spPr>
          <a:xfrm>
            <a:off x="7191256" y="1328326"/>
            <a:ext cx="1856372" cy="1339814"/>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457200" y="5334000"/>
            <a:ext cx="8229600" cy="954107"/>
          </a:xfrm>
          <a:prstGeom prst="rect">
            <a:avLst/>
          </a:prstGeom>
          <a:noFill/>
        </p:spPr>
        <p:txBody>
          <a:bodyPr wrap="square" rtlCol="0">
            <a:spAutoFit/>
          </a:bodyPr>
          <a:lstStyle/>
          <a:p>
            <a:pPr algn="ctr"/>
            <a:r>
              <a:rPr lang="en-US" sz="2800" dirty="0" smtClean="0">
                <a:solidFill>
                  <a:srgbClr val="FFFF00"/>
                </a:solidFill>
                <a:effectLst>
                  <a:outerShdw blurRad="38100" dist="38100" dir="2700000" algn="tl">
                    <a:srgbClr val="000000">
                      <a:alpha val="43137"/>
                    </a:srgbClr>
                  </a:outerShdw>
                </a:effectLst>
              </a:rPr>
              <a:t>The monitoring system should find and diagnose weak links in the sTGC sub-system</a:t>
            </a:r>
            <a:endParaRPr lang="en-US" sz="2800" dirty="0">
              <a:solidFill>
                <a:srgbClr val="FFFF00"/>
              </a:solidFill>
              <a:effectLst>
                <a:outerShdw blurRad="38100" dist="38100" dir="2700000" algn="tl">
                  <a:srgbClr val="000000">
                    <a:alpha val="43137"/>
                  </a:srgbClr>
                </a:outerShdw>
              </a:effectLst>
            </a:endParaRPr>
          </a:p>
        </p:txBody>
      </p:sp>
      <p:sp>
        <p:nvSpPr>
          <p:cNvPr id="3" name="TextBox 2"/>
          <p:cNvSpPr txBox="1"/>
          <p:nvPr/>
        </p:nvSpPr>
        <p:spPr>
          <a:xfrm>
            <a:off x="289957" y="2993805"/>
            <a:ext cx="8541968" cy="400110"/>
          </a:xfrm>
          <a:prstGeom prst="rect">
            <a:avLst/>
          </a:prstGeom>
          <a:noFill/>
        </p:spPr>
        <p:txBody>
          <a:bodyPr wrap="square" rtlCol="0">
            <a:spAutoFit/>
          </a:bodyPr>
          <a:lstStyle/>
          <a:p>
            <a:r>
              <a:rPr lang="en-US" sz="2000" dirty="0">
                <a:solidFill>
                  <a:srgbClr val="B6FA90"/>
                </a:solidFill>
              </a:rPr>
              <a:t>As ATLAS becomes more mature, the number of </a:t>
            </a:r>
            <a:r>
              <a:rPr lang="en-US" sz="2000" dirty="0" smtClean="0">
                <a:solidFill>
                  <a:srgbClr val="B6FA90"/>
                </a:solidFill>
              </a:rPr>
              <a:t>experts </a:t>
            </a:r>
            <a:r>
              <a:rPr lang="en-US" sz="2000" dirty="0">
                <a:solidFill>
                  <a:srgbClr val="B6FA90"/>
                </a:solidFill>
              </a:rPr>
              <a:t>is </a:t>
            </a:r>
            <a:r>
              <a:rPr lang="en-US" sz="2000" dirty="0" smtClean="0">
                <a:solidFill>
                  <a:srgbClr val="B6FA90"/>
                </a:solidFill>
              </a:rPr>
              <a:t>shrinking.</a:t>
            </a:r>
            <a:endParaRPr lang="en-US" sz="2000" dirty="0">
              <a:solidFill>
                <a:srgbClr val="B6FA90"/>
              </a:solidFill>
            </a:endParaRPr>
          </a:p>
        </p:txBody>
      </p:sp>
    </p:spTree>
    <p:extLst>
      <p:ext uri="{BB962C8B-B14F-4D97-AF65-F5344CB8AC3E}">
        <p14:creationId xmlns:p14="http://schemas.microsoft.com/office/powerpoint/2010/main" val="1200837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9" presetClass="path" presetSubtype="0" accel="50000" decel="50000" fill="hold" nodeType="clickEffect">
                                  <p:stCondLst>
                                    <p:cond delay="0"/>
                                  </p:stCondLst>
                                  <p:childTnLst>
                                    <p:animMotion origin="layout" path="M 0 -4.81481E-6 L -0.37083 0.35463 " pathEditMode="relative" rAng="0" ptsTypes="AA">
                                      <p:cBhvr>
                                        <p:cTn id="10" dur="2000" fill="hold"/>
                                        <p:tgtEl>
                                          <p:spTgt spid="17"/>
                                        </p:tgtEl>
                                        <p:attrNameLst>
                                          <p:attrName>ppt_x</p:attrName>
                                          <p:attrName>ppt_y</p:attrName>
                                        </p:attrNameLst>
                                      </p:cBhvr>
                                      <p:rCtr x="-18542" y="17731"/>
                                    </p:animMotion>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22242" y="1752600"/>
            <a:ext cx="7375712" cy="3742068"/>
          </a:xfrm>
          <a:prstGeom prst="rect">
            <a:avLst/>
          </a:prstGeom>
        </p:spPr>
      </p:pic>
      <p:sp>
        <p:nvSpPr>
          <p:cNvPr id="4" name="Rectangle 3"/>
          <p:cNvSpPr/>
          <p:nvPr/>
        </p:nvSpPr>
        <p:spPr>
          <a:xfrm>
            <a:off x="457200" y="533400"/>
            <a:ext cx="8229600" cy="584775"/>
          </a:xfrm>
          <a:prstGeom prst="rect">
            <a:avLst/>
          </a:prstGeom>
        </p:spPr>
        <p:txBody>
          <a:bodyPr wrap="square">
            <a:spAutoFit/>
          </a:bodyPr>
          <a:lstStyle/>
          <a:p>
            <a:pPr algn="ctr"/>
            <a:r>
              <a:rPr lang="en-US" sz="3200" b="1" dirty="0" smtClean="0">
                <a:latin typeface="Calibri" panose="020F0502020204030204" pitchFamily="34" charset="0"/>
                <a:ea typeface="Calibri" panose="020F0502020204030204" pitchFamily="34" charset="0"/>
                <a:cs typeface="Arial" panose="020B0604020202020204" pitchFamily="34" charset="0"/>
              </a:rPr>
              <a:t>The System: Trigger Flow</a:t>
            </a:r>
            <a:endParaRPr lang="en-US" sz="3200" dirty="0">
              <a:latin typeface="Calibri" panose="020F0502020204030204" pitchFamily="34" charset="0"/>
              <a:ea typeface="Calibri" panose="020F0502020204030204" pitchFamily="34" charset="0"/>
              <a:cs typeface="Arial" panose="020B0604020202020204" pitchFamily="34" charset="0"/>
            </a:endParaRPr>
          </a:p>
        </p:txBody>
      </p:sp>
      <p:sp>
        <p:nvSpPr>
          <p:cNvPr id="6" name="Rounded Rectangle 5"/>
          <p:cNvSpPr/>
          <p:nvPr/>
        </p:nvSpPr>
        <p:spPr>
          <a:xfrm>
            <a:off x="76200" y="76200"/>
            <a:ext cx="8991600" cy="6705600"/>
          </a:xfrm>
          <a:prstGeom prst="round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502"/>
          <p:cNvSpPr>
            <a:spLocks noEditPoints="1"/>
          </p:cNvSpPr>
          <p:nvPr/>
        </p:nvSpPr>
        <p:spPr bwMode="auto">
          <a:xfrm flipH="1">
            <a:off x="152397" y="228600"/>
            <a:ext cx="8915402" cy="1143000"/>
          </a:xfrm>
          <a:custGeom>
            <a:avLst/>
            <a:gdLst>
              <a:gd name="T0" fmla="*/ 685 w 1319"/>
              <a:gd name="T1" fmla="*/ 39 h 237"/>
              <a:gd name="T2" fmla="*/ 684 w 1319"/>
              <a:gd name="T3" fmla="*/ 48 h 237"/>
              <a:gd name="T4" fmla="*/ 686 w 1319"/>
              <a:gd name="T5" fmla="*/ 40 h 237"/>
              <a:gd name="T6" fmla="*/ 689 w 1319"/>
              <a:gd name="T7" fmla="*/ 38 h 237"/>
              <a:gd name="T8" fmla="*/ 1030 w 1319"/>
              <a:gd name="T9" fmla="*/ 43 h 237"/>
              <a:gd name="T10" fmla="*/ 1319 w 1319"/>
              <a:gd name="T11" fmla="*/ 126 h 237"/>
              <a:gd name="T12" fmla="*/ 1278 w 1319"/>
              <a:gd name="T13" fmla="*/ 85 h 237"/>
              <a:gd name="T14" fmla="*/ 1098 w 1319"/>
              <a:gd name="T15" fmla="*/ 53 h 237"/>
              <a:gd name="T16" fmla="*/ 927 w 1319"/>
              <a:gd name="T17" fmla="*/ 38 h 237"/>
              <a:gd name="T18" fmla="*/ 835 w 1319"/>
              <a:gd name="T19" fmla="*/ 36 h 237"/>
              <a:gd name="T20" fmla="*/ 809 w 1319"/>
              <a:gd name="T21" fmla="*/ 36 h 237"/>
              <a:gd name="T22" fmla="*/ 927 w 1319"/>
              <a:gd name="T23" fmla="*/ 39 h 237"/>
              <a:gd name="T24" fmla="*/ 906 w 1319"/>
              <a:gd name="T25" fmla="*/ 40 h 237"/>
              <a:gd name="T26" fmla="*/ 954 w 1319"/>
              <a:gd name="T27" fmla="*/ 43 h 237"/>
              <a:gd name="T28" fmla="*/ 718 w 1319"/>
              <a:gd name="T29" fmla="*/ 40 h 237"/>
              <a:gd name="T30" fmla="*/ 1084 w 1319"/>
              <a:gd name="T31" fmla="*/ 57 h 237"/>
              <a:gd name="T32" fmla="*/ 954 w 1319"/>
              <a:gd name="T33" fmla="*/ 48 h 237"/>
              <a:gd name="T34" fmla="*/ 688 w 1319"/>
              <a:gd name="T35" fmla="*/ 45 h 237"/>
              <a:gd name="T36" fmla="*/ 692 w 1319"/>
              <a:gd name="T37" fmla="*/ 45 h 237"/>
              <a:gd name="T38" fmla="*/ 941 w 1319"/>
              <a:gd name="T39" fmla="*/ 49 h 237"/>
              <a:gd name="T40" fmla="*/ 1142 w 1319"/>
              <a:gd name="T41" fmla="*/ 69 h 237"/>
              <a:gd name="T42" fmla="*/ 1291 w 1319"/>
              <a:gd name="T43" fmla="*/ 105 h 237"/>
              <a:gd name="T44" fmla="*/ 1300 w 1319"/>
              <a:gd name="T45" fmla="*/ 134 h 237"/>
              <a:gd name="T46" fmla="*/ 1171 w 1319"/>
              <a:gd name="T47" fmla="*/ 185 h 237"/>
              <a:gd name="T48" fmla="*/ 765 w 1319"/>
              <a:gd name="T49" fmla="*/ 221 h 237"/>
              <a:gd name="T50" fmla="*/ 244 w 1319"/>
              <a:gd name="T51" fmla="*/ 206 h 237"/>
              <a:gd name="T52" fmla="*/ 14 w 1319"/>
              <a:gd name="T53" fmla="*/ 149 h 237"/>
              <a:gd name="T54" fmla="*/ 350 w 1319"/>
              <a:gd name="T55" fmla="*/ 42 h 237"/>
              <a:gd name="T56" fmla="*/ 774 w 1319"/>
              <a:gd name="T57" fmla="*/ 16 h 237"/>
              <a:gd name="T58" fmla="*/ 1123 w 1319"/>
              <a:gd name="T59" fmla="*/ 36 h 237"/>
              <a:gd name="T60" fmla="*/ 1130 w 1319"/>
              <a:gd name="T61" fmla="*/ 38 h 237"/>
              <a:gd name="T62" fmla="*/ 1137 w 1319"/>
              <a:gd name="T63" fmla="*/ 38 h 237"/>
              <a:gd name="T64" fmla="*/ 1144 w 1319"/>
              <a:gd name="T65" fmla="*/ 33 h 237"/>
              <a:gd name="T66" fmla="*/ 1143 w 1319"/>
              <a:gd name="T67" fmla="*/ 25 h 237"/>
              <a:gd name="T68" fmla="*/ 1137 w 1319"/>
              <a:gd name="T69" fmla="*/ 20 h 237"/>
              <a:gd name="T70" fmla="*/ 1131 w 1319"/>
              <a:gd name="T71" fmla="*/ 19 h 237"/>
              <a:gd name="T72" fmla="*/ 1122 w 1319"/>
              <a:gd name="T73" fmla="*/ 19 h 237"/>
              <a:gd name="T74" fmla="*/ 920 w 1319"/>
              <a:gd name="T75" fmla="*/ 2 h 237"/>
              <a:gd name="T76" fmla="*/ 750 w 1319"/>
              <a:gd name="T77" fmla="*/ 1 h 237"/>
              <a:gd name="T78" fmla="*/ 385 w 1319"/>
              <a:gd name="T79" fmla="*/ 23 h 237"/>
              <a:gd name="T80" fmla="*/ 65 w 1319"/>
              <a:gd name="T81" fmla="*/ 94 h 237"/>
              <a:gd name="T82" fmla="*/ 7 w 1319"/>
              <a:gd name="T83" fmla="*/ 168 h 237"/>
              <a:gd name="T84" fmla="*/ 158 w 1319"/>
              <a:gd name="T85" fmla="*/ 212 h 237"/>
              <a:gd name="T86" fmla="*/ 992 w 1319"/>
              <a:gd name="T87" fmla="*/ 223 h 237"/>
              <a:gd name="T88" fmla="*/ 1284 w 1319"/>
              <a:gd name="T89" fmla="*/ 161 h 237"/>
              <a:gd name="T90" fmla="*/ 1319 w 1319"/>
              <a:gd name="T91" fmla="*/ 126 h 237"/>
              <a:gd name="T92" fmla="*/ 985 w 1319"/>
              <a:gd name="T93" fmla="*/ 52 h 237"/>
              <a:gd name="T94" fmla="*/ 688 w 1319"/>
              <a:gd name="T95" fmla="*/ 44 h 237"/>
              <a:gd name="T96" fmla="*/ 1041 w 1319"/>
              <a:gd name="T97" fmla="*/ 46 h 237"/>
              <a:gd name="T98" fmla="*/ 688 w 1319"/>
              <a:gd name="T99" fmla="*/ 45 h 237"/>
              <a:gd name="T100" fmla="*/ 1270 w 1319"/>
              <a:gd name="T101" fmla="*/ 96 h 237"/>
              <a:gd name="T102" fmla="*/ 688 w 1319"/>
              <a:gd name="T103" fmla="*/ 46 h 237"/>
              <a:gd name="T104" fmla="*/ 769 w 1319"/>
              <a:gd name="T105" fmla="*/ 37 h 237"/>
              <a:gd name="T106" fmla="*/ 926 w 1319"/>
              <a:gd name="T107" fmla="*/ 46 h 237"/>
              <a:gd name="T108" fmla="*/ 986 w 1319"/>
              <a:gd name="T109" fmla="*/ 52 h 237"/>
              <a:gd name="T110" fmla="*/ 687 w 1319"/>
              <a:gd name="T111" fmla="*/ 41 h 237"/>
              <a:gd name="T112" fmla="*/ 689 w 1319"/>
              <a:gd name="T113" fmla="*/ 38 h 237"/>
              <a:gd name="T114" fmla="*/ 689 w 1319"/>
              <a:gd name="T115" fmla="*/ 45 h 237"/>
              <a:gd name="T116" fmla="*/ 688 w 1319"/>
              <a:gd name="T117" fmla="*/ 41 h 237"/>
              <a:gd name="T118" fmla="*/ 689 w 1319"/>
              <a:gd name="T119" fmla="*/ 41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19" h="237">
                <a:moveTo>
                  <a:pt x="686" y="40"/>
                </a:moveTo>
                <a:cubicBezTo>
                  <a:pt x="686" y="40"/>
                  <a:pt x="686" y="40"/>
                  <a:pt x="686" y="40"/>
                </a:cubicBezTo>
                <a:cubicBezTo>
                  <a:pt x="686" y="40"/>
                  <a:pt x="685" y="40"/>
                  <a:pt x="684" y="40"/>
                </a:cubicBezTo>
                <a:cubicBezTo>
                  <a:pt x="684" y="40"/>
                  <a:pt x="684" y="40"/>
                  <a:pt x="684" y="40"/>
                </a:cubicBezTo>
                <a:cubicBezTo>
                  <a:pt x="684" y="40"/>
                  <a:pt x="684" y="40"/>
                  <a:pt x="683" y="40"/>
                </a:cubicBezTo>
                <a:cubicBezTo>
                  <a:pt x="684" y="39"/>
                  <a:pt x="685" y="40"/>
                  <a:pt x="685" y="39"/>
                </a:cubicBezTo>
                <a:cubicBezTo>
                  <a:pt x="685" y="39"/>
                  <a:pt x="685" y="39"/>
                  <a:pt x="685" y="39"/>
                </a:cubicBezTo>
                <a:cubicBezTo>
                  <a:pt x="686" y="39"/>
                  <a:pt x="687" y="39"/>
                  <a:pt x="688" y="39"/>
                </a:cubicBezTo>
                <a:cubicBezTo>
                  <a:pt x="687" y="40"/>
                  <a:pt x="686" y="39"/>
                  <a:pt x="686" y="40"/>
                </a:cubicBezTo>
                <a:close/>
                <a:moveTo>
                  <a:pt x="684" y="48"/>
                </a:moveTo>
                <a:cubicBezTo>
                  <a:pt x="685" y="48"/>
                  <a:pt x="685" y="48"/>
                  <a:pt x="685" y="48"/>
                </a:cubicBezTo>
                <a:cubicBezTo>
                  <a:pt x="685" y="48"/>
                  <a:pt x="684" y="48"/>
                  <a:pt x="684" y="48"/>
                </a:cubicBezTo>
                <a:close/>
                <a:moveTo>
                  <a:pt x="685" y="46"/>
                </a:moveTo>
                <a:cubicBezTo>
                  <a:pt x="685" y="46"/>
                  <a:pt x="685" y="46"/>
                  <a:pt x="685" y="46"/>
                </a:cubicBezTo>
                <a:cubicBezTo>
                  <a:pt x="685" y="46"/>
                  <a:pt x="685" y="46"/>
                  <a:pt x="685" y="46"/>
                </a:cubicBezTo>
                <a:close/>
                <a:moveTo>
                  <a:pt x="686" y="40"/>
                </a:moveTo>
                <a:cubicBezTo>
                  <a:pt x="686" y="40"/>
                  <a:pt x="687" y="40"/>
                  <a:pt x="687" y="40"/>
                </a:cubicBezTo>
                <a:cubicBezTo>
                  <a:pt x="686" y="40"/>
                  <a:pt x="686" y="40"/>
                  <a:pt x="686" y="40"/>
                </a:cubicBezTo>
                <a:cubicBezTo>
                  <a:pt x="686" y="40"/>
                  <a:pt x="686" y="40"/>
                  <a:pt x="686" y="40"/>
                </a:cubicBezTo>
                <a:close/>
                <a:moveTo>
                  <a:pt x="686" y="43"/>
                </a:moveTo>
                <a:cubicBezTo>
                  <a:pt x="686" y="44"/>
                  <a:pt x="686" y="43"/>
                  <a:pt x="686" y="43"/>
                </a:cubicBezTo>
                <a:close/>
                <a:moveTo>
                  <a:pt x="689" y="38"/>
                </a:moveTo>
                <a:cubicBezTo>
                  <a:pt x="688" y="38"/>
                  <a:pt x="688" y="38"/>
                  <a:pt x="688" y="39"/>
                </a:cubicBezTo>
                <a:cubicBezTo>
                  <a:pt x="688" y="39"/>
                  <a:pt x="689" y="39"/>
                  <a:pt x="689" y="38"/>
                </a:cubicBezTo>
                <a:close/>
                <a:moveTo>
                  <a:pt x="685" y="46"/>
                </a:moveTo>
                <a:cubicBezTo>
                  <a:pt x="685" y="46"/>
                  <a:pt x="685" y="46"/>
                  <a:pt x="685" y="46"/>
                </a:cubicBezTo>
                <a:close/>
                <a:moveTo>
                  <a:pt x="685" y="45"/>
                </a:moveTo>
                <a:cubicBezTo>
                  <a:pt x="685" y="45"/>
                  <a:pt x="685" y="45"/>
                  <a:pt x="685" y="45"/>
                </a:cubicBezTo>
                <a:cubicBezTo>
                  <a:pt x="685" y="45"/>
                  <a:pt x="685" y="45"/>
                  <a:pt x="685" y="45"/>
                </a:cubicBezTo>
                <a:close/>
                <a:moveTo>
                  <a:pt x="1030" y="43"/>
                </a:moveTo>
                <a:cubicBezTo>
                  <a:pt x="1023" y="42"/>
                  <a:pt x="1012" y="41"/>
                  <a:pt x="1009" y="41"/>
                </a:cubicBezTo>
                <a:cubicBezTo>
                  <a:pt x="1019" y="42"/>
                  <a:pt x="1026" y="43"/>
                  <a:pt x="1030" y="43"/>
                </a:cubicBezTo>
                <a:close/>
                <a:moveTo>
                  <a:pt x="1122" y="54"/>
                </a:moveTo>
                <a:cubicBezTo>
                  <a:pt x="1109" y="53"/>
                  <a:pt x="1109" y="53"/>
                  <a:pt x="1109" y="53"/>
                </a:cubicBezTo>
                <a:cubicBezTo>
                  <a:pt x="1108" y="53"/>
                  <a:pt x="1118" y="54"/>
                  <a:pt x="1122" y="54"/>
                </a:cubicBezTo>
                <a:close/>
                <a:moveTo>
                  <a:pt x="1319" y="126"/>
                </a:moveTo>
                <a:cubicBezTo>
                  <a:pt x="1319" y="125"/>
                  <a:pt x="1319" y="125"/>
                  <a:pt x="1319" y="125"/>
                </a:cubicBezTo>
                <a:cubicBezTo>
                  <a:pt x="1319" y="124"/>
                  <a:pt x="1319" y="124"/>
                  <a:pt x="1319" y="124"/>
                </a:cubicBezTo>
                <a:cubicBezTo>
                  <a:pt x="1319" y="118"/>
                  <a:pt x="1316" y="112"/>
                  <a:pt x="1313" y="108"/>
                </a:cubicBezTo>
                <a:cubicBezTo>
                  <a:pt x="1309" y="103"/>
                  <a:pt x="1305" y="100"/>
                  <a:pt x="1301" y="97"/>
                </a:cubicBezTo>
                <a:cubicBezTo>
                  <a:pt x="1293" y="91"/>
                  <a:pt x="1285" y="88"/>
                  <a:pt x="1279" y="86"/>
                </a:cubicBezTo>
                <a:cubicBezTo>
                  <a:pt x="1280" y="86"/>
                  <a:pt x="1280" y="86"/>
                  <a:pt x="1278" y="85"/>
                </a:cubicBezTo>
                <a:cubicBezTo>
                  <a:pt x="1272" y="83"/>
                  <a:pt x="1269" y="82"/>
                  <a:pt x="1262" y="80"/>
                </a:cubicBezTo>
                <a:cubicBezTo>
                  <a:pt x="1239" y="73"/>
                  <a:pt x="1219" y="70"/>
                  <a:pt x="1199" y="67"/>
                </a:cubicBezTo>
                <a:cubicBezTo>
                  <a:pt x="1180" y="64"/>
                  <a:pt x="1162" y="61"/>
                  <a:pt x="1142" y="58"/>
                </a:cubicBezTo>
                <a:cubicBezTo>
                  <a:pt x="1137" y="58"/>
                  <a:pt x="1123" y="55"/>
                  <a:pt x="1119" y="55"/>
                </a:cubicBezTo>
                <a:cubicBezTo>
                  <a:pt x="1126" y="56"/>
                  <a:pt x="1135" y="57"/>
                  <a:pt x="1134" y="57"/>
                </a:cubicBezTo>
                <a:cubicBezTo>
                  <a:pt x="1122" y="56"/>
                  <a:pt x="1106" y="54"/>
                  <a:pt x="1098" y="53"/>
                </a:cubicBezTo>
                <a:cubicBezTo>
                  <a:pt x="1083" y="51"/>
                  <a:pt x="1076" y="50"/>
                  <a:pt x="1062" y="49"/>
                </a:cubicBezTo>
                <a:cubicBezTo>
                  <a:pt x="1059" y="48"/>
                  <a:pt x="1065" y="49"/>
                  <a:pt x="1058" y="48"/>
                </a:cubicBezTo>
                <a:cubicBezTo>
                  <a:pt x="1037" y="46"/>
                  <a:pt x="1027" y="45"/>
                  <a:pt x="1008" y="43"/>
                </a:cubicBezTo>
                <a:cubicBezTo>
                  <a:pt x="1003" y="43"/>
                  <a:pt x="980" y="41"/>
                  <a:pt x="974" y="41"/>
                </a:cubicBezTo>
                <a:cubicBezTo>
                  <a:pt x="968" y="40"/>
                  <a:pt x="980" y="41"/>
                  <a:pt x="975" y="41"/>
                </a:cubicBezTo>
                <a:cubicBezTo>
                  <a:pt x="927" y="38"/>
                  <a:pt x="927" y="38"/>
                  <a:pt x="927" y="38"/>
                </a:cubicBezTo>
                <a:cubicBezTo>
                  <a:pt x="923" y="38"/>
                  <a:pt x="920" y="38"/>
                  <a:pt x="914" y="38"/>
                </a:cubicBezTo>
                <a:cubicBezTo>
                  <a:pt x="909" y="37"/>
                  <a:pt x="915" y="37"/>
                  <a:pt x="908" y="37"/>
                </a:cubicBezTo>
                <a:cubicBezTo>
                  <a:pt x="902" y="37"/>
                  <a:pt x="913" y="38"/>
                  <a:pt x="912" y="38"/>
                </a:cubicBezTo>
                <a:cubicBezTo>
                  <a:pt x="903" y="37"/>
                  <a:pt x="905" y="38"/>
                  <a:pt x="900" y="38"/>
                </a:cubicBezTo>
                <a:cubicBezTo>
                  <a:pt x="888" y="37"/>
                  <a:pt x="880" y="37"/>
                  <a:pt x="869" y="37"/>
                </a:cubicBezTo>
                <a:cubicBezTo>
                  <a:pt x="835" y="36"/>
                  <a:pt x="835" y="36"/>
                  <a:pt x="835" y="36"/>
                </a:cubicBezTo>
                <a:cubicBezTo>
                  <a:pt x="811" y="36"/>
                  <a:pt x="811" y="36"/>
                  <a:pt x="811" y="36"/>
                </a:cubicBezTo>
                <a:cubicBezTo>
                  <a:pt x="786" y="36"/>
                  <a:pt x="786" y="36"/>
                  <a:pt x="786" y="36"/>
                </a:cubicBezTo>
                <a:cubicBezTo>
                  <a:pt x="781" y="36"/>
                  <a:pt x="790" y="36"/>
                  <a:pt x="782" y="36"/>
                </a:cubicBezTo>
                <a:cubicBezTo>
                  <a:pt x="749" y="36"/>
                  <a:pt x="716" y="37"/>
                  <a:pt x="692" y="38"/>
                </a:cubicBezTo>
                <a:cubicBezTo>
                  <a:pt x="729" y="36"/>
                  <a:pt x="757" y="36"/>
                  <a:pt x="790" y="36"/>
                </a:cubicBezTo>
                <a:cubicBezTo>
                  <a:pt x="795" y="36"/>
                  <a:pt x="804" y="36"/>
                  <a:pt x="809" y="36"/>
                </a:cubicBezTo>
                <a:cubicBezTo>
                  <a:pt x="811" y="36"/>
                  <a:pt x="804" y="36"/>
                  <a:pt x="811" y="36"/>
                </a:cubicBezTo>
                <a:cubicBezTo>
                  <a:pt x="818" y="36"/>
                  <a:pt x="818" y="36"/>
                  <a:pt x="818" y="36"/>
                </a:cubicBezTo>
                <a:cubicBezTo>
                  <a:pt x="814" y="36"/>
                  <a:pt x="821" y="36"/>
                  <a:pt x="823" y="37"/>
                </a:cubicBezTo>
                <a:cubicBezTo>
                  <a:pt x="851" y="37"/>
                  <a:pt x="873" y="37"/>
                  <a:pt x="898" y="38"/>
                </a:cubicBezTo>
                <a:cubicBezTo>
                  <a:pt x="902" y="38"/>
                  <a:pt x="894" y="38"/>
                  <a:pt x="900" y="38"/>
                </a:cubicBezTo>
                <a:cubicBezTo>
                  <a:pt x="927" y="39"/>
                  <a:pt x="927" y="39"/>
                  <a:pt x="927" y="39"/>
                </a:cubicBezTo>
                <a:cubicBezTo>
                  <a:pt x="930" y="40"/>
                  <a:pt x="937" y="40"/>
                  <a:pt x="933" y="40"/>
                </a:cubicBezTo>
                <a:cubicBezTo>
                  <a:pt x="901" y="38"/>
                  <a:pt x="856" y="37"/>
                  <a:pt x="817" y="37"/>
                </a:cubicBezTo>
                <a:cubicBezTo>
                  <a:pt x="806" y="37"/>
                  <a:pt x="793" y="37"/>
                  <a:pt x="787" y="37"/>
                </a:cubicBezTo>
                <a:cubicBezTo>
                  <a:pt x="804" y="37"/>
                  <a:pt x="818" y="37"/>
                  <a:pt x="833" y="38"/>
                </a:cubicBezTo>
                <a:cubicBezTo>
                  <a:pt x="853" y="38"/>
                  <a:pt x="874" y="38"/>
                  <a:pt x="893" y="39"/>
                </a:cubicBezTo>
                <a:cubicBezTo>
                  <a:pt x="906" y="40"/>
                  <a:pt x="906" y="40"/>
                  <a:pt x="906" y="40"/>
                </a:cubicBezTo>
                <a:cubicBezTo>
                  <a:pt x="920" y="40"/>
                  <a:pt x="920" y="40"/>
                  <a:pt x="920" y="40"/>
                </a:cubicBezTo>
                <a:cubicBezTo>
                  <a:pt x="929" y="41"/>
                  <a:pt x="929" y="41"/>
                  <a:pt x="929" y="41"/>
                </a:cubicBezTo>
                <a:cubicBezTo>
                  <a:pt x="937" y="41"/>
                  <a:pt x="944" y="41"/>
                  <a:pt x="953" y="42"/>
                </a:cubicBezTo>
                <a:cubicBezTo>
                  <a:pt x="968" y="43"/>
                  <a:pt x="983" y="44"/>
                  <a:pt x="999" y="46"/>
                </a:cubicBezTo>
                <a:cubicBezTo>
                  <a:pt x="1002" y="46"/>
                  <a:pt x="1001" y="46"/>
                  <a:pt x="997" y="46"/>
                </a:cubicBezTo>
                <a:cubicBezTo>
                  <a:pt x="977" y="44"/>
                  <a:pt x="974" y="44"/>
                  <a:pt x="954" y="43"/>
                </a:cubicBezTo>
                <a:cubicBezTo>
                  <a:pt x="956" y="43"/>
                  <a:pt x="958" y="43"/>
                  <a:pt x="957" y="43"/>
                </a:cubicBezTo>
                <a:cubicBezTo>
                  <a:pt x="951" y="43"/>
                  <a:pt x="949" y="42"/>
                  <a:pt x="945" y="42"/>
                </a:cubicBezTo>
                <a:cubicBezTo>
                  <a:pt x="960" y="43"/>
                  <a:pt x="958" y="43"/>
                  <a:pt x="953" y="43"/>
                </a:cubicBezTo>
                <a:cubicBezTo>
                  <a:pt x="916" y="41"/>
                  <a:pt x="870" y="39"/>
                  <a:pt x="840" y="39"/>
                </a:cubicBezTo>
                <a:cubicBezTo>
                  <a:pt x="836" y="39"/>
                  <a:pt x="834" y="39"/>
                  <a:pt x="829" y="39"/>
                </a:cubicBezTo>
                <a:cubicBezTo>
                  <a:pt x="794" y="38"/>
                  <a:pt x="755" y="38"/>
                  <a:pt x="718" y="40"/>
                </a:cubicBezTo>
                <a:cubicBezTo>
                  <a:pt x="761" y="39"/>
                  <a:pt x="805" y="38"/>
                  <a:pt x="854" y="39"/>
                </a:cubicBezTo>
                <a:cubicBezTo>
                  <a:pt x="856" y="39"/>
                  <a:pt x="854" y="39"/>
                  <a:pt x="859" y="40"/>
                </a:cubicBezTo>
                <a:cubicBezTo>
                  <a:pt x="880" y="40"/>
                  <a:pt x="904" y="41"/>
                  <a:pt x="920" y="42"/>
                </a:cubicBezTo>
                <a:cubicBezTo>
                  <a:pt x="941" y="44"/>
                  <a:pt x="941" y="44"/>
                  <a:pt x="941" y="44"/>
                </a:cubicBezTo>
                <a:cubicBezTo>
                  <a:pt x="993" y="47"/>
                  <a:pt x="1030" y="51"/>
                  <a:pt x="1079" y="57"/>
                </a:cubicBezTo>
                <a:cubicBezTo>
                  <a:pt x="1079" y="57"/>
                  <a:pt x="1082" y="57"/>
                  <a:pt x="1084" y="57"/>
                </a:cubicBezTo>
                <a:cubicBezTo>
                  <a:pt x="1073" y="57"/>
                  <a:pt x="1073" y="57"/>
                  <a:pt x="1073" y="57"/>
                </a:cubicBezTo>
                <a:cubicBezTo>
                  <a:pt x="1049" y="54"/>
                  <a:pt x="1049" y="54"/>
                  <a:pt x="1049" y="54"/>
                </a:cubicBezTo>
                <a:cubicBezTo>
                  <a:pt x="1008" y="50"/>
                  <a:pt x="950" y="45"/>
                  <a:pt x="898" y="43"/>
                </a:cubicBezTo>
                <a:cubicBezTo>
                  <a:pt x="892" y="43"/>
                  <a:pt x="897" y="43"/>
                  <a:pt x="901" y="44"/>
                </a:cubicBezTo>
                <a:cubicBezTo>
                  <a:pt x="926" y="45"/>
                  <a:pt x="948" y="46"/>
                  <a:pt x="975" y="48"/>
                </a:cubicBezTo>
                <a:cubicBezTo>
                  <a:pt x="984" y="50"/>
                  <a:pt x="974" y="49"/>
                  <a:pt x="954" y="48"/>
                </a:cubicBezTo>
                <a:cubicBezTo>
                  <a:pt x="937" y="47"/>
                  <a:pt x="914" y="45"/>
                  <a:pt x="893" y="45"/>
                </a:cubicBezTo>
                <a:cubicBezTo>
                  <a:pt x="871" y="44"/>
                  <a:pt x="851" y="43"/>
                  <a:pt x="841" y="43"/>
                </a:cubicBezTo>
                <a:cubicBezTo>
                  <a:pt x="791" y="42"/>
                  <a:pt x="742" y="43"/>
                  <a:pt x="693" y="45"/>
                </a:cubicBezTo>
                <a:cubicBezTo>
                  <a:pt x="689" y="45"/>
                  <a:pt x="689" y="45"/>
                  <a:pt x="689" y="45"/>
                </a:cubicBezTo>
                <a:cubicBezTo>
                  <a:pt x="689" y="45"/>
                  <a:pt x="689" y="45"/>
                  <a:pt x="689" y="45"/>
                </a:cubicBezTo>
                <a:cubicBezTo>
                  <a:pt x="688" y="45"/>
                  <a:pt x="688" y="45"/>
                  <a:pt x="688" y="45"/>
                </a:cubicBezTo>
                <a:cubicBezTo>
                  <a:pt x="686" y="45"/>
                  <a:pt x="686" y="45"/>
                  <a:pt x="686" y="45"/>
                </a:cubicBezTo>
                <a:cubicBezTo>
                  <a:pt x="686" y="45"/>
                  <a:pt x="687" y="45"/>
                  <a:pt x="688" y="45"/>
                </a:cubicBezTo>
                <a:cubicBezTo>
                  <a:pt x="689" y="45"/>
                  <a:pt x="689" y="45"/>
                  <a:pt x="689" y="45"/>
                </a:cubicBezTo>
                <a:cubicBezTo>
                  <a:pt x="689" y="45"/>
                  <a:pt x="689" y="45"/>
                  <a:pt x="689" y="45"/>
                </a:cubicBezTo>
                <a:cubicBezTo>
                  <a:pt x="689" y="45"/>
                  <a:pt x="689" y="45"/>
                  <a:pt x="689" y="45"/>
                </a:cubicBezTo>
                <a:cubicBezTo>
                  <a:pt x="692" y="45"/>
                  <a:pt x="692" y="45"/>
                  <a:pt x="692" y="45"/>
                </a:cubicBezTo>
                <a:cubicBezTo>
                  <a:pt x="701" y="45"/>
                  <a:pt x="701" y="45"/>
                  <a:pt x="701" y="45"/>
                </a:cubicBezTo>
                <a:cubicBezTo>
                  <a:pt x="701" y="45"/>
                  <a:pt x="703" y="44"/>
                  <a:pt x="707" y="44"/>
                </a:cubicBezTo>
                <a:cubicBezTo>
                  <a:pt x="756" y="43"/>
                  <a:pt x="811" y="43"/>
                  <a:pt x="855" y="43"/>
                </a:cubicBezTo>
                <a:cubicBezTo>
                  <a:pt x="873" y="44"/>
                  <a:pt x="908" y="45"/>
                  <a:pt x="926" y="47"/>
                </a:cubicBezTo>
                <a:cubicBezTo>
                  <a:pt x="922" y="47"/>
                  <a:pt x="907" y="46"/>
                  <a:pt x="888" y="46"/>
                </a:cubicBezTo>
                <a:cubicBezTo>
                  <a:pt x="907" y="46"/>
                  <a:pt x="925" y="48"/>
                  <a:pt x="941" y="49"/>
                </a:cubicBezTo>
                <a:cubicBezTo>
                  <a:pt x="955" y="49"/>
                  <a:pt x="978" y="51"/>
                  <a:pt x="985" y="52"/>
                </a:cubicBezTo>
                <a:cubicBezTo>
                  <a:pt x="986" y="52"/>
                  <a:pt x="984" y="52"/>
                  <a:pt x="985" y="52"/>
                </a:cubicBezTo>
                <a:cubicBezTo>
                  <a:pt x="986" y="52"/>
                  <a:pt x="996" y="53"/>
                  <a:pt x="997" y="53"/>
                </a:cubicBezTo>
                <a:cubicBezTo>
                  <a:pt x="1004" y="53"/>
                  <a:pt x="1003" y="53"/>
                  <a:pt x="1011" y="54"/>
                </a:cubicBezTo>
                <a:cubicBezTo>
                  <a:pt x="1022" y="55"/>
                  <a:pt x="1022" y="55"/>
                  <a:pt x="1029" y="56"/>
                </a:cubicBezTo>
                <a:cubicBezTo>
                  <a:pt x="1067" y="59"/>
                  <a:pt x="1104" y="64"/>
                  <a:pt x="1142" y="69"/>
                </a:cubicBezTo>
                <a:cubicBezTo>
                  <a:pt x="1154" y="71"/>
                  <a:pt x="1154" y="71"/>
                  <a:pt x="1154" y="71"/>
                </a:cubicBezTo>
                <a:cubicBezTo>
                  <a:pt x="1158" y="72"/>
                  <a:pt x="1155" y="72"/>
                  <a:pt x="1159" y="72"/>
                </a:cubicBezTo>
                <a:cubicBezTo>
                  <a:pt x="1162" y="73"/>
                  <a:pt x="1161" y="72"/>
                  <a:pt x="1165" y="73"/>
                </a:cubicBezTo>
                <a:cubicBezTo>
                  <a:pt x="1179" y="75"/>
                  <a:pt x="1196" y="78"/>
                  <a:pt x="1211" y="81"/>
                </a:cubicBezTo>
                <a:cubicBezTo>
                  <a:pt x="1229" y="84"/>
                  <a:pt x="1249" y="88"/>
                  <a:pt x="1267" y="94"/>
                </a:cubicBezTo>
                <a:cubicBezTo>
                  <a:pt x="1275" y="97"/>
                  <a:pt x="1284" y="101"/>
                  <a:pt x="1291" y="105"/>
                </a:cubicBezTo>
                <a:cubicBezTo>
                  <a:pt x="1298" y="109"/>
                  <a:pt x="1303" y="114"/>
                  <a:pt x="1305" y="119"/>
                </a:cubicBezTo>
                <a:cubicBezTo>
                  <a:pt x="1306" y="122"/>
                  <a:pt x="1306" y="121"/>
                  <a:pt x="1306" y="121"/>
                </a:cubicBezTo>
                <a:cubicBezTo>
                  <a:pt x="1306" y="121"/>
                  <a:pt x="1306" y="121"/>
                  <a:pt x="1307" y="124"/>
                </a:cubicBezTo>
                <a:cubicBezTo>
                  <a:pt x="1307" y="125"/>
                  <a:pt x="1307" y="126"/>
                  <a:pt x="1307" y="126"/>
                </a:cubicBezTo>
                <a:cubicBezTo>
                  <a:pt x="1307" y="127"/>
                  <a:pt x="1306" y="127"/>
                  <a:pt x="1306" y="128"/>
                </a:cubicBezTo>
                <a:cubicBezTo>
                  <a:pt x="1304" y="130"/>
                  <a:pt x="1302" y="132"/>
                  <a:pt x="1300" y="134"/>
                </a:cubicBezTo>
                <a:cubicBezTo>
                  <a:pt x="1296" y="138"/>
                  <a:pt x="1291" y="142"/>
                  <a:pt x="1285" y="145"/>
                </a:cubicBezTo>
                <a:cubicBezTo>
                  <a:pt x="1274" y="152"/>
                  <a:pt x="1262" y="158"/>
                  <a:pt x="1250" y="163"/>
                </a:cubicBezTo>
                <a:cubicBezTo>
                  <a:pt x="1247" y="164"/>
                  <a:pt x="1244" y="165"/>
                  <a:pt x="1241" y="166"/>
                </a:cubicBezTo>
                <a:cubicBezTo>
                  <a:pt x="1231" y="169"/>
                  <a:pt x="1231" y="169"/>
                  <a:pt x="1231" y="169"/>
                </a:cubicBezTo>
                <a:cubicBezTo>
                  <a:pt x="1224" y="171"/>
                  <a:pt x="1218" y="173"/>
                  <a:pt x="1211" y="175"/>
                </a:cubicBezTo>
                <a:cubicBezTo>
                  <a:pt x="1198" y="178"/>
                  <a:pt x="1184" y="182"/>
                  <a:pt x="1171" y="185"/>
                </a:cubicBezTo>
                <a:cubicBezTo>
                  <a:pt x="1167" y="186"/>
                  <a:pt x="1170" y="185"/>
                  <a:pt x="1164" y="186"/>
                </a:cubicBezTo>
                <a:cubicBezTo>
                  <a:pt x="1156" y="188"/>
                  <a:pt x="1158" y="188"/>
                  <a:pt x="1152" y="189"/>
                </a:cubicBezTo>
                <a:cubicBezTo>
                  <a:pt x="1147" y="190"/>
                  <a:pt x="1144" y="191"/>
                  <a:pt x="1141" y="191"/>
                </a:cubicBezTo>
                <a:cubicBezTo>
                  <a:pt x="1110" y="197"/>
                  <a:pt x="1078" y="201"/>
                  <a:pt x="1045" y="205"/>
                </a:cubicBezTo>
                <a:cubicBezTo>
                  <a:pt x="1013" y="208"/>
                  <a:pt x="980" y="210"/>
                  <a:pt x="947" y="213"/>
                </a:cubicBezTo>
                <a:cubicBezTo>
                  <a:pt x="885" y="217"/>
                  <a:pt x="823" y="220"/>
                  <a:pt x="765" y="221"/>
                </a:cubicBezTo>
                <a:cubicBezTo>
                  <a:pt x="719" y="222"/>
                  <a:pt x="675" y="223"/>
                  <a:pt x="633" y="222"/>
                </a:cubicBezTo>
                <a:cubicBezTo>
                  <a:pt x="578" y="222"/>
                  <a:pt x="530" y="221"/>
                  <a:pt x="478" y="219"/>
                </a:cubicBezTo>
                <a:cubicBezTo>
                  <a:pt x="441" y="218"/>
                  <a:pt x="400" y="216"/>
                  <a:pt x="368" y="214"/>
                </a:cubicBezTo>
                <a:cubicBezTo>
                  <a:pt x="350" y="214"/>
                  <a:pt x="350" y="214"/>
                  <a:pt x="350" y="214"/>
                </a:cubicBezTo>
                <a:cubicBezTo>
                  <a:pt x="321" y="212"/>
                  <a:pt x="321" y="212"/>
                  <a:pt x="321" y="212"/>
                </a:cubicBezTo>
                <a:cubicBezTo>
                  <a:pt x="296" y="210"/>
                  <a:pt x="270" y="209"/>
                  <a:pt x="244" y="206"/>
                </a:cubicBezTo>
                <a:cubicBezTo>
                  <a:pt x="215" y="204"/>
                  <a:pt x="188" y="201"/>
                  <a:pt x="160" y="198"/>
                </a:cubicBezTo>
                <a:cubicBezTo>
                  <a:pt x="144" y="196"/>
                  <a:pt x="129" y="194"/>
                  <a:pt x="114" y="191"/>
                </a:cubicBezTo>
                <a:cubicBezTo>
                  <a:pt x="103" y="189"/>
                  <a:pt x="93" y="187"/>
                  <a:pt x="82" y="185"/>
                </a:cubicBezTo>
                <a:cubicBezTo>
                  <a:pt x="68" y="182"/>
                  <a:pt x="53" y="178"/>
                  <a:pt x="40" y="172"/>
                </a:cubicBezTo>
                <a:cubicBezTo>
                  <a:pt x="33" y="170"/>
                  <a:pt x="26" y="166"/>
                  <a:pt x="22" y="163"/>
                </a:cubicBezTo>
                <a:cubicBezTo>
                  <a:pt x="17" y="159"/>
                  <a:pt x="14" y="154"/>
                  <a:pt x="14" y="149"/>
                </a:cubicBezTo>
                <a:cubicBezTo>
                  <a:pt x="14" y="144"/>
                  <a:pt x="19" y="137"/>
                  <a:pt x="26" y="131"/>
                </a:cubicBezTo>
                <a:cubicBezTo>
                  <a:pt x="33" y="126"/>
                  <a:pt x="41" y="121"/>
                  <a:pt x="50" y="117"/>
                </a:cubicBezTo>
                <a:cubicBezTo>
                  <a:pt x="67" y="108"/>
                  <a:pt x="85" y="101"/>
                  <a:pt x="103" y="95"/>
                </a:cubicBezTo>
                <a:cubicBezTo>
                  <a:pt x="144" y="82"/>
                  <a:pt x="195" y="70"/>
                  <a:pt x="235" y="61"/>
                </a:cubicBezTo>
                <a:cubicBezTo>
                  <a:pt x="268" y="55"/>
                  <a:pt x="302" y="49"/>
                  <a:pt x="340" y="44"/>
                </a:cubicBezTo>
                <a:cubicBezTo>
                  <a:pt x="350" y="42"/>
                  <a:pt x="350" y="42"/>
                  <a:pt x="350" y="42"/>
                </a:cubicBezTo>
                <a:cubicBezTo>
                  <a:pt x="407" y="35"/>
                  <a:pt x="471" y="28"/>
                  <a:pt x="517" y="25"/>
                </a:cubicBezTo>
                <a:cubicBezTo>
                  <a:pt x="534" y="24"/>
                  <a:pt x="549" y="23"/>
                  <a:pt x="565" y="22"/>
                </a:cubicBezTo>
                <a:cubicBezTo>
                  <a:pt x="583" y="21"/>
                  <a:pt x="599" y="20"/>
                  <a:pt x="616" y="19"/>
                </a:cubicBezTo>
                <a:cubicBezTo>
                  <a:pt x="632" y="19"/>
                  <a:pt x="632" y="19"/>
                  <a:pt x="632" y="19"/>
                </a:cubicBezTo>
                <a:cubicBezTo>
                  <a:pt x="649" y="18"/>
                  <a:pt x="666" y="17"/>
                  <a:pt x="684" y="17"/>
                </a:cubicBezTo>
                <a:cubicBezTo>
                  <a:pt x="712" y="16"/>
                  <a:pt x="742" y="16"/>
                  <a:pt x="774" y="16"/>
                </a:cubicBezTo>
                <a:cubicBezTo>
                  <a:pt x="799" y="16"/>
                  <a:pt x="836" y="16"/>
                  <a:pt x="864" y="16"/>
                </a:cubicBezTo>
                <a:cubicBezTo>
                  <a:pt x="912" y="18"/>
                  <a:pt x="961" y="19"/>
                  <a:pt x="1010" y="23"/>
                </a:cubicBezTo>
                <a:cubicBezTo>
                  <a:pt x="1026" y="24"/>
                  <a:pt x="1041" y="26"/>
                  <a:pt x="1058" y="27"/>
                </a:cubicBezTo>
                <a:cubicBezTo>
                  <a:pt x="1075" y="29"/>
                  <a:pt x="1096" y="31"/>
                  <a:pt x="1117" y="35"/>
                </a:cubicBezTo>
                <a:cubicBezTo>
                  <a:pt x="1123" y="36"/>
                  <a:pt x="1123" y="36"/>
                  <a:pt x="1123" y="36"/>
                </a:cubicBezTo>
                <a:cubicBezTo>
                  <a:pt x="1123" y="36"/>
                  <a:pt x="1123" y="36"/>
                  <a:pt x="1123" y="36"/>
                </a:cubicBezTo>
                <a:cubicBezTo>
                  <a:pt x="1124" y="36"/>
                  <a:pt x="1124" y="36"/>
                  <a:pt x="1124" y="36"/>
                </a:cubicBezTo>
                <a:cubicBezTo>
                  <a:pt x="1125" y="36"/>
                  <a:pt x="1125" y="36"/>
                  <a:pt x="1125" y="36"/>
                </a:cubicBezTo>
                <a:cubicBezTo>
                  <a:pt x="1125" y="36"/>
                  <a:pt x="1127" y="36"/>
                  <a:pt x="1127" y="37"/>
                </a:cubicBezTo>
                <a:cubicBezTo>
                  <a:pt x="1127" y="38"/>
                  <a:pt x="1128" y="36"/>
                  <a:pt x="1129" y="37"/>
                </a:cubicBezTo>
                <a:cubicBezTo>
                  <a:pt x="1129" y="37"/>
                  <a:pt x="1129" y="37"/>
                  <a:pt x="1129" y="38"/>
                </a:cubicBezTo>
                <a:cubicBezTo>
                  <a:pt x="1129" y="38"/>
                  <a:pt x="1129" y="38"/>
                  <a:pt x="1130" y="38"/>
                </a:cubicBezTo>
                <a:cubicBezTo>
                  <a:pt x="1130" y="38"/>
                  <a:pt x="1130" y="39"/>
                  <a:pt x="1131" y="39"/>
                </a:cubicBezTo>
                <a:cubicBezTo>
                  <a:pt x="1131" y="39"/>
                  <a:pt x="1131" y="39"/>
                  <a:pt x="1131" y="39"/>
                </a:cubicBezTo>
                <a:cubicBezTo>
                  <a:pt x="1132" y="39"/>
                  <a:pt x="1132" y="39"/>
                  <a:pt x="1133" y="39"/>
                </a:cubicBezTo>
                <a:cubicBezTo>
                  <a:pt x="1133" y="39"/>
                  <a:pt x="1134" y="39"/>
                  <a:pt x="1134" y="39"/>
                </a:cubicBezTo>
                <a:cubicBezTo>
                  <a:pt x="1135" y="39"/>
                  <a:pt x="1135" y="39"/>
                  <a:pt x="1135" y="39"/>
                </a:cubicBezTo>
                <a:cubicBezTo>
                  <a:pt x="1136" y="39"/>
                  <a:pt x="1136" y="39"/>
                  <a:pt x="1137" y="38"/>
                </a:cubicBezTo>
                <a:cubicBezTo>
                  <a:pt x="1137" y="38"/>
                  <a:pt x="1138" y="38"/>
                  <a:pt x="1138" y="38"/>
                </a:cubicBezTo>
                <a:cubicBezTo>
                  <a:pt x="1138" y="38"/>
                  <a:pt x="1139" y="38"/>
                  <a:pt x="1139" y="38"/>
                </a:cubicBezTo>
                <a:cubicBezTo>
                  <a:pt x="1140" y="37"/>
                  <a:pt x="1141" y="36"/>
                  <a:pt x="1142" y="36"/>
                </a:cubicBezTo>
                <a:cubicBezTo>
                  <a:pt x="1142" y="36"/>
                  <a:pt x="1142" y="35"/>
                  <a:pt x="1143" y="35"/>
                </a:cubicBezTo>
                <a:cubicBezTo>
                  <a:pt x="1143" y="35"/>
                  <a:pt x="1143" y="35"/>
                  <a:pt x="1143" y="35"/>
                </a:cubicBezTo>
                <a:cubicBezTo>
                  <a:pt x="1143" y="34"/>
                  <a:pt x="1143" y="33"/>
                  <a:pt x="1144" y="33"/>
                </a:cubicBezTo>
                <a:cubicBezTo>
                  <a:pt x="1144" y="33"/>
                  <a:pt x="1144" y="33"/>
                  <a:pt x="1144" y="33"/>
                </a:cubicBezTo>
                <a:cubicBezTo>
                  <a:pt x="1144" y="32"/>
                  <a:pt x="1144" y="31"/>
                  <a:pt x="1144" y="30"/>
                </a:cubicBezTo>
                <a:cubicBezTo>
                  <a:pt x="1144" y="29"/>
                  <a:pt x="1144" y="28"/>
                  <a:pt x="1144" y="28"/>
                </a:cubicBezTo>
                <a:cubicBezTo>
                  <a:pt x="1144" y="28"/>
                  <a:pt x="1144" y="27"/>
                  <a:pt x="1144" y="27"/>
                </a:cubicBezTo>
                <a:cubicBezTo>
                  <a:pt x="1144" y="26"/>
                  <a:pt x="1143" y="26"/>
                  <a:pt x="1143" y="26"/>
                </a:cubicBezTo>
                <a:cubicBezTo>
                  <a:pt x="1143" y="25"/>
                  <a:pt x="1143" y="25"/>
                  <a:pt x="1143" y="25"/>
                </a:cubicBezTo>
                <a:cubicBezTo>
                  <a:pt x="1143" y="25"/>
                  <a:pt x="1142" y="24"/>
                  <a:pt x="1142" y="24"/>
                </a:cubicBezTo>
                <a:cubicBezTo>
                  <a:pt x="1142" y="24"/>
                  <a:pt x="1142" y="24"/>
                  <a:pt x="1142" y="24"/>
                </a:cubicBezTo>
                <a:cubicBezTo>
                  <a:pt x="1141" y="23"/>
                  <a:pt x="1141" y="22"/>
                  <a:pt x="1140" y="22"/>
                </a:cubicBezTo>
                <a:cubicBezTo>
                  <a:pt x="1140" y="22"/>
                  <a:pt x="1139" y="21"/>
                  <a:pt x="1139" y="21"/>
                </a:cubicBezTo>
                <a:cubicBezTo>
                  <a:pt x="1138" y="21"/>
                  <a:pt x="1137" y="21"/>
                  <a:pt x="1137" y="20"/>
                </a:cubicBezTo>
                <a:cubicBezTo>
                  <a:pt x="1137" y="20"/>
                  <a:pt x="1137" y="20"/>
                  <a:pt x="1137" y="20"/>
                </a:cubicBezTo>
                <a:cubicBezTo>
                  <a:pt x="1137" y="20"/>
                  <a:pt x="1136" y="20"/>
                  <a:pt x="1136" y="20"/>
                </a:cubicBezTo>
                <a:cubicBezTo>
                  <a:pt x="1136" y="20"/>
                  <a:pt x="1135" y="20"/>
                  <a:pt x="1135" y="20"/>
                </a:cubicBezTo>
                <a:cubicBezTo>
                  <a:pt x="1135" y="20"/>
                  <a:pt x="1134" y="19"/>
                  <a:pt x="1134" y="19"/>
                </a:cubicBezTo>
                <a:cubicBezTo>
                  <a:pt x="1134" y="19"/>
                  <a:pt x="1134" y="20"/>
                  <a:pt x="1133" y="20"/>
                </a:cubicBezTo>
                <a:cubicBezTo>
                  <a:pt x="1133" y="20"/>
                  <a:pt x="1132" y="19"/>
                  <a:pt x="1132" y="19"/>
                </a:cubicBezTo>
                <a:cubicBezTo>
                  <a:pt x="1131" y="19"/>
                  <a:pt x="1131" y="19"/>
                  <a:pt x="1131" y="19"/>
                </a:cubicBezTo>
                <a:cubicBezTo>
                  <a:pt x="1131" y="19"/>
                  <a:pt x="1130" y="19"/>
                  <a:pt x="1130" y="20"/>
                </a:cubicBezTo>
                <a:cubicBezTo>
                  <a:pt x="1130" y="20"/>
                  <a:pt x="1128" y="19"/>
                  <a:pt x="1127" y="20"/>
                </a:cubicBezTo>
                <a:cubicBezTo>
                  <a:pt x="1127" y="19"/>
                  <a:pt x="1127" y="19"/>
                  <a:pt x="1126" y="19"/>
                </a:cubicBezTo>
                <a:cubicBezTo>
                  <a:pt x="1126" y="19"/>
                  <a:pt x="1126" y="19"/>
                  <a:pt x="1126" y="19"/>
                </a:cubicBezTo>
                <a:cubicBezTo>
                  <a:pt x="1126" y="19"/>
                  <a:pt x="1126" y="19"/>
                  <a:pt x="1126" y="19"/>
                </a:cubicBezTo>
                <a:cubicBezTo>
                  <a:pt x="1122" y="19"/>
                  <a:pt x="1122" y="19"/>
                  <a:pt x="1122" y="19"/>
                </a:cubicBezTo>
                <a:cubicBezTo>
                  <a:pt x="1103" y="16"/>
                  <a:pt x="1103" y="16"/>
                  <a:pt x="1103" y="16"/>
                </a:cubicBezTo>
                <a:cubicBezTo>
                  <a:pt x="1098" y="15"/>
                  <a:pt x="1092" y="15"/>
                  <a:pt x="1087" y="14"/>
                </a:cubicBezTo>
                <a:cubicBezTo>
                  <a:pt x="1078" y="13"/>
                  <a:pt x="1067" y="12"/>
                  <a:pt x="1056" y="11"/>
                </a:cubicBezTo>
                <a:cubicBezTo>
                  <a:pt x="1037" y="9"/>
                  <a:pt x="1021" y="8"/>
                  <a:pt x="1005" y="7"/>
                </a:cubicBezTo>
                <a:cubicBezTo>
                  <a:pt x="981" y="5"/>
                  <a:pt x="964" y="4"/>
                  <a:pt x="944" y="3"/>
                </a:cubicBezTo>
                <a:cubicBezTo>
                  <a:pt x="920" y="2"/>
                  <a:pt x="920" y="2"/>
                  <a:pt x="920" y="2"/>
                </a:cubicBezTo>
                <a:cubicBezTo>
                  <a:pt x="898" y="2"/>
                  <a:pt x="898" y="2"/>
                  <a:pt x="898" y="2"/>
                </a:cubicBezTo>
                <a:cubicBezTo>
                  <a:pt x="875" y="1"/>
                  <a:pt x="875" y="1"/>
                  <a:pt x="875" y="1"/>
                </a:cubicBezTo>
                <a:cubicBezTo>
                  <a:pt x="860" y="1"/>
                  <a:pt x="860" y="1"/>
                  <a:pt x="860" y="1"/>
                </a:cubicBezTo>
                <a:cubicBezTo>
                  <a:pt x="844" y="0"/>
                  <a:pt x="844" y="0"/>
                  <a:pt x="844" y="0"/>
                </a:cubicBezTo>
                <a:cubicBezTo>
                  <a:pt x="824" y="0"/>
                  <a:pt x="824" y="0"/>
                  <a:pt x="824" y="0"/>
                </a:cubicBezTo>
                <a:cubicBezTo>
                  <a:pt x="800" y="0"/>
                  <a:pt x="773" y="0"/>
                  <a:pt x="750" y="1"/>
                </a:cubicBezTo>
                <a:cubicBezTo>
                  <a:pt x="708" y="1"/>
                  <a:pt x="671" y="2"/>
                  <a:pt x="622" y="4"/>
                </a:cubicBezTo>
                <a:cubicBezTo>
                  <a:pt x="587" y="6"/>
                  <a:pt x="587" y="6"/>
                  <a:pt x="587" y="6"/>
                </a:cubicBezTo>
                <a:cubicBezTo>
                  <a:pt x="584" y="6"/>
                  <a:pt x="584" y="6"/>
                  <a:pt x="580" y="6"/>
                </a:cubicBezTo>
                <a:cubicBezTo>
                  <a:pt x="554" y="7"/>
                  <a:pt x="527" y="10"/>
                  <a:pt x="500" y="11"/>
                </a:cubicBezTo>
                <a:cubicBezTo>
                  <a:pt x="497" y="12"/>
                  <a:pt x="497" y="12"/>
                  <a:pt x="497" y="12"/>
                </a:cubicBezTo>
                <a:cubicBezTo>
                  <a:pt x="460" y="14"/>
                  <a:pt x="414" y="19"/>
                  <a:pt x="385" y="23"/>
                </a:cubicBezTo>
                <a:cubicBezTo>
                  <a:pt x="363" y="25"/>
                  <a:pt x="337" y="29"/>
                  <a:pt x="309" y="33"/>
                </a:cubicBezTo>
                <a:cubicBezTo>
                  <a:pt x="297" y="35"/>
                  <a:pt x="284" y="37"/>
                  <a:pt x="272" y="39"/>
                </a:cubicBezTo>
                <a:cubicBezTo>
                  <a:pt x="249" y="44"/>
                  <a:pt x="218" y="50"/>
                  <a:pt x="196" y="55"/>
                </a:cubicBezTo>
                <a:cubicBezTo>
                  <a:pt x="176" y="60"/>
                  <a:pt x="176" y="60"/>
                  <a:pt x="176" y="60"/>
                </a:cubicBezTo>
                <a:cubicBezTo>
                  <a:pt x="164" y="63"/>
                  <a:pt x="152" y="66"/>
                  <a:pt x="139" y="69"/>
                </a:cubicBezTo>
                <a:cubicBezTo>
                  <a:pt x="115" y="76"/>
                  <a:pt x="89" y="84"/>
                  <a:pt x="65" y="94"/>
                </a:cubicBezTo>
                <a:cubicBezTo>
                  <a:pt x="53" y="99"/>
                  <a:pt x="41" y="104"/>
                  <a:pt x="30" y="111"/>
                </a:cubicBezTo>
                <a:cubicBezTo>
                  <a:pt x="25" y="114"/>
                  <a:pt x="19" y="118"/>
                  <a:pt x="15" y="122"/>
                </a:cubicBezTo>
                <a:cubicBezTo>
                  <a:pt x="10" y="127"/>
                  <a:pt x="5" y="131"/>
                  <a:pt x="2" y="138"/>
                </a:cubicBezTo>
                <a:cubicBezTo>
                  <a:pt x="1" y="142"/>
                  <a:pt x="0" y="146"/>
                  <a:pt x="0" y="151"/>
                </a:cubicBezTo>
                <a:cubicBezTo>
                  <a:pt x="0" y="155"/>
                  <a:pt x="1" y="159"/>
                  <a:pt x="3" y="163"/>
                </a:cubicBezTo>
                <a:cubicBezTo>
                  <a:pt x="4" y="165"/>
                  <a:pt x="6" y="166"/>
                  <a:pt x="7" y="168"/>
                </a:cubicBezTo>
                <a:cubicBezTo>
                  <a:pt x="8" y="169"/>
                  <a:pt x="10" y="171"/>
                  <a:pt x="11" y="172"/>
                </a:cubicBezTo>
                <a:cubicBezTo>
                  <a:pt x="14" y="175"/>
                  <a:pt x="17" y="177"/>
                  <a:pt x="21" y="179"/>
                </a:cubicBezTo>
                <a:cubicBezTo>
                  <a:pt x="33" y="186"/>
                  <a:pt x="45" y="190"/>
                  <a:pt x="58" y="193"/>
                </a:cubicBezTo>
                <a:cubicBezTo>
                  <a:pt x="70" y="197"/>
                  <a:pt x="83" y="200"/>
                  <a:pt x="95" y="202"/>
                </a:cubicBezTo>
                <a:cubicBezTo>
                  <a:pt x="101" y="203"/>
                  <a:pt x="108" y="204"/>
                  <a:pt x="113" y="205"/>
                </a:cubicBezTo>
                <a:cubicBezTo>
                  <a:pt x="128" y="208"/>
                  <a:pt x="142" y="210"/>
                  <a:pt x="158" y="212"/>
                </a:cubicBezTo>
                <a:cubicBezTo>
                  <a:pt x="197" y="217"/>
                  <a:pt x="236" y="220"/>
                  <a:pt x="272" y="223"/>
                </a:cubicBezTo>
                <a:cubicBezTo>
                  <a:pt x="318" y="226"/>
                  <a:pt x="386" y="230"/>
                  <a:pt x="440" y="232"/>
                </a:cubicBezTo>
                <a:cubicBezTo>
                  <a:pt x="452" y="232"/>
                  <a:pt x="464" y="233"/>
                  <a:pt x="476" y="233"/>
                </a:cubicBezTo>
                <a:cubicBezTo>
                  <a:pt x="515" y="234"/>
                  <a:pt x="564" y="235"/>
                  <a:pt x="605" y="236"/>
                </a:cubicBezTo>
                <a:cubicBezTo>
                  <a:pt x="690" y="237"/>
                  <a:pt x="777" y="235"/>
                  <a:pt x="863" y="231"/>
                </a:cubicBezTo>
                <a:cubicBezTo>
                  <a:pt x="906" y="229"/>
                  <a:pt x="950" y="227"/>
                  <a:pt x="992" y="223"/>
                </a:cubicBezTo>
                <a:cubicBezTo>
                  <a:pt x="1035" y="220"/>
                  <a:pt x="1078" y="216"/>
                  <a:pt x="1120" y="209"/>
                </a:cubicBezTo>
                <a:cubicBezTo>
                  <a:pt x="1133" y="207"/>
                  <a:pt x="1153" y="203"/>
                  <a:pt x="1164" y="200"/>
                </a:cubicBezTo>
                <a:cubicBezTo>
                  <a:pt x="1167" y="200"/>
                  <a:pt x="1174" y="198"/>
                  <a:pt x="1180" y="197"/>
                </a:cubicBezTo>
                <a:cubicBezTo>
                  <a:pt x="1201" y="191"/>
                  <a:pt x="1226" y="184"/>
                  <a:pt x="1252" y="176"/>
                </a:cubicBezTo>
                <a:cubicBezTo>
                  <a:pt x="1259" y="174"/>
                  <a:pt x="1274" y="167"/>
                  <a:pt x="1282" y="162"/>
                </a:cubicBezTo>
                <a:cubicBezTo>
                  <a:pt x="1286" y="160"/>
                  <a:pt x="1277" y="165"/>
                  <a:pt x="1284" y="161"/>
                </a:cubicBezTo>
                <a:cubicBezTo>
                  <a:pt x="1288" y="159"/>
                  <a:pt x="1294" y="155"/>
                  <a:pt x="1301" y="150"/>
                </a:cubicBezTo>
                <a:cubicBezTo>
                  <a:pt x="1304" y="148"/>
                  <a:pt x="1308" y="145"/>
                  <a:pt x="1311" y="141"/>
                </a:cubicBezTo>
                <a:cubicBezTo>
                  <a:pt x="1313" y="139"/>
                  <a:pt x="1315" y="137"/>
                  <a:pt x="1317" y="134"/>
                </a:cubicBezTo>
                <a:cubicBezTo>
                  <a:pt x="1317" y="133"/>
                  <a:pt x="1318" y="132"/>
                  <a:pt x="1319" y="130"/>
                </a:cubicBezTo>
                <a:cubicBezTo>
                  <a:pt x="1319" y="129"/>
                  <a:pt x="1319" y="128"/>
                  <a:pt x="1319" y="127"/>
                </a:cubicBezTo>
                <a:cubicBezTo>
                  <a:pt x="1319" y="126"/>
                  <a:pt x="1319" y="126"/>
                  <a:pt x="1319" y="126"/>
                </a:cubicBezTo>
                <a:close/>
                <a:moveTo>
                  <a:pt x="1104" y="52"/>
                </a:moveTo>
                <a:cubicBezTo>
                  <a:pt x="1102" y="51"/>
                  <a:pt x="1092" y="50"/>
                  <a:pt x="1091" y="50"/>
                </a:cubicBezTo>
                <a:cubicBezTo>
                  <a:pt x="1095" y="50"/>
                  <a:pt x="1103" y="52"/>
                  <a:pt x="1104" y="52"/>
                </a:cubicBezTo>
                <a:close/>
                <a:moveTo>
                  <a:pt x="985" y="52"/>
                </a:moveTo>
                <a:cubicBezTo>
                  <a:pt x="985" y="52"/>
                  <a:pt x="985" y="52"/>
                  <a:pt x="985" y="52"/>
                </a:cubicBezTo>
                <a:cubicBezTo>
                  <a:pt x="985" y="52"/>
                  <a:pt x="985" y="52"/>
                  <a:pt x="985" y="52"/>
                </a:cubicBezTo>
                <a:close/>
                <a:moveTo>
                  <a:pt x="689" y="44"/>
                </a:moveTo>
                <a:cubicBezTo>
                  <a:pt x="689" y="43"/>
                  <a:pt x="688" y="44"/>
                  <a:pt x="688" y="43"/>
                </a:cubicBezTo>
                <a:cubicBezTo>
                  <a:pt x="689" y="43"/>
                  <a:pt x="689" y="43"/>
                  <a:pt x="689" y="43"/>
                </a:cubicBezTo>
                <a:cubicBezTo>
                  <a:pt x="689" y="43"/>
                  <a:pt x="687" y="43"/>
                  <a:pt x="687" y="43"/>
                </a:cubicBezTo>
                <a:cubicBezTo>
                  <a:pt x="687" y="43"/>
                  <a:pt x="688" y="44"/>
                  <a:pt x="688" y="43"/>
                </a:cubicBezTo>
                <a:cubicBezTo>
                  <a:pt x="688" y="43"/>
                  <a:pt x="688" y="43"/>
                  <a:pt x="688" y="44"/>
                </a:cubicBezTo>
                <a:cubicBezTo>
                  <a:pt x="688" y="44"/>
                  <a:pt x="688" y="43"/>
                  <a:pt x="688" y="43"/>
                </a:cubicBezTo>
                <a:cubicBezTo>
                  <a:pt x="688" y="44"/>
                  <a:pt x="688" y="44"/>
                  <a:pt x="688" y="44"/>
                </a:cubicBezTo>
                <a:cubicBezTo>
                  <a:pt x="689" y="44"/>
                  <a:pt x="689" y="44"/>
                  <a:pt x="689" y="44"/>
                </a:cubicBezTo>
                <a:close/>
                <a:moveTo>
                  <a:pt x="1041" y="46"/>
                </a:moveTo>
                <a:cubicBezTo>
                  <a:pt x="1044" y="47"/>
                  <a:pt x="1051" y="47"/>
                  <a:pt x="1053" y="48"/>
                </a:cubicBezTo>
                <a:cubicBezTo>
                  <a:pt x="1049" y="47"/>
                  <a:pt x="1042" y="46"/>
                  <a:pt x="1041" y="46"/>
                </a:cubicBezTo>
                <a:close/>
                <a:moveTo>
                  <a:pt x="689" y="39"/>
                </a:moveTo>
                <a:cubicBezTo>
                  <a:pt x="689" y="39"/>
                  <a:pt x="688" y="39"/>
                  <a:pt x="688" y="39"/>
                </a:cubicBezTo>
                <a:cubicBezTo>
                  <a:pt x="689" y="39"/>
                  <a:pt x="689" y="39"/>
                  <a:pt x="689" y="39"/>
                </a:cubicBezTo>
                <a:close/>
                <a:moveTo>
                  <a:pt x="688" y="45"/>
                </a:moveTo>
                <a:cubicBezTo>
                  <a:pt x="688" y="45"/>
                  <a:pt x="688" y="45"/>
                  <a:pt x="687" y="45"/>
                </a:cubicBezTo>
                <a:cubicBezTo>
                  <a:pt x="688" y="45"/>
                  <a:pt x="688" y="45"/>
                  <a:pt x="688" y="45"/>
                </a:cubicBezTo>
                <a:close/>
                <a:moveTo>
                  <a:pt x="863" y="47"/>
                </a:moveTo>
                <a:cubicBezTo>
                  <a:pt x="849" y="46"/>
                  <a:pt x="839" y="46"/>
                  <a:pt x="830" y="46"/>
                </a:cubicBezTo>
                <a:cubicBezTo>
                  <a:pt x="838" y="46"/>
                  <a:pt x="848" y="46"/>
                  <a:pt x="853" y="47"/>
                </a:cubicBezTo>
                <a:cubicBezTo>
                  <a:pt x="855" y="46"/>
                  <a:pt x="860" y="47"/>
                  <a:pt x="863" y="47"/>
                </a:cubicBezTo>
                <a:close/>
                <a:moveTo>
                  <a:pt x="1279" y="100"/>
                </a:moveTo>
                <a:cubicBezTo>
                  <a:pt x="1276" y="98"/>
                  <a:pt x="1271" y="96"/>
                  <a:pt x="1270" y="96"/>
                </a:cubicBezTo>
                <a:cubicBezTo>
                  <a:pt x="1274" y="98"/>
                  <a:pt x="1277" y="99"/>
                  <a:pt x="1279" y="100"/>
                </a:cubicBezTo>
                <a:close/>
                <a:moveTo>
                  <a:pt x="688" y="39"/>
                </a:moveTo>
                <a:cubicBezTo>
                  <a:pt x="688" y="39"/>
                  <a:pt x="688" y="39"/>
                  <a:pt x="688" y="39"/>
                </a:cubicBezTo>
                <a:cubicBezTo>
                  <a:pt x="688" y="39"/>
                  <a:pt x="688" y="39"/>
                  <a:pt x="688" y="39"/>
                </a:cubicBezTo>
                <a:cubicBezTo>
                  <a:pt x="688" y="39"/>
                  <a:pt x="688" y="39"/>
                  <a:pt x="688" y="39"/>
                </a:cubicBezTo>
                <a:close/>
                <a:moveTo>
                  <a:pt x="688" y="46"/>
                </a:moveTo>
                <a:cubicBezTo>
                  <a:pt x="688" y="46"/>
                  <a:pt x="689" y="46"/>
                  <a:pt x="689" y="46"/>
                </a:cubicBezTo>
                <a:cubicBezTo>
                  <a:pt x="688" y="46"/>
                  <a:pt x="688" y="46"/>
                  <a:pt x="688" y="46"/>
                </a:cubicBezTo>
                <a:close/>
                <a:moveTo>
                  <a:pt x="769" y="37"/>
                </a:moveTo>
                <a:cubicBezTo>
                  <a:pt x="762" y="37"/>
                  <a:pt x="762" y="37"/>
                  <a:pt x="762" y="37"/>
                </a:cubicBezTo>
                <a:cubicBezTo>
                  <a:pt x="761" y="37"/>
                  <a:pt x="762" y="37"/>
                  <a:pt x="763" y="37"/>
                </a:cubicBezTo>
                <a:cubicBezTo>
                  <a:pt x="768" y="37"/>
                  <a:pt x="769" y="37"/>
                  <a:pt x="769" y="37"/>
                </a:cubicBezTo>
                <a:close/>
                <a:moveTo>
                  <a:pt x="923" y="41"/>
                </a:moveTo>
                <a:cubicBezTo>
                  <a:pt x="912" y="40"/>
                  <a:pt x="912" y="40"/>
                  <a:pt x="912" y="40"/>
                </a:cubicBezTo>
                <a:cubicBezTo>
                  <a:pt x="907" y="40"/>
                  <a:pt x="879" y="39"/>
                  <a:pt x="882" y="39"/>
                </a:cubicBezTo>
                <a:cubicBezTo>
                  <a:pt x="899" y="40"/>
                  <a:pt x="924" y="41"/>
                  <a:pt x="938" y="42"/>
                </a:cubicBezTo>
                <a:cubicBezTo>
                  <a:pt x="933" y="41"/>
                  <a:pt x="928" y="41"/>
                  <a:pt x="923" y="41"/>
                </a:cubicBezTo>
                <a:close/>
                <a:moveTo>
                  <a:pt x="926" y="46"/>
                </a:moveTo>
                <a:cubicBezTo>
                  <a:pt x="967" y="48"/>
                  <a:pt x="967" y="48"/>
                  <a:pt x="967" y="48"/>
                </a:cubicBezTo>
                <a:cubicBezTo>
                  <a:pt x="954" y="47"/>
                  <a:pt x="939" y="46"/>
                  <a:pt x="926" y="46"/>
                </a:cubicBezTo>
                <a:close/>
                <a:moveTo>
                  <a:pt x="683" y="48"/>
                </a:moveTo>
                <a:cubicBezTo>
                  <a:pt x="683" y="48"/>
                  <a:pt x="683" y="48"/>
                  <a:pt x="683" y="48"/>
                </a:cubicBezTo>
                <a:close/>
                <a:moveTo>
                  <a:pt x="985" y="52"/>
                </a:moveTo>
                <a:cubicBezTo>
                  <a:pt x="985" y="52"/>
                  <a:pt x="986" y="52"/>
                  <a:pt x="986" y="52"/>
                </a:cubicBezTo>
                <a:cubicBezTo>
                  <a:pt x="986" y="52"/>
                  <a:pt x="985" y="52"/>
                  <a:pt x="985" y="52"/>
                </a:cubicBezTo>
                <a:close/>
                <a:moveTo>
                  <a:pt x="687" y="40"/>
                </a:moveTo>
                <a:cubicBezTo>
                  <a:pt x="687" y="40"/>
                  <a:pt x="687" y="40"/>
                  <a:pt x="687" y="40"/>
                </a:cubicBezTo>
                <a:cubicBezTo>
                  <a:pt x="687" y="40"/>
                  <a:pt x="687" y="40"/>
                  <a:pt x="687" y="40"/>
                </a:cubicBezTo>
                <a:close/>
                <a:moveTo>
                  <a:pt x="687" y="41"/>
                </a:moveTo>
                <a:cubicBezTo>
                  <a:pt x="687" y="41"/>
                  <a:pt x="687" y="41"/>
                  <a:pt x="687" y="41"/>
                </a:cubicBezTo>
                <a:cubicBezTo>
                  <a:pt x="687" y="41"/>
                  <a:pt x="687" y="41"/>
                  <a:pt x="687" y="41"/>
                </a:cubicBezTo>
                <a:close/>
                <a:moveTo>
                  <a:pt x="689" y="38"/>
                </a:moveTo>
                <a:cubicBezTo>
                  <a:pt x="689" y="38"/>
                  <a:pt x="689" y="38"/>
                  <a:pt x="689" y="38"/>
                </a:cubicBezTo>
                <a:cubicBezTo>
                  <a:pt x="689" y="38"/>
                  <a:pt x="689" y="38"/>
                  <a:pt x="689" y="38"/>
                </a:cubicBezTo>
                <a:cubicBezTo>
                  <a:pt x="689" y="38"/>
                  <a:pt x="689" y="38"/>
                  <a:pt x="689" y="38"/>
                </a:cubicBezTo>
                <a:cubicBezTo>
                  <a:pt x="689" y="38"/>
                  <a:pt x="689" y="38"/>
                  <a:pt x="689" y="38"/>
                </a:cubicBezTo>
                <a:cubicBezTo>
                  <a:pt x="689" y="38"/>
                  <a:pt x="689" y="38"/>
                  <a:pt x="689" y="38"/>
                </a:cubicBezTo>
                <a:cubicBezTo>
                  <a:pt x="689" y="38"/>
                  <a:pt x="690" y="38"/>
                  <a:pt x="690" y="38"/>
                </a:cubicBezTo>
                <a:cubicBezTo>
                  <a:pt x="689" y="38"/>
                  <a:pt x="689" y="38"/>
                  <a:pt x="689" y="38"/>
                </a:cubicBezTo>
                <a:close/>
                <a:moveTo>
                  <a:pt x="689" y="45"/>
                </a:moveTo>
                <a:cubicBezTo>
                  <a:pt x="689" y="44"/>
                  <a:pt x="689" y="45"/>
                  <a:pt x="689" y="45"/>
                </a:cubicBezTo>
                <a:cubicBezTo>
                  <a:pt x="689" y="45"/>
                  <a:pt x="689" y="45"/>
                  <a:pt x="689" y="45"/>
                </a:cubicBezTo>
                <a:close/>
                <a:moveTo>
                  <a:pt x="688" y="39"/>
                </a:moveTo>
                <a:cubicBezTo>
                  <a:pt x="688" y="39"/>
                  <a:pt x="687" y="38"/>
                  <a:pt x="687" y="39"/>
                </a:cubicBezTo>
                <a:cubicBezTo>
                  <a:pt x="687" y="39"/>
                  <a:pt x="688" y="39"/>
                  <a:pt x="688" y="39"/>
                </a:cubicBezTo>
                <a:close/>
                <a:moveTo>
                  <a:pt x="688" y="41"/>
                </a:moveTo>
                <a:cubicBezTo>
                  <a:pt x="688" y="41"/>
                  <a:pt x="688" y="41"/>
                  <a:pt x="688" y="41"/>
                </a:cubicBezTo>
                <a:cubicBezTo>
                  <a:pt x="688" y="41"/>
                  <a:pt x="688" y="41"/>
                  <a:pt x="688" y="41"/>
                </a:cubicBezTo>
                <a:cubicBezTo>
                  <a:pt x="687" y="41"/>
                  <a:pt x="688" y="41"/>
                  <a:pt x="688" y="41"/>
                </a:cubicBezTo>
                <a:close/>
                <a:moveTo>
                  <a:pt x="699" y="40"/>
                </a:moveTo>
                <a:cubicBezTo>
                  <a:pt x="689" y="41"/>
                  <a:pt x="689" y="41"/>
                  <a:pt x="689" y="41"/>
                </a:cubicBezTo>
                <a:cubicBezTo>
                  <a:pt x="689" y="41"/>
                  <a:pt x="688" y="41"/>
                  <a:pt x="688" y="41"/>
                </a:cubicBezTo>
                <a:cubicBezTo>
                  <a:pt x="688" y="41"/>
                  <a:pt x="689" y="41"/>
                  <a:pt x="689" y="41"/>
                </a:cubicBezTo>
                <a:cubicBezTo>
                  <a:pt x="689" y="41"/>
                  <a:pt x="689" y="41"/>
                  <a:pt x="689" y="41"/>
                </a:cubicBezTo>
                <a:lnTo>
                  <a:pt x="699" y="40"/>
                </a:lnTo>
                <a:close/>
                <a:moveTo>
                  <a:pt x="688" y="41"/>
                </a:moveTo>
                <a:cubicBezTo>
                  <a:pt x="688" y="41"/>
                  <a:pt x="688" y="41"/>
                  <a:pt x="688" y="41"/>
                </a:cubicBezTo>
                <a:cubicBezTo>
                  <a:pt x="688" y="41"/>
                  <a:pt x="688" y="41"/>
                  <a:pt x="688" y="41"/>
                </a:cubicBezTo>
                <a:cubicBezTo>
                  <a:pt x="688" y="41"/>
                  <a:pt x="688" y="41"/>
                  <a:pt x="688" y="41"/>
                </a:cubicBezTo>
                <a:close/>
              </a:path>
            </a:pathLst>
          </a:custGeom>
          <a:gradFill flip="none" rotWithShape="1">
            <a:gsLst>
              <a:gs pos="0">
                <a:schemeClr val="bg1">
                  <a:lumMod val="95000"/>
                  <a:lumOff val="5000"/>
                </a:schemeClr>
              </a:gs>
              <a:gs pos="46000">
                <a:srgbClr val="FFFF00">
                  <a:lumMod val="81000"/>
                  <a:lumOff val="19000"/>
                </a:srgbClr>
              </a:gs>
              <a:gs pos="100000">
                <a:schemeClr val="bg1">
                  <a:lumMod val="75000"/>
                  <a:lumOff val="25000"/>
                </a:schemeClr>
              </a:gs>
            </a:gsLst>
            <a:path path="circle">
              <a:fillToRect l="50000" t="130000" r="50000" b="-30000"/>
            </a:path>
            <a:tileRect/>
          </a:gradFill>
          <a:ln>
            <a:noFill/>
          </a:ln>
          <a:effectLst>
            <a:outerShdw blurRad="508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2" name="Right Arrow 1"/>
          <p:cNvSpPr/>
          <p:nvPr/>
        </p:nvSpPr>
        <p:spPr>
          <a:xfrm>
            <a:off x="1905000" y="3962400"/>
            <a:ext cx="228600" cy="152400"/>
          </a:xfrm>
          <a:prstGeom prst="rightArrow">
            <a:avLst/>
          </a:prstGeom>
          <a:solidFill>
            <a:srgbClr val="FF0000"/>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Arrow 8"/>
          <p:cNvSpPr/>
          <p:nvPr/>
        </p:nvSpPr>
        <p:spPr>
          <a:xfrm rot="16200000">
            <a:off x="2628900" y="3848100"/>
            <a:ext cx="228600" cy="152400"/>
          </a:xfrm>
          <a:prstGeom prst="rightArrow">
            <a:avLst/>
          </a:prstGeom>
          <a:solidFill>
            <a:srgbClr val="FF0000"/>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Arrow 9"/>
          <p:cNvSpPr/>
          <p:nvPr/>
        </p:nvSpPr>
        <p:spPr>
          <a:xfrm rot="16200000">
            <a:off x="2324100" y="3882390"/>
            <a:ext cx="228600" cy="152400"/>
          </a:xfrm>
          <a:prstGeom prst="rightArrow">
            <a:avLst/>
          </a:prstGeom>
          <a:solidFill>
            <a:srgbClr val="FF0000"/>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loud Callout 2"/>
          <p:cNvSpPr/>
          <p:nvPr/>
        </p:nvSpPr>
        <p:spPr>
          <a:xfrm>
            <a:off x="3962400" y="2675253"/>
            <a:ext cx="228600" cy="228600"/>
          </a:xfrm>
          <a:prstGeom prst="cloudCallout">
            <a:avLst>
              <a:gd name="adj1" fmla="val 4167"/>
              <a:gd name="adj2" fmla="val 225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Arrow 10"/>
          <p:cNvSpPr/>
          <p:nvPr/>
        </p:nvSpPr>
        <p:spPr>
          <a:xfrm rot="19832967">
            <a:off x="2918296" y="3170551"/>
            <a:ext cx="228600" cy="152400"/>
          </a:xfrm>
          <a:prstGeom prst="rightArrow">
            <a:avLst/>
          </a:prstGeom>
          <a:solidFill>
            <a:srgbClr val="FF0000"/>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1327" y="5494668"/>
            <a:ext cx="7376627" cy="1188823"/>
          </a:xfrm>
          <a:prstGeom prst="rect">
            <a:avLst/>
          </a:prstGeom>
        </p:spPr>
      </p:pic>
    </p:spTree>
    <p:extLst>
      <p:ext uri="{BB962C8B-B14F-4D97-AF65-F5344CB8AC3E}">
        <p14:creationId xmlns:p14="http://schemas.microsoft.com/office/powerpoint/2010/main" val="3116766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repeatCount="indefinite" accel="50000" decel="50000" fill="hold" grpId="0" nodeType="clickEffect">
                                  <p:stCondLst>
                                    <p:cond delay="0"/>
                                  </p:stCondLst>
                                  <p:endCondLst>
                                    <p:cond evt="onNext" delay="0">
                                      <p:tgtEl>
                                        <p:sldTgt/>
                                      </p:tgtEl>
                                    </p:cond>
                                  </p:endCondLst>
                                  <p:childTnLst>
                                    <p:animMotion origin="layout" path="M 5.55112E-17 -2.22222E-6 L 0.00139 -0.05532 " pathEditMode="relative" rAng="0" ptsTypes="AA">
                                      <p:cBhvr>
                                        <p:cTn id="6" dur="2000" fill="hold"/>
                                        <p:tgtEl>
                                          <p:spTgt spid="9"/>
                                        </p:tgtEl>
                                        <p:attrNameLst>
                                          <p:attrName>ppt_x</p:attrName>
                                          <p:attrName>ppt_y</p:attrName>
                                        </p:attrNameLst>
                                      </p:cBhvr>
                                      <p:rCtr x="69" y="-2778"/>
                                    </p:animMotion>
                                  </p:childTnLst>
                                </p:cTn>
                              </p:par>
                            </p:childTnLst>
                          </p:cTn>
                        </p:par>
                        <p:par>
                          <p:cTn id="7" fill="hold">
                            <p:stCondLst>
                              <p:cond delay="2000"/>
                            </p:stCondLst>
                            <p:childTnLst>
                              <p:par>
                                <p:cTn id="8" presetID="63" presetClass="path" presetSubtype="0" repeatCount="indefinite" accel="50000" decel="50000" fill="hold" grpId="0" nodeType="afterEffect">
                                  <p:stCondLst>
                                    <p:cond delay="0"/>
                                  </p:stCondLst>
                                  <p:endCondLst>
                                    <p:cond evt="onNext" delay="0">
                                      <p:tgtEl>
                                        <p:sldTgt/>
                                      </p:tgtEl>
                                    </p:cond>
                                  </p:endCondLst>
                                  <p:childTnLst>
                                    <p:animMotion origin="layout" path="M -3.33333E-6 1.11111E-6 L 0.07084 1.11111E-6 " pathEditMode="relative" rAng="0" ptsTypes="AA">
                                      <p:cBhvr>
                                        <p:cTn id="9" dur="2000" fill="hold"/>
                                        <p:tgtEl>
                                          <p:spTgt spid="2"/>
                                        </p:tgtEl>
                                        <p:attrNameLst>
                                          <p:attrName>ppt_x</p:attrName>
                                          <p:attrName>ppt_y</p:attrName>
                                        </p:attrNameLst>
                                      </p:cBhvr>
                                      <p:rCtr x="3542" y="0"/>
                                    </p:animMotion>
                                  </p:childTnLst>
                                </p:cTn>
                              </p:par>
                              <p:par>
                                <p:cTn id="10" presetID="63" presetClass="path" presetSubtype="0" repeatCount="indefinite" accel="50000" decel="50000" fill="hold" grpId="0" nodeType="withEffect">
                                  <p:stCondLst>
                                    <p:cond delay="0"/>
                                  </p:stCondLst>
                                  <p:endCondLst>
                                    <p:cond evt="onNext" delay="0">
                                      <p:tgtEl>
                                        <p:sldTgt/>
                                      </p:tgtEl>
                                    </p:cond>
                                  </p:endCondLst>
                                  <p:childTnLst>
                                    <p:animMotion origin="layout" path="M 3.33333E-6 -4.81481E-6 L 3.33333E-6 -0.09814 " pathEditMode="relative" rAng="0" ptsTypes="AA">
                                      <p:cBhvr>
                                        <p:cTn id="11" dur="2000" fill="hold"/>
                                        <p:tgtEl>
                                          <p:spTgt spid="10"/>
                                        </p:tgtEl>
                                        <p:attrNameLst>
                                          <p:attrName>ppt_x</p:attrName>
                                          <p:attrName>ppt_y</p:attrName>
                                        </p:attrNameLst>
                                      </p:cBhvr>
                                      <p:rCtr x="0" y="-4907"/>
                                    </p:animMotion>
                                  </p:childTnLst>
                                </p:cTn>
                              </p:par>
                              <p:par>
                                <p:cTn id="12" presetID="63" presetClass="path" presetSubtype="0" repeatCount="indefinite" accel="50000" decel="50000" fill="hold" grpId="0" nodeType="withEffect">
                                  <p:stCondLst>
                                    <p:cond delay="0"/>
                                  </p:stCondLst>
                                  <p:endCondLst>
                                    <p:cond evt="onNext" delay="0">
                                      <p:tgtEl>
                                        <p:sldTgt/>
                                      </p:tgtEl>
                                    </p:cond>
                                  </p:endCondLst>
                                  <p:childTnLst>
                                    <p:animMotion origin="layout" path="M 2.77778E-6 3.7037E-7 L 0.06007 -0.04005 " pathEditMode="relative" rAng="0" ptsTypes="AA">
                                      <p:cBhvr>
                                        <p:cTn id="13" dur="2000" fill="hold"/>
                                        <p:tgtEl>
                                          <p:spTgt spid="11"/>
                                        </p:tgtEl>
                                        <p:attrNameLst>
                                          <p:attrName>ppt_x</p:attrName>
                                          <p:attrName>ppt_y</p:attrName>
                                        </p:attrNameLst>
                                      </p:cBhvr>
                                      <p:rCtr x="3003" y="-2014"/>
                                    </p:animMotion>
                                  </p:childTnLst>
                                </p:cTn>
                              </p:par>
                            </p:childTnLst>
                          </p:cTn>
                        </p:par>
                      </p:childTnLst>
                    </p:cTn>
                  </p:par>
                  <p:par>
                    <p:cTn id="14" fill="hold">
                      <p:stCondLst>
                        <p:cond delay="indefinite"/>
                      </p:stCondLst>
                      <p:childTnLst>
                        <p:par>
                          <p:cTn id="15" fill="hold">
                            <p:stCondLst>
                              <p:cond delay="0"/>
                            </p:stCondLst>
                            <p:childTnLst>
                              <p:par>
                                <p:cTn id="16" presetID="21" presetClass="entr" presetSubtype="1" repeatCount="indefinite" fill="hold" grpId="0" nodeType="clickEffect">
                                  <p:stCondLst>
                                    <p:cond delay="0"/>
                                  </p:stCondLst>
                                  <p:endCondLst>
                                    <p:cond evt="onNext" delay="0">
                                      <p:tgtEl>
                                        <p:sldTgt/>
                                      </p:tgtEl>
                                    </p:cond>
                                  </p:endCondLst>
                                  <p:childTnLst>
                                    <p:set>
                                      <p:cBhvr>
                                        <p:cTn id="17" dur="1" fill="hold">
                                          <p:stCondLst>
                                            <p:cond delay="0"/>
                                          </p:stCondLst>
                                        </p:cTn>
                                        <p:tgtEl>
                                          <p:spTgt spid="3"/>
                                        </p:tgtEl>
                                        <p:attrNameLst>
                                          <p:attrName>style.visibility</p:attrName>
                                        </p:attrNameLst>
                                      </p:cBhvr>
                                      <p:to>
                                        <p:strVal val="visible"/>
                                      </p:to>
                                    </p:set>
                                    <p:animEffect transition="in" filter="wheel(1)">
                                      <p:cBhvr>
                                        <p:cTn id="18"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10" grpId="0" animBg="1"/>
      <p:bldP spid="3" grpId="0" animBg="1"/>
      <p:bldP spid="1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0600" y="1905000"/>
            <a:ext cx="7375712" cy="3742068"/>
          </a:xfrm>
          <a:prstGeom prst="rect">
            <a:avLst/>
          </a:prstGeom>
        </p:spPr>
      </p:pic>
      <p:sp>
        <p:nvSpPr>
          <p:cNvPr id="4" name="Rectangle 3"/>
          <p:cNvSpPr/>
          <p:nvPr/>
        </p:nvSpPr>
        <p:spPr>
          <a:xfrm>
            <a:off x="457200" y="533400"/>
            <a:ext cx="8229600" cy="584775"/>
          </a:xfrm>
          <a:prstGeom prst="rect">
            <a:avLst/>
          </a:prstGeom>
        </p:spPr>
        <p:txBody>
          <a:bodyPr wrap="square">
            <a:spAutoFit/>
          </a:bodyPr>
          <a:lstStyle/>
          <a:p>
            <a:pPr algn="ctr"/>
            <a:r>
              <a:rPr lang="en-US" sz="3200" b="1" dirty="0" smtClean="0">
                <a:latin typeface="Calibri" panose="020F0502020204030204" pitchFamily="34" charset="0"/>
                <a:ea typeface="Calibri" panose="020F0502020204030204" pitchFamily="34" charset="0"/>
                <a:cs typeface="Arial" panose="020B0604020202020204" pitchFamily="34" charset="0"/>
              </a:rPr>
              <a:t>The System: Trigger Flow</a:t>
            </a:r>
            <a:endParaRPr lang="en-US" sz="3200" dirty="0">
              <a:latin typeface="Calibri" panose="020F0502020204030204" pitchFamily="34" charset="0"/>
              <a:ea typeface="Calibri" panose="020F0502020204030204" pitchFamily="34" charset="0"/>
              <a:cs typeface="Arial" panose="020B0604020202020204" pitchFamily="34" charset="0"/>
            </a:endParaRPr>
          </a:p>
        </p:txBody>
      </p:sp>
      <p:sp>
        <p:nvSpPr>
          <p:cNvPr id="6" name="Rounded Rectangle 5"/>
          <p:cNvSpPr/>
          <p:nvPr/>
        </p:nvSpPr>
        <p:spPr>
          <a:xfrm>
            <a:off x="76200" y="76200"/>
            <a:ext cx="8991600" cy="6705600"/>
          </a:xfrm>
          <a:prstGeom prst="round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502"/>
          <p:cNvSpPr>
            <a:spLocks noEditPoints="1"/>
          </p:cNvSpPr>
          <p:nvPr/>
        </p:nvSpPr>
        <p:spPr bwMode="auto">
          <a:xfrm flipH="1">
            <a:off x="152397" y="228600"/>
            <a:ext cx="8915402" cy="1143000"/>
          </a:xfrm>
          <a:custGeom>
            <a:avLst/>
            <a:gdLst>
              <a:gd name="T0" fmla="*/ 685 w 1319"/>
              <a:gd name="T1" fmla="*/ 39 h 237"/>
              <a:gd name="T2" fmla="*/ 684 w 1319"/>
              <a:gd name="T3" fmla="*/ 48 h 237"/>
              <a:gd name="T4" fmla="*/ 686 w 1319"/>
              <a:gd name="T5" fmla="*/ 40 h 237"/>
              <a:gd name="T6" fmla="*/ 689 w 1319"/>
              <a:gd name="T7" fmla="*/ 38 h 237"/>
              <a:gd name="T8" fmla="*/ 1030 w 1319"/>
              <a:gd name="T9" fmla="*/ 43 h 237"/>
              <a:gd name="T10" fmla="*/ 1319 w 1319"/>
              <a:gd name="T11" fmla="*/ 126 h 237"/>
              <a:gd name="T12" fmla="*/ 1278 w 1319"/>
              <a:gd name="T13" fmla="*/ 85 h 237"/>
              <a:gd name="T14" fmla="*/ 1098 w 1319"/>
              <a:gd name="T15" fmla="*/ 53 h 237"/>
              <a:gd name="T16" fmla="*/ 927 w 1319"/>
              <a:gd name="T17" fmla="*/ 38 h 237"/>
              <a:gd name="T18" fmla="*/ 835 w 1319"/>
              <a:gd name="T19" fmla="*/ 36 h 237"/>
              <a:gd name="T20" fmla="*/ 809 w 1319"/>
              <a:gd name="T21" fmla="*/ 36 h 237"/>
              <a:gd name="T22" fmla="*/ 927 w 1319"/>
              <a:gd name="T23" fmla="*/ 39 h 237"/>
              <a:gd name="T24" fmla="*/ 906 w 1319"/>
              <a:gd name="T25" fmla="*/ 40 h 237"/>
              <a:gd name="T26" fmla="*/ 954 w 1319"/>
              <a:gd name="T27" fmla="*/ 43 h 237"/>
              <a:gd name="T28" fmla="*/ 718 w 1319"/>
              <a:gd name="T29" fmla="*/ 40 h 237"/>
              <a:gd name="T30" fmla="*/ 1084 w 1319"/>
              <a:gd name="T31" fmla="*/ 57 h 237"/>
              <a:gd name="T32" fmla="*/ 954 w 1319"/>
              <a:gd name="T33" fmla="*/ 48 h 237"/>
              <a:gd name="T34" fmla="*/ 688 w 1319"/>
              <a:gd name="T35" fmla="*/ 45 h 237"/>
              <a:gd name="T36" fmla="*/ 692 w 1319"/>
              <a:gd name="T37" fmla="*/ 45 h 237"/>
              <a:gd name="T38" fmla="*/ 941 w 1319"/>
              <a:gd name="T39" fmla="*/ 49 h 237"/>
              <a:gd name="T40" fmla="*/ 1142 w 1319"/>
              <a:gd name="T41" fmla="*/ 69 h 237"/>
              <a:gd name="T42" fmla="*/ 1291 w 1319"/>
              <a:gd name="T43" fmla="*/ 105 h 237"/>
              <a:gd name="T44" fmla="*/ 1300 w 1319"/>
              <a:gd name="T45" fmla="*/ 134 h 237"/>
              <a:gd name="T46" fmla="*/ 1171 w 1319"/>
              <a:gd name="T47" fmla="*/ 185 h 237"/>
              <a:gd name="T48" fmla="*/ 765 w 1319"/>
              <a:gd name="T49" fmla="*/ 221 h 237"/>
              <a:gd name="T50" fmla="*/ 244 w 1319"/>
              <a:gd name="T51" fmla="*/ 206 h 237"/>
              <a:gd name="T52" fmla="*/ 14 w 1319"/>
              <a:gd name="T53" fmla="*/ 149 h 237"/>
              <a:gd name="T54" fmla="*/ 350 w 1319"/>
              <a:gd name="T55" fmla="*/ 42 h 237"/>
              <a:gd name="T56" fmla="*/ 774 w 1319"/>
              <a:gd name="T57" fmla="*/ 16 h 237"/>
              <a:gd name="T58" fmla="*/ 1123 w 1319"/>
              <a:gd name="T59" fmla="*/ 36 h 237"/>
              <a:gd name="T60" fmla="*/ 1130 w 1319"/>
              <a:gd name="T61" fmla="*/ 38 h 237"/>
              <a:gd name="T62" fmla="*/ 1137 w 1319"/>
              <a:gd name="T63" fmla="*/ 38 h 237"/>
              <a:gd name="T64" fmla="*/ 1144 w 1319"/>
              <a:gd name="T65" fmla="*/ 33 h 237"/>
              <a:gd name="T66" fmla="*/ 1143 w 1319"/>
              <a:gd name="T67" fmla="*/ 25 h 237"/>
              <a:gd name="T68" fmla="*/ 1137 w 1319"/>
              <a:gd name="T69" fmla="*/ 20 h 237"/>
              <a:gd name="T70" fmla="*/ 1131 w 1319"/>
              <a:gd name="T71" fmla="*/ 19 h 237"/>
              <a:gd name="T72" fmla="*/ 1122 w 1319"/>
              <a:gd name="T73" fmla="*/ 19 h 237"/>
              <a:gd name="T74" fmla="*/ 920 w 1319"/>
              <a:gd name="T75" fmla="*/ 2 h 237"/>
              <a:gd name="T76" fmla="*/ 750 w 1319"/>
              <a:gd name="T77" fmla="*/ 1 h 237"/>
              <a:gd name="T78" fmla="*/ 385 w 1319"/>
              <a:gd name="T79" fmla="*/ 23 h 237"/>
              <a:gd name="T80" fmla="*/ 65 w 1319"/>
              <a:gd name="T81" fmla="*/ 94 h 237"/>
              <a:gd name="T82" fmla="*/ 7 w 1319"/>
              <a:gd name="T83" fmla="*/ 168 h 237"/>
              <a:gd name="T84" fmla="*/ 158 w 1319"/>
              <a:gd name="T85" fmla="*/ 212 h 237"/>
              <a:gd name="T86" fmla="*/ 992 w 1319"/>
              <a:gd name="T87" fmla="*/ 223 h 237"/>
              <a:gd name="T88" fmla="*/ 1284 w 1319"/>
              <a:gd name="T89" fmla="*/ 161 h 237"/>
              <a:gd name="T90" fmla="*/ 1319 w 1319"/>
              <a:gd name="T91" fmla="*/ 126 h 237"/>
              <a:gd name="T92" fmla="*/ 985 w 1319"/>
              <a:gd name="T93" fmla="*/ 52 h 237"/>
              <a:gd name="T94" fmla="*/ 688 w 1319"/>
              <a:gd name="T95" fmla="*/ 44 h 237"/>
              <a:gd name="T96" fmla="*/ 1041 w 1319"/>
              <a:gd name="T97" fmla="*/ 46 h 237"/>
              <a:gd name="T98" fmla="*/ 688 w 1319"/>
              <a:gd name="T99" fmla="*/ 45 h 237"/>
              <a:gd name="T100" fmla="*/ 1270 w 1319"/>
              <a:gd name="T101" fmla="*/ 96 h 237"/>
              <a:gd name="T102" fmla="*/ 688 w 1319"/>
              <a:gd name="T103" fmla="*/ 46 h 237"/>
              <a:gd name="T104" fmla="*/ 769 w 1319"/>
              <a:gd name="T105" fmla="*/ 37 h 237"/>
              <a:gd name="T106" fmla="*/ 926 w 1319"/>
              <a:gd name="T107" fmla="*/ 46 h 237"/>
              <a:gd name="T108" fmla="*/ 986 w 1319"/>
              <a:gd name="T109" fmla="*/ 52 h 237"/>
              <a:gd name="T110" fmla="*/ 687 w 1319"/>
              <a:gd name="T111" fmla="*/ 41 h 237"/>
              <a:gd name="T112" fmla="*/ 689 w 1319"/>
              <a:gd name="T113" fmla="*/ 38 h 237"/>
              <a:gd name="T114" fmla="*/ 689 w 1319"/>
              <a:gd name="T115" fmla="*/ 45 h 237"/>
              <a:gd name="T116" fmla="*/ 688 w 1319"/>
              <a:gd name="T117" fmla="*/ 41 h 237"/>
              <a:gd name="T118" fmla="*/ 689 w 1319"/>
              <a:gd name="T119" fmla="*/ 41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19" h="237">
                <a:moveTo>
                  <a:pt x="686" y="40"/>
                </a:moveTo>
                <a:cubicBezTo>
                  <a:pt x="686" y="40"/>
                  <a:pt x="686" y="40"/>
                  <a:pt x="686" y="40"/>
                </a:cubicBezTo>
                <a:cubicBezTo>
                  <a:pt x="686" y="40"/>
                  <a:pt x="685" y="40"/>
                  <a:pt x="684" y="40"/>
                </a:cubicBezTo>
                <a:cubicBezTo>
                  <a:pt x="684" y="40"/>
                  <a:pt x="684" y="40"/>
                  <a:pt x="684" y="40"/>
                </a:cubicBezTo>
                <a:cubicBezTo>
                  <a:pt x="684" y="40"/>
                  <a:pt x="684" y="40"/>
                  <a:pt x="683" y="40"/>
                </a:cubicBezTo>
                <a:cubicBezTo>
                  <a:pt x="684" y="39"/>
                  <a:pt x="685" y="40"/>
                  <a:pt x="685" y="39"/>
                </a:cubicBezTo>
                <a:cubicBezTo>
                  <a:pt x="685" y="39"/>
                  <a:pt x="685" y="39"/>
                  <a:pt x="685" y="39"/>
                </a:cubicBezTo>
                <a:cubicBezTo>
                  <a:pt x="686" y="39"/>
                  <a:pt x="687" y="39"/>
                  <a:pt x="688" y="39"/>
                </a:cubicBezTo>
                <a:cubicBezTo>
                  <a:pt x="687" y="40"/>
                  <a:pt x="686" y="39"/>
                  <a:pt x="686" y="40"/>
                </a:cubicBezTo>
                <a:close/>
                <a:moveTo>
                  <a:pt x="684" y="48"/>
                </a:moveTo>
                <a:cubicBezTo>
                  <a:pt x="685" y="48"/>
                  <a:pt x="685" y="48"/>
                  <a:pt x="685" y="48"/>
                </a:cubicBezTo>
                <a:cubicBezTo>
                  <a:pt x="685" y="48"/>
                  <a:pt x="684" y="48"/>
                  <a:pt x="684" y="48"/>
                </a:cubicBezTo>
                <a:close/>
                <a:moveTo>
                  <a:pt x="685" y="46"/>
                </a:moveTo>
                <a:cubicBezTo>
                  <a:pt x="685" y="46"/>
                  <a:pt x="685" y="46"/>
                  <a:pt x="685" y="46"/>
                </a:cubicBezTo>
                <a:cubicBezTo>
                  <a:pt x="685" y="46"/>
                  <a:pt x="685" y="46"/>
                  <a:pt x="685" y="46"/>
                </a:cubicBezTo>
                <a:close/>
                <a:moveTo>
                  <a:pt x="686" y="40"/>
                </a:moveTo>
                <a:cubicBezTo>
                  <a:pt x="686" y="40"/>
                  <a:pt x="687" y="40"/>
                  <a:pt x="687" y="40"/>
                </a:cubicBezTo>
                <a:cubicBezTo>
                  <a:pt x="686" y="40"/>
                  <a:pt x="686" y="40"/>
                  <a:pt x="686" y="40"/>
                </a:cubicBezTo>
                <a:cubicBezTo>
                  <a:pt x="686" y="40"/>
                  <a:pt x="686" y="40"/>
                  <a:pt x="686" y="40"/>
                </a:cubicBezTo>
                <a:close/>
                <a:moveTo>
                  <a:pt x="686" y="43"/>
                </a:moveTo>
                <a:cubicBezTo>
                  <a:pt x="686" y="44"/>
                  <a:pt x="686" y="43"/>
                  <a:pt x="686" y="43"/>
                </a:cubicBezTo>
                <a:close/>
                <a:moveTo>
                  <a:pt x="689" y="38"/>
                </a:moveTo>
                <a:cubicBezTo>
                  <a:pt x="688" y="38"/>
                  <a:pt x="688" y="38"/>
                  <a:pt x="688" y="39"/>
                </a:cubicBezTo>
                <a:cubicBezTo>
                  <a:pt x="688" y="39"/>
                  <a:pt x="689" y="39"/>
                  <a:pt x="689" y="38"/>
                </a:cubicBezTo>
                <a:close/>
                <a:moveTo>
                  <a:pt x="685" y="46"/>
                </a:moveTo>
                <a:cubicBezTo>
                  <a:pt x="685" y="46"/>
                  <a:pt x="685" y="46"/>
                  <a:pt x="685" y="46"/>
                </a:cubicBezTo>
                <a:close/>
                <a:moveTo>
                  <a:pt x="685" y="45"/>
                </a:moveTo>
                <a:cubicBezTo>
                  <a:pt x="685" y="45"/>
                  <a:pt x="685" y="45"/>
                  <a:pt x="685" y="45"/>
                </a:cubicBezTo>
                <a:cubicBezTo>
                  <a:pt x="685" y="45"/>
                  <a:pt x="685" y="45"/>
                  <a:pt x="685" y="45"/>
                </a:cubicBezTo>
                <a:close/>
                <a:moveTo>
                  <a:pt x="1030" y="43"/>
                </a:moveTo>
                <a:cubicBezTo>
                  <a:pt x="1023" y="42"/>
                  <a:pt x="1012" y="41"/>
                  <a:pt x="1009" y="41"/>
                </a:cubicBezTo>
                <a:cubicBezTo>
                  <a:pt x="1019" y="42"/>
                  <a:pt x="1026" y="43"/>
                  <a:pt x="1030" y="43"/>
                </a:cubicBezTo>
                <a:close/>
                <a:moveTo>
                  <a:pt x="1122" y="54"/>
                </a:moveTo>
                <a:cubicBezTo>
                  <a:pt x="1109" y="53"/>
                  <a:pt x="1109" y="53"/>
                  <a:pt x="1109" y="53"/>
                </a:cubicBezTo>
                <a:cubicBezTo>
                  <a:pt x="1108" y="53"/>
                  <a:pt x="1118" y="54"/>
                  <a:pt x="1122" y="54"/>
                </a:cubicBezTo>
                <a:close/>
                <a:moveTo>
                  <a:pt x="1319" y="126"/>
                </a:moveTo>
                <a:cubicBezTo>
                  <a:pt x="1319" y="125"/>
                  <a:pt x="1319" y="125"/>
                  <a:pt x="1319" y="125"/>
                </a:cubicBezTo>
                <a:cubicBezTo>
                  <a:pt x="1319" y="124"/>
                  <a:pt x="1319" y="124"/>
                  <a:pt x="1319" y="124"/>
                </a:cubicBezTo>
                <a:cubicBezTo>
                  <a:pt x="1319" y="118"/>
                  <a:pt x="1316" y="112"/>
                  <a:pt x="1313" y="108"/>
                </a:cubicBezTo>
                <a:cubicBezTo>
                  <a:pt x="1309" y="103"/>
                  <a:pt x="1305" y="100"/>
                  <a:pt x="1301" y="97"/>
                </a:cubicBezTo>
                <a:cubicBezTo>
                  <a:pt x="1293" y="91"/>
                  <a:pt x="1285" y="88"/>
                  <a:pt x="1279" y="86"/>
                </a:cubicBezTo>
                <a:cubicBezTo>
                  <a:pt x="1280" y="86"/>
                  <a:pt x="1280" y="86"/>
                  <a:pt x="1278" y="85"/>
                </a:cubicBezTo>
                <a:cubicBezTo>
                  <a:pt x="1272" y="83"/>
                  <a:pt x="1269" y="82"/>
                  <a:pt x="1262" y="80"/>
                </a:cubicBezTo>
                <a:cubicBezTo>
                  <a:pt x="1239" y="73"/>
                  <a:pt x="1219" y="70"/>
                  <a:pt x="1199" y="67"/>
                </a:cubicBezTo>
                <a:cubicBezTo>
                  <a:pt x="1180" y="64"/>
                  <a:pt x="1162" y="61"/>
                  <a:pt x="1142" y="58"/>
                </a:cubicBezTo>
                <a:cubicBezTo>
                  <a:pt x="1137" y="58"/>
                  <a:pt x="1123" y="55"/>
                  <a:pt x="1119" y="55"/>
                </a:cubicBezTo>
                <a:cubicBezTo>
                  <a:pt x="1126" y="56"/>
                  <a:pt x="1135" y="57"/>
                  <a:pt x="1134" y="57"/>
                </a:cubicBezTo>
                <a:cubicBezTo>
                  <a:pt x="1122" y="56"/>
                  <a:pt x="1106" y="54"/>
                  <a:pt x="1098" y="53"/>
                </a:cubicBezTo>
                <a:cubicBezTo>
                  <a:pt x="1083" y="51"/>
                  <a:pt x="1076" y="50"/>
                  <a:pt x="1062" y="49"/>
                </a:cubicBezTo>
                <a:cubicBezTo>
                  <a:pt x="1059" y="48"/>
                  <a:pt x="1065" y="49"/>
                  <a:pt x="1058" y="48"/>
                </a:cubicBezTo>
                <a:cubicBezTo>
                  <a:pt x="1037" y="46"/>
                  <a:pt x="1027" y="45"/>
                  <a:pt x="1008" y="43"/>
                </a:cubicBezTo>
                <a:cubicBezTo>
                  <a:pt x="1003" y="43"/>
                  <a:pt x="980" y="41"/>
                  <a:pt x="974" y="41"/>
                </a:cubicBezTo>
                <a:cubicBezTo>
                  <a:pt x="968" y="40"/>
                  <a:pt x="980" y="41"/>
                  <a:pt x="975" y="41"/>
                </a:cubicBezTo>
                <a:cubicBezTo>
                  <a:pt x="927" y="38"/>
                  <a:pt x="927" y="38"/>
                  <a:pt x="927" y="38"/>
                </a:cubicBezTo>
                <a:cubicBezTo>
                  <a:pt x="923" y="38"/>
                  <a:pt x="920" y="38"/>
                  <a:pt x="914" y="38"/>
                </a:cubicBezTo>
                <a:cubicBezTo>
                  <a:pt x="909" y="37"/>
                  <a:pt x="915" y="37"/>
                  <a:pt x="908" y="37"/>
                </a:cubicBezTo>
                <a:cubicBezTo>
                  <a:pt x="902" y="37"/>
                  <a:pt x="913" y="38"/>
                  <a:pt x="912" y="38"/>
                </a:cubicBezTo>
                <a:cubicBezTo>
                  <a:pt x="903" y="37"/>
                  <a:pt x="905" y="38"/>
                  <a:pt x="900" y="38"/>
                </a:cubicBezTo>
                <a:cubicBezTo>
                  <a:pt x="888" y="37"/>
                  <a:pt x="880" y="37"/>
                  <a:pt x="869" y="37"/>
                </a:cubicBezTo>
                <a:cubicBezTo>
                  <a:pt x="835" y="36"/>
                  <a:pt x="835" y="36"/>
                  <a:pt x="835" y="36"/>
                </a:cubicBezTo>
                <a:cubicBezTo>
                  <a:pt x="811" y="36"/>
                  <a:pt x="811" y="36"/>
                  <a:pt x="811" y="36"/>
                </a:cubicBezTo>
                <a:cubicBezTo>
                  <a:pt x="786" y="36"/>
                  <a:pt x="786" y="36"/>
                  <a:pt x="786" y="36"/>
                </a:cubicBezTo>
                <a:cubicBezTo>
                  <a:pt x="781" y="36"/>
                  <a:pt x="790" y="36"/>
                  <a:pt x="782" y="36"/>
                </a:cubicBezTo>
                <a:cubicBezTo>
                  <a:pt x="749" y="36"/>
                  <a:pt x="716" y="37"/>
                  <a:pt x="692" y="38"/>
                </a:cubicBezTo>
                <a:cubicBezTo>
                  <a:pt x="729" y="36"/>
                  <a:pt x="757" y="36"/>
                  <a:pt x="790" y="36"/>
                </a:cubicBezTo>
                <a:cubicBezTo>
                  <a:pt x="795" y="36"/>
                  <a:pt x="804" y="36"/>
                  <a:pt x="809" y="36"/>
                </a:cubicBezTo>
                <a:cubicBezTo>
                  <a:pt x="811" y="36"/>
                  <a:pt x="804" y="36"/>
                  <a:pt x="811" y="36"/>
                </a:cubicBezTo>
                <a:cubicBezTo>
                  <a:pt x="818" y="36"/>
                  <a:pt x="818" y="36"/>
                  <a:pt x="818" y="36"/>
                </a:cubicBezTo>
                <a:cubicBezTo>
                  <a:pt x="814" y="36"/>
                  <a:pt x="821" y="36"/>
                  <a:pt x="823" y="37"/>
                </a:cubicBezTo>
                <a:cubicBezTo>
                  <a:pt x="851" y="37"/>
                  <a:pt x="873" y="37"/>
                  <a:pt x="898" y="38"/>
                </a:cubicBezTo>
                <a:cubicBezTo>
                  <a:pt x="902" y="38"/>
                  <a:pt x="894" y="38"/>
                  <a:pt x="900" y="38"/>
                </a:cubicBezTo>
                <a:cubicBezTo>
                  <a:pt x="927" y="39"/>
                  <a:pt x="927" y="39"/>
                  <a:pt x="927" y="39"/>
                </a:cubicBezTo>
                <a:cubicBezTo>
                  <a:pt x="930" y="40"/>
                  <a:pt x="937" y="40"/>
                  <a:pt x="933" y="40"/>
                </a:cubicBezTo>
                <a:cubicBezTo>
                  <a:pt x="901" y="38"/>
                  <a:pt x="856" y="37"/>
                  <a:pt x="817" y="37"/>
                </a:cubicBezTo>
                <a:cubicBezTo>
                  <a:pt x="806" y="37"/>
                  <a:pt x="793" y="37"/>
                  <a:pt x="787" y="37"/>
                </a:cubicBezTo>
                <a:cubicBezTo>
                  <a:pt x="804" y="37"/>
                  <a:pt x="818" y="37"/>
                  <a:pt x="833" y="38"/>
                </a:cubicBezTo>
                <a:cubicBezTo>
                  <a:pt x="853" y="38"/>
                  <a:pt x="874" y="38"/>
                  <a:pt x="893" y="39"/>
                </a:cubicBezTo>
                <a:cubicBezTo>
                  <a:pt x="906" y="40"/>
                  <a:pt x="906" y="40"/>
                  <a:pt x="906" y="40"/>
                </a:cubicBezTo>
                <a:cubicBezTo>
                  <a:pt x="920" y="40"/>
                  <a:pt x="920" y="40"/>
                  <a:pt x="920" y="40"/>
                </a:cubicBezTo>
                <a:cubicBezTo>
                  <a:pt x="929" y="41"/>
                  <a:pt x="929" y="41"/>
                  <a:pt x="929" y="41"/>
                </a:cubicBezTo>
                <a:cubicBezTo>
                  <a:pt x="937" y="41"/>
                  <a:pt x="944" y="41"/>
                  <a:pt x="953" y="42"/>
                </a:cubicBezTo>
                <a:cubicBezTo>
                  <a:pt x="968" y="43"/>
                  <a:pt x="983" y="44"/>
                  <a:pt x="999" y="46"/>
                </a:cubicBezTo>
                <a:cubicBezTo>
                  <a:pt x="1002" y="46"/>
                  <a:pt x="1001" y="46"/>
                  <a:pt x="997" y="46"/>
                </a:cubicBezTo>
                <a:cubicBezTo>
                  <a:pt x="977" y="44"/>
                  <a:pt x="974" y="44"/>
                  <a:pt x="954" y="43"/>
                </a:cubicBezTo>
                <a:cubicBezTo>
                  <a:pt x="956" y="43"/>
                  <a:pt x="958" y="43"/>
                  <a:pt x="957" y="43"/>
                </a:cubicBezTo>
                <a:cubicBezTo>
                  <a:pt x="951" y="43"/>
                  <a:pt x="949" y="42"/>
                  <a:pt x="945" y="42"/>
                </a:cubicBezTo>
                <a:cubicBezTo>
                  <a:pt x="960" y="43"/>
                  <a:pt x="958" y="43"/>
                  <a:pt x="953" y="43"/>
                </a:cubicBezTo>
                <a:cubicBezTo>
                  <a:pt x="916" y="41"/>
                  <a:pt x="870" y="39"/>
                  <a:pt x="840" y="39"/>
                </a:cubicBezTo>
                <a:cubicBezTo>
                  <a:pt x="836" y="39"/>
                  <a:pt x="834" y="39"/>
                  <a:pt x="829" y="39"/>
                </a:cubicBezTo>
                <a:cubicBezTo>
                  <a:pt x="794" y="38"/>
                  <a:pt x="755" y="38"/>
                  <a:pt x="718" y="40"/>
                </a:cubicBezTo>
                <a:cubicBezTo>
                  <a:pt x="761" y="39"/>
                  <a:pt x="805" y="38"/>
                  <a:pt x="854" y="39"/>
                </a:cubicBezTo>
                <a:cubicBezTo>
                  <a:pt x="856" y="39"/>
                  <a:pt x="854" y="39"/>
                  <a:pt x="859" y="40"/>
                </a:cubicBezTo>
                <a:cubicBezTo>
                  <a:pt x="880" y="40"/>
                  <a:pt x="904" y="41"/>
                  <a:pt x="920" y="42"/>
                </a:cubicBezTo>
                <a:cubicBezTo>
                  <a:pt x="941" y="44"/>
                  <a:pt x="941" y="44"/>
                  <a:pt x="941" y="44"/>
                </a:cubicBezTo>
                <a:cubicBezTo>
                  <a:pt x="993" y="47"/>
                  <a:pt x="1030" y="51"/>
                  <a:pt x="1079" y="57"/>
                </a:cubicBezTo>
                <a:cubicBezTo>
                  <a:pt x="1079" y="57"/>
                  <a:pt x="1082" y="57"/>
                  <a:pt x="1084" y="57"/>
                </a:cubicBezTo>
                <a:cubicBezTo>
                  <a:pt x="1073" y="57"/>
                  <a:pt x="1073" y="57"/>
                  <a:pt x="1073" y="57"/>
                </a:cubicBezTo>
                <a:cubicBezTo>
                  <a:pt x="1049" y="54"/>
                  <a:pt x="1049" y="54"/>
                  <a:pt x="1049" y="54"/>
                </a:cubicBezTo>
                <a:cubicBezTo>
                  <a:pt x="1008" y="50"/>
                  <a:pt x="950" y="45"/>
                  <a:pt x="898" y="43"/>
                </a:cubicBezTo>
                <a:cubicBezTo>
                  <a:pt x="892" y="43"/>
                  <a:pt x="897" y="43"/>
                  <a:pt x="901" y="44"/>
                </a:cubicBezTo>
                <a:cubicBezTo>
                  <a:pt x="926" y="45"/>
                  <a:pt x="948" y="46"/>
                  <a:pt x="975" y="48"/>
                </a:cubicBezTo>
                <a:cubicBezTo>
                  <a:pt x="984" y="50"/>
                  <a:pt x="974" y="49"/>
                  <a:pt x="954" y="48"/>
                </a:cubicBezTo>
                <a:cubicBezTo>
                  <a:pt x="937" y="47"/>
                  <a:pt x="914" y="45"/>
                  <a:pt x="893" y="45"/>
                </a:cubicBezTo>
                <a:cubicBezTo>
                  <a:pt x="871" y="44"/>
                  <a:pt x="851" y="43"/>
                  <a:pt x="841" y="43"/>
                </a:cubicBezTo>
                <a:cubicBezTo>
                  <a:pt x="791" y="42"/>
                  <a:pt x="742" y="43"/>
                  <a:pt x="693" y="45"/>
                </a:cubicBezTo>
                <a:cubicBezTo>
                  <a:pt x="689" y="45"/>
                  <a:pt x="689" y="45"/>
                  <a:pt x="689" y="45"/>
                </a:cubicBezTo>
                <a:cubicBezTo>
                  <a:pt x="689" y="45"/>
                  <a:pt x="689" y="45"/>
                  <a:pt x="689" y="45"/>
                </a:cubicBezTo>
                <a:cubicBezTo>
                  <a:pt x="688" y="45"/>
                  <a:pt x="688" y="45"/>
                  <a:pt x="688" y="45"/>
                </a:cubicBezTo>
                <a:cubicBezTo>
                  <a:pt x="686" y="45"/>
                  <a:pt x="686" y="45"/>
                  <a:pt x="686" y="45"/>
                </a:cubicBezTo>
                <a:cubicBezTo>
                  <a:pt x="686" y="45"/>
                  <a:pt x="687" y="45"/>
                  <a:pt x="688" y="45"/>
                </a:cubicBezTo>
                <a:cubicBezTo>
                  <a:pt x="689" y="45"/>
                  <a:pt x="689" y="45"/>
                  <a:pt x="689" y="45"/>
                </a:cubicBezTo>
                <a:cubicBezTo>
                  <a:pt x="689" y="45"/>
                  <a:pt x="689" y="45"/>
                  <a:pt x="689" y="45"/>
                </a:cubicBezTo>
                <a:cubicBezTo>
                  <a:pt x="689" y="45"/>
                  <a:pt x="689" y="45"/>
                  <a:pt x="689" y="45"/>
                </a:cubicBezTo>
                <a:cubicBezTo>
                  <a:pt x="692" y="45"/>
                  <a:pt x="692" y="45"/>
                  <a:pt x="692" y="45"/>
                </a:cubicBezTo>
                <a:cubicBezTo>
                  <a:pt x="701" y="45"/>
                  <a:pt x="701" y="45"/>
                  <a:pt x="701" y="45"/>
                </a:cubicBezTo>
                <a:cubicBezTo>
                  <a:pt x="701" y="45"/>
                  <a:pt x="703" y="44"/>
                  <a:pt x="707" y="44"/>
                </a:cubicBezTo>
                <a:cubicBezTo>
                  <a:pt x="756" y="43"/>
                  <a:pt x="811" y="43"/>
                  <a:pt x="855" y="43"/>
                </a:cubicBezTo>
                <a:cubicBezTo>
                  <a:pt x="873" y="44"/>
                  <a:pt x="908" y="45"/>
                  <a:pt x="926" y="47"/>
                </a:cubicBezTo>
                <a:cubicBezTo>
                  <a:pt x="922" y="47"/>
                  <a:pt x="907" y="46"/>
                  <a:pt x="888" y="46"/>
                </a:cubicBezTo>
                <a:cubicBezTo>
                  <a:pt x="907" y="46"/>
                  <a:pt x="925" y="48"/>
                  <a:pt x="941" y="49"/>
                </a:cubicBezTo>
                <a:cubicBezTo>
                  <a:pt x="955" y="49"/>
                  <a:pt x="978" y="51"/>
                  <a:pt x="985" y="52"/>
                </a:cubicBezTo>
                <a:cubicBezTo>
                  <a:pt x="986" y="52"/>
                  <a:pt x="984" y="52"/>
                  <a:pt x="985" y="52"/>
                </a:cubicBezTo>
                <a:cubicBezTo>
                  <a:pt x="986" y="52"/>
                  <a:pt x="996" y="53"/>
                  <a:pt x="997" y="53"/>
                </a:cubicBezTo>
                <a:cubicBezTo>
                  <a:pt x="1004" y="53"/>
                  <a:pt x="1003" y="53"/>
                  <a:pt x="1011" y="54"/>
                </a:cubicBezTo>
                <a:cubicBezTo>
                  <a:pt x="1022" y="55"/>
                  <a:pt x="1022" y="55"/>
                  <a:pt x="1029" y="56"/>
                </a:cubicBezTo>
                <a:cubicBezTo>
                  <a:pt x="1067" y="59"/>
                  <a:pt x="1104" y="64"/>
                  <a:pt x="1142" y="69"/>
                </a:cubicBezTo>
                <a:cubicBezTo>
                  <a:pt x="1154" y="71"/>
                  <a:pt x="1154" y="71"/>
                  <a:pt x="1154" y="71"/>
                </a:cubicBezTo>
                <a:cubicBezTo>
                  <a:pt x="1158" y="72"/>
                  <a:pt x="1155" y="72"/>
                  <a:pt x="1159" y="72"/>
                </a:cubicBezTo>
                <a:cubicBezTo>
                  <a:pt x="1162" y="73"/>
                  <a:pt x="1161" y="72"/>
                  <a:pt x="1165" y="73"/>
                </a:cubicBezTo>
                <a:cubicBezTo>
                  <a:pt x="1179" y="75"/>
                  <a:pt x="1196" y="78"/>
                  <a:pt x="1211" y="81"/>
                </a:cubicBezTo>
                <a:cubicBezTo>
                  <a:pt x="1229" y="84"/>
                  <a:pt x="1249" y="88"/>
                  <a:pt x="1267" y="94"/>
                </a:cubicBezTo>
                <a:cubicBezTo>
                  <a:pt x="1275" y="97"/>
                  <a:pt x="1284" y="101"/>
                  <a:pt x="1291" y="105"/>
                </a:cubicBezTo>
                <a:cubicBezTo>
                  <a:pt x="1298" y="109"/>
                  <a:pt x="1303" y="114"/>
                  <a:pt x="1305" y="119"/>
                </a:cubicBezTo>
                <a:cubicBezTo>
                  <a:pt x="1306" y="122"/>
                  <a:pt x="1306" y="121"/>
                  <a:pt x="1306" y="121"/>
                </a:cubicBezTo>
                <a:cubicBezTo>
                  <a:pt x="1306" y="121"/>
                  <a:pt x="1306" y="121"/>
                  <a:pt x="1307" y="124"/>
                </a:cubicBezTo>
                <a:cubicBezTo>
                  <a:pt x="1307" y="125"/>
                  <a:pt x="1307" y="126"/>
                  <a:pt x="1307" y="126"/>
                </a:cubicBezTo>
                <a:cubicBezTo>
                  <a:pt x="1307" y="127"/>
                  <a:pt x="1306" y="127"/>
                  <a:pt x="1306" y="128"/>
                </a:cubicBezTo>
                <a:cubicBezTo>
                  <a:pt x="1304" y="130"/>
                  <a:pt x="1302" y="132"/>
                  <a:pt x="1300" y="134"/>
                </a:cubicBezTo>
                <a:cubicBezTo>
                  <a:pt x="1296" y="138"/>
                  <a:pt x="1291" y="142"/>
                  <a:pt x="1285" y="145"/>
                </a:cubicBezTo>
                <a:cubicBezTo>
                  <a:pt x="1274" y="152"/>
                  <a:pt x="1262" y="158"/>
                  <a:pt x="1250" y="163"/>
                </a:cubicBezTo>
                <a:cubicBezTo>
                  <a:pt x="1247" y="164"/>
                  <a:pt x="1244" y="165"/>
                  <a:pt x="1241" y="166"/>
                </a:cubicBezTo>
                <a:cubicBezTo>
                  <a:pt x="1231" y="169"/>
                  <a:pt x="1231" y="169"/>
                  <a:pt x="1231" y="169"/>
                </a:cubicBezTo>
                <a:cubicBezTo>
                  <a:pt x="1224" y="171"/>
                  <a:pt x="1218" y="173"/>
                  <a:pt x="1211" y="175"/>
                </a:cubicBezTo>
                <a:cubicBezTo>
                  <a:pt x="1198" y="178"/>
                  <a:pt x="1184" y="182"/>
                  <a:pt x="1171" y="185"/>
                </a:cubicBezTo>
                <a:cubicBezTo>
                  <a:pt x="1167" y="186"/>
                  <a:pt x="1170" y="185"/>
                  <a:pt x="1164" y="186"/>
                </a:cubicBezTo>
                <a:cubicBezTo>
                  <a:pt x="1156" y="188"/>
                  <a:pt x="1158" y="188"/>
                  <a:pt x="1152" y="189"/>
                </a:cubicBezTo>
                <a:cubicBezTo>
                  <a:pt x="1147" y="190"/>
                  <a:pt x="1144" y="191"/>
                  <a:pt x="1141" y="191"/>
                </a:cubicBezTo>
                <a:cubicBezTo>
                  <a:pt x="1110" y="197"/>
                  <a:pt x="1078" y="201"/>
                  <a:pt x="1045" y="205"/>
                </a:cubicBezTo>
                <a:cubicBezTo>
                  <a:pt x="1013" y="208"/>
                  <a:pt x="980" y="210"/>
                  <a:pt x="947" y="213"/>
                </a:cubicBezTo>
                <a:cubicBezTo>
                  <a:pt x="885" y="217"/>
                  <a:pt x="823" y="220"/>
                  <a:pt x="765" y="221"/>
                </a:cubicBezTo>
                <a:cubicBezTo>
                  <a:pt x="719" y="222"/>
                  <a:pt x="675" y="223"/>
                  <a:pt x="633" y="222"/>
                </a:cubicBezTo>
                <a:cubicBezTo>
                  <a:pt x="578" y="222"/>
                  <a:pt x="530" y="221"/>
                  <a:pt x="478" y="219"/>
                </a:cubicBezTo>
                <a:cubicBezTo>
                  <a:pt x="441" y="218"/>
                  <a:pt x="400" y="216"/>
                  <a:pt x="368" y="214"/>
                </a:cubicBezTo>
                <a:cubicBezTo>
                  <a:pt x="350" y="214"/>
                  <a:pt x="350" y="214"/>
                  <a:pt x="350" y="214"/>
                </a:cubicBezTo>
                <a:cubicBezTo>
                  <a:pt x="321" y="212"/>
                  <a:pt x="321" y="212"/>
                  <a:pt x="321" y="212"/>
                </a:cubicBezTo>
                <a:cubicBezTo>
                  <a:pt x="296" y="210"/>
                  <a:pt x="270" y="209"/>
                  <a:pt x="244" y="206"/>
                </a:cubicBezTo>
                <a:cubicBezTo>
                  <a:pt x="215" y="204"/>
                  <a:pt x="188" y="201"/>
                  <a:pt x="160" y="198"/>
                </a:cubicBezTo>
                <a:cubicBezTo>
                  <a:pt x="144" y="196"/>
                  <a:pt x="129" y="194"/>
                  <a:pt x="114" y="191"/>
                </a:cubicBezTo>
                <a:cubicBezTo>
                  <a:pt x="103" y="189"/>
                  <a:pt x="93" y="187"/>
                  <a:pt x="82" y="185"/>
                </a:cubicBezTo>
                <a:cubicBezTo>
                  <a:pt x="68" y="182"/>
                  <a:pt x="53" y="178"/>
                  <a:pt x="40" y="172"/>
                </a:cubicBezTo>
                <a:cubicBezTo>
                  <a:pt x="33" y="170"/>
                  <a:pt x="26" y="166"/>
                  <a:pt x="22" y="163"/>
                </a:cubicBezTo>
                <a:cubicBezTo>
                  <a:pt x="17" y="159"/>
                  <a:pt x="14" y="154"/>
                  <a:pt x="14" y="149"/>
                </a:cubicBezTo>
                <a:cubicBezTo>
                  <a:pt x="14" y="144"/>
                  <a:pt x="19" y="137"/>
                  <a:pt x="26" y="131"/>
                </a:cubicBezTo>
                <a:cubicBezTo>
                  <a:pt x="33" y="126"/>
                  <a:pt x="41" y="121"/>
                  <a:pt x="50" y="117"/>
                </a:cubicBezTo>
                <a:cubicBezTo>
                  <a:pt x="67" y="108"/>
                  <a:pt x="85" y="101"/>
                  <a:pt x="103" y="95"/>
                </a:cubicBezTo>
                <a:cubicBezTo>
                  <a:pt x="144" y="82"/>
                  <a:pt x="195" y="70"/>
                  <a:pt x="235" y="61"/>
                </a:cubicBezTo>
                <a:cubicBezTo>
                  <a:pt x="268" y="55"/>
                  <a:pt x="302" y="49"/>
                  <a:pt x="340" y="44"/>
                </a:cubicBezTo>
                <a:cubicBezTo>
                  <a:pt x="350" y="42"/>
                  <a:pt x="350" y="42"/>
                  <a:pt x="350" y="42"/>
                </a:cubicBezTo>
                <a:cubicBezTo>
                  <a:pt x="407" y="35"/>
                  <a:pt x="471" y="28"/>
                  <a:pt x="517" y="25"/>
                </a:cubicBezTo>
                <a:cubicBezTo>
                  <a:pt x="534" y="24"/>
                  <a:pt x="549" y="23"/>
                  <a:pt x="565" y="22"/>
                </a:cubicBezTo>
                <a:cubicBezTo>
                  <a:pt x="583" y="21"/>
                  <a:pt x="599" y="20"/>
                  <a:pt x="616" y="19"/>
                </a:cubicBezTo>
                <a:cubicBezTo>
                  <a:pt x="632" y="19"/>
                  <a:pt x="632" y="19"/>
                  <a:pt x="632" y="19"/>
                </a:cubicBezTo>
                <a:cubicBezTo>
                  <a:pt x="649" y="18"/>
                  <a:pt x="666" y="17"/>
                  <a:pt x="684" y="17"/>
                </a:cubicBezTo>
                <a:cubicBezTo>
                  <a:pt x="712" y="16"/>
                  <a:pt x="742" y="16"/>
                  <a:pt x="774" y="16"/>
                </a:cubicBezTo>
                <a:cubicBezTo>
                  <a:pt x="799" y="16"/>
                  <a:pt x="836" y="16"/>
                  <a:pt x="864" y="16"/>
                </a:cubicBezTo>
                <a:cubicBezTo>
                  <a:pt x="912" y="18"/>
                  <a:pt x="961" y="19"/>
                  <a:pt x="1010" y="23"/>
                </a:cubicBezTo>
                <a:cubicBezTo>
                  <a:pt x="1026" y="24"/>
                  <a:pt x="1041" y="26"/>
                  <a:pt x="1058" y="27"/>
                </a:cubicBezTo>
                <a:cubicBezTo>
                  <a:pt x="1075" y="29"/>
                  <a:pt x="1096" y="31"/>
                  <a:pt x="1117" y="35"/>
                </a:cubicBezTo>
                <a:cubicBezTo>
                  <a:pt x="1123" y="36"/>
                  <a:pt x="1123" y="36"/>
                  <a:pt x="1123" y="36"/>
                </a:cubicBezTo>
                <a:cubicBezTo>
                  <a:pt x="1123" y="36"/>
                  <a:pt x="1123" y="36"/>
                  <a:pt x="1123" y="36"/>
                </a:cubicBezTo>
                <a:cubicBezTo>
                  <a:pt x="1124" y="36"/>
                  <a:pt x="1124" y="36"/>
                  <a:pt x="1124" y="36"/>
                </a:cubicBezTo>
                <a:cubicBezTo>
                  <a:pt x="1125" y="36"/>
                  <a:pt x="1125" y="36"/>
                  <a:pt x="1125" y="36"/>
                </a:cubicBezTo>
                <a:cubicBezTo>
                  <a:pt x="1125" y="36"/>
                  <a:pt x="1127" y="36"/>
                  <a:pt x="1127" y="37"/>
                </a:cubicBezTo>
                <a:cubicBezTo>
                  <a:pt x="1127" y="38"/>
                  <a:pt x="1128" y="36"/>
                  <a:pt x="1129" y="37"/>
                </a:cubicBezTo>
                <a:cubicBezTo>
                  <a:pt x="1129" y="37"/>
                  <a:pt x="1129" y="37"/>
                  <a:pt x="1129" y="38"/>
                </a:cubicBezTo>
                <a:cubicBezTo>
                  <a:pt x="1129" y="38"/>
                  <a:pt x="1129" y="38"/>
                  <a:pt x="1130" y="38"/>
                </a:cubicBezTo>
                <a:cubicBezTo>
                  <a:pt x="1130" y="38"/>
                  <a:pt x="1130" y="39"/>
                  <a:pt x="1131" y="39"/>
                </a:cubicBezTo>
                <a:cubicBezTo>
                  <a:pt x="1131" y="39"/>
                  <a:pt x="1131" y="39"/>
                  <a:pt x="1131" y="39"/>
                </a:cubicBezTo>
                <a:cubicBezTo>
                  <a:pt x="1132" y="39"/>
                  <a:pt x="1132" y="39"/>
                  <a:pt x="1133" y="39"/>
                </a:cubicBezTo>
                <a:cubicBezTo>
                  <a:pt x="1133" y="39"/>
                  <a:pt x="1134" y="39"/>
                  <a:pt x="1134" y="39"/>
                </a:cubicBezTo>
                <a:cubicBezTo>
                  <a:pt x="1135" y="39"/>
                  <a:pt x="1135" y="39"/>
                  <a:pt x="1135" y="39"/>
                </a:cubicBezTo>
                <a:cubicBezTo>
                  <a:pt x="1136" y="39"/>
                  <a:pt x="1136" y="39"/>
                  <a:pt x="1137" y="38"/>
                </a:cubicBezTo>
                <a:cubicBezTo>
                  <a:pt x="1137" y="38"/>
                  <a:pt x="1138" y="38"/>
                  <a:pt x="1138" y="38"/>
                </a:cubicBezTo>
                <a:cubicBezTo>
                  <a:pt x="1138" y="38"/>
                  <a:pt x="1139" y="38"/>
                  <a:pt x="1139" y="38"/>
                </a:cubicBezTo>
                <a:cubicBezTo>
                  <a:pt x="1140" y="37"/>
                  <a:pt x="1141" y="36"/>
                  <a:pt x="1142" y="36"/>
                </a:cubicBezTo>
                <a:cubicBezTo>
                  <a:pt x="1142" y="36"/>
                  <a:pt x="1142" y="35"/>
                  <a:pt x="1143" y="35"/>
                </a:cubicBezTo>
                <a:cubicBezTo>
                  <a:pt x="1143" y="35"/>
                  <a:pt x="1143" y="35"/>
                  <a:pt x="1143" y="35"/>
                </a:cubicBezTo>
                <a:cubicBezTo>
                  <a:pt x="1143" y="34"/>
                  <a:pt x="1143" y="33"/>
                  <a:pt x="1144" y="33"/>
                </a:cubicBezTo>
                <a:cubicBezTo>
                  <a:pt x="1144" y="33"/>
                  <a:pt x="1144" y="33"/>
                  <a:pt x="1144" y="33"/>
                </a:cubicBezTo>
                <a:cubicBezTo>
                  <a:pt x="1144" y="32"/>
                  <a:pt x="1144" y="31"/>
                  <a:pt x="1144" y="30"/>
                </a:cubicBezTo>
                <a:cubicBezTo>
                  <a:pt x="1144" y="29"/>
                  <a:pt x="1144" y="28"/>
                  <a:pt x="1144" y="28"/>
                </a:cubicBezTo>
                <a:cubicBezTo>
                  <a:pt x="1144" y="28"/>
                  <a:pt x="1144" y="27"/>
                  <a:pt x="1144" y="27"/>
                </a:cubicBezTo>
                <a:cubicBezTo>
                  <a:pt x="1144" y="26"/>
                  <a:pt x="1143" y="26"/>
                  <a:pt x="1143" y="26"/>
                </a:cubicBezTo>
                <a:cubicBezTo>
                  <a:pt x="1143" y="25"/>
                  <a:pt x="1143" y="25"/>
                  <a:pt x="1143" y="25"/>
                </a:cubicBezTo>
                <a:cubicBezTo>
                  <a:pt x="1143" y="25"/>
                  <a:pt x="1142" y="24"/>
                  <a:pt x="1142" y="24"/>
                </a:cubicBezTo>
                <a:cubicBezTo>
                  <a:pt x="1142" y="24"/>
                  <a:pt x="1142" y="24"/>
                  <a:pt x="1142" y="24"/>
                </a:cubicBezTo>
                <a:cubicBezTo>
                  <a:pt x="1141" y="23"/>
                  <a:pt x="1141" y="22"/>
                  <a:pt x="1140" y="22"/>
                </a:cubicBezTo>
                <a:cubicBezTo>
                  <a:pt x="1140" y="22"/>
                  <a:pt x="1139" y="21"/>
                  <a:pt x="1139" y="21"/>
                </a:cubicBezTo>
                <a:cubicBezTo>
                  <a:pt x="1138" y="21"/>
                  <a:pt x="1137" y="21"/>
                  <a:pt x="1137" y="20"/>
                </a:cubicBezTo>
                <a:cubicBezTo>
                  <a:pt x="1137" y="20"/>
                  <a:pt x="1137" y="20"/>
                  <a:pt x="1137" y="20"/>
                </a:cubicBezTo>
                <a:cubicBezTo>
                  <a:pt x="1137" y="20"/>
                  <a:pt x="1136" y="20"/>
                  <a:pt x="1136" y="20"/>
                </a:cubicBezTo>
                <a:cubicBezTo>
                  <a:pt x="1136" y="20"/>
                  <a:pt x="1135" y="20"/>
                  <a:pt x="1135" y="20"/>
                </a:cubicBezTo>
                <a:cubicBezTo>
                  <a:pt x="1135" y="20"/>
                  <a:pt x="1134" y="19"/>
                  <a:pt x="1134" y="19"/>
                </a:cubicBezTo>
                <a:cubicBezTo>
                  <a:pt x="1134" y="19"/>
                  <a:pt x="1134" y="20"/>
                  <a:pt x="1133" y="20"/>
                </a:cubicBezTo>
                <a:cubicBezTo>
                  <a:pt x="1133" y="20"/>
                  <a:pt x="1132" y="19"/>
                  <a:pt x="1132" y="19"/>
                </a:cubicBezTo>
                <a:cubicBezTo>
                  <a:pt x="1131" y="19"/>
                  <a:pt x="1131" y="19"/>
                  <a:pt x="1131" y="19"/>
                </a:cubicBezTo>
                <a:cubicBezTo>
                  <a:pt x="1131" y="19"/>
                  <a:pt x="1130" y="19"/>
                  <a:pt x="1130" y="20"/>
                </a:cubicBezTo>
                <a:cubicBezTo>
                  <a:pt x="1130" y="20"/>
                  <a:pt x="1128" y="19"/>
                  <a:pt x="1127" y="20"/>
                </a:cubicBezTo>
                <a:cubicBezTo>
                  <a:pt x="1127" y="19"/>
                  <a:pt x="1127" y="19"/>
                  <a:pt x="1126" y="19"/>
                </a:cubicBezTo>
                <a:cubicBezTo>
                  <a:pt x="1126" y="19"/>
                  <a:pt x="1126" y="19"/>
                  <a:pt x="1126" y="19"/>
                </a:cubicBezTo>
                <a:cubicBezTo>
                  <a:pt x="1126" y="19"/>
                  <a:pt x="1126" y="19"/>
                  <a:pt x="1126" y="19"/>
                </a:cubicBezTo>
                <a:cubicBezTo>
                  <a:pt x="1122" y="19"/>
                  <a:pt x="1122" y="19"/>
                  <a:pt x="1122" y="19"/>
                </a:cubicBezTo>
                <a:cubicBezTo>
                  <a:pt x="1103" y="16"/>
                  <a:pt x="1103" y="16"/>
                  <a:pt x="1103" y="16"/>
                </a:cubicBezTo>
                <a:cubicBezTo>
                  <a:pt x="1098" y="15"/>
                  <a:pt x="1092" y="15"/>
                  <a:pt x="1087" y="14"/>
                </a:cubicBezTo>
                <a:cubicBezTo>
                  <a:pt x="1078" y="13"/>
                  <a:pt x="1067" y="12"/>
                  <a:pt x="1056" y="11"/>
                </a:cubicBezTo>
                <a:cubicBezTo>
                  <a:pt x="1037" y="9"/>
                  <a:pt x="1021" y="8"/>
                  <a:pt x="1005" y="7"/>
                </a:cubicBezTo>
                <a:cubicBezTo>
                  <a:pt x="981" y="5"/>
                  <a:pt x="964" y="4"/>
                  <a:pt x="944" y="3"/>
                </a:cubicBezTo>
                <a:cubicBezTo>
                  <a:pt x="920" y="2"/>
                  <a:pt x="920" y="2"/>
                  <a:pt x="920" y="2"/>
                </a:cubicBezTo>
                <a:cubicBezTo>
                  <a:pt x="898" y="2"/>
                  <a:pt x="898" y="2"/>
                  <a:pt x="898" y="2"/>
                </a:cubicBezTo>
                <a:cubicBezTo>
                  <a:pt x="875" y="1"/>
                  <a:pt x="875" y="1"/>
                  <a:pt x="875" y="1"/>
                </a:cubicBezTo>
                <a:cubicBezTo>
                  <a:pt x="860" y="1"/>
                  <a:pt x="860" y="1"/>
                  <a:pt x="860" y="1"/>
                </a:cubicBezTo>
                <a:cubicBezTo>
                  <a:pt x="844" y="0"/>
                  <a:pt x="844" y="0"/>
                  <a:pt x="844" y="0"/>
                </a:cubicBezTo>
                <a:cubicBezTo>
                  <a:pt x="824" y="0"/>
                  <a:pt x="824" y="0"/>
                  <a:pt x="824" y="0"/>
                </a:cubicBezTo>
                <a:cubicBezTo>
                  <a:pt x="800" y="0"/>
                  <a:pt x="773" y="0"/>
                  <a:pt x="750" y="1"/>
                </a:cubicBezTo>
                <a:cubicBezTo>
                  <a:pt x="708" y="1"/>
                  <a:pt x="671" y="2"/>
                  <a:pt x="622" y="4"/>
                </a:cubicBezTo>
                <a:cubicBezTo>
                  <a:pt x="587" y="6"/>
                  <a:pt x="587" y="6"/>
                  <a:pt x="587" y="6"/>
                </a:cubicBezTo>
                <a:cubicBezTo>
                  <a:pt x="584" y="6"/>
                  <a:pt x="584" y="6"/>
                  <a:pt x="580" y="6"/>
                </a:cubicBezTo>
                <a:cubicBezTo>
                  <a:pt x="554" y="7"/>
                  <a:pt x="527" y="10"/>
                  <a:pt x="500" y="11"/>
                </a:cubicBezTo>
                <a:cubicBezTo>
                  <a:pt x="497" y="12"/>
                  <a:pt x="497" y="12"/>
                  <a:pt x="497" y="12"/>
                </a:cubicBezTo>
                <a:cubicBezTo>
                  <a:pt x="460" y="14"/>
                  <a:pt x="414" y="19"/>
                  <a:pt x="385" y="23"/>
                </a:cubicBezTo>
                <a:cubicBezTo>
                  <a:pt x="363" y="25"/>
                  <a:pt x="337" y="29"/>
                  <a:pt x="309" y="33"/>
                </a:cubicBezTo>
                <a:cubicBezTo>
                  <a:pt x="297" y="35"/>
                  <a:pt x="284" y="37"/>
                  <a:pt x="272" y="39"/>
                </a:cubicBezTo>
                <a:cubicBezTo>
                  <a:pt x="249" y="44"/>
                  <a:pt x="218" y="50"/>
                  <a:pt x="196" y="55"/>
                </a:cubicBezTo>
                <a:cubicBezTo>
                  <a:pt x="176" y="60"/>
                  <a:pt x="176" y="60"/>
                  <a:pt x="176" y="60"/>
                </a:cubicBezTo>
                <a:cubicBezTo>
                  <a:pt x="164" y="63"/>
                  <a:pt x="152" y="66"/>
                  <a:pt x="139" y="69"/>
                </a:cubicBezTo>
                <a:cubicBezTo>
                  <a:pt x="115" y="76"/>
                  <a:pt x="89" y="84"/>
                  <a:pt x="65" y="94"/>
                </a:cubicBezTo>
                <a:cubicBezTo>
                  <a:pt x="53" y="99"/>
                  <a:pt x="41" y="104"/>
                  <a:pt x="30" y="111"/>
                </a:cubicBezTo>
                <a:cubicBezTo>
                  <a:pt x="25" y="114"/>
                  <a:pt x="19" y="118"/>
                  <a:pt x="15" y="122"/>
                </a:cubicBezTo>
                <a:cubicBezTo>
                  <a:pt x="10" y="127"/>
                  <a:pt x="5" y="131"/>
                  <a:pt x="2" y="138"/>
                </a:cubicBezTo>
                <a:cubicBezTo>
                  <a:pt x="1" y="142"/>
                  <a:pt x="0" y="146"/>
                  <a:pt x="0" y="151"/>
                </a:cubicBezTo>
                <a:cubicBezTo>
                  <a:pt x="0" y="155"/>
                  <a:pt x="1" y="159"/>
                  <a:pt x="3" y="163"/>
                </a:cubicBezTo>
                <a:cubicBezTo>
                  <a:pt x="4" y="165"/>
                  <a:pt x="6" y="166"/>
                  <a:pt x="7" y="168"/>
                </a:cubicBezTo>
                <a:cubicBezTo>
                  <a:pt x="8" y="169"/>
                  <a:pt x="10" y="171"/>
                  <a:pt x="11" y="172"/>
                </a:cubicBezTo>
                <a:cubicBezTo>
                  <a:pt x="14" y="175"/>
                  <a:pt x="17" y="177"/>
                  <a:pt x="21" y="179"/>
                </a:cubicBezTo>
                <a:cubicBezTo>
                  <a:pt x="33" y="186"/>
                  <a:pt x="45" y="190"/>
                  <a:pt x="58" y="193"/>
                </a:cubicBezTo>
                <a:cubicBezTo>
                  <a:pt x="70" y="197"/>
                  <a:pt x="83" y="200"/>
                  <a:pt x="95" y="202"/>
                </a:cubicBezTo>
                <a:cubicBezTo>
                  <a:pt x="101" y="203"/>
                  <a:pt x="108" y="204"/>
                  <a:pt x="113" y="205"/>
                </a:cubicBezTo>
                <a:cubicBezTo>
                  <a:pt x="128" y="208"/>
                  <a:pt x="142" y="210"/>
                  <a:pt x="158" y="212"/>
                </a:cubicBezTo>
                <a:cubicBezTo>
                  <a:pt x="197" y="217"/>
                  <a:pt x="236" y="220"/>
                  <a:pt x="272" y="223"/>
                </a:cubicBezTo>
                <a:cubicBezTo>
                  <a:pt x="318" y="226"/>
                  <a:pt x="386" y="230"/>
                  <a:pt x="440" y="232"/>
                </a:cubicBezTo>
                <a:cubicBezTo>
                  <a:pt x="452" y="232"/>
                  <a:pt x="464" y="233"/>
                  <a:pt x="476" y="233"/>
                </a:cubicBezTo>
                <a:cubicBezTo>
                  <a:pt x="515" y="234"/>
                  <a:pt x="564" y="235"/>
                  <a:pt x="605" y="236"/>
                </a:cubicBezTo>
                <a:cubicBezTo>
                  <a:pt x="690" y="237"/>
                  <a:pt x="777" y="235"/>
                  <a:pt x="863" y="231"/>
                </a:cubicBezTo>
                <a:cubicBezTo>
                  <a:pt x="906" y="229"/>
                  <a:pt x="950" y="227"/>
                  <a:pt x="992" y="223"/>
                </a:cubicBezTo>
                <a:cubicBezTo>
                  <a:pt x="1035" y="220"/>
                  <a:pt x="1078" y="216"/>
                  <a:pt x="1120" y="209"/>
                </a:cubicBezTo>
                <a:cubicBezTo>
                  <a:pt x="1133" y="207"/>
                  <a:pt x="1153" y="203"/>
                  <a:pt x="1164" y="200"/>
                </a:cubicBezTo>
                <a:cubicBezTo>
                  <a:pt x="1167" y="200"/>
                  <a:pt x="1174" y="198"/>
                  <a:pt x="1180" y="197"/>
                </a:cubicBezTo>
                <a:cubicBezTo>
                  <a:pt x="1201" y="191"/>
                  <a:pt x="1226" y="184"/>
                  <a:pt x="1252" y="176"/>
                </a:cubicBezTo>
                <a:cubicBezTo>
                  <a:pt x="1259" y="174"/>
                  <a:pt x="1274" y="167"/>
                  <a:pt x="1282" y="162"/>
                </a:cubicBezTo>
                <a:cubicBezTo>
                  <a:pt x="1286" y="160"/>
                  <a:pt x="1277" y="165"/>
                  <a:pt x="1284" y="161"/>
                </a:cubicBezTo>
                <a:cubicBezTo>
                  <a:pt x="1288" y="159"/>
                  <a:pt x="1294" y="155"/>
                  <a:pt x="1301" y="150"/>
                </a:cubicBezTo>
                <a:cubicBezTo>
                  <a:pt x="1304" y="148"/>
                  <a:pt x="1308" y="145"/>
                  <a:pt x="1311" y="141"/>
                </a:cubicBezTo>
                <a:cubicBezTo>
                  <a:pt x="1313" y="139"/>
                  <a:pt x="1315" y="137"/>
                  <a:pt x="1317" y="134"/>
                </a:cubicBezTo>
                <a:cubicBezTo>
                  <a:pt x="1317" y="133"/>
                  <a:pt x="1318" y="132"/>
                  <a:pt x="1319" y="130"/>
                </a:cubicBezTo>
                <a:cubicBezTo>
                  <a:pt x="1319" y="129"/>
                  <a:pt x="1319" y="128"/>
                  <a:pt x="1319" y="127"/>
                </a:cubicBezTo>
                <a:cubicBezTo>
                  <a:pt x="1319" y="126"/>
                  <a:pt x="1319" y="126"/>
                  <a:pt x="1319" y="126"/>
                </a:cubicBezTo>
                <a:close/>
                <a:moveTo>
                  <a:pt x="1104" y="52"/>
                </a:moveTo>
                <a:cubicBezTo>
                  <a:pt x="1102" y="51"/>
                  <a:pt x="1092" y="50"/>
                  <a:pt x="1091" y="50"/>
                </a:cubicBezTo>
                <a:cubicBezTo>
                  <a:pt x="1095" y="50"/>
                  <a:pt x="1103" y="52"/>
                  <a:pt x="1104" y="52"/>
                </a:cubicBezTo>
                <a:close/>
                <a:moveTo>
                  <a:pt x="985" y="52"/>
                </a:moveTo>
                <a:cubicBezTo>
                  <a:pt x="985" y="52"/>
                  <a:pt x="985" y="52"/>
                  <a:pt x="985" y="52"/>
                </a:cubicBezTo>
                <a:cubicBezTo>
                  <a:pt x="985" y="52"/>
                  <a:pt x="985" y="52"/>
                  <a:pt x="985" y="52"/>
                </a:cubicBezTo>
                <a:close/>
                <a:moveTo>
                  <a:pt x="689" y="44"/>
                </a:moveTo>
                <a:cubicBezTo>
                  <a:pt x="689" y="43"/>
                  <a:pt x="688" y="44"/>
                  <a:pt x="688" y="43"/>
                </a:cubicBezTo>
                <a:cubicBezTo>
                  <a:pt x="689" y="43"/>
                  <a:pt x="689" y="43"/>
                  <a:pt x="689" y="43"/>
                </a:cubicBezTo>
                <a:cubicBezTo>
                  <a:pt x="689" y="43"/>
                  <a:pt x="687" y="43"/>
                  <a:pt x="687" y="43"/>
                </a:cubicBezTo>
                <a:cubicBezTo>
                  <a:pt x="687" y="43"/>
                  <a:pt x="688" y="44"/>
                  <a:pt x="688" y="43"/>
                </a:cubicBezTo>
                <a:cubicBezTo>
                  <a:pt x="688" y="43"/>
                  <a:pt x="688" y="43"/>
                  <a:pt x="688" y="44"/>
                </a:cubicBezTo>
                <a:cubicBezTo>
                  <a:pt x="688" y="44"/>
                  <a:pt x="688" y="43"/>
                  <a:pt x="688" y="43"/>
                </a:cubicBezTo>
                <a:cubicBezTo>
                  <a:pt x="688" y="44"/>
                  <a:pt x="688" y="44"/>
                  <a:pt x="688" y="44"/>
                </a:cubicBezTo>
                <a:cubicBezTo>
                  <a:pt x="689" y="44"/>
                  <a:pt x="689" y="44"/>
                  <a:pt x="689" y="44"/>
                </a:cubicBezTo>
                <a:close/>
                <a:moveTo>
                  <a:pt x="1041" y="46"/>
                </a:moveTo>
                <a:cubicBezTo>
                  <a:pt x="1044" y="47"/>
                  <a:pt x="1051" y="47"/>
                  <a:pt x="1053" y="48"/>
                </a:cubicBezTo>
                <a:cubicBezTo>
                  <a:pt x="1049" y="47"/>
                  <a:pt x="1042" y="46"/>
                  <a:pt x="1041" y="46"/>
                </a:cubicBezTo>
                <a:close/>
                <a:moveTo>
                  <a:pt x="689" y="39"/>
                </a:moveTo>
                <a:cubicBezTo>
                  <a:pt x="689" y="39"/>
                  <a:pt x="688" y="39"/>
                  <a:pt x="688" y="39"/>
                </a:cubicBezTo>
                <a:cubicBezTo>
                  <a:pt x="689" y="39"/>
                  <a:pt x="689" y="39"/>
                  <a:pt x="689" y="39"/>
                </a:cubicBezTo>
                <a:close/>
                <a:moveTo>
                  <a:pt x="688" y="45"/>
                </a:moveTo>
                <a:cubicBezTo>
                  <a:pt x="688" y="45"/>
                  <a:pt x="688" y="45"/>
                  <a:pt x="687" y="45"/>
                </a:cubicBezTo>
                <a:cubicBezTo>
                  <a:pt x="688" y="45"/>
                  <a:pt x="688" y="45"/>
                  <a:pt x="688" y="45"/>
                </a:cubicBezTo>
                <a:close/>
                <a:moveTo>
                  <a:pt x="863" y="47"/>
                </a:moveTo>
                <a:cubicBezTo>
                  <a:pt x="849" y="46"/>
                  <a:pt x="839" y="46"/>
                  <a:pt x="830" y="46"/>
                </a:cubicBezTo>
                <a:cubicBezTo>
                  <a:pt x="838" y="46"/>
                  <a:pt x="848" y="46"/>
                  <a:pt x="853" y="47"/>
                </a:cubicBezTo>
                <a:cubicBezTo>
                  <a:pt x="855" y="46"/>
                  <a:pt x="860" y="47"/>
                  <a:pt x="863" y="47"/>
                </a:cubicBezTo>
                <a:close/>
                <a:moveTo>
                  <a:pt x="1279" y="100"/>
                </a:moveTo>
                <a:cubicBezTo>
                  <a:pt x="1276" y="98"/>
                  <a:pt x="1271" y="96"/>
                  <a:pt x="1270" y="96"/>
                </a:cubicBezTo>
                <a:cubicBezTo>
                  <a:pt x="1274" y="98"/>
                  <a:pt x="1277" y="99"/>
                  <a:pt x="1279" y="100"/>
                </a:cubicBezTo>
                <a:close/>
                <a:moveTo>
                  <a:pt x="688" y="39"/>
                </a:moveTo>
                <a:cubicBezTo>
                  <a:pt x="688" y="39"/>
                  <a:pt x="688" y="39"/>
                  <a:pt x="688" y="39"/>
                </a:cubicBezTo>
                <a:cubicBezTo>
                  <a:pt x="688" y="39"/>
                  <a:pt x="688" y="39"/>
                  <a:pt x="688" y="39"/>
                </a:cubicBezTo>
                <a:cubicBezTo>
                  <a:pt x="688" y="39"/>
                  <a:pt x="688" y="39"/>
                  <a:pt x="688" y="39"/>
                </a:cubicBezTo>
                <a:close/>
                <a:moveTo>
                  <a:pt x="688" y="46"/>
                </a:moveTo>
                <a:cubicBezTo>
                  <a:pt x="688" y="46"/>
                  <a:pt x="689" y="46"/>
                  <a:pt x="689" y="46"/>
                </a:cubicBezTo>
                <a:cubicBezTo>
                  <a:pt x="688" y="46"/>
                  <a:pt x="688" y="46"/>
                  <a:pt x="688" y="46"/>
                </a:cubicBezTo>
                <a:close/>
                <a:moveTo>
                  <a:pt x="769" y="37"/>
                </a:moveTo>
                <a:cubicBezTo>
                  <a:pt x="762" y="37"/>
                  <a:pt x="762" y="37"/>
                  <a:pt x="762" y="37"/>
                </a:cubicBezTo>
                <a:cubicBezTo>
                  <a:pt x="761" y="37"/>
                  <a:pt x="762" y="37"/>
                  <a:pt x="763" y="37"/>
                </a:cubicBezTo>
                <a:cubicBezTo>
                  <a:pt x="768" y="37"/>
                  <a:pt x="769" y="37"/>
                  <a:pt x="769" y="37"/>
                </a:cubicBezTo>
                <a:close/>
                <a:moveTo>
                  <a:pt x="923" y="41"/>
                </a:moveTo>
                <a:cubicBezTo>
                  <a:pt x="912" y="40"/>
                  <a:pt x="912" y="40"/>
                  <a:pt x="912" y="40"/>
                </a:cubicBezTo>
                <a:cubicBezTo>
                  <a:pt x="907" y="40"/>
                  <a:pt x="879" y="39"/>
                  <a:pt x="882" y="39"/>
                </a:cubicBezTo>
                <a:cubicBezTo>
                  <a:pt x="899" y="40"/>
                  <a:pt x="924" y="41"/>
                  <a:pt x="938" y="42"/>
                </a:cubicBezTo>
                <a:cubicBezTo>
                  <a:pt x="933" y="41"/>
                  <a:pt x="928" y="41"/>
                  <a:pt x="923" y="41"/>
                </a:cubicBezTo>
                <a:close/>
                <a:moveTo>
                  <a:pt x="926" y="46"/>
                </a:moveTo>
                <a:cubicBezTo>
                  <a:pt x="967" y="48"/>
                  <a:pt x="967" y="48"/>
                  <a:pt x="967" y="48"/>
                </a:cubicBezTo>
                <a:cubicBezTo>
                  <a:pt x="954" y="47"/>
                  <a:pt x="939" y="46"/>
                  <a:pt x="926" y="46"/>
                </a:cubicBezTo>
                <a:close/>
                <a:moveTo>
                  <a:pt x="683" y="48"/>
                </a:moveTo>
                <a:cubicBezTo>
                  <a:pt x="683" y="48"/>
                  <a:pt x="683" y="48"/>
                  <a:pt x="683" y="48"/>
                </a:cubicBezTo>
                <a:close/>
                <a:moveTo>
                  <a:pt x="985" y="52"/>
                </a:moveTo>
                <a:cubicBezTo>
                  <a:pt x="985" y="52"/>
                  <a:pt x="986" y="52"/>
                  <a:pt x="986" y="52"/>
                </a:cubicBezTo>
                <a:cubicBezTo>
                  <a:pt x="986" y="52"/>
                  <a:pt x="985" y="52"/>
                  <a:pt x="985" y="52"/>
                </a:cubicBezTo>
                <a:close/>
                <a:moveTo>
                  <a:pt x="687" y="40"/>
                </a:moveTo>
                <a:cubicBezTo>
                  <a:pt x="687" y="40"/>
                  <a:pt x="687" y="40"/>
                  <a:pt x="687" y="40"/>
                </a:cubicBezTo>
                <a:cubicBezTo>
                  <a:pt x="687" y="40"/>
                  <a:pt x="687" y="40"/>
                  <a:pt x="687" y="40"/>
                </a:cubicBezTo>
                <a:close/>
                <a:moveTo>
                  <a:pt x="687" y="41"/>
                </a:moveTo>
                <a:cubicBezTo>
                  <a:pt x="687" y="41"/>
                  <a:pt x="687" y="41"/>
                  <a:pt x="687" y="41"/>
                </a:cubicBezTo>
                <a:cubicBezTo>
                  <a:pt x="687" y="41"/>
                  <a:pt x="687" y="41"/>
                  <a:pt x="687" y="41"/>
                </a:cubicBezTo>
                <a:close/>
                <a:moveTo>
                  <a:pt x="689" y="38"/>
                </a:moveTo>
                <a:cubicBezTo>
                  <a:pt x="689" y="38"/>
                  <a:pt x="689" y="38"/>
                  <a:pt x="689" y="38"/>
                </a:cubicBezTo>
                <a:cubicBezTo>
                  <a:pt x="689" y="38"/>
                  <a:pt x="689" y="38"/>
                  <a:pt x="689" y="38"/>
                </a:cubicBezTo>
                <a:cubicBezTo>
                  <a:pt x="689" y="38"/>
                  <a:pt x="689" y="38"/>
                  <a:pt x="689" y="38"/>
                </a:cubicBezTo>
                <a:cubicBezTo>
                  <a:pt x="689" y="38"/>
                  <a:pt x="689" y="38"/>
                  <a:pt x="689" y="38"/>
                </a:cubicBezTo>
                <a:cubicBezTo>
                  <a:pt x="689" y="38"/>
                  <a:pt x="689" y="38"/>
                  <a:pt x="689" y="38"/>
                </a:cubicBezTo>
                <a:cubicBezTo>
                  <a:pt x="689" y="38"/>
                  <a:pt x="690" y="38"/>
                  <a:pt x="690" y="38"/>
                </a:cubicBezTo>
                <a:cubicBezTo>
                  <a:pt x="689" y="38"/>
                  <a:pt x="689" y="38"/>
                  <a:pt x="689" y="38"/>
                </a:cubicBezTo>
                <a:close/>
                <a:moveTo>
                  <a:pt x="689" y="45"/>
                </a:moveTo>
                <a:cubicBezTo>
                  <a:pt x="689" y="44"/>
                  <a:pt x="689" y="45"/>
                  <a:pt x="689" y="45"/>
                </a:cubicBezTo>
                <a:cubicBezTo>
                  <a:pt x="689" y="45"/>
                  <a:pt x="689" y="45"/>
                  <a:pt x="689" y="45"/>
                </a:cubicBezTo>
                <a:close/>
                <a:moveTo>
                  <a:pt x="688" y="39"/>
                </a:moveTo>
                <a:cubicBezTo>
                  <a:pt x="688" y="39"/>
                  <a:pt x="687" y="38"/>
                  <a:pt x="687" y="39"/>
                </a:cubicBezTo>
                <a:cubicBezTo>
                  <a:pt x="687" y="39"/>
                  <a:pt x="688" y="39"/>
                  <a:pt x="688" y="39"/>
                </a:cubicBezTo>
                <a:close/>
                <a:moveTo>
                  <a:pt x="688" y="41"/>
                </a:moveTo>
                <a:cubicBezTo>
                  <a:pt x="688" y="41"/>
                  <a:pt x="688" y="41"/>
                  <a:pt x="688" y="41"/>
                </a:cubicBezTo>
                <a:cubicBezTo>
                  <a:pt x="688" y="41"/>
                  <a:pt x="688" y="41"/>
                  <a:pt x="688" y="41"/>
                </a:cubicBezTo>
                <a:cubicBezTo>
                  <a:pt x="687" y="41"/>
                  <a:pt x="688" y="41"/>
                  <a:pt x="688" y="41"/>
                </a:cubicBezTo>
                <a:close/>
                <a:moveTo>
                  <a:pt x="699" y="40"/>
                </a:moveTo>
                <a:cubicBezTo>
                  <a:pt x="689" y="41"/>
                  <a:pt x="689" y="41"/>
                  <a:pt x="689" y="41"/>
                </a:cubicBezTo>
                <a:cubicBezTo>
                  <a:pt x="689" y="41"/>
                  <a:pt x="688" y="41"/>
                  <a:pt x="688" y="41"/>
                </a:cubicBezTo>
                <a:cubicBezTo>
                  <a:pt x="688" y="41"/>
                  <a:pt x="689" y="41"/>
                  <a:pt x="689" y="41"/>
                </a:cubicBezTo>
                <a:cubicBezTo>
                  <a:pt x="689" y="41"/>
                  <a:pt x="689" y="41"/>
                  <a:pt x="689" y="41"/>
                </a:cubicBezTo>
                <a:lnTo>
                  <a:pt x="699" y="40"/>
                </a:lnTo>
                <a:close/>
                <a:moveTo>
                  <a:pt x="688" y="41"/>
                </a:moveTo>
                <a:cubicBezTo>
                  <a:pt x="688" y="41"/>
                  <a:pt x="688" y="41"/>
                  <a:pt x="688" y="41"/>
                </a:cubicBezTo>
                <a:cubicBezTo>
                  <a:pt x="688" y="41"/>
                  <a:pt x="688" y="41"/>
                  <a:pt x="688" y="41"/>
                </a:cubicBezTo>
                <a:cubicBezTo>
                  <a:pt x="688" y="41"/>
                  <a:pt x="688" y="41"/>
                  <a:pt x="688" y="41"/>
                </a:cubicBezTo>
                <a:close/>
              </a:path>
            </a:pathLst>
          </a:custGeom>
          <a:gradFill flip="none" rotWithShape="1">
            <a:gsLst>
              <a:gs pos="0">
                <a:schemeClr val="bg1">
                  <a:lumMod val="95000"/>
                  <a:lumOff val="5000"/>
                </a:schemeClr>
              </a:gs>
              <a:gs pos="46000">
                <a:srgbClr val="FFFF00">
                  <a:lumMod val="81000"/>
                  <a:lumOff val="19000"/>
                </a:srgbClr>
              </a:gs>
              <a:gs pos="100000">
                <a:schemeClr val="bg1">
                  <a:lumMod val="75000"/>
                  <a:lumOff val="25000"/>
                </a:schemeClr>
              </a:gs>
            </a:gsLst>
            <a:path path="circle">
              <a:fillToRect l="50000" t="130000" r="50000" b="-30000"/>
            </a:path>
            <a:tileRect/>
          </a:gradFill>
          <a:ln>
            <a:noFill/>
          </a:ln>
          <a:effectLst>
            <a:outerShdw blurRad="508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3" name="Cloud Callout 2"/>
          <p:cNvSpPr/>
          <p:nvPr/>
        </p:nvSpPr>
        <p:spPr>
          <a:xfrm>
            <a:off x="3962400" y="2675253"/>
            <a:ext cx="228600" cy="228600"/>
          </a:xfrm>
          <a:prstGeom prst="cloudCallout">
            <a:avLst>
              <a:gd name="adj1" fmla="val 4167"/>
              <a:gd name="adj2" fmla="val 225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p:cNvSpPr/>
          <p:nvPr/>
        </p:nvSpPr>
        <p:spPr>
          <a:xfrm rot="8978175">
            <a:off x="3741067" y="3135413"/>
            <a:ext cx="228600" cy="152400"/>
          </a:xfrm>
          <a:prstGeom prst="rightArrow">
            <a:avLst/>
          </a:prstGeom>
          <a:solidFill>
            <a:srgbClr val="FF0000"/>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ight Arrow 13"/>
          <p:cNvSpPr/>
          <p:nvPr/>
        </p:nvSpPr>
        <p:spPr>
          <a:xfrm>
            <a:off x="4667212" y="2984970"/>
            <a:ext cx="228600" cy="152400"/>
          </a:xfrm>
          <a:prstGeom prst="rightArrow">
            <a:avLst/>
          </a:prstGeom>
          <a:solidFill>
            <a:srgbClr val="FF0000"/>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ight Arrow 14"/>
          <p:cNvSpPr/>
          <p:nvPr/>
        </p:nvSpPr>
        <p:spPr>
          <a:xfrm rot="20316827">
            <a:off x="4272826" y="3501122"/>
            <a:ext cx="228600" cy="152400"/>
          </a:xfrm>
          <a:prstGeom prst="rightArrow">
            <a:avLst/>
          </a:prstGeom>
          <a:solidFill>
            <a:srgbClr val="FF0000"/>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ight Arrow 21"/>
          <p:cNvSpPr/>
          <p:nvPr/>
        </p:nvSpPr>
        <p:spPr>
          <a:xfrm rot="20535411">
            <a:off x="3141985" y="3649649"/>
            <a:ext cx="228600" cy="152400"/>
          </a:xfrm>
          <a:prstGeom prst="rightArrow">
            <a:avLst/>
          </a:prstGeom>
          <a:solidFill>
            <a:srgbClr val="FF0000"/>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ight Arrow 22"/>
          <p:cNvSpPr/>
          <p:nvPr/>
        </p:nvSpPr>
        <p:spPr>
          <a:xfrm rot="2696240">
            <a:off x="4464408" y="3961452"/>
            <a:ext cx="228600" cy="152400"/>
          </a:xfrm>
          <a:prstGeom prst="rightArrow">
            <a:avLst/>
          </a:prstGeom>
          <a:solidFill>
            <a:srgbClr val="FF0000"/>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ight Arrow 23"/>
          <p:cNvSpPr/>
          <p:nvPr/>
        </p:nvSpPr>
        <p:spPr>
          <a:xfrm rot="5400000">
            <a:off x="4407042" y="3060042"/>
            <a:ext cx="228600" cy="154656"/>
          </a:xfrm>
          <a:prstGeom prst="rightArrow">
            <a:avLst/>
          </a:prstGeom>
          <a:solidFill>
            <a:srgbClr val="FF0000"/>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1135381" y="5662393"/>
            <a:ext cx="7391400" cy="430887"/>
          </a:xfrm>
          <a:prstGeom prst="rect">
            <a:avLst/>
          </a:prstGeom>
          <a:noFill/>
        </p:spPr>
        <p:txBody>
          <a:bodyPr wrap="square" rtlCol="0">
            <a:spAutoFit/>
          </a:bodyPr>
          <a:lstStyle/>
          <a:p>
            <a:r>
              <a:rPr lang="en-US" sz="2200" b="1" dirty="0" smtClean="0">
                <a:solidFill>
                  <a:srgbClr val="FF0000"/>
                </a:solidFill>
              </a:rPr>
              <a:t>Felix gets all the information from the sTGC Trigger path</a:t>
            </a:r>
            <a:endParaRPr lang="en-US" sz="2200" b="1" dirty="0">
              <a:solidFill>
                <a:srgbClr val="FF0000"/>
              </a:solidFill>
            </a:endParaRPr>
          </a:p>
        </p:txBody>
      </p:sp>
      <p:sp>
        <p:nvSpPr>
          <p:cNvPr id="2" name="Down Arrow 1"/>
          <p:cNvSpPr/>
          <p:nvPr/>
        </p:nvSpPr>
        <p:spPr>
          <a:xfrm>
            <a:off x="5410200" y="3084278"/>
            <a:ext cx="152400" cy="228600"/>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55434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repeatCount="indefinite" fill="hold" grpId="0" nodeType="clickEffect">
                                  <p:stCondLst>
                                    <p:cond delay="0"/>
                                  </p:stCondLst>
                                  <p:endCondLst>
                                    <p:cond evt="onNext" delay="0">
                                      <p:tgtEl>
                                        <p:sldTgt/>
                                      </p:tgtEl>
                                    </p:cond>
                                  </p:end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par>
                                <p:cTn id="8" presetID="63" presetClass="path" presetSubtype="0" repeatCount="indefinite" accel="50000" decel="50000" fill="hold" grpId="0" nodeType="withEffect">
                                  <p:stCondLst>
                                    <p:cond delay="0"/>
                                  </p:stCondLst>
                                  <p:endCondLst>
                                    <p:cond evt="onNext" delay="0">
                                      <p:tgtEl>
                                        <p:sldTgt/>
                                      </p:tgtEl>
                                    </p:cond>
                                  </p:endCondLst>
                                  <p:childTnLst>
                                    <p:animMotion origin="layout" path="M -1.38889E-6 -0.0007 L -0.0717 0.04745 " pathEditMode="relative" rAng="0" ptsTypes="AA">
                                      <p:cBhvr>
                                        <p:cTn id="9" dur="2000" fill="hold"/>
                                        <p:tgtEl>
                                          <p:spTgt spid="12"/>
                                        </p:tgtEl>
                                        <p:attrNameLst>
                                          <p:attrName>ppt_x</p:attrName>
                                          <p:attrName>ppt_y</p:attrName>
                                        </p:attrNameLst>
                                      </p:cBhvr>
                                      <p:rCtr x="-3594" y="2407"/>
                                    </p:animMotion>
                                  </p:childTnLst>
                                </p:cTn>
                              </p:par>
                              <p:par>
                                <p:cTn id="10" presetID="49" presetClass="path" presetSubtype="0" repeatCount="indefinite" accel="50000" decel="50000" fill="hold" grpId="0" nodeType="withEffect">
                                  <p:stCondLst>
                                    <p:cond delay="0"/>
                                  </p:stCondLst>
                                  <p:endCondLst>
                                    <p:cond evt="onNext" delay="0">
                                      <p:tgtEl>
                                        <p:sldTgt/>
                                      </p:tgtEl>
                                    </p:cond>
                                  </p:endCondLst>
                                  <p:childTnLst>
                                    <p:animMotion origin="layout" path="M -1.11111E-6 2.22222E-6 L 0.08681 -0.04514 " pathEditMode="relative" rAng="0" ptsTypes="AA">
                                      <p:cBhvr>
                                        <p:cTn id="11" dur="2000" fill="hold"/>
                                        <p:tgtEl>
                                          <p:spTgt spid="15"/>
                                        </p:tgtEl>
                                        <p:attrNameLst>
                                          <p:attrName>ppt_x</p:attrName>
                                          <p:attrName>ppt_y</p:attrName>
                                        </p:attrNameLst>
                                      </p:cBhvr>
                                      <p:rCtr x="4340" y="-2269"/>
                                    </p:animMotion>
                                  </p:childTnLst>
                                </p:cTn>
                              </p:par>
                              <p:par>
                                <p:cTn id="12" presetID="56" presetClass="path" presetSubtype="0" repeatCount="indefinite" accel="50000" decel="50000" fill="hold" grpId="0" nodeType="withEffect">
                                  <p:stCondLst>
                                    <p:cond delay="0"/>
                                  </p:stCondLst>
                                  <p:endCondLst>
                                    <p:cond evt="onNext" delay="0">
                                      <p:tgtEl>
                                        <p:sldTgt/>
                                      </p:tgtEl>
                                    </p:cond>
                                  </p:endCondLst>
                                  <p:childTnLst>
                                    <p:animMotion origin="layout" path="M 3.33333E-6 3.7037E-6 L 0.07708 0.02014 " pathEditMode="relative" rAng="0" ptsTypes="AA">
                                      <p:cBhvr>
                                        <p:cTn id="13" dur="2000" fill="hold"/>
                                        <p:tgtEl>
                                          <p:spTgt spid="14"/>
                                        </p:tgtEl>
                                        <p:attrNameLst>
                                          <p:attrName>ppt_x</p:attrName>
                                          <p:attrName>ppt_y</p:attrName>
                                        </p:attrNameLst>
                                      </p:cBhvr>
                                      <p:rCtr x="3021" y="162"/>
                                    </p:animMotion>
                                  </p:childTnLst>
                                </p:cTn>
                              </p:par>
                              <p:par>
                                <p:cTn id="14" presetID="49" presetClass="path" presetSubtype="0" repeatCount="indefinite" accel="50000" decel="50000" fill="hold" grpId="0" nodeType="withEffect">
                                  <p:stCondLst>
                                    <p:cond delay="0"/>
                                  </p:stCondLst>
                                  <p:endCondLst>
                                    <p:cond evt="onNext" delay="0">
                                      <p:tgtEl>
                                        <p:sldTgt/>
                                      </p:tgtEl>
                                    </p:cond>
                                  </p:endCondLst>
                                  <p:childTnLst>
                                    <p:animMotion origin="layout" path="M -3.33333E-6 -4.44444E-6 L 0.04392 -0.01574 " pathEditMode="relative" rAng="0" ptsTypes="AA">
                                      <p:cBhvr>
                                        <p:cTn id="15" dur="2000" fill="hold"/>
                                        <p:tgtEl>
                                          <p:spTgt spid="22"/>
                                        </p:tgtEl>
                                        <p:attrNameLst>
                                          <p:attrName>ppt_x</p:attrName>
                                          <p:attrName>ppt_y</p:attrName>
                                        </p:attrNameLst>
                                      </p:cBhvr>
                                      <p:rCtr x="2083" y="-856"/>
                                    </p:animMotion>
                                  </p:childTnLst>
                                </p:cTn>
                              </p:par>
                              <p:par>
                                <p:cTn id="16" presetID="49" presetClass="path" presetSubtype="0" repeatCount="indefinite" accel="50000" decel="50000" fill="hold" grpId="0" nodeType="withEffect">
                                  <p:stCondLst>
                                    <p:cond delay="0"/>
                                  </p:stCondLst>
                                  <p:endCondLst>
                                    <p:cond evt="onNext" delay="0">
                                      <p:tgtEl>
                                        <p:sldTgt/>
                                      </p:tgtEl>
                                    </p:cond>
                                  </p:endCondLst>
                                  <p:childTnLst>
                                    <p:animMotion origin="layout" path="M 2.49366E-18 1.11111E-6 L 0.05764 0.07801 " pathEditMode="relative" rAng="0" ptsTypes="AA">
                                      <p:cBhvr>
                                        <p:cTn id="17" dur="2000" fill="hold"/>
                                        <p:tgtEl>
                                          <p:spTgt spid="23"/>
                                        </p:tgtEl>
                                        <p:attrNameLst>
                                          <p:attrName>ppt_x</p:attrName>
                                          <p:attrName>ppt_y</p:attrName>
                                        </p:attrNameLst>
                                      </p:cBhvr>
                                      <p:rCtr x="2917" y="3889"/>
                                    </p:animMotion>
                                  </p:childTnLst>
                                </p:cTn>
                              </p:par>
                              <p:par>
                                <p:cTn id="18" presetID="42" presetClass="path" presetSubtype="0" repeatCount="indefinite" accel="50000" decel="50000" fill="hold" grpId="0" nodeType="withEffect">
                                  <p:stCondLst>
                                    <p:cond delay="0"/>
                                  </p:stCondLst>
                                  <p:endCondLst>
                                    <p:cond evt="onNext" delay="0">
                                      <p:tgtEl>
                                        <p:sldTgt/>
                                      </p:tgtEl>
                                    </p:cond>
                                  </p:endCondLst>
                                  <p:childTnLst>
                                    <p:animMotion origin="layout" path="M -4.44444E-6 2.59259E-6 L -0.00034 0.10578 " pathEditMode="relative" rAng="0" ptsTypes="AA">
                                      <p:cBhvr>
                                        <p:cTn id="19" dur="2000" fill="hold"/>
                                        <p:tgtEl>
                                          <p:spTgt spid="24"/>
                                        </p:tgtEl>
                                        <p:attrNameLst>
                                          <p:attrName>ppt_x</p:attrName>
                                          <p:attrName>ppt_y</p:attrName>
                                        </p:attrNameLst>
                                      </p:cBhvr>
                                      <p:rCtr x="-17" y="5278"/>
                                    </p:animMotion>
                                  </p:childTnLst>
                                </p:cTn>
                              </p:par>
                              <p:par>
                                <p:cTn id="20" presetID="42" presetClass="path" presetSubtype="0" repeatCount="indefinite" accel="50000" decel="50000" fill="hold" grpId="0" nodeType="withEffect">
                                  <p:stCondLst>
                                    <p:cond delay="0"/>
                                  </p:stCondLst>
                                  <p:endCondLst>
                                    <p:cond evt="onNext" delay="0">
                                      <p:tgtEl>
                                        <p:sldTgt/>
                                      </p:tgtEl>
                                    </p:cond>
                                  </p:endCondLst>
                                  <p:childTnLst>
                                    <p:animMotion origin="layout" path="M 1.11022E-16 4.81481E-6 L 0.00469 0.18981 " pathEditMode="relative" rAng="0" ptsTypes="AA">
                                      <p:cBhvr>
                                        <p:cTn id="21" dur="2000" fill="hold"/>
                                        <p:tgtEl>
                                          <p:spTgt spid="2"/>
                                        </p:tgtEl>
                                        <p:attrNameLst>
                                          <p:attrName>ppt_x</p:attrName>
                                          <p:attrName>ppt_y</p:attrName>
                                        </p:attrNameLst>
                                      </p:cBhvr>
                                      <p:rCtr x="226" y="9491"/>
                                    </p:animMotion>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2" grpId="0" animBg="1"/>
      <p:bldP spid="14" grpId="0" animBg="1"/>
      <p:bldP spid="15" grpId="0" animBg="1"/>
      <p:bldP spid="22" grpId="0" animBg="1"/>
      <p:bldP spid="23" grpId="0" animBg="1"/>
      <p:bldP spid="24" grpId="0" animBg="1"/>
      <p:bldP spid="26" grpId="0"/>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6288" y="1820532"/>
            <a:ext cx="7375712" cy="3742068"/>
          </a:xfrm>
          <a:prstGeom prst="rect">
            <a:avLst/>
          </a:prstGeom>
        </p:spPr>
      </p:pic>
      <p:sp>
        <p:nvSpPr>
          <p:cNvPr id="4" name="Rectangle 3"/>
          <p:cNvSpPr/>
          <p:nvPr/>
        </p:nvSpPr>
        <p:spPr>
          <a:xfrm>
            <a:off x="457200" y="533400"/>
            <a:ext cx="8229600" cy="584775"/>
          </a:xfrm>
          <a:prstGeom prst="rect">
            <a:avLst/>
          </a:prstGeom>
        </p:spPr>
        <p:txBody>
          <a:bodyPr wrap="square">
            <a:spAutoFit/>
          </a:bodyPr>
          <a:lstStyle/>
          <a:p>
            <a:pPr algn="ctr"/>
            <a:r>
              <a:rPr lang="en-US" sz="3200" b="1" dirty="0" smtClean="0">
                <a:latin typeface="Calibri" panose="020F0502020204030204" pitchFamily="34" charset="0"/>
                <a:ea typeface="Calibri" panose="020F0502020204030204" pitchFamily="34" charset="0"/>
                <a:cs typeface="Arial" panose="020B0604020202020204" pitchFamily="34" charset="0"/>
              </a:rPr>
              <a:t>The System: Trigger Flow</a:t>
            </a:r>
            <a:endParaRPr lang="en-US" sz="3200" dirty="0">
              <a:latin typeface="Calibri" panose="020F0502020204030204" pitchFamily="34" charset="0"/>
              <a:ea typeface="Calibri" panose="020F0502020204030204" pitchFamily="34" charset="0"/>
              <a:cs typeface="Arial" panose="020B0604020202020204" pitchFamily="34" charset="0"/>
            </a:endParaRPr>
          </a:p>
        </p:txBody>
      </p:sp>
      <p:sp>
        <p:nvSpPr>
          <p:cNvPr id="6" name="Rounded Rectangle 5"/>
          <p:cNvSpPr/>
          <p:nvPr/>
        </p:nvSpPr>
        <p:spPr>
          <a:xfrm>
            <a:off x="76200" y="76200"/>
            <a:ext cx="8991600" cy="6705600"/>
          </a:xfrm>
          <a:prstGeom prst="round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502"/>
          <p:cNvSpPr>
            <a:spLocks noEditPoints="1"/>
          </p:cNvSpPr>
          <p:nvPr/>
        </p:nvSpPr>
        <p:spPr bwMode="auto">
          <a:xfrm flipH="1">
            <a:off x="152397" y="228600"/>
            <a:ext cx="8915402" cy="1143000"/>
          </a:xfrm>
          <a:custGeom>
            <a:avLst/>
            <a:gdLst>
              <a:gd name="T0" fmla="*/ 685 w 1319"/>
              <a:gd name="T1" fmla="*/ 39 h 237"/>
              <a:gd name="T2" fmla="*/ 684 w 1319"/>
              <a:gd name="T3" fmla="*/ 48 h 237"/>
              <a:gd name="T4" fmla="*/ 686 w 1319"/>
              <a:gd name="T5" fmla="*/ 40 h 237"/>
              <a:gd name="T6" fmla="*/ 689 w 1319"/>
              <a:gd name="T7" fmla="*/ 38 h 237"/>
              <a:gd name="T8" fmla="*/ 1030 w 1319"/>
              <a:gd name="T9" fmla="*/ 43 h 237"/>
              <a:gd name="T10" fmla="*/ 1319 w 1319"/>
              <a:gd name="T11" fmla="*/ 126 h 237"/>
              <a:gd name="T12" fmla="*/ 1278 w 1319"/>
              <a:gd name="T13" fmla="*/ 85 h 237"/>
              <a:gd name="T14" fmla="*/ 1098 w 1319"/>
              <a:gd name="T15" fmla="*/ 53 h 237"/>
              <a:gd name="T16" fmla="*/ 927 w 1319"/>
              <a:gd name="T17" fmla="*/ 38 h 237"/>
              <a:gd name="T18" fmla="*/ 835 w 1319"/>
              <a:gd name="T19" fmla="*/ 36 h 237"/>
              <a:gd name="T20" fmla="*/ 809 w 1319"/>
              <a:gd name="T21" fmla="*/ 36 h 237"/>
              <a:gd name="T22" fmla="*/ 927 w 1319"/>
              <a:gd name="T23" fmla="*/ 39 h 237"/>
              <a:gd name="T24" fmla="*/ 906 w 1319"/>
              <a:gd name="T25" fmla="*/ 40 h 237"/>
              <a:gd name="T26" fmla="*/ 954 w 1319"/>
              <a:gd name="T27" fmla="*/ 43 h 237"/>
              <a:gd name="T28" fmla="*/ 718 w 1319"/>
              <a:gd name="T29" fmla="*/ 40 h 237"/>
              <a:gd name="T30" fmla="*/ 1084 w 1319"/>
              <a:gd name="T31" fmla="*/ 57 h 237"/>
              <a:gd name="T32" fmla="*/ 954 w 1319"/>
              <a:gd name="T33" fmla="*/ 48 h 237"/>
              <a:gd name="T34" fmla="*/ 688 w 1319"/>
              <a:gd name="T35" fmla="*/ 45 h 237"/>
              <a:gd name="T36" fmla="*/ 692 w 1319"/>
              <a:gd name="T37" fmla="*/ 45 h 237"/>
              <a:gd name="T38" fmla="*/ 941 w 1319"/>
              <a:gd name="T39" fmla="*/ 49 h 237"/>
              <a:gd name="T40" fmla="*/ 1142 w 1319"/>
              <a:gd name="T41" fmla="*/ 69 h 237"/>
              <a:gd name="T42" fmla="*/ 1291 w 1319"/>
              <a:gd name="T43" fmla="*/ 105 h 237"/>
              <a:gd name="T44" fmla="*/ 1300 w 1319"/>
              <a:gd name="T45" fmla="*/ 134 h 237"/>
              <a:gd name="T46" fmla="*/ 1171 w 1319"/>
              <a:gd name="T47" fmla="*/ 185 h 237"/>
              <a:gd name="T48" fmla="*/ 765 w 1319"/>
              <a:gd name="T49" fmla="*/ 221 h 237"/>
              <a:gd name="T50" fmla="*/ 244 w 1319"/>
              <a:gd name="T51" fmla="*/ 206 h 237"/>
              <a:gd name="T52" fmla="*/ 14 w 1319"/>
              <a:gd name="T53" fmla="*/ 149 h 237"/>
              <a:gd name="T54" fmla="*/ 350 w 1319"/>
              <a:gd name="T55" fmla="*/ 42 h 237"/>
              <a:gd name="T56" fmla="*/ 774 w 1319"/>
              <a:gd name="T57" fmla="*/ 16 h 237"/>
              <a:gd name="T58" fmla="*/ 1123 w 1319"/>
              <a:gd name="T59" fmla="*/ 36 h 237"/>
              <a:gd name="T60" fmla="*/ 1130 w 1319"/>
              <a:gd name="T61" fmla="*/ 38 h 237"/>
              <a:gd name="T62" fmla="*/ 1137 w 1319"/>
              <a:gd name="T63" fmla="*/ 38 h 237"/>
              <a:gd name="T64" fmla="*/ 1144 w 1319"/>
              <a:gd name="T65" fmla="*/ 33 h 237"/>
              <a:gd name="T66" fmla="*/ 1143 w 1319"/>
              <a:gd name="T67" fmla="*/ 25 h 237"/>
              <a:gd name="T68" fmla="*/ 1137 w 1319"/>
              <a:gd name="T69" fmla="*/ 20 h 237"/>
              <a:gd name="T70" fmla="*/ 1131 w 1319"/>
              <a:gd name="T71" fmla="*/ 19 h 237"/>
              <a:gd name="T72" fmla="*/ 1122 w 1319"/>
              <a:gd name="T73" fmla="*/ 19 h 237"/>
              <a:gd name="T74" fmla="*/ 920 w 1319"/>
              <a:gd name="T75" fmla="*/ 2 h 237"/>
              <a:gd name="T76" fmla="*/ 750 w 1319"/>
              <a:gd name="T77" fmla="*/ 1 h 237"/>
              <a:gd name="T78" fmla="*/ 385 w 1319"/>
              <a:gd name="T79" fmla="*/ 23 h 237"/>
              <a:gd name="T80" fmla="*/ 65 w 1319"/>
              <a:gd name="T81" fmla="*/ 94 h 237"/>
              <a:gd name="T82" fmla="*/ 7 w 1319"/>
              <a:gd name="T83" fmla="*/ 168 h 237"/>
              <a:gd name="T84" fmla="*/ 158 w 1319"/>
              <a:gd name="T85" fmla="*/ 212 h 237"/>
              <a:gd name="T86" fmla="*/ 992 w 1319"/>
              <a:gd name="T87" fmla="*/ 223 h 237"/>
              <a:gd name="T88" fmla="*/ 1284 w 1319"/>
              <a:gd name="T89" fmla="*/ 161 h 237"/>
              <a:gd name="T90" fmla="*/ 1319 w 1319"/>
              <a:gd name="T91" fmla="*/ 126 h 237"/>
              <a:gd name="T92" fmla="*/ 985 w 1319"/>
              <a:gd name="T93" fmla="*/ 52 h 237"/>
              <a:gd name="T94" fmla="*/ 688 w 1319"/>
              <a:gd name="T95" fmla="*/ 44 h 237"/>
              <a:gd name="T96" fmla="*/ 1041 w 1319"/>
              <a:gd name="T97" fmla="*/ 46 h 237"/>
              <a:gd name="T98" fmla="*/ 688 w 1319"/>
              <a:gd name="T99" fmla="*/ 45 h 237"/>
              <a:gd name="T100" fmla="*/ 1270 w 1319"/>
              <a:gd name="T101" fmla="*/ 96 h 237"/>
              <a:gd name="T102" fmla="*/ 688 w 1319"/>
              <a:gd name="T103" fmla="*/ 46 h 237"/>
              <a:gd name="T104" fmla="*/ 769 w 1319"/>
              <a:gd name="T105" fmla="*/ 37 h 237"/>
              <a:gd name="T106" fmla="*/ 926 w 1319"/>
              <a:gd name="T107" fmla="*/ 46 h 237"/>
              <a:gd name="T108" fmla="*/ 986 w 1319"/>
              <a:gd name="T109" fmla="*/ 52 h 237"/>
              <a:gd name="T110" fmla="*/ 687 w 1319"/>
              <a:gd name="T111" fmla="*/ 41 h 237"/>
              <a:gd name="T112" fmla="*/ 689 w 1319"/>
              <a:gd name="T113" fmla="*/ 38 h 237"/>
              <a:gd name="T114" fmla="*/ 689 w 1319"/>
              <a:gd name="T115" fmla="*/ 45 h 237"/>
              <a:gd name="T116" fmla="*/ 688 w 1319"/>
              <a:gd name="T117" fmla="*/ 41 h 237"/>
              <a:gd name="T118" fmla="*/ 689 w 1319"/>
              <a:gd name="T119" fmla="*/ 41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19" h="237">
                <a:moveTo>
                  <a:pt x="686" y="40"/>
                </a:moveTo>
                <a:cubicBezTo>
                  <a:pt x="686" y="40"/>
                  <a:pt x="686" y="40"/>
                  <a:pt x="686" y="40"/>
                </a:cubicBezTo>
                <a:cubicBezTo>
                  <a:pt x="686" y="40"/>
                  <a:pt x="685" y="40"/>
                  <a:pt x="684" y="40"/>
                </a:cubicBezTo>
                <a:cubicBezTo>
                  <a:pt x="684" y="40"/>
                  <a:pt x="684" y="40"/>
                  <a:pt x="684" y="40"/>
                </a:cubicBezTo>
                <a:cubicBezTo>
                  <a:pt x="684" y="40"/>
                  <a:pt x="684" y="40"/>
                  <a:pt x="683" y="40"/>
                </a:cubicBezTo>
                <a:cubicBezTo>
                  <a:pt x="684" y="39"/>
                  <a:pt x="685" y="40"/>
                  <a:pt x="685" y="39"/>
                </a:cubicBezTo>
                <a:cubicBezTo>
                  <a:pt x="685" y="39"/>
                  <a:pt x="685" y="39"/>
                  <a:pt x="685" y="39"/>
                </a:cubicBezTo>
                <a:cubicBezTo>
                  <a:pt x="686" y="39"/>
                  <a:pt x="687" y="39"/>
                  <a:pt x="688" y="39"/>
                </a:cubicBezTo>
                <a:cubicBezTo>
                  <a:pt x="687" y="40"/>
                  <a:pt x="686" y="39"/>
                  <a:pt x="686" y="40"/>
                </a:cubicBezTo>
                <a:close/>
                <a:moveTo>
                  <a:pt x="684" y="48"/>
                </a:moveTo>
                <a:cubicBezTo>
                  <a:pt x="685" y="48"/>
                  <a:pt x="685" y="48"/>
                  <a:pt x="685" y="48"/>
                </a:cubicBezTo>
                <a:cubicBezTo>
                  <a:pt x="685" y="48"/>
                  <a:pt x="684" y="48"/>
                  <a:pt x="684" y="48"/>
                </a:cubicBezTo>
                <a:close/>
                <a:moveTo>
                  <a:pt x="685" y="46"/>
                </a:moveTo>
                <a:cubicBezTo>
                  <a:pt x="685" y="46"/>
                  <a:pt x="685" y="46"/>
                  <a:pt x="685" y="46"/>
                </a:cubicBezTo>
                <a:cubicBezTo>
                  <a:pt x="685" y="46"/>
                  <a:pt x="685" y="46"/>
                  <a:pt x="685" y="46"/>
                </a:cubicBezTo>
                <a:close/>
                <a:moveTo>
                  <a:pt x="686" y="40"/>
                </a:moveTo>
                <a:cubicBezTo>
                  <a:pt x="686" y="40"/>
                  <a:pt x="687" y="40"/>
                  <a:pt x="687" y="40"/>
                </a:cubicBezTo>
                <a:cubicBezTo>
                  <a:pt x="686" y="40"/>
                  <a:pt x="686" y="40"/>
                  <a:pt x="686" y="40"/>
                </a:cubicBezTo>
                <a:cubicBezTo>
                  <a:pt x="686" y="40"/>
                  <a:pt x="686" y="40"/>
                  <a:pt x="686" y="40"/>
                </a:cubicBezTo>
                <a:close/>
                <a:moveTo>
                  <a:pt x="686" y="43"/>
                </a:moveTo>
                <a:cubicBezTo>
                  <a:pt x="686" y="44"/>
                  <a:pt x="686" y="43"/>
                  <a:pt x="686" y="43"/>
                </a:cubicBezTo>
                <a:close/>
                <a:moveTo>
                  <a:pt x="689" y="38"/>
                </a:moveTo>
                <a:cubicBezTo>
                  <a:pt x="688" y="38"/>
                  <a:pt x="688" y="38"/>
                  <a:pt x="688" y="39"/>
                </a:cubicBezTo>
                <a:cubicBezTo>
                  <a:pt x="688" y="39"/>
                  <a:pt x="689" y="39"/>
                  <a:pt x="689" y="38"/>
                </a:cubicBezTo>
                <a:close/>
                <a:moveTo>
                  <a:pt x="685" y="46"/>
                </a:moveTo>
                <a:cubicBezTo>
                  <a:pt x="685" y="46"/>
                  <a:pt x="685" y="46"/>
                  <a:pt x="685" y="46"/>
                </a:cubicBezTo>
                <a:close/>
                <a:moveTo>
                  <a:pt x="685" y="45"/>
                </a:moveTo>
                <a:cubicBezTo>
                  <a:pt x="685" y="45"/>
                  <a:pt x="685" y="45"/>
                  <a:pt x="685" y="45"/>
                </a:cubicBezTo>
                <a:cubicBezTo>
                  <a:pt x="685" y="45"/>
                  <a:pt x="685" y="45"/>
                  <a:pt x="685" y="45"/>
                </a:cubicBezTo>
                <a:close/>
                <a:moveTo>
                  <a:pt x="1030" y="43"/>
                </a:moveTo>
                <a:cubicBezTo>
                  <a:pt x="1023" y="42"/>
                  <a:pt x="1012" y="41"/>
                  <a:pt x="1009" y="41"/>
                </a:cubicBezTo>
                <a:cubicBezTo>
                  <a:pt x="1019" y="42"/>
                  <a:pt x="1026" y="43"/>
                  <a:pt x="1030" y="43"/>
                </a:cubicBezTo>
                <a:close/>
                <a:moveTo>
                  <a:pt x="1122" y="54"/>
                </a:moveTo>
                <a:cubicBezTo>
                  <a:pt x="1109" y="53"/>
                  <a:pt x="1109" y="53"/>
                  <a:pt x="1109" y="53"/>
                </a:cubicBezTo>
                <a:cubicBezTo>
                  <a:pt x="1108" y="53"/>
                  <a:pt x="1118" y="54"/>
                  <a:pt x="1122" y="54"/>
                </a:cubicBezTo>
                <a:close/>
                <a:moveTo>
                  <a:pt x="1319" y="126"/>
                </a:moveTo>
                <a:cubicBezTo>
                  <a:pt x="1319" y="125"/>
                  <a:pt x="1319" y="125"/>
                  <a:pt x="1319" y="125"/>
                </a:cubicBezTo>
                <a:cubicBezTo>
                  <a:pt x="1319" y="124"/>
                  <a:pt x="1319" y="124"/>
                  <a:pt x="1319" y="124"/>
                </a:cubicBezTo>
                <a:cubicBezTo>
                  <a:pt x="1319" y="118"/>
                  <a:pt x="1316" y="112"/>
                  <a:pt x="1313" y="108"/>
                </a:cubicBezTo>
                <a:cubicBezTo>
                  <a:pt x="1309" y="103"/>
                  <a:pt x="1305" y="100"/>
                  <a:pt x="1301" y="97"/>
                </a:cubicBezTo>
                <a:cubicBezTo>
                  <a:pt x="1293" y="91"/>
                  <a:pt x="1285" y="88"/>
                  <a:pt x="1279" y="86"/>
                </a:cubicBezTo>
                <a:cubicBezTo>
                  <a:pt x="1280" y="86"/>
                  <a:pt x="1280" y="86"/>
                  <a:pt x="1278" y="85"/>
                </a:cubicBezTo>
                <a:cubicBezTo>
                  <a:pt x="1272" y="83"/>
                  <a:pt x="1269" y="82"/>
                  <a:pt x="1262" y="80"/>
                </a:cubicBezTo>
                <a:cubicBezTo>
                  <a:pt x="1239" y="73"/>
                  <a:pt x="1219" y="70"/>
                  <a:pt x="1199" y="67"/>
                </a:cubicBezTo>
                <a:cubicBezTo>
                  <a:pt x="1180" y="64"/>
                  <a:pt x="1162" y="61"/>
                  <a:pt x="1142" y="58"/>
                </a:cubicBezTo>
                <a:cubicBezTo>
                  <a:pt x="1137" y="58"/>
                  <a:pt x="1123" y="55"/>
                  <a:pt x="1119" y="55"/>
                </a:cubicBezTo>
                <a:cubicBezTo>
                  <a:pt x="1126" y="56"/>
                  <a:pt x="1135" y="57"/>
                  <a:pt x="1134" y="57"/>
                </a:cubicBezTo>
                <a:cubicBezTo>
                  <a:pt x="1122" y="56"/>
                  <a:pt x="1106" y="54"/>
                  <a:pt x="1098" y="53"/>
                </a:cubicBezTo>
                <a:cubicBezTo>
                  <a:pt x="1083" y="51"/>
                  <a:pt x="1076" y="50"/>
                  <a:pt x="1062" y="49"/>
                </a:cubicBezTo>
                <a:cubicBezTo>
                  <a:pt x="1059" y="48"/>
                  <a:pt x="1065" y="49"/>
                  <a:pt x="1058" y="48"/>
                </a:cubicBezTo>
                <a:cubicBezTo>
                  <a:pt x="1037" y="46"/>
                  <a:pt x="1027" y="45"/>
                  <a:pt x="1008" y="43"/>
                </a:cubicBezTo>
                <a:cubicBezTo>
                  <a:pt x="1003" y="43"/>
                  <a:pt x="980" y="41"/>
                  <a:pt x="974" y="41"/>
                </a:cubicBezTo>
                <a:cubicBezTo>
                  <a:pt x="968" y="40"/>
                  <a:pt x="980" y="41"/>
                  <a:pt x="975" y="41"/>
                </a:cubicBezTo>
                <a:cubicBezTo>
                  <a:pt x="927" y="38"/>
                  <a:pt x="927" y="38"/>
                  <a:pt x="927" y="38"/>
                </a:cubicBezTo>
                <a:cubicBezTo>
                  <a:pt x="923" y="38"/>
                  <a:pt x="920" y="38"/>
                  <a:pt x="914" y="38"/>
                </a:cubicBezTo>
                <a:cubicBezTo>
                  <a:pt x="909" y="37"/>
                  <a:pt x="915" y="37"/>
                  <a:pt x="908" y="37"/>
                </a:cubicBezTo>
                <a:cubicBezTo>
                  <a:pt x="902" y="37"/>
                  <a:pt x="913" y="38"/>
                  <a:pt x="912" y="38"/>
                </a:cubicBezTo>
                <a:cubicBezTo>
                  <a:pt x="903" y="37"/>
                  <a:pt x="905" y="38"/>
                  <a:pt x="900" y="38"/>
                </a:cubicBezTo>
                <a:cubicBezTo>
                  <a:pt x="888" y="37"/>
                  <a:pt x="880" y="37"/>
                  <a:pt x="869" y="37"/>
                </a:cubicBezTo>
                <a:cubicBezTo>
                  <a:pt x="835" y="36"/>
                  <a:pt x="835" y="36"/>
                  <a:pt x="835" y="36"/>
                </a:cubicBezTo>
                <a:cubicBezTo>
                  <a:pt x="811" y="36"/>
                  <a:pt x="811" y="36"/>
                  <a:pt x="811" y="36"/>
                </a:cubicBezTo>
                <a:cubicBezTo>
                  <a:pt x="786" y="36"/>
                  <a:pt x="786" y="36"/>
                  <a:pt x="786" y="36"/>
                </a:cubicBezTo>
                <a:cubicBezTo>
                  <a:pt x="781" y="36"/>
                  <a:pt x="790" y="36"/>
                  <a:pt x="782" y="36"/>
                </a:cubicBezTo>
                <a:cubicBezTo>
                  <a:pt x="749" y="36"/>
                  <a:pt x="716" y="37"/>
                  <a:pt x="692" y="38"/>
                </a:cubicBezTo>
                <a:cubicBezTo>
                  <a:pt x="729" y="36"/>
                  <a:pt x="757" y="36"/>
                  <a:pt x="790" y="36"/>
                </a:cubicBezTo>
                <a:cubicBezTo>
                  <a:pt x="795" y="36"/>
                  <a:pt x="804" y="36"/>
                  <a:pt x="809" y="36"/>
                </a:cubicBezTo>
                <a:cubicBezTo>
                  <a:pt x="811" y="36"/>
                  <a:pt x="804" y="36"/>
                  <a:pt x="811" y="36"/>
                </a:cubicBezTo>
                <a:cubicBezTo>
                  <a:pt x="818" y="36"/>
                  <a:pt x="818" y="36"/>
                  <a:pt x="818" y="36"/>
                </a:cubicBezTo>
                <a:cubicBezTo>
                  <a:pt x="814" y="36"/>
                  <a:pt x="821" y="36"/>
                  <a:pt x="823" y="37"/>
                </a:cubicBezTo>
                <a:cubicBezTo>
                  <a:pt x="851" y="37"/>
                  <a:pt x="873" y="37"/>
                  <a:pt x="898" y="38"/>
                </a:cubicBezTo>
                <a:cubicBezTo>
                  <a:pt x="902" y="38"/>
                  <a:pt x="894" y="38"/>
                  <a:pt x="900" y="38"/>
                </a:cubicBezTo>
                <a:cubicBezTo>
                  <a:pt x="927" y="39"/>
                  <a:pt x="927" y="39"/>
                  <a:pt x="927" y="39"/>
                </a:cubicBezTo>
                <a:cubicBezTo>
                  <a:pt x="930" y="40"/>
                  <a:pt x="937" y="40"/>
                  <a:pt x="933" y="40"/>
                </a:cubicBezTo>
                <a:cubicBezTo>
                  <a:pt x="901" y="38"/>
                  <a:pt x="856" y="37"/>
                  <a:pt x="817" y="37"/>
                </a:cubicBezTo>
                <a:cubicBezTo>
                  <a:pt x="806" y="37"/>
                  <a:pt x="793" y="37"/>
                  <a:pt x="787" y="37"/>
                </a:cubicBezTo>
                <a:cubicBezTo>
                  <a:pt x="804" y="37"/>
                  <a:pt x="818" y="37"/>
                  <a:pt x="833" y="38"/>
                </a:cubicBezTo>
                <a:cubicBezTo>
                  <a:pt x="853" y="38"/>
                  <a:pt x="874" y="38"/>
                  <a:pt x="893" y="39"/>
                </a:cubicBezTo>
                <a:cubicBezTo>
                  <a:pt x="906" y="40"/>
                  <a:pt x="906" y="40"/>
                  <a:pt x="906" y="40"/>
                </a:cubicBezTo>
                <a:cubicBezTo>
                  <a:pt x="920" y="40"/>
                  <a:pt x="920" y="40"/>
                  <a:pt x="920" y="40"/>
                </a:cubicBezTo>
                <a:cubicBezTo>
                  <a:pt x="929" y="41"/>
                  <a:pt x="929" y="41"/>
                  <a:pt x="929" y="41"/>
                </a:cubicBezTo>
                <a:cubicBezTo>
                  <a:pt x="937" y="41"/>
                  <a:pt x="944" y="41"/>
                  <a:pt x="953" y="42"/>
                </a:cubicBezTo>
                <a:cubicBezTo>
                  <a:pt x="968" y="43"/>
                  <a:pt x="983" y="44"/>
                  <a:pt x="999" y="46"/>
                </a:cubicBezTo>
                <a:cubicBezTo>
                  <a:pt x="1002" y="46"/>
                  <a:pt x="1001" y="46"/>
                  <a:pt x="997" y="46"/>
                </a:cubicBezTo>
                <a:cubicBezTo>
                  <a:pt x="977" y="44"/>
                  <a:pt x="974" y="44"/>
                  <a:pt x="954" y="43"/>
                </a:cubicBezTo>
                <a:cubicBezTo>
                  <a:pt x="956" y="43"/>
                  <a:pt x="958" y="43"/>
                  <a:pt x="957" y="43"/>
                </a:cubicBezTo>
                <a:cubicBezTo>
                  <a:pt x="951" y="43"/>
                  <a:pt x="949" y="42"/>
                  <a:pt x="945" y="42"/>
                </a:cubicBezTo>
                <a:cubicBezTo>
                  <a:pt x="960" y="43"/>
                  <a:pt x="958" y="43"/>
                  <a:pt x="953" y="43"/>
                </a:cubicBezTo>
                <a:cubicBezTo>
                  <a:pt x="916" y="41"/>
                  <a:pt x="870" y="39"/>
                  <a:pt x="840" y="39"/>
                </a:cubicBezTo>
                <a:cubicBezTo>
                  <a:pt x="836" y="39"/>
                  <a:pt x="834" y="39"/>
                  <a:pt x="829" y="39"/>
                </a:cubicBezTo>
                <a:cubicBezTo>
                  <a:pt x="794" y="38"/>
                  <a:pt x="755" y="38"/>
                  <a:pt x="718" y="40"/>
                </a:cubicBezTo>
                <a:cubicBezTo>
                  <a:pt x="761" y="39"/>
                  <a:pt x="805" y="38"/>
                  <a:pt x="854" y="39"/>
                </a:cubicBezTo>
                <a:cubicBezTo>
                  <a:pt x="856" y="39"/>
                  <a:pt x="854" y="39"/>
                  <a:pt x="859" y="40"/>
                </a:cubicBezTo>
                <a:cubicBezTo>
                  <a:pt x="880" y="40"/>
                  <a:pt x="904" y="41"/>
                  <a:pt x="920" y="42"/>
                </a:cubicBezTo>
                <a:cubicBezTo>
                  <a:pt x="941" y="44"/>
                  <a:pt x="941" y="44"/>
                  <a:pt x="941" y="44"/>
                </a:cubicBezTo>
                <a:cubicBezTo>
                  <a:pt x="993" y="47"/>
                  <a:pt x="1030" y="51"/>
                  <a:pt x="1079" y="57"/>
                </a:cubicBezTo>
                <a:cubicBezTo>
                  <a:pt x="1079" y="57"/>
                  <a:pt x="1082" y="57"/>
                  <a:pt x="1084" y="57"/>
                </a:cubicBezTo>
                <a:cubicBezTo>
                  <a:pt x="1073" y="57"/>
                  <a:pt x="1073" y="57"/>
                  <a:pt x="1073" y="57"/>
                </a:cubicBezTo>
                <a:cubicBezTo>
                  <a:pt x="1049" y="54"/>
                  <a:pt x="1049" y="54"/>
                  <a:pt x="1049" y="54"/>
                </a:cubicBezTo>
                <a:cubicBezTo>
                  <a:pt x="1008" y="50"/>
                  <a:pt x="950" y="45"/>
                  <a:pt x="898" y="43"/>
                </a:cubicBezTo>
                <a:cubicBezTo>
                  <a:pt x="892" y="43"/>
                  <a:pt x="897" y="43"/>
                  <a:pt x="901" y="44"/>
                </a:cubicBezTo>
                <a:cubicBezTo>
                  <a:pt x="926" y="45"/>
                  <a:pt x="948" y="46"/>
                  <a:pt x="975" y="48"/>
                </a:cubicBezTo>
                <a:cubicBezTo>
                  <a:pt x="984" y="50"/>
                  <a:pt x="974" y="49"/>
                  <a:pt x="954" y="48"/>
                </a:cubicBezTo>
                <a:cubicBezTo>
                  <a:pt x="937" y="47"/>
                  <a:pt x="914" y="45"/>
                  <a:pt x="893" y="45"/>
                </a:cubicBezTo>
                <a:cubicBezTo>
                  <a:pt x="871" y="44"/>
                  <a:pt x="851" y="43"/>
                  <a:pt x="841" y="43"/>
                </a:cubicBezTo>
                <a:cubicBezTo>
                  <a:pt x="791" y="42"/>
                  <a:pt x="742" y="43"/>
                  <a:pt x="693" y="45"/>
                </a:cubicBezTo>
                <a:cubicBezTo>
                  <a:pt x="689" y="45"/>
                  <a:pt x="689" y="45"/>
                  <a:pt x="689" y="45"/>
                </a:cubicBezTo>
                <a:cubicBezTo>
                  <a:pt x="689" y="45"/>
                  <a:pt x="689" y="45"/>
                  <a:pt x="689" y="45"/>
                </a:cubicBezTo>
                <a:cubicBezTo>
                  <a:pt x="688" y="45"/>
                  <a:pt x="688" y="45"/>
                  <a:pt x="688" y="45"/>
                </a:cubicBezTo>
                <a:cubicBezTo>
                  <a:pt x="686" y="45"/>
                  <a:pt x="686" y="45"/>
                  <a:pt x="686" y="45"/>
                </a:cubicBezTo>
                <a:cubicBezTo>
                  <a:pt x="686" y="45"/>
                  <a:pt x="687" y="45"/>
                  <a:pt x="688" y="45"/>
                </a:cubicBezTo>
                <a:cubicBezTo>
                  <a:pt x="689" y="45"/>
                  <a:pt x="689" y="45"/>
                  <a:pt x="689" y="45"/>
                </a:cubicBezTo>
                <a:cubicBezTo>
                  <a:pt x="689" y="45"/>
                  <a:pt x="689" y="45"/>
                  <a:pt x="689" y="45"/>
                </a:cubicBezTo>
                <a:cubicBezTo>
                  <a:pt x="689" y="45"/>
                  <a:pt x="689" y="45"/>
                  <a:pt x="689" y="45"/>
                </a:cubicBezTo>
                <a:cubicBezTo>
                  <a:pt x="692" y="45"/>
                  <a:pt x="692" y="45"/>
                  <a:pt x="692" y="45"/>
                </a:cubicBezTo>
                <a:cubicBezTo>
                  <a:pt x="701" y="45"/>
                  <a:pt x="701" y="45"/>
                  <a:pt x="701" y="45"/>
                </a:cubicBezTo>
                <a:cubicBezTo>
                  <a:pt x="701" y="45"/>
                  <a:pt x="703" y="44"/>
                  <a:pt x="707" y="44"/>
                </a:cubicBezTo>
                <a:cubicBezTo>
                  <a:pt x="756" y="43"/>
                  <a:pt x="811" y="43"/>
                  <a:pt x="855" y="43"/>
                </a:cubicBezTo>
                <a:cubicBezTo>
                  <a:pt x="873" y="44"/>
                  <a:pt x="908" y="45"/>
                  <a:pt x="926" y="47"/>
                </a:cubicBezTo>
                <a:cubicBezTo>
                  <a:pt x="922" y="47"/>
                  <a:pt x="907" y="46"/>
                  <a:pt x="888" y="46"/>
                </a:cubicBezTo>
                <a:cubicBezTo>
                  <a:pt x="907" y="46"/>
                  <a:pt x="925" y="48"/>
                  <a:pt x="941" y="49"/>
                </a:cubicBezTo>
                <a:cubicBezTo>
                  <a:pt x="955" y="49"/>
                  <a:pt x="978" y="51"/>
                  <a:pt x="985" y="52"/>
                </a:cubicBezTo>
                <a:cubicBezTo>
                  <a:pt x="986" y="52"/>
                  <a:pt x="984" y="52"/>
                  <a:pt x="985" y="52"/>
                </a:cubicBezTo>
                <a:cubicBezTo>
                  <a:pt x="986" y="52"/>
                  <a:pt x="996" y="53"/>
                  <a:pt x="997" y="53"/>
                </a:cubicBezTo>
                <a:cubicBezTo>
                  <a:pt x="1004" y="53"/>
                  <a:pt x="1003" y="53"/>
                  <a:pt x="1011" y="54"/>
                </a:cubicBezTo>
                <a:cubicBezTo>
                  <a:pt x="1022" y="55"/>
                  <a:pt x="1022" y="55"/>
                  <a:pt x="1029" y="56"/>
                </a:cubicBezTo>
                <a:cubicBezTo>
                  <a:pt x="1067" y="59"/>
                  <a:pt x="1104" y="64"/>
                  <a:pt x="1142" y="69"/>
                </a:cubicBezTo>
                <a:cubicBezTo>
                  <a:pt x="1154" y="71"/>
                  <a:pt x="1154" y="71"/>
                  <a:pt x="1154" y="71"/>
                </a:cubicBezTo>
                <a:cubicBezTo>
                  <a:pt x="1158" y="72"/>
                  <a:pt x="1155" y="72"/>
                  <a:pt x="1159" y="72"/>
                </a:cubicBezTo>
                <a:cubicBezTo>
                  <a:pt x="1162" y="73"/>
                  <a:pt x="1161" y="72"/>
                  <a:pt x="1165" y="73"/>
                </a:cubicBezTo>
                <a:cubicBezTo>
                  <a:pt x="1179" y="75"/>
                  <a:pt x="1196" y="78"/>
                  <a:pt x="1211" y="81"/>
                </a:cubicBezTo>
                <a:cubicBezTo>
                  <a:pt x="1229" y="84"/>
                  <a:pt x="1249" y="88"/>
                  <a:pt x="1267" y="94"/>
                </a:cubicBezTo>
                <a:cubicBezTo>
                  <a:pt x="1275" y="97"/>
                  <a:pt x="1284" y="101"/>
                  <a:pt x="1291" y="105"/>
                </a:cubicBezTo>
                <a:cubicBezTo>
                  <a:pt x="1298" y="109"/>
                  <a:pt x="1303" y="114"/>
                  <a:pt x="1305" y="119"/>
                </a:cubicBezTo>
                <a:cubicBezTo>
                  <a:pt x="1306" y="122"/>
                  <a:pt x="1306" y="121"/>
                  <a:pt x="1306" y="121"/>
                </a:cubicBezTo>
                <a:cubicBezTo>
                  <a:pt x="1306" y="121"/>
                  <a:pt x="1306" y="121"/>
                  <a:pt x="1307" y="124"/>
                </a:cubicBezTo>
                <a:cubicBezTo>
                  <a:pt x="1307" y="125"/>
                  <a:pt x="1307" y="126"/>
                  <a:pt x="1307" y="126"/>
                </a:cubicBezTo>
                <a:cubicBezTo>
                  <a:pt x="1307" y="127"/>
                  <a:pt x="1306" y="127"/>
                  <a:pt x="1306" y="128"/>
                </a:cubicBezTo>
                <a:cubicBezTo>
                  <a:pt x="1304" y="130"/>
                  <a:pt x="1302" y="132"/>
                  <a:pt x="1300" y="134"/>
                </a:cubicBezTo>
                <a:cubicBezTo>
                  <a:pt x="1296" y="138"/>
                  <a:pt x="1291" y="142"/>
                  <a:pt x="1285" y="145"/>
                </a:cubicBezTo>
                <a:cubicBezTo>
                  <a:pt x="1274" y="152"/>
                  <a:pt x="1262" y="158"/>
                  <a:pt x="1250" y="163"/>
                </a:cubicBezTo>
                <a:cubicBezTo>
                  <a:pt x="1247" y="164"/>
                  <a:pt x="1244" y="165"/>
                  <a:pt x="1241" y="166"/>
                </a:cubicBezTo>
                <a:cubicBezTo>
                  <a:pt x="1231" y="169"/>
                  <a:pt x="1231" y="169"/>
                  <a:pt x="1231" y="169"/>
                </a:cubicBezTo>
                <a:cubicBezTo>
                  <a:pt x="1224" y="171"/>
                  <a:pt x="1218" y="173"/>
                  <a:pt x="1211" y="175"/>
                </a:cubicBezTo>
                <a:cubicBezTo>
                  <a:pt x="1198" y="178"/>
                  <a:pt x="1184" y="182"/>
                  <a:pt x="1171" y="185"/>
                </a:cubicBezTo>
                <a:cubicBezTo>
                  <a:pt x="1167" y="186"/>
                  <a:pt x="1170" y="185"/>
                  <a:pt x="1164" y="186"/>
                </a:cubicBezTo>
                <a:cubicBezTo>
                  <a:pt x="1156" y="188"/>
                  <a:pt x="1158" y="188"/>
                  <a:pt x="1152" y="189"/>
                </a:cubicBezTo>
                <a:cubicBezTo>
                  <a:pt x="1147" y="190"/>
                  <a:pt x="1144" y="191"/>
                  <a:pt x="1141" y="191"/>
                </a:cubicBezTo>
                <a:cubicBezTo>
                  <a:pt x="1110" y="197"/>
                  <a:pt x="1078" y="201"/>
                  <a:pt x="1045" y="205"/>
                </a:cubicBezTo>
                <a:cubicBezTo>
                  <a:pt x="1013" y="208"/>
                  <a:pt x="980" y="210"/>
                  <a:pt x="947" y="213"/>
                </a:cubicBezTo>
                <a:cubicBezTo>
                  <a:pt x="885" y="217"/>
                  <a:pt x="823" y="220"/>
                  <a:pt x="765" y="221"/>
                </a:cubicBezTo>
                <a:cubicBezTo>
                  <a:pt x="719" y="222"/>
                  <a:pt x="675" y="223"/>
                  <a:pt x="633" y="222"/>
                </a:cubicBezTo>
                <a:cubicBezTo>
                  <a:pt x="578" y="222"/>
                  <a:pt x="530" y="221"/>
                  <a:pt x="478" y="219"/>
                </a:cubicBezTo>
                <a:cubicBezTo>
                  <a:pt x="441" y="218"/>
                  <a:pt x="400" y="216"/>
                  <a:pt x="368" y="214"/>
                </a:cubicBezTo>
                <a:cubicBezTo>
                  <a:pt x="350" y="214"/>
                  <a:pt x="350" y="214"/>
                  <a:pt x="350" y="214"/>
                </a:cubicBezTo>
                <a:cubicBezTo>
                  <a:pt x="321" y="212"/>
                  <a:pt x="321" y="212"/>
                  <a:pt x="321" y="212"/>
                </a:cubicBezTo>
                <a:cubicBezTo>
                  <a:pt x="296" y="210"/>
                  <a:pt x="270" y="209"/>
                  <a:pt x="244" y="206"/>
                </a:cubicBezTo>
                <a:cubicBezTo>
                  <a:pt x="215" y="204"/>
                  <a:pt x="188" y="201"/>
                  <a:pt x="160" y="198"/>
                </a:cubicBezTo>
                <a:cubicBezTo>
                  <a:pt x="144" y="196"/>
                  <a:pt x="129" y="194"/>
                  <a:pt x="114" y="191"/>
                </a:cubicBezTo>
                <a:cubicBezTo>
                  <a:pt x="103" y="189"/>
                  <a:pt x="93" y="187"/>
                  <a:pt x="82" y="185"/>
                </a:cubicBezTo>
                <a:cubicBezTo>
                  <a:pt x="68" y="182"/>
                  <a:pt x="53" y="178"/>
                  <a:pt x="40" y="172"/>
                </a:cubicBezTo>
                <a:cubicBezTo>
                  <a:pt x="33" y="170"/>
                  <a:pt x="26" y="166"/>
                  <a:pt x="22" y="163"/>
                </a:cubicBezTo>
                <a:cubicBezTo>
                  <a:pt x="17" y="159"/>
                  <a:pt x="14" y="154"/>
                  <a:pt x="14" y="149"/>
                </a:cubicBezTo>
                <a:cubicBezTo>
                  <a:pt x="14" y="144"/>
                  <a:pt x="19" y="137"/>
                  <a:pt x="26" y="131"/>
                </a:cubicBezTo>
                <a:cubicBezTo>
                  <a:pt x="33" y="126"/>
                  <a:pt x="41" y="121"/>
                  <a:pt x="50" y="117"/>
                </a:cubicBezTo>
                <a:cubicBezTo>
                  <a:pt x="67" y="108"/>
                  <a:pt x="85" y="101"/>
                  <a:pt x="103" y="95"/>
                </a:cubicBezTo>
                <a:cubicBezTo>
                  <a:pt x="144" y="82"/>
                  <a:pt x="195" y="70"/>
                  <a:pt x="235" y="61"/>
                </a:cubicBezTo>
                <a:cubicBezTo>
                  <a:pt x="268" y="55"/>
                  <a:pt x="302" y="49"/>
                  <a:pt x="340" y="44"/>
                </a:cubicBezTo>
                <a:cubicBezTo>
                  <a:pt x="350" y="42"/>
                  <a:pt x="350" y="42"/>
                  <a:pt x="350" y="42"/>
                </a:cubicBezTo>
                <a:cubicBezTo>
                  <a:pt x="407" y="35"/>
                  <a:pt x="471" y="28"/>
                  <a:pt x="517" y="25"/>
                </a:cubicBezTo>
                <a:cubicBezTo>
                  <a:pt x="534" y="24"/>
                  <a:pt x="549" y="23"/>
                  <a:pt x="565" y="22"/>
                </a:cubicBezTo>
                <a:cubicBezTo>
                  <a:pt x="583" y="21"/>
                  <a:pt x="599" y="20"/>
                  <a:pt x="616" y="19"/>
                </a:cubicBezTo>
                <a:cubicBezTo>
                  <a:pt x="632" y="19"/>
                  <a:pt x="632" y="19"/>
                  <a:pt x="632" y="19"/>
                </a:cubicBezTo>
                <a:cubicBezTo>
                  <a:pt x="649" y="18"/>
                  <a:pt x="666" y="17"/>
                  <a:pt x="684" y="17"/>
                </a:cubicBezTo>
                <a:cubicBezTo>
                  <a:pt x="712" y="16"/>
                  <a:pt x="742" y="16"/>
                  <a:pt x="774" y="16"/>
                </a:cubicBezTo>
                <a:cubicBezTo>
                  <a:pt x="799" y="16"/>
                  <a:pt x="836" y="16"/>
                  <a:pt x="864" y="16"/>
                </a:cubicBezTo>
                <a:cubicBezTo>
                  <a:pt x="912" y="18"/>
                  <a:pt x="961" y="19"/>
                  <a:pt x="1010" y="23"/>
                </a:cubicBezTo>
                <a:cubicBezTo>
                  <a:pt x="1026" y="24"/>
                  <a:pt x="1041" y="26"/>
                  <a:pt x="1058" y="27"/>
                </a:cubicBezTo>
                <a:cubicBezTo>
                  <a:pt x="1075" y="29"/>
                  <a:pt x="1096" y="31"/>
                  <a:pt x="1117" y="35"/>
                </a:cubicBezTo>
                <a:cubicBezTo>
                  <a:pt x="1123" y="36"/>
                  <a:pt x="1123" y="36"/>
                  <a:pt x="1123" y="36"/>
                </a:cubicBezTo>
                <a:cubicBezTo>
                  <a:pt x="1123" y="36"/>
                  <a:pt x="1123" y="36"/>
                  <a:pt x="1123" y="36"/>
                </a:cubicBezTo>
                <a:cubicBezTo>
                  <a:pt x="1124" y="36"/>
                  <a:pt x="1124" y="36"/>
                  <a:pt x="1124" y="36"/>
                </a:cubicBezTo>
                <a:cubicBezTo>
                  <a:pt x="1125" y="36"/>
                  <a:pt x="1125" y="36"/>
                  <a:pt x="1125" y="36"/>
                </a:cubicBezTo>
                <a:cubicBezTo>
                  <a:pt x="1125" y="36"/>
                  <a:pt x="1127" y="36"/>
                  <a:pt x="1127" y="37"/>
                </a:cubicBezTo>
                <a:cubicBezTo>
                  <a:pt x="1127" y="38"/>
                  <a:pt x="1128" y="36"/>
                  <a:pt x="1129" y="37"/>
                </a:cubicBezTo>
                <a:cubicBezTo>
                  <a:pt x="1129" y="37"/>
                  <a:pt x="1129" y="37"/>
                  <a:pt x="1129" y="38"/>
                </a:cubicBezTo>
                <a:cubicBezTo>
                  <a:pt x="1129" y="38"/>
                  <a:pt x="1129" y="38"/>
                  <a:pt x="1130" y="38"/>
                </a:cubicBezTo>
                <a:cubicBezTo>
                  <a:pt x="1130" y="38"/>
                  <a:pt x="1130" y="39"/>
                  <a:pt x="1131" y="39"/>
                </a:cubicBezTo>
                <a:cubicBezTo>
                  <a:pt x="1131" y="39"/>
                  <a:pt x="1131" y="39"/>
                  <a:pt x="1131" y="39"/>
                </a:cubicBezTo>
                <a:cubicBezTo>
                  <a:pt x="1132" y="39"/>
                  <a:pt x="1132" y="39"/>
                  <a:pt x="1133" y="39"/>
                </a:cubicBezTo>
                <a:cubicBezTo>
                  <a:pt x="1133" y="39"/>
                  <a:pt x="1134" y="39"/>
                  <a:pt x="1134" y="39"/>
                </a:cubicBezTo>
                <a:cubicBezTo>
                  <a:pt x="1135" y="39"/>
                  <a:pt x="1135" y="39"/>
                  <a:pt x="1135" y="39"/>
                </a:cubicBezTo>
                <a:cubicBezTo>
                  <a:pt x="1136" y="39"/>
                  <a:pt x="1136" y="39"/>
                  <a:pt x="1137" y="38"/>
                </a:cubicBezTo>
                <a:cubicBezTo>
                  <a:pt x="1137" y="38"/>
                  <a:pt x="1138" y="38"/>
                  <a:pt x="1138" y="38"/>
                </a:cubicBezTo>
                <a:cubicBezTo>
                  <a:pt x="1138" y="38"/>
                  <a:pt x="1139" y="38"/>
                  <a:pt x="1139" y="38"/>
                </a:cubicBezTo>
                <a:cubicBezTo>
                  <a:pt x="1140" y="37"/>
                  <a:pt x="1141" y="36"/>
                  <a:pt x="1142" y="36"/>
                </a:cubicBezTo>
                <a:cubicBezTo>
                  <a:pt x="1142" y="36"/>
                  <a:pt x="1142" y="35"/>
                  <a:pt x="1143" y="35"/>
                </a:cubicBezTo>
                <a:cubicBezTo>
                  <a:pt x="1143" y="35"/>
                  <a:pt x="1143" y="35"/>
                  <a:pt x="1143" y="35"/>
                </a:cubicBezTo>
                <a:cubicBezTo>
                  <a:pt x="1143" y="34"/>
                  <a:pt x="1143" y="33"/>
                  <a:pt x="1144" y="33"/>
                </a:cubicBezTo>
                <a:cubicBezTo>
                  <a:pt x="1144" y="33"/>
                  <a:pt x="1144" y="33"/>
                  <a:pt x="1144" y="33"/>
                </a:cubicBezTo>
                <a:cubicBezTo>
                  <a:pt x="1144" y="32"/>
                  <a:pt x="1144" y="31"/>
                  <a:pt x="1144" y="30"/>
                </a:cubicBezTo>
                <a:cubicBezTo>
                  <a:pt x="1144" y="29"/>
                  <a:pt x="1144" y="28"/>
                  <a:pt x="1144" y="28"/>
                </a:cubicBezTo>
                <a:cubicBezTo>
                  <a:pt x="1144" y="28"/>
                  <a:pt x="1144" y="27"/>
                  <a:pt x="1144" y="27"/>
                </a:cubicBezTo>
                <a:cubicBezTo>
                  <a:pt x="1144" y="26"/>
                  <a:pt x="1143" y="26"/>
                  <a:pt x="1143" y="26"/>
                </a:cubicBezTo>
                <a:cubicBezTo>
                  <a:pt x="1143" y="25"/>
                  <a:pt x="1143" y="25"/>
                  <a:pt x="1143" y="25"/>
                </a:cubicBezTo>
                <a:cubicBezTo>
                  <a:pt x="1143" y="25"/>
                  <a:pt x="1142" y="24"/>
                  <a:pt x="1142" y="24"/>
                </a:cubicBezTo>
                <a:cubicBezTo>
                  <a:pt x="1142" y="24"/>
                  <a:pt x="1142" y="24"/>
                  <a:pt x="1142" y="24"/>
                </a:cubicBezTo>
                <a:cubicBezTo>
                  <a:pt x="1141" y="23"/>
                  <a:pt x="1141" y="22"/>
                  <a:pt x="1140" y="22"/>
                </a:cubicBezTo>
                <a:cubicBezTo>
                  <a:pt x="1140" y="22"/>
                  <a:pt x="1139" y="21"/>
                  <a:pt x="1139" y="21"/>
                </a:cubicBezTo>
                <a:cubicBezTo>
                  <a:pt x="1138" y="21"/>
                  <a:pt x="1137" y="21"/>
                  <a:pt x="1137" y="20"/>
                </a:cubicBezTo>
                <a:cubicBezTo>
                  <a:pt x="1137" y="20"/>
                  <a:pt x="1137" y="20"/>
                  <a:pt x="1137" y="20"/>
                </a:cubicBezTo>
                <a:cubicBezTo>
                  <a:pt x="1137" y="20"/>
                  <a:pt x="1136" y="20"/>
                  <a:pt x="1136" y="20"/>
                </a:cubicBezTo>
                <a:cubicBezTo>
                  <a:pt x="1136" y="20"/>
                  <a:pt x="1135" y="20"/>
                  <a:pt x="1135" y="20"/>
                </a:cubicBezTo>
                <a:cubicBezTo>
                  <a:pt x="1135" y="20"/>
                  <a:pt x="1134" y="19"/>
                  <a:pt x="1134" y="19"/>
                </a:cubicBezTo>
                <a:cubicBezTo>
                  <a:pt x="1134" y="19"/>
                  <a:pt x="1134" y="20"/>
                  <a:pt x="1133" y="20"/>
                </a:cubicBezTo>
                <a:cubicBezTo>
                  <a:pt x="1133" y="20"/>
                  <a:pt x="1132" y="19"/>
                  <a:pt x="1132" y="19"/>
                </a:cubicBezTo>
                <a:cubicBezTo>
                  <a:pt x="1131" y="19"/>
                  <a:pt x="1131" y="19"/>
                  <a:pt x="1131" y="19"/>
                </a:cubicBezTo>
                <a:cubicBezTo>
                  <a:pt x="1131" y="19"/>
                  <a:pt x="1130" y="19"/>
                  <a:pt x="1130" y="20"/>
                </a:cubicBezTo>
                <a:cubicBezTo>
                  <a:pt x="1130" y="20"/>
                  <a:pt x="1128" y="19"/>
                  <a:pt x="1127" y="20"/>
                </a:cubicBezTo>
                <a:cubicBezTo>
                  <a:pt x="1127" y="19"/>
                  <a:pt x="1127" y="19"/>
                  <a:pt x="1126" y="19"/>
                </a:cubicBezTo>
                <a:cubicBezTo>
                  <a:pt x="1126" y="19"/>
                  <a:pt x="1126" y="19"/>
                  <a:pt x="1126" y="19"/>
                </a:cubicBezTo>
                <a:cubicBezTo>
                  <a:pt x="1126" y="19"/>
                  <a:pt x="1126" y="19"/>
                  <a:pt x="1126" y="19"/>
                </a:cubicBezTo>
                <a:cubicBezTo>
                  <a:pt x="1122" y="19"/>
                  <a:pt x="1122" y="19"/>
                  <a:pt x="1122" y="19"/>
                </a:cubicBezTo>
                <a:cubicBezTo>
                  <a:pt x="1103" y="16"/>
                  <a:pt x="1103" y="16"/>
                  <a:pt x="1103" y="16"/>
                </a:cubicBezTo>
                <a:cubicBezTo>
                  <a:pt x="1098" y="15"/>
                  <a:pt x="1092" y="15"/>
                  <a:pt x="1087" y="14"/>
                </a:cubicBezTo>
                <a:cubicBezTo>
                  <a:pt x="1078" y="13"/>
                  <a:pt x="1067" y="12"/>
                  <a:pt x="1056" y="11"/>
                </a:cubicBezTo>
                <a:cubicBezTo>
                  <a:pt x="1037" y="9"/>
                  <a:pt x="1021" y="8"/>
                  <a:pt x="1005" y="7"/>
                </a:cubicBezTo>
                <a:cubicBezTo>
                  <a:pt x="981" y="5"/>
                  <a:pt x="964" y="4"/>
                  <a:pt x="944" y="3"/>
                </a:cubicBezTo>
                <a:cubicBezTo>
                  <a:pt x="920" y="2"/>
                  <a:pt x="920" y="2"/>
                  <a:pt x="920" y="2"/>
                </a:cubicBezTo>
                <a:cubicBezTo>
                  <a:pt x="898" y="2"/>
                  <a:pt x="898" y="2"/>
                  <a:pt x="898" y="2"/>
                </a:cubicBezTo>
                <a:cubicBezTo>
                  <a:pt x="875" y="1"/>
                  <a:pt x="875" y="1"/>
                  <a:pt x="875" y="1"/>
                </a:cubicBezTo>
                <a:cubicBezTo>
                  <a:pt x="860" y="1"/>
                  <a:pt x="860" y="1"/>
                  <a:pt x="860" y="1"/>
                </a:cubicBezTo>
                <a:cubicBezTo>
                  <a:pt x="844" y="0"/>
                  <a:pt x="844" y="0"/>
                  <a:pt x="844" y="0"/>
                </a:cubicBezTo>
                <a:cubicBezTo>
                  <a:pt x="824" y="0"/>
                  <a:pt x="824" y="0"/>
                  <a:pt x="824" y="0"/>
                </a:cubicBezTo>
                <a:cubicBezTo>
                  <a:pt x="800" y="0"/>
                  <a:pt x="773" y="0"/>
                  <a:pt x="750" y="1"/>
                </a:cubicBezTo>
                <a:cubicBezTo>
                  <a:pt x="708" y="1"/>
                  <a:pt x="671" y="2"/>
                  <a:pt x="622" y="4"/>
                </a:cubicBezTo>
                <a:cubicBezTo>
                  <a:pt x="587" y="6"/>
                  <a:pt x="587" y="6"/>
                  <a:pt x="587" y="6"/>
                </a:cubicBezTo>
                <a:cubicBezTo>
                  <a:pt x="584" y="6"/>
                  <a:pt x="584" y="6"/>
                  <a:pt x="580" y="6"/>
                </a:cubicBezTo>
                <a:cubicBezTo>
                  <a:pt x="554" y="7"/>
                  <a:pt x="527" y="10"/>
                  <a:pt x="500" y="11"/>
                </a:cubicBezTo>
                <a:cubicBezTo>
                  <a:pt x="497" y="12"/>
                  <a:pt x="497" y="12"/>
                  <a:pt x="497" y="12"/>
                </a:cubicBezTo>
                <a:cubicBezTo>
                  <a:pt x="460" y="14"/>
                  <a:pt x="414" y="19"/>
                  <a:pt x="385" y="23"/>
                </a:cubicBezTo>
                <a:cubicBezTo>
                  <a:pt x="363" y="25"/>
                  <a:pt x="337" y="29"/>
                  <a:pt x="309" y="33"/>
                </a:cubicBezTo>
                <a:cubicBezTo>
                  <a:pt x="297" y="35"/>
                  <a:pt x="284" y="37"/>
                  <a:pt x="272" y="39"/>
                </a:cubicBezTo>
                <a:cubicBezTo>
                  <a:pt x="249" y="44"/>
                  <a:pt x="218" y="50"/>
                  <a:pt x="196" y="55"/>
                </a:cubicBezTo>
                <a:cubicBezTo>
                  <a:pt x="176" y="60"/>
                  <a:pt x="176" y="60"/>
                  <a:pt x="176" y="60"/>
                </a:cubicBezTo>
                <a:cubicBezTo>
                  <a:pt x="164" y="63"/>
                  <a:pt x="152" y="66"/>
                  <a:pt x="139" y="69"/>
                </a:cubicBezTo>
                <a:cubicBezTo>
                  <a:pt x="115" y="76"/>
                  <a:pt x="89" y="84"/>
                  <a:pt x="65" y="94"/>
                </a:cubicBezTo>
                <a:cubicBezTo>
                  <a:pt x="53" y="99"/>
                  <a:pt x="41" y="104"/>
                  <a:pt x="30" y="111"/>
                </a:cubicBezTo>
                <a:cubicBezTo>
                  <a:pt x="25" y="114"/>
                  <a:pt x="19" y="118"/>
                  <a:pt x="15" y="122"/>
                </a:cubicBezTo>
                <a:cubicBezTo>
                  <a:pt x="10" y="127"/>
                  <a:pt x="5" y="131"/>
                  <a:pt x="2" y="138"/>
                </a:cubicBezTo>
                <a:cubicBezTo>
                  <a:pt x="1" y="142"/>
                  <a:pt x="0" y="146"/>
                  <a:pt x="0" y="151"/>
                </a:cubicBezTo>
                <a:cubicBezTo>
                  <a:pt x="0" y="155"/>
                  <a:pt x="1" y="159"/>
                  <a:pt x="3" y="163"/>
                </a:cubicBezTo>
                <a:cubicBezTo>
                  <a:pt x="4" y="165"/>
                  <a:pt x="6" y="166"/>
                  <a:pt x="7" y="168"/>
                </a:cubicBezTo>
                <a:cubicBezTo>
                  <a:pt x="8" y="169"/>
                  <a:pt x="10" y="171"/>
                  <a:pt x="11" y="172"/>
                </a:cubicBezTo>
                <a:cubicBezTo>
                  <a:pt x="14" y="175"/>
                  <a:pt x="17" y="177"/>
                  <a:pt x="21" y="179"/>
                </a:cubicBezTo>
                <a:cubicBezTo>
                  <a:pt x="33" y="186"/>
                  <a:pt x="45" y="190"/>
                  <a:pt x="58" y="193"/>
                </a:cubicBezTo>
                <a:cubicBezTo>
                  <a:pt x="70" y="197"/>
                  <a:pt x="83" y="200"/>
                  <a:pt x="95" y="202"/>
                </a:cubicBezTo>
                <a:cubicBezTo>
                  <a:pt x="101" y="203"/>
                  <a:pt x="108" y="204"/>
                  <a:pt x="113" y="205"/>
                </a:cubicBezTo>
                <a:cubicBezTo>
                  <a:pt x="128" y="208"/>
                  <a:pt x="142" y="210"/>
                  <a:pt x="158" y="212"/>
                </a:cubicBezTo>
                <a:cubicBezTo>
                  <a:pt x="197" y="217"/>
                  <a:pt x="236" y="220"/>
                  <a:pt x="272" y="223"/>
                </a:cubicBezTo>
                <a:cubicBezTo>
                  <a:pt x="318" y="226"/>
                  <a:pt x="386" y="230"/>
                  <a:pt x="440" y="232"/>
                </a:cubicBezTo>
                <a:cubicBezTo>
                  <a:pt x="452" y="232"/>
                  <a:pt x="464" y="233"/>
                  <a:pt x="476" y="233"/>
                </a:cubicBezTo>
                <a:cubicBezTo>
                  <a:pt x="515" y="234"/>
                  <a:pt x="564" y="235"/>
                  <a:pt x="605" y="236"/>
                </a:cubicBezTo>
                <a:cubicBezTo>
                  <a:pt x="690" y="237"/>
                  <a:pt x="777" y="235"/>
                  <a:pt x="863" y="231"/>
                </a:cubicBezTo>
                <a:cubicBezTo>
                  <a:pt x="906" y="229"/>
                  <a:pt x="950" y="227"/>
                  <a:pt x="992" y="223"/>
                </a:cubicBezTo>
                <a:cubicBezTo>
                  <a:pt x="1035" y="220"/>
                  <a:pt x="1078" y="216"/>
                  <a:pt x="1120" y="209"/>
                </a:cubicBezTo>
                <a:cubicBezTo>
                  <a:pt x="1133" y="207"/>
                  <a:pt x="1153" y="203"/>
                  <a:pt x="1164" y="200"/>
                </a:cubicBezTo>
                <a:cubicBezTo>
                  <a:pt x="1167" y="200"/>
                  <a:pt x="1174" y="198"/>
                  <a:pt x="1180" y="197"/>
                </a:cubicBezTo>
                <a:cubicBezTo>
                  <a:pt x="1201" y="191"/>
                  <a:pt x="1226" y="184"/>
                  <a:pt x="1252" y="176"/>
                </a:cubicBezTo>
                <a:cubicBezTo>
                  <a:pt x="1259" y="174"/>
                  <a:pt x="1274" y="167"/>
                  <a:pt x="1282" y="162"/>
                </a:cubicBezTo>
                <a:cubicBezTo>
                  <a:pt x="1286" y="160"/>
                  <a:pt x="1277" y="165"/>
                  <a:pt x="1284" y="161"/>
                </a:cubicBezTo>
                <a:cubicBezTo>
                  <a:pt x="1288" y="159"/>
                  <a:pt x="1294" y="155"/>
                  <a:pt x="1301" y="150"/>
                </a:cubicBezTo>
                <a:cubicBezTo>
                  <a:pt x="1304" y="148"/>
                  <a:pt x="1308" y="145"/>
                  <a:pt x="1311" y="141"/>
                </a:cubicBezTo>
                <a:cubicBezTo>
                  <a:pt x="1313" y="139"/>
                  <a:pt x="1315" y="137"/>
                  <a:pt x="1317" y="134"/>
                </a:cubicBezTo>
                <a:cubicBezTo>
                  <a:pt x="1317" y="133"/>
                  <a:pt x="1318" y="132"/>
                  <a:pt x="1319" y="130"/>
                </a:cubicBezTo>
                <a:cubicBezTo>
                  <a:pt x="1319" y="129"/>
                  <a:pt x="1319" y="128"/>
                  <a:pt x="1319" y="127"/>
                </a:cubicBezTo>
                <a:cubicBezTo>
                  <a:pt x="1319" y="126"/>
                  <a:pt x="1319" y="126"/>
                  <a:pt x="1319" y="126"/>
                </a:cubicBezTo>
                <a:close/>
                <a:moveTo>
                  <a:pt x="1104" y="52"/>
                </a:moveTo>
                <a:cubicBezTo>
                  <a:pt x="1102" y="51"/>
                  <a:pt x="1092" y="50"/>
                  <a:pt x="1091" y="50"/>
                </a:cubicBezTo>
                <a:cubicBezTo>
                  <a:pt x="1095" y="50"/>
                  <a:pt x="1103" y="52"/>
                  <a:pt x="1104" y="52"/>
                </a:cubicBezTo>
                <a:close/>
                <a:moveTo>
                  <a:pt x="985" y="52"/>
                </a:moveTo>
                <a:cubicBezTo>
                  <a:pt x="985" y="52"/>
                  <a:pt x="985" y="52"/>
                  <a:pt x="985" y="52"/>
                </a:cubicBezTo>
                <a:cubicBezTo>
                  <a:pt x="985" y="52"/>
                  <a:pt x="985" y="52"/>
                  <a:pt x="985" y="52"/>
                </a:cubicBezTo>
                <a:close/>
                <a:moveTo>
                  <a:pt x="689" y="44"/>
                </a:moveTo>
                <a:cubicBezTo>
                  <a:pt x="689" y="43"/>
                  <a:pt x="688" y="44"/>
                  <a:pt x="688" y="43"/>
                </a:cubicBezTo>
                <a:cubicBezTo>
                  <a:pt x="689" y="43"/>
                  <a:pt x="689" y="43"/>
                  <a:pt x="689" y="43"/>
                </a:cubicBezTo>
                <a:cubicBezTo>
                  <a:pt x="689" y="43"/>
                  <a:pt x="687" y="43"/>
                  <a:pt x="687" y="43"/>
                </a:cubicBezTo>
                <a:cubicBezTo>
                  <a:pt x="687" y="43"/>
                  <a:pt x="688" y="44"/>
                  <a:pt x="688" y="43"/>
                </a:cubicBezTo>
                <a:cubicBezTo>
                  <a:pt x="688" y="43"/>
                  <a:pt x="688" y="43"/>
                  <a:pt x="688" y="44"/>
                </a:cubicBezTo>
                <a:cubicBezTo>
                  <a:pt x="688" y="44"/>
                  <a:pt x="688" y="43"/>
                  <a:pt x="688" y="43"/>
                </a:cubicBezTo>
                <a:cubicBezTo>
                  <a:pt x="688" y="44"/>
                  <a:pt x="688" y="44"/>
                  <a:pt x="688" y="44"/>
                </a:cubicBezTo>
                <a:cubicBezTo>
                  <a:pt x="689" y="44"/>
                  <a:pt x="689" y="44"/>
                  <a:pt x="689" y="44"/>
                </a:cubicBezTo>
                <a:close/>
                <a:moveTo>
                  <a:pt x="1041" y="46"/>
                </a:moveTo>
                <a:cubicBezTo>
                  <a:pt x="1044" y="47"/>
                  <a:pt x="1051" y="47"/>
                  <a:pt x="1053" y="48"/>
                </a:cubicBezTo>
                <a:cubicBezTo>
                  <a:pt x="1049" y="47"/>
                  <a:pt x="1042" y="46"/>
                  <a:pt x="1041" y="46"/>
                </a:cubicBezTo>
                <a:close/>
                <a:moveTo>
                  <a:pt x="689" y="39"/>
                </a:moveTo>
                <a:cubicBezTo>
                  <a:pt x="689" y="39"/>
                  <a:pt x="688" y="39"/>
                  <a:pt x="688" y="39"/>
                </a:cubicBezTo>
                <a:cubicBezTo>
                  <a:pt x="689" y="39"/>
                  <a:pt x="689" y="39"/>
                  <a:pt x="689" y="39"/>
                </a:cubicBezTo>
                <a:close/>
                <a:moveTo>
                  <a:pt x="688" y="45"/>
                </a:moveTo>
                <a:cubicBezTo>
                  <a:pt x="688" y="45"/>
                  <a:pt x="688" y="45"/>
                  <a:pt x="687" y="45"/>
                </a:cubicBezTo>
                <a:cubicBezTo>
                  <a:pt x="688" y="45"/>
                  <a:pt x="688" y="45"/>
                  <a:pt x="688" y="45"/>
                </a:cubicBezTo>
                <a:close/>
                <a:moveTo>
                  <a:pt x="863" y="47"/>
                </a:moveTo>
                <a:cubicBezTo>
                  <a:pt x="849" y="46"/>
                  <a:pt x="839" y="46"/>
                  <a:pt x="830" y="46"/>
                </a:cubicBezTo>
                <a:cubicBezTo>
                  <a:pt x="838" y="46"/>
                  <a:pt x="848" y="46"/>
                  <a:pt x="853" y="47"/>
                </a:cubicBezTo>
                <a:cubicBezTo>
                  <a:pt x="855" y="46"/>
                  <a:pt x="860" y="47"/>
                  <a:pt x="863" y="47"/>
                </a:cubicBezTo>
                <a:close/>
                <a:moveTo>
                  <a:pt x="1279" y="100"/>
                </a:moveTo>
                <a:cubicBezTo>
                  <a:pt x="1276" y="98"/>
                  <a:pt x="1271" y="96"/>
                  <a:pt x="1270" y="96"/>
                </a:cubicBezTo>
                <a:cubicBezTo>
                  <a:pt x="1274" y="98"/>
                  <a:pt x="1277" y="99"/>
                  <a:pt x="1279" y="100"/>
                </a:cubicBezTo>
                <a:close/>
                <a:moveTo>
                  <a:pt x="688" y="39"/>
                </a:moveTo>
                <a:cubicBezTo>
                  <a:pt x="688" y="39"/>
                  <a:pt x="688" y="39"/>
                  <a:pt x="688" y="39"/>
                </a:cubicBezTo>
                <a:cubicBezTo>
                  <a:pt x="688" y="39"/>
                  <a:pt x="688" y="39"/>
                  <a:pt x="688" y="39"/>
                </a:cubicBezTo>
                <a:cubicBezTo>
                  <a:pt x="688" y="39"/>
                  <a:pt x="688" y="39"/>
                  <a:pt x="688" y="39"/>
                </a:cubicBezTo>
                <a:close/>
                <a:moveTo>
                  <a:pt x="688" y="46"/>
                </a:moveTo>
                <a:cubicBezTo>
                  <a:pt x="688" y="46"/>
                  <a:pt x="689" y="46"/>
                  <a:pt x="689" y="46"/>
                </a:cubicBezTo>
                <a:cubicBezTo>
                  <a:pt x="688" y="46"/>
                  <a:pt x="688" y="46"/>
                  <a:pt x="688" y="46"/>
                </a:cubicBezTo>
                <a:close/>
                <a:moveTo>
                  <a:pt x="769" y="37"/>
                </a:moveTo>
                <a:cubicBezTo>
                  <a:pt x="762" y="37"/>
                  <a:pt x="762" y="37"/>
                  <a:pt x="762" y="37"/>
                </a:cubicBezTo>
                <a:cubicBezTo>
                  <a:pt x="761" y="37"/>
                  <a:pt x="762" y="37"/>
                  <a:pt x="763" y="37"/>
                </a:cubicBezTo>
                <a:cubicBezTo>
                  <a:pt x="768" y="37"/>
                  <a:pt x="769" y="37"/>
                  <a:pt x="769" y="37"/>
                </a:cubicBezTo>
                <a:close/>
                <a:moveTo>
                  <a:pt x="923" y="41"/>
                </a:moveTo>
                <a:cubicBezTo>
                  <a:pt x="912" y="40"/>
                  <a:pt x="912" y="40"/>
                  <a:pt x="912" y="40"/>
                </a:cubicBezTo>
                <a:cubicBezTo>
                  <a:pt x="907" y="40"/>
                  <a:pt x="879" y="39"/>
                  <a:pt x="882" y="39"/>
                </a:cubicBezTo>
                <a:cubicBezTo>
                  <a:pt x="899" y="40"/>
                  <a:pt x="924" y="41"/>
                  <a:pt x="938" y="42"/>
                </a:cubicBezTo>
                <a:cubicBezTo>
                  <a:pt x="933" y="41"/>
                  <a:pt x="928" y="41"/>
                  <a:pt x="923" y="41"/>
                </a:cubicBezTo>
                <a:close/>
                <a:moveTo>
                  <a:pt x="926" y="46"/>
                </a:moveTo>
                <a:cubicBezTo>
                  <a:pt x="967" y="48"/>
                  <a:pt x="967" y="48"/>
                  <a:pt x="967" y="48"/>
                </a:cubicBezTo>
                <a:cubicBezTo>
                  <a:pt x="954" y="47"/>
                  <a:pt x="939" y="46"/>
                  <a:pt x="926" y="46"/>
                </a:cubicBezTo>
                <a:close/>
                <a:moveTo>
                  <a:pt x="683" y="48"/>
                </a:moveTo>
                <a:cubicBezTo>
                  <a:pt x="683" y="48"/>
                  <a:pt x="683" y="48"/>
                  <a:pt x="683" y="48"/>
                </a:cubicBezTo>
                <a:close/>
                <a:moveTo>
                  <a:pt x="985" y="52"/>
                </a:moveTo>
                <a:cubicBezTo>
                  <a:pt x="985" y="52"/>
                  <a:pt x="986" y="52"/>
                  <a:pt x="986" y="52"/>
                </a:cubicBezTo>
                <a:cubicBezTo>
                  <a:pt x="986" y="52"/>
                  <a:pt x="985" y="52"/>
                  <a:pt x="985" y="52"/>
                </a:cubicBezTo>
                <a:close/>
                <a:moveTo>
                  <a:pt x="687" y="40"/>
                </a:moveTo>
                <a:cubicBezTo>
                  <a:pt x="687" y="40"/>
                  <a:pt x="687" y="40"/>
                  <a:pt x="687" y="40"/>
                </a:cubicBezTo>
                <a:cubicBezTo>
                  <a:pt x="687" y="40"/>
                  <a:pt x="687" y="40"/>
                  <a:pt x="687" y="40"/>
                </a:cubicBezTo>
                <a:close/>
                <a:moveTo>
                  <a:pt x="687" y="41"/>
                </a:moveTo>
                <a:cubicBezTo>
                  <a:pt x="687" y="41"/>
                  <a:pt x="687" y="41"/>
                  <a:pt x="687" y="41"/>
                </a:cubicBezTo>
                <a:cubicBezTo>
                  <a:pt x="687" y="41"/>
                  <a:pt x="687" y="41"/>
                  <a:pt x="687" y="41"/>
                </a:cubicBezTo>
                <a:close/>
                <a:moveTo>
                  <a:pt x="689" y="38"/>
                </a:moveTo>
                <a:cubicBezTo>
                  <a:pt x="689" y="38"/>
                  <a:pt x="689" y="38"/>
                  <a:pt x="689" y="38"/>
                </a:cubicBezTo>
                <a:cubicBezTo>
                  <a:pt x="689" y="38"/>
                  <a:pt x="689" y="38"/>
                  <a:pt x="689" y="38"/>
                </a:cubicBezTo>
                <a:cubicBezTo>
                  <a:pt x="689" y="38"/>
                  <a:pt x="689" y="38"/>
                  <a:pt x="689" y="38"/>
                </a:cubicBezTo>
                <a:cubicBezTo>
                  <a:pt x="689" y="38"/>
                  <a:pt x="689" y="38"/>
                  <a:pt x="689" y="38"/>
                </a:cubicBezTo>
                <a:cubicBezTo>
                  <a:pt x="689" y="38"/>
                  <a:pt x="689" y="38"/>
                  <a:pt x="689" y="38"/>
                </a:cubicBezTo>
                <a:cubicBezTo>
                  <a:pt x="689" y="38"/>
                  <a:pt x="690" y="38"/>
                  <a:pt x="690" y="38"/>
                </a:cubicBezTo>
                <a:cubicBezTo>
                  <a:pt x="689" y="38"/>
                  <a:pt x="689" y="38"/>
                  <a:pt x="689" y="38"/>
                </a:cubicBezTo>
                <a:close/>
                <a:moveTo>
                  <a:pt x="689" y="45"/>
                </a:moveTo>
                <a:cubicBezTo>
                  <a:pt x="689" y="44"/>
                  <a:pt x="689" y="45"/>
                  <a:pt x="689" y="45"/>
                </a:cubicBezTo>
                <a:cubicBezTo>
                  <a:pt x="689" y="45"/>
                  <a:pt x="689" y="45"/>
                  <a:pt x="689" y="45"/>
                </a:cubicBezTo>
                <a:close/>
                <a:moveTo>
                  <a:pt x="688" y="39"/>
                </a:moveTo>
                <a:cubicBezTo>
                  <a:pt x="688" y="39"/>
                  <a:pt x="687" y="38"/>
                  <a:pt x="687" y="39"/>
                </a:cubicBezTo>
                <a:cubicBezTo>
                  <a:pt x="687" y="39"/>
                  <a:pt x="688" y="39"/>
                  <a:pt x="688" y="39"/>
                </a:cubicBezTo>
                <a:close/>
                <a:moveTo>
                  <a:pt x="688" y="41"/>
                </a:moveTo>
                <a:cubicBezTo>
                  <a:pt x="688" y="41"/>
                  <a:pt x="688" y="41"/>
                  <a:pt x="688" y="41"/>
                </a:cubicBezTo>
                <a:cubicBezTo>
                  <a:pt x="688" y="41"/>
                  <a:pt x="688" y="41"/>
                  <a:pt x="688" y="41"/>
                </a:cubicBezTo>
                <a:cubicBezTo>
                  <a:pt x="687" y="41"/>
                  <a:pt x="688" y="41"/>
                  <a:pt x="688" y="41"/>
                </a:cubicBezTo>
                <a:close/>
                <a:moveTo>
                  <a:pt x="699" y="40"/>
                </a:moveTo>
                <a:cubicBezTo>
                  <a:pt x="689" y="41"/>
                  <a:pt x="689" y="41"/>
                  <a:pt x="689" y="41"/>
                </a:cubicBezTo>
                <a:cubicBezTo>
                  <a:pt x="689" y="41"/>
                  <a:pt x="688" y="41"/>
                  <a:pt x="688" y="41"/>
                </a:cubicBezTo>
                <a:cubicBezTo>
                  <a:pt x="688" y="41"/>
                  <a:pt x="689" y="41"/>
                  <a:pt x="689" y="41"/>
                </a:cubicBezTo>
                <a:cubicBezTo>
                  <a:pt x="689" y="41"/>
                  <a:pt x="689" y="41"/>
                  <a:pt x="689" y="41"/>
                </a:cubicBezTo>
                <a:lnTo>
                  <a:pt x="699" y="40"/>
                </a:lnTo>
                <a:close/>
                <a:moveTo>
                  <a:pt x="688" y="41"/>
                </a:moveTo>
                <a:cubicBezTo>
                  <a:pt x="688" y="41"/>
                  <a:pt x="688" y="41"/>
                  <a:pt x="688" y="41"/>
                </a:cubicBezTo>
                <a:cubicBezTo>
                  <a:pt x="688" y="41"/>
                  <a:pt x="688" y="41"/>
                  <a:pt x="688" y="41"/>
                </a:cubicBezTo>
                <a:cubicBezTo>
                  <a:pt x="688" y="41"/>
                  <a:pt x="688" y="41"/>
                  <a:pt x="688" y="41"/>
                </a:cubicBezTo>
                <a:close/>
              </a:path>
            </a:pathLst>
          </a:custGeom>
          <a:gradFill flip="none" rotWithShape="1">
            <a:gsLst>
              <a:gs pos="0">
                <a:schemeClr val="bg1">
                  <a:lumMod val="95000"/>
                  <a:lumOff val="5000"/>
                </a:schemeClr>
              </a:gs>
              <a:gs pos="46000">
                <a:srgbClr val="FFFF00">
                  <a:lumMod val="81000"/>
                  <a:lumOff val="19000"/>
                </a:srgbClr>
              </a:gs>
              <a:gs pos="100000">
                <a:schemeClr val="bg1">
                  <a:lumMod val="75000"/>
                  <a:lumOff val="25000"/>
                </a:schemeClr>
              </a:gs>
            </a:gsLst>
            <a:path path="circle">
              <a:fillToRect l="50000" t="130000" r="50000" b="-30000"/>
            </a:path>
            <a:tileRect/>
          </a:gradFill>
          <a:ln>
            <a:noFill/>
          </a:ln>
          <a:effectLst>
            <a:outerShdw blurRad="508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10" name="Rectangle 9"/>
          <p:cNvSpPr/>
          <p:nvPr/>
        </p:nvSpPr>
        <p:spPr>
          <a:xfrm>
            <a:off x="1447800" y="5715000"/>
            <a:ext cx="7086600" cy="76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TextBox 10"/>
          <p:cNvSpPr txBox="1"/>
          <p:nvPr/>
        </p:nvSpPr>
        <p:spPr>
          <a:xfrm>
            <a:off x="1524000" y="5726668"/>
            <a:ext cx="7010400" cy="461665"/>
          </a:xfrm>
          <a:prstGeom prst="rect">
            <a:avLst/>
          </a:prstGeom>
          <a:noFill/>
        </p:spPr>
        <p:txBody>
          <a:bodyPr wrap="square" rtlCol="0">
            <a:spAutoFit/>
          </a:bodyPr>
          <a:lstStyle/>
          <a:p>
            <a:pPr algn="ctr"/>
            <a:r>
              <a:rPr lang="en-US" sz="2400" b="1" dirty="0" smtClean="0">
                <a:solidFill>
                  <a:srgbClr val="FF0000"/>
                </a:solidFill>
              </a:rPr>
              <a:t>Felix gets all the MM Trigger info</a:t>
            </a:r>
            <a:endParaRPr lang="en-US" sz="2400" b="1" dirty="0">
              <a:solidFill>
                <a:srgbClr val="FF0000"/>
              </a:solidFill>
            </a:endParaRPr>
          </a:p>
        </p:txBody>
      </p:sp>
      <p:sp>
        <p:nvSpPr>
          <p:cNvPr id="2" name="Right Arrow 1"/>
          <p:cNvSpPr/>
          <p:nvPr/>
        </p:nvSpPr>
        <p:spPr>
          <a:xfrm rot="1371434">
            <a:off x="4416588" y="2393618"/>
            <a:ext cx="210677" cy="241965"/>
          </a:xfrm>
          <a:prstGeom prst="righ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p:cNvSpPr/>
          <p:nvPr/>
        </p:nvSpPr>
        <p:spPr>
          <a:xfrm rot="4077148">
            <a:off x="4401088" y="2503913"/>
            <a:ext cx="242395" cy="213461"/>
          </a:xfrm>
          <a:prstGeom prst="righ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0696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path" presetSubtype="0" repeatCount="indefinite" accel="50000" decel="50000" fill="hold" grpId="0" nodeType="clickEffect">
                                  <p:stCondLst>
                                    <p:cond delay="0"/>
                                  </p:stCondLst>
                                  <p:endCondLst>
                                    <p:cond evt="onNext" delay="0">
                                      <p:tgtEl>
                                        <p:sldTgt/>
                                      </p:tgtEl>
                                    </p:cond>
                                  </p:endCondLst>
                                  <p:childTnLst>
                                    <p:animMotion origin="layout" path="M -4.44444E-6 3.33333E-6 L 0.08889 0.05555 " pathEditMode="relative" rAng="0" ptsTypes="AA">
                                      <p:cBhvr>
                                        <p:cTn id="6" dur="2000" fill="hold"/>
                                        <p:tgtEl>
                                          <p:spTgt spid="2"/>
                                        </p:tgtEl>
                                        <p:attrNameLst>
                                          <p:attrName>ppt_x</p:attrName>
                                          <p:attrName>ppt_y</p:attrName>
                                        </p:attrNameLst>
                                      </p:cBhvr>
                                      <p:rCtr x="4444" y="2778"/>
                                    </p:animMotion>
                                  </p:childTnLst>
                                </p:cTn>
                              </p:par>
                              <p:par>
                                <p:cTn id="7" presetID="49" presetClass="path" presetSubtype="0" repeatCount="indefinite" accel="50000" decel="50000" fill="hold" grpId="0" nodeType="withEffect">
                                  <p:stCondLst>
                                    <p:cond delay="0"/>
                                  </p:stCondLst>
                                  <p:endCondLst>
                                    <p:cond evt="onNext" delay="0">
                                      <p:tgtEl>
                                        <p:sldTgt/>
                                      </p:tgtEl>
                                    </p:cond>
                                  </p:endCondLst>
                                  <p:childTnLst>
                                    <p:animMotion origin="layout" path="M -4.44444E-6 4.44444E-6 L 0.09723 0.275 " pathEditMode="relative" rAng="0" ptsTypes="AA">
                                      <p:cBhvr>
                                        <p:cTn id="8" dur="2000" fill="hold"/>
                                        <p:tgtEl>
                                          <p:spTgt spid="12"/>
                                        </p:tgtEl>
                                        <p:attrNameLst>
                                          <p:attrName>ppt_x</p:attrName>
                                          <p:attrName>ppt_y</p:attrName>
                                        </p:attrNameLst>
                                      </p:cBhvr>
                                      <p:rCtr x="4861" y="1375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6288" y="1820532"/>
            <a:ext cx="7375712" cy="3742068"/>
          </a:xfrm>
          <a:prstGeom prst="rect">
            <a:avLst/>
          </a:prstGeom>
        </p:spPr>
      </p:pic>
      <p:sp>
        <p:nvSpPr>
          <p:cNvPr id="4" name="Rectangle 3"/>
          <p:cNvSpPr/>
          <p:nvPr/>
        </p:nvSpPr>
        <p:spPr>
          <a:xfrm>
            <a:off x="457200" y="533400"/>
            <a:ext cx="8229600" cy="584775"/>
          </a:xfrm>
          <a:prstGeom prst="rect">
            <a:avLst/>
          </a:prstGeom>
        </p:spPr>
        <p:txBody>
          <a:bodyPr wrap="square">
            <a:spAutoFit/>
          </a:bodyPr>
          <a:lstStyle/>
          <a:p>
            <a:pPr algn="ctr"/>
            <a:r>
              <a:rPr lang="en-US" sz="3200" b="1" dirty="0" smtClean="0">
                <a:latin typeface="Calibri" panose="020F0502020204030204" pitchFamily="34" charset="0"/>
                <a:ea typeface="Calibri" panose="020F0502020204030204" pitchFamily="34" charset="0"/>
                <a:cs typeface="Arial" panose="020B0604020202020204" pitchFamily="34" charset="0"/>
              </a:rPr>
              <a:t>The System: Trigger Flow</a:t>
            </a:r>
            <a:endParaRPr lang="en-US" sz="3200" dirty="0">
              <a:latin typeface="Calibri" panose="020F0502020204030204" pitchFamily="34" charset="0"/>
              <a:ea typeface="Calibri" panose="020F0502020204030204" pitchFamily="34" charset="0"/>
              <a:cs typeface="Arial" panose="020B0604020202020204" pitchFamily="34" charset="0"/>
            </a:endParaRPr>
          </a:p>
        </p:txBody>
      </p:sp>
      <p:sp>
        <p:nvSpPr>
          <p:cNvPr id="6" name="Rounded Rectangle 5"/>
          <p:cNvSpPr/>
          <p:nvPr/>
        </p:nvSpPr>
        <p:spPr>
          <a:xfrm>
            <a:off x="76200" y="76200"/>
            <a:ext cx="8991600" cy="6705600"/>
          </a:xfrm>
          <a:prstGeom prst="round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502"/>
          <p:cNvSpPr>
            <a:spLocks noEditPoints="1"/>
          </p:cNvSpPr>
          <p:nvPr/>
        </p:nvSpPr>
        <p:spPr bwMode="auto">
          <a:xfrm flipH="1">
            <a:off x="152397" y="228600"/>
            <a:ext cx="8915402" cy="1143000"/>
          </a:xfrm>
          <a:custGeom>
            <a:avLst/>
            <a:gdLst>
              <a:gd name="T0" fmla="*/ 685 w 1319"/>
              <a:gd name="T1" fmla="*/ 39 h 237"/>
              <a:gd name="T2" fmla="*/ 684 w 1319"/>
              <a:gd name="T3" fmla="*/ 48 h 237"/>
              <a:gd name="T4" fmla="*/ 686 w 1319"/>
              <a:gd name="T5" fmla="*/ 40 h 237"/>
              <a:gd name="T6" fmla="*/ 689 w 1319"/>
              <a:gd name="T7" fmla="*/ 38 h 237"/>
              <a:gd name="T8" fmla="*/ 1030 w 1319"/>
              <a:gd name="T9" fmla="*/ 43 h 237"/>
              <a:gd name="T10" fmla="*/ 1319 w 1319"/>
              <a:gd name="T11" fmla="*/ 126 h 237"/>
              <a:gd name="T12" fmla="*/ 1278 w 1319"/>
              <a:gd name="T13" fmla="*/ 85 h 237"/>
              <a:gd name="T14" fmla="*/ 1098 w 1319"/>
              <a:gd name="T15" fmla="*/ 53 h 237"/>
              <a:gd name="T16" fmla="*/ 927 w 1319"/>
              <a:gd name="T17" fmla="*/ 38 h 237"/>
              <a:gd name="T18" fmla="*/ 835 w 1319"/>
              <a:gd name="T19" fmla="*/ 36 h 237"/>
              <a:gd name="T20" fmla="*/ 809 w 1319"/>
              <a:gd name="T21" fmla="*/ 36 h 237"/>
              <a:gd name="T22" fmla="*/ 927 w 1319"/>
              <a:gd name="T23" fmla="*/ 39 h 237"/>
              <a:gd name="T24" fmla="*/ 906 w 1319"/>
              <a:gd name="T25" fmla="*/ 40 h 237"/>
              <a:gd name="T26" fmla="*/ 954 w 1319"/>
              <a:gd name="T27" fmla="*/ 43 h 237"/>
              <a:gd name="T28" fmla="*/ 718 w 1319"/>
              <a:gd name="T29" fmla="*/ 40 h 237"/>
              <a:gd name="T30" fmla="*/ 1084 w 1319"/>
              <a:gd name="T31" fmla="*/ 57 h 237"/>
              <a:gd name="T32" fmla="*/ 954 w 1319"/>
              <a:gd name="T33" fmla="*/ 48 h 237"/>
              <a:gd name="T34" fmla="*/ 688 w 1319"/>
              <a:gd name="T35" fmla="*/ 45 h 237"/>
              <a:gd name="T36" fmla="*/ 692 w 1319"/>
              <a:gd name="T37" fmla="*/ 45 h 237"/>
              <a:gd name="T38" fmla="*/ 941 w 1319"/>
              <a:gd name="T39" fmla="*/ 49 h 237"/>
              <a:gd name="T40" fmla="*/ 1142 w 1319"/>
              <a:gd name="T41" fmla="*/ 69 h 237"/>
              <a:gd name="T42" fmla="*/ 1291 w 1319"/>
              <a:gd name="T43" fmla="*/ 105 h 237"/>
              <a:gd name="T44" fmla="*/ 1300 w 1319"/>
              <a:gd name="T45" fmla="*/ 134 h 237"/>
              <a:gd name="T46" fmla="*/ 1171 w 1319"/>
              <a:gd name="T47" fmla="*/ 185 h 237"/>
              <a:gd name="T48" fmla="*/ 765 w 1319"/>
              <a:gd name="T49" fmla="*/ 221 h 237"/>
              <a:gd name="T50" fmla="*/ 244 w 1319"/>
              <a:gd name="T51" fmla="*/ 206 h 237"/>
              <a:gd name="T52" fmla="*/ 14 w 1319"/>
              <a:gd name="T53" fmla="*/ 149 h 237"/>
              <a:gd name="T54" fmla="*/ 350 w 1319"/>
              <a:gd name="T55" fmla="*/ 42 h 237"/>
              <a:gd name="T56" fmla="*/ 774 w 1319"/>
              <a:gd name="T57" fmla="*/ 16 h 237"/>
              <a:gd name="T58" fmla="*/ 1123 w 1319"/>
              <a:gd name="T59" fmla="*/ 36 h 237"/>
              <a:gd name="T60" fmla="*/ 1130 w 1319"/>
              <a:gd name="T61" fmla="*/ 38 h 237"/>
              <a:gd name="T62" fmla="*/ 1137 w 1319"/>
              <a:gd name="T63" fmla="*/ 38 h 237"/>
              <a:gd name="T64" fmla="*/ 1144 w 1319"/>
              <a:gd name="T65" fmla="*/ 33 h 237"/>
              <a:gd name="T66" fmla="*/ 1143 w 1319"/>
              <a:gd name="T67" fmla="*/ 25 h 237"/>
              <a:gd name="T68" fmla="*/ 1137 w 1319"/>
              <a:gd name="T69" fmla="*/ 20 h 237"/>
              <a:gd name="T70" fmla="*/ 1131 w 1319"/>
              <a:gd name="T71" fmla="*/ 19 h 237"/>
              <a:gd name="T72" fmla="*/ 1122 w 1319"/>
              <a:gd name="T73" fmla="*/ 19 h 237"/>
              <a:gd name="T74" fmla="*/ 920 w 1319"/>
              <a:gd name="T75" fmla="*/ 2 h 237"/>
              <a:gd name="T76" fmla="*/ 750 w 1319"/>
              <a:gd name="T77" fmla="*/ 1 h 237"/>
              <a:gd name="T78" fmla="*/ 385 w 1319"/>
              <a:gd name="T79" fmla="*/ 23 h 237"/>
              <a:gd name="T80" fmla="*/ 65 w 1319"/>
              <a:gd name="T81" fmla="*/ 94 h 237"/>
              <a:gd name="T82" fmla="*/ 7 w 1319"/>
              <a:gd name="T83" fmla="*/ 168 h 237"/>
              <a:gd name="T84" fmla="*/ 158 w 1319"/>
              <a:gd name="T85" fmla="*/ 212 h 237"/>
              <a:gd name="T86" fmla="*/ 992 w 1319"/>
              <a:gd name="T87" fmla="*/ 223 h 237"/>
              <a:gd name="T88" fmla="*/ 1284 w 1319"/>
              <a:gd name="T89" fmla="*/ 161 h 237"/>
              <a:gd name="T90" fmla="*/ 1319 w 1319"/>
              <a:gd name="T91" fmla="*/ 126 h 237"/>
              <a:gd name="T92" fmla="*/ 985 w 1319"/>
              <a:gd name="T93" fmla="*/ 52 h 237"/>
              <a:gd name="T94" fmla="*/ 688 w 1319"/>
              <a:gd name="T95" fmla="*/ 44 h 237"/>
              <a:gd name="T96" fmla="*/ 1041 w 1319"/>
              <a:gd name="T97" fmla="*/ 46 h 237"/>
              <a:gd name="T98" fmla="*/ 688 w 1319"/>
              <a:gd name="T99" fmla="*/ 45 h 237"/>
              <a:gd name="T100" fmla="*/ 1270 w 1319"/>
              <a:gd name="T101" fmla="*/ 96 h 237"/>
              <a:gd name="T102" fmla="*/ 688 w 1319"/>
              <a:gd name="T103" fmla="*/ 46 h 237"/>
              <a:gd name="T104" fmla="*/ 769 w 1319"/>
              <a:gd name="T105" fmla="*/ 37 h 237"/>
              <a:gd name="T106" fmla="*/ 926 w 1319"/>
              <a:gd name="T107" fmla="*/ 46 h 237"/>
              <a:gd name="T108" fmla="*/ 986 w 1319"/>
              <a:gd name="T109" fmla="*/ 52 h 237"/>
              <a:gd name="T110" fmla="*/ 687 w 1319"/>
              <a:gd name="T111" fmla="*/ 41 h 237"/>
              <a:gd name="T112" fmla="*/ 689 w 1319"/>
              <a:gd name="T113" fmla="*/ 38 h 237"/>
              <a:gd name="T114" fmla="*/ 689 w 1319"/>
              <a:gd name="T115" fmla="*/ 45 h 237"/>
              <a:gd name="T116" fmla="*/ 688 w 1319"/>
              <a:gd name="T117" fmla="*/ 41 h 237"/>
              <a:gd name="T118" fmla="*/ 689 w 1319"/>
              <a:gd name="T119" fmla="*/ 41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19" h="237">
                <a:moveTo>
                  <a:pt x="686" y="40"/>
                </a:moveTo>
                <a:cubicBezTo>
                  <a:pt x="686" y="40"/>
                  <a:pt x="686" y="40"/>
                  <a:pt x="686" y="40"/>
                </a:cubicBezTo>
                <a:cubicBezTo>
                  <a:pt x="686" y="40"/>
                  <a:pt x="685" y="40"/>
                  <a:pt x="684" y="40"/>
                </a:cubicBezTo>
                <a:cubicBezTo>
                  <a:pt x="684" y="40"/>
                  <a:pt x="684" y="40"/>
                  <a:pt x="684" y="40"/>
                </a:cubicBezTo>
                <a:cubicBezTo>
                  <a:pt x="684" y="40"/>
                  <a:pt x="684" y="40"/>
                  <a:pt x="683" y="40"/>
                </a:cubicBezTo>
                <a:cubicBezTo>
                  <a:pt x="684" y="39"/>
                  <a:pt x="685" y="40"/>
                  <a:pt x="685" y="39"/>
                </a:cubicBezTo>
                <a:cubicBezTo>
                  <a:pt x="685" y="39"/>
                  <a:pt x="685" y="39"/>
                  <a:pt x="685" y="39"/>
                </a:cubicBezTo>
                <a:cubicBezTo>
                  <a:pt x="686" y="39"/>
                  <a:pt x="687" y="39"/>
                  <a:pt x="688" y="39"/>
                </a:cubicBezTo>
                <a:cubicBezTo>
                  <a:pt x="687" y="40"/>
                  <a:pt x="686" y="39"/>
                  <a:pt x="686" y="40"/>
                </a:cubicBezTo>
                <a:close/>
                <a:moveTo>
                  <a:pt x="684" y="48"/>
                </a:moveTo>
                <a:cubicBezTo>
                  <a:pt x="685" y="48"/>
                  <a:pt x="685" y="48"/>
                  <a:pt x="685" y="48"/>
                </a:cubicBezTo>
                <a:cubicBezTo>
                  <a:pt x="685" y="48"/>
                  <a:pt x="684" y="48"/>
                  <a:pt x="684" y="48"/>
                </a:cubicBezTo>
                <a:close/>
                <a:moveTo>
                  <a:pt x="685" y="46"/>
                </a:moveTo>
                <a:cubicBezTo>
                  <a:pt x="685" y="46"/>
                  <a:pt x="685" y="46"/>
                  <a:pt x="685" y="46"/>
                </a:cubicBezTo>
                <a:cubicBezTo>
                  <a:pt x="685" y="46"/>
                  <a:pt x="685" y="46"/>
                  <a:pt x="685" y="46"/>
                </a:cubicBezTo>
                <a:close/>
                <a:moveTo>
                  <a:pt x="686" y="40"/>
                </a:moveTo>
                <a:cubicBezTo>
                  <a:pt x="686" y="40"/>
                  <a:pt x="687" y="40"/>
                  <a:pt x="687" y="40"/>
                </a:cubicBezTo>
                <a:cubicBezTo>
                  <a:pt x="686" y="40"/>
                  <a:pt x="686" y="40"/>
                  <a:pt x="686" y="40"/>
                </a:cubicBezTo>
                <a:cubicBezTo>
                  <a:pt x="686" y="40"/>
                  <a:pt x="686" y="40"/>
                  <a:pt x="686" y="40"/>
                </a:cubicBezTo>
                <a:close/>
                <a:moveTo>
                  <a:pt x="686" y="43"/>
                </a:moveTo>
                <a:cubicBezTo>
                  <a:pt x="686" y="44"/>
                  <a:pt x="686" y="43"/>
                  <a:pt x="686" y="43"/>
                </a:cubicBezTo>
                <a:close/>
                <a:moveTo>
                  <a:pt x="689" y="38"/>
                </a:moveTo>
                <a:cubicBezTo>
                  <a:pt x="688" y="38"/>
                  <a:pt x="688" y="38"/>
                  <a:pt x="688" y="39"/>
                </a:cubicBezTo>
                <a:cubicBezTo>
                  <a:pt x="688" y="39"/>
                  <a:pt x="689" y="39"/>
                  <a:pt x="689" y="38"/>
                </a:cubicBezTo>
                <a:close/>
                <a:moveTo>
                  <a:pt x="685" y="46"/>
                </a:moveTo>
                <a:cubicBezTo>
                  <a:pt x="685" y="46"/>
                  <a:pt x="685" y="46"/>
                  <a:pt x="685" y="46"/>
                </a:cubicBezTo>
                <a:close/>
                <a:moveTo>
                  <a:pt x="685" y="45"/>
                </a:moveTo>
                <a:cubicBezTo>
                  <a:pt x="685" y="45"/>
                  <a:pt x="685" y="45"/>
                  <a:pt x="685" y="45"/>
                </a:cubicBezTo>
                <a:cubicBezTo>
                  <a:pt x="685" y="45"/>
                  <a:pt x="685" y="45"/>
                  <a:pt x="685" y="45"/>
                </a:cubicBezTo>
                <a:close/>
                <a:moveTo>
                  <a:pt x="1030" y="43"/>
                </a:moveTo>
                <a:cubicBezTo>
                  <a:pt x="1023" y="42"/>
                  <a:pt x="1012" y="41"/>
                  <a:pt x="1009" y="41"/>
                </a:cubicBezTo>
                <a:cubicBezTo>
                  <a:pt x="1019" y="42"/>
                  <a:pt x="1026" y="43"/>
                  <a:pt x="1030" y="43"/>
                </a:cubicBezTo>
                <a:close/>
                <a:moveTo>
                  <a:pt x="1122" y="54"/>
                </a:moveTo>
                <a:cubicBezTo>
                  <a:pt x="1109" y="53"/>
                  <a:pt x="1109" y="53"/>
                  <a:pt x="1109" y="53"/>
                </a:cubicBezTo>
                <a:cubicBezTo>
                  <a:pt x="1108" y="53"/>
                  <a:pt x="1118" y="54"/>
                  <a:pt x="1122" y="54"/>
                </a:cubicBezTo>
                <a:close/>
                <a:moveTo>
                  <a:pt x="1319" y="126"/>
                </a:moveTo>
                <a:cubicBezTo>
                  <a:pt x="1319" y="125"/>
                  <a:pt x="1319" y="125"/>
                  <a:pt x="1319" y="125"/>
                </a:cubicBezTo>
                <a:cubicBezTo>
                  <a:pt x="1319" y="124"/>
                  <a:pt x="1319" y="124"/>
                  <a:pt x="1319" y="124"/>
                </a:cubicBezTo>
                <a:cubicBezTo>
                  <a:pt x="1319" y="118"/>
                  <a:pt x="1316" y="112"/>
                  <a:pt x="1313" y="108"/>
                </a:cubicBezTo>
                <a:cubicBezTo>
                  <a:pt x="1309" y="103"/>
                  <a:pt x="1305" y="100"/>
                  <a:pt x="1301" y="97"/>
                </a:cubicBezTo>
                <a:cubicBezTo>
                  <a:pt x="1293" y="91"/>
                  <a:pt x="1285" y="88"/>
                  <a:pt x="1279" y="86"/>
                </a:cubicBezTo>
                <a:cubicBezTo>
                  <a:pt x="1280" y="86"/>
                  <a:pt x="1280" y="86"/>
                  <a:pt x="1278" y="85"/>
                </a:cubicBezTo>
                <a:cubicBezTo>
                  <a:pt x="1272" y="83"/>
                  <a:pt x="1269" y="82"/>
                  <a:pt x="1262" y="80"/>
                </a:cubicBezTo>
                <a:cubicBezTo>
                  <a:pt x="1239" y="73"/>
                  <a:pt x="1219" y="70"/>
                  <a:pt x="1199" y="67"/>
                </a:cubicBezTo>
                <a:cubicBezTo>
                  <a:pt x="1180" y="64"/>
                  <a:pt x="1162" y="61"/>
                  <a:pt x="1142" y="58"/>
                </a:cubicBezTo>
                <a:cubicBezTo>
                  <a:pt x="1137" y="58"/>
                  <a:pt x="1123" y="55"/>
                  <a:pt x="1119" y="55"/>
                </a:cubicBezTo>
                <a:cubicBezTo>
                  <a:pt x="1126" y="56"/>
                  <a:pt x="1135" y="57"/>
                  <a:pt x="1134" y="57"/>
                </a:cubicBezTo>
                <a:cubicBezTo>
                  <a:pt x="1122" y="56"/>
                  <a:pt x="1106" y="54"/>
                  <a:pt x="1098" y="53"/>
                </a:cubicBezTo>
                <a:cubicBezTo>
                  <a:pt x="1083" y="51"/>
                  <a:pt x="1076" y="50"/>
                  <a:pt x="1062" y="49"/>
                </a:cubicBezTo>
                <a:cubicBezTo>
                  <a:pt x="1059" y="48"/>
                  <a:pt x="1065" y="49"/>
                  <a:pt x="1058" y="48"/>
                </a:cubicBezTo>
                <a:cubicBezTo>
                  <a:pt x="1037" y="46"/>
                  <a:pt x="1027" y="45"/>
                  <a:pt x="1008" y="43"/>
                </a:cubicBezTo>
                <a:cubicBezTo>
                  <a:pt x="1003" y="43"/>
                  <a:pt x="980" y="41"/>
                  <a:pt x="974" y="41"/>
                </a:cubicBezTo>
                <a:cubicBezTo>
                  <a:pt x="968" y="40"/>
                  <a:pt x="980" y="41"/>
                  <a:pt x="975" y="41"/>
                </a:cubicBezTo>
                <a:cubicBezTo>
                  <a:pt x="927" y="38"/>
                  <a:pt x="927" y="38"/>
                  <a:pt x="927" y="38"/>
                </a:cubicBezTo>
                <a:cubicBezTo>
                  <a:pt x="923" y="38"/>
                  <a:pt x="920" y="38"/>
                  <a:pt x="914" y="38"/>
                </a:cubicBezTo>
                <a:cubicBezTo>
                  <a:pt x="909" y="37"/>
                  <a:pt x="915" y="37"/>
                  <a:pt x="908" y="37"/>
                </a:cubicBezTo>
                <a:cubicBezTo>
                  <a:pt x="902" y="37"/>
                  <a:pt x="913" y="38"/>
                  <a:pt x="912" y="38"/>
                </a:cubicBezTo>
                <a:cubicBezTo>
                  <a:pt x="903" y="37"/>
                  <a:pt x="905" y="38"/>
                  <a:pt x="900" y="38"/>
                </a:cubicBezTo>
                <a:cubicBezTo>
                  <a:pt x="888" y="37"/>
                  <a:pt x="880" y="37"/>
                  <a:pt x="869" y="37"/>
                </a:cubicBezTo>
                <a:cubicBezTo>
                  <a:pt x="835" y="36"/>
                  <a:pt x="835" y="36"/>
                  <a:pt x="835" y="36"/>
                </a:cubicBezTo>
                <a:cubicBezTo>
                  <a:pt x="811" y="36"/>
                  <a:pt x="811" y="36"/>
                  <a:pt x="811" y="36"/>
                </a:cubicBezTo>
                <a:cubicBezTo>
                  <a:pt x="786" y="36"/>
                  <a:pt x="786" y="36"/>
                  <a:pt x="786" y="36"/>
                </a:cubicBezTo>
                <a:cubicBezTo>
                  <a:pt x="781" y="36"/>
                  <a:pt x="790" y="36"/>
                  <a:pt x="782" y="36"/>
                </a:cubicBezTo>
                <a:cubicBezTo>
                  <a:pt x="749" y="36"/>
                  <a:pt x="716" y="37"/>
                  <a:pt x="692" y="38"/>
                </a:cubicBezTo>
                <a:cubicBezTo>
                  <a:pt x="729" y="36"/>
                  <a:pt x="757" y="36"/>
                  <a:pt x="790" y="36"/>
                </a:cubicBezTo>
                <a:cubicBezTo>
                  <a:pt x="795" y="36"/>
                  <a:pt x="804" y="36"/>
                  <a:pt x="809" y="36"/>
                </a:cubicBezTo>
                <a:cubicBezTo>
                  <a:pt x="811" y="36"/>
                  <a:pt x="804" y="36"/>
                  <a:pt x="811" y="36"/>
                </a:cubicBezTo>
                <a:cubicBezTo>
                  <a:pt x="818" y="36"/>
                  <a:pt x="818" y="36"/>
                  <a:pt x="818" y="36"/>
                </a:cubicBezTo>
                <a:cubicBezTo>
                  <a:pt x="814" y="36"/>
                  <a:pt x="821" y="36"/>
                  <a:pt x="823" y="37"/>
                </a:cubicBezTo>
                <a:cubicBezTo>
                  <a:pt x="851" y="37"/>
                  <a:pt x="873" y="37"/>
                  <a:pt x="898" y="38"/>
                </a:cubicBezTo>
                <a:cubicBezTo>
                  <a:pt x="902" y="38"/>
                  <a:pt x="894" y="38"/>
                  <a:pt x="900" y="38"/>
                </a:cubicBezTo>
                <a:cubicBezTo>
                  <a:pt x="927" y="39"/>
                  <a:pt x="927" y="39"/>
                  <a:pt x="927" y="39"/>
                </a:cubicBezTo>
                <a:cubicBezTo>
                  <a:pt x="930" y="40"/>
                  <a:pt x="937" y="40"/>
                  <a:pt x="933" y="40"/>
                </a:cubicBezTo>
                <a:cubicBezTo>
                  <a:pt x="901" y="38"/>
                  <a:pt x="856" y="37"/>
                  <a:pt x="817" y="37"/>
                </a:cubicBezTo>
                <a:cubicBezTo>
                  <a:pt x="806" y="37"/>
                  <a:pt x="793" y="37"/>
                  <a:pt x="787" y="37"/>
                </a:cubicBezTo>
                <a:cubicBezTo>
                  <a:pt x="804" y="37"/>
                  <a:pt x="818" y="37"/>
                  <a:pt x="833" y="38"/>
                </a:cubicBezTo>
                <a:cubicBezTo>
                  <a:pt x="853" y="38"/>
                  <a:pt x="874" y="38"/>
                  <a:pt x="893" y="39"/>
                </a:cubicBezTo>
                <a:cubicBezTo>
                  <a:pt x="906" y="40"/>
                  <a:pt x="906" y="40"/>
                  <a:pt x="906" y="40"/>
                </a:cubicBezTo>
                <a:cubicBezTo>
                  <a:pt x="920" y="40"/>
                  <a:pt x="920" y="40"/>
                  <a:pt x="920" y="40"/>
                </a:cubicBezTo>
                <a:cubicBezTo>
                  <a:pt x="929" y="41"/>
                  <a:pt x="929" y="41"/>
                  <a:pt x="929" y="41"/>
                </a:cubicBezTo>
                <a:cubicBezTo>
                  <a:pt x="937" y="41"/>
                  <a:pt x="944" y="41"/>
                  <a:pt x="953" y="42"/>
                </a:cubicBezTo>
                <a:cubicBezTo>
                  <a:pt x="968" y="43"/>
                  <a:pt x="983" y="44"/>
                  <a:pt x="999" y="46"/>
                </a:cubicBezTo>
                <a:cubicBezTo>
                  <a:pt x="1002" y="46"/>
                  <a:pt x="1001" y="46"/>
                  <a:pt x="997" y="46"/>
                </a:cubicBezTo>
                <a:cubicBezTo>
                  <a:pt x="977" y="44"/>
                  <a:pt x="974" y="44"/>
                  <a:pt x="954" y="43"/>
                </a:cubicBezTo>
                <a:cubicBezTo>
                  <a:pt x="956" y="43"/>
                  <a:pt x="958" y="43"/>
                  <a:pt x="957" y="43"/>
                </a:cubicBezTo>
                <a:cubicBezTo>
                  <a:pt x="951" y="43"/>
                  <a:pt x="949" y="42"/>
                  <a:pt x="945" y="42"/>
                </a:cubicBezTo>
                <a:cubicBezTo>
                  <a:pt x="960" y="43"/>
                  <a:pt x="958" y="43"/>
                  <a:pt x="953" y="43"/>
                </a:cubicBezTo>
                <a:cubicBezTo>
                  <a:pt x="916" y="41"/>
                  <a:pt x="870" y="39"/>
                  <a:pt x="840" y="39"/>
                </a:cubicBezTo>
                <a:cubicBezTo>
                  <a:pt x="836" y="39"/>
                  <a:pt x="834" y="39"/>
                  <a:pt x="829" y="39"/>
                </a:cubicBezTo>
                <a:cubicBezTo>
                  <a:pt x="794" y="38"/>
                  <a:pt x="755" y="38"/>
                  <a:pt x="718" y="40"/>
                </a:cubicBezTo>
                <a:cubicBezTo>
                  <a:pt x="761" y="39"/>
                  <a:pt x="805" y="38"/>
                  <a:pt x="854" y="39"/>
                </a:cubicBezTo>
                <a:cubicBezTo>
                  <a:pt x="856" y="39"/>
                  <a:pt x="854" y="39"/>
                  <a:pt x="859" y="40"/>
                </a:cubicBezTo>
                <a:cubicBezTo>
                  <a:pt x="880" y="40"/>
                  <a:pt x="904" y="41"/>
                  <a:pt x="920" y="42"/>
                </a:cubicBezTo>
                <a:cubicBezTo>
                  <a:pt x="941" y="44"/>
                  <a:pt x="941" y="44"/>
                  <a:pt x="941" y="44"/>
                </a:cubicBezTo>
                <a:cubicBezTo>
                  <a:pt x="993" y="47"/>
                  <a:pt x="1030" y="51"/>
                  <a:pt x="1079" y="57"/>
                </a:cubicBezTo>
                <a:cubicBezTo>
                  <a:pt x="1079" y="57"/>
                  <a:pt x="1082" y="57"/>
                  <a:pt x="1084" y="57"/>
                </a:cubicBezTo>
                <a:cubicBezTo>
                  <a:pt x="1073" y="57"/>
                  <a:pt x="1073" y="57"/>
                  <a:pt x="1073" y="57"/>
                </a:cubicBezTo>
                <a:cubicBezTo>
                  <a:pt x="1049" y="54"/>
                  <a:pt x="1049" y="54"/>
                  <a:pt x="1049" y="54"/>
                </a:cubicBezTo>
                <a:cubicBezTo>
                  <a:pt x="1008" y="50"/>
                  <a:pt x="950" y="45"/>
                  <a:pt x="898" y="43"/>
                </a:cubicBezTo>
                <a:cubicBezTo>
                  <a:pt x="892" y="43"/>
                  <a:pt x="897" y="43"/>
                  <a:pt x="901" y="44"/>
                </a:cubicBezTo>
                <a:cubicBezTo>
                  <a:pt x="926" y="45"/>
                  <a:pt x="948" y="46"/>
                  <a:pt x="975" y="48"/>
                </a:cubicBezTo>
                <a:cubicBezTo>
                  <a:pt x="984" y="50"/>
                  <a:pt x="974" y="49"/>
                  <a:pt x="954" y="48"/>
                </a:cubicBezTo>
                <a:cubicBezTo>
                  <a:pt x="937" y="47"/>
                  <a:pt x="914" y="45"/>
                  <a:pt x="893" y="45"/>
                </a:cubicBezTo>
                <a:cubicBezTo>
                  <a:pt x="871" y="44"/>
                  <a:pt x="851" y="43"/>
                  <a:pt x="841" y="43"/>
                </a:cubicBezTo>
                <a:cubicBezTo>
                  <a:pt x="791" y="42"/>
                  <a:pt x="742" y="43"/>
                  <a:pt x="693" y="45"/>
                </a:cubicBezTo>
                <a:cubicBezTo>
                  <a:pt x="689" y="45"/>
                  <a:pt x="689" y="45"/>
                  <a:pt x="689" y="45"/>
                </a:cubicBezTo>
                <a:cubicBezTo>
                  <a:pt x="689" y="45"/>
                  <a:pt x="689" y="45"/>
                  <a:pt x="689" y="45"/>
                </a:cubicBezTo>
                <a:cubicBezTo>
                  <a:pt x="688" y="45"/>
                  <a:pt x="688" y="45"/>
                  <a:pt x="688" y="45"/>
                </a:cubicBezTo>
                <a:cubicBezTo>
                  <a:pt x="686" y="45"/>
                  <a:pt x="686" y="45"/>
                  <a:pt x="686" y="45"/>
                </a:cubicBezTo>
                <a:cubicBezTo>
                  <a:pt x="686" y="45"/>
                  <a:pt x="687" y="45"/>
                  <a:pt x="688" y="45"/>
                </a:cubicBezTo>
                <a:cubicBezTo>
                  <a:pt x="689" y="45"/>
                  <a:pt x="689" y="45"/>
                  <a:pt x="689" y="45"/>
                </a:cubicBezTo>
                <a:cubicBezTo>
                  <a:pt x="689" y="45"/>
                  <a:pt x="689" y="45"/>
                  <a:pt x="689" y="45"/>
                </a:cubicBezTo>
                <a:cubicBezTo>
                  <a:pt x="689" y="45"/>
                  <a:pt x="689" y="45"/>
                  <a:pt x="689" y="45"/>
                </a:cubicBezTo>
                <a:cubicBezTo>
                  <a:pt x="692" y="45"/>
                  <a:pt x="692" y="45"/>
                  <a:pt x="692" y="45"/>
                </a:cubicBezTo>
                <a:cubicBezTo>
                  <a:pt x="701" y="45"/>
                  <a:pt x="701" y="45"/>
                  <a:pt x="701" y="45"/>
                </a:cubicBezTo>
                <a:cubicBezTo>
                  <a:pt x="701" y="45"/>
                  <a:pt x="703" y="44"/>
                  <a:pt x="707" y="44"/>
                </a:cubicBezTo>
                <a:cubicBezTo>
                  <a:pt x="756" y="43"/>
                  <a:pt x="811" y="43"/>
                  <a:pt x="855" y="43"/>
                </a:cubicBezTo>
                <a:cubicBezTo>
                  <a:pt x="873" y="44"/>
                  <a:pt x="908" y="45"/>
                  <a:pt x="926" y="47"/>
                </a:cubicBezTo>
                <a:cubicBezTo>
                  <a:pt x="922" y="47"/>
                  <a:pt x="907" y="46"/>
                  <a:pt x="888" y="46"/>
                </a:cubicBezTo>
                <a:cubicBezTo>
                  <a:pt x="907" y="46"/>
                  <a:pt x="925" y="48"/>
                  <a:pt x="941" y="49"/>
                </a:cubicBezTo>
                <a:cubicBezTo>
                  <a:pt x="955" y="49"/>
                  <a:pt x="978" y="51"/>
                  <a:pt x="985" y="52"/>
                </a:cubicBezTo>
                <a:cubicBezTo>
                  <a:pt x="986" y="52"/>
                  <a:pt x="984" y="52"/>
                  <a:pt x="985" y="52"/>
                </a:cubicBezTo>
                <a:cubicBezTo>
                  <a:pt x="986" y="52"/>
                  <a:pt x="996" y="53"/>
                  <a:pt x="997" y="53"/>
                </a:cubicBezTo>
                <a:cubicBezTo>
                  <a:pt x="1004" y="53"/>
                  <a:pt x="1003" y="53"/>
                  <a:pt x="1011" y="54"/>
                </a:cubicBezTo>
                <a:cubicBezTo>
                  <a:pt x="1022" y="55"/>
                  <a:pt x="1022" y="55"/>
                  <a:pt x="1029" y="56"/>
                </a:cubicBezTo>
                <a:cubicBezTo>
                  <a:pt x="1067" y="59"/>
                  <a:pt x="1104" y="64"/>
                  <a:pt x="1142" y="69"/>
                </a:cubicBezTo>
                <a:cubicBezTo>
                  <a:pt x="1154" y="71"/>
                  <a:pt x="1154" y="71"/>
                  <a:pt x="1154" y="71"/>
                </a:cubicBezTo>
                <a:cubicBezTo>
                  <a:pt x="1158" y="72"/>
                  <a:pt x="1155" y="72"/>
                  <a:pt x="1159" y="72"/>
                </a:cubicBezTo>
                <a:cubicBezTo>
                  <a:pt x="1162" y="73"/>
                  <a:pt x="1161" y="72"/>
                  <a:pt x="1165" y="73"/>
                </a:cubicBezTo>
                <a:cubicBezTo>
                  <a:pt x="1179" y="75"/>
                  <a:pt x="1196" y="78"/>
                  <a:pt x="1211" y="81"/>
                </a:cubicBezTo>
                <a:cubicBezTo>
                  <a:pt x="1229" y="84"/>
                  <a:pt x="1249" y="88"/>
                  <a:pt x="1267" y="94"/>
                </a:cubicBezTo>
                <a:cubicBezTo>
                  <a:pt x="1275" y="97"/>
                  <a:pt x="1284" y="101"/>
                  <a:pt x="1291" y="105"/>
                </a:cubicBezTo>
                <a:cubicBezTo>
                  <a:pt x="1298" y="109"/>
                  <a:pt x="1303" y="114"/>
                  <a:pt x="1305" y="119"/>
                </a:cubicBezTo>
                <a:cubicBezTo>
                  <a:pt x="1306" y="122"/>
                  <a:pt x="1306" y="121"/>
                  <a:pt x="1306" y="121"/>
                </a:cubicBezTo>
                <a:cubicBezTo>
                  <a:pt x="1306" y="121"/>
                  <a:pt x="1306" y="121"/>
                  <a:pt x="1307" y="124"/>
                </a:cubicBezTo>
                <a:cubicBezTo>
                  <a:pt x="1307" y="125"/>
                  <a:pt x="1307" y="126"/>
                  <a:pt x="1307" y="126"/>
                </a:cubicBezTo>
                <a:cubicBezTo>
                  <a:pt x="1307" y="127"/>
                  <a:pt x="1306" y="127"/>
                  <a:pt x="1306" y="128"/>
                </a:cubicBezTo>
                <a:cubicBezTo>
                  <a:pt x="1304" y="130"/>
                  <a:pt x="1302" y="132"/>
                  <a:pt x="1300" y="134"/>
                </a:cubicBezTo>
                <a:cubicBezTo>
                  <a:pt x="1296" y="138"/>
                  <a:pt x="1291" y="142"/>
                  <a:pt x="1285" y="145"/>
                </a:cubicBezTo>
                <a:cubicBezTo>
                  <a:pt x="1274" y="152"/>
                  <a:pt x="1262" y="158"/>
                  <a:pt x="1250" y="163"/>
                </a:cubicBezTo>
                <a:cubicBezTo>
                  <a:pt x="1247" y="164"/>
                  <a:pt x="1244" y="165"/>
                  <a:pt x="1241" y="166"/>
                </a:cubicBezTo>
                <a:cubicBezTo>
                  <a:pt x="1231" y="169"/>
                  <a:pt x="1231" y="169"/>
                  <a:pt x="1231" y="169"/>
                </a:cubicBezTo>
                <a:cubicBezTo>
                  <a:pt x="1224" y="171"/>
                  <a:pt x="1218" y="173"/>
                  <a:pt x="1211" y="175"/>
                </a:cubicBezTo>
                <a:cubicBezTo>
                  <a:pt x="1198" y="178"/>
                  <a:pt x="1184" y="182"/>
                  <a:pt x="1171" y="185"/>
                </a:cubicBezTo>
                <a:cubicBezTo>
                  <a:pt x="1167" y="186"/>
                  <a:pt x="1170" y="185"/>
                  <a:pt x="1164" y="186"/>
                </a:cubicBezTo>
                <a:cubicBezTo>
                  <a:pt x="1156" y="188"/>
                  <a:pt x="1158" y="188"/>
                  <a:pt x="1152" y="189"/>
                </a:cubicBezTo>
                <a:cubicBezTo>
                  <a:pt x="1147" y="190"/>
                  <a:pt x="1144" y="191"/>
                  <a:pt x="1141" y="191"/>
                </a:cubicBezTo>
                <a:cubicBezTo>
                  <a:pt x="1110" y="197"/>
                  <a:pt x="1078" y="201"/>
                  <a:pt x="1045" y="205"/>
                </a:cubicBezTo>
                <a:cubicBezTo>
                  <a:pt x="1013" y="208"/>
                  <a:pt x="980" y="210"/>
                  <a:pt x="947" y="213"/>
                </a:cubicBezTo>
                <a:cubicBezTo>
                  <a:pt x="885" y="217"/>
                  <a:pt x="823" y="220"/>
                  <a:pt x="765" y="221"/>
                </a:cubicBezTo>
                <a:cubicBezTo>
                  <a:pt x="719" y="222"/>
                  <a:pt x="675" y="223"/>
                  <a:pt x="633" y="222"/>
                </a:cubicBezTo>
                <a:cubicBezTo>
                  <a:pt x="578" y="222"/>
                  <a:pt x="530" y="221"/>
                  <a:pt x="478" y="219"/>
                </a:cubicBezTo>
                <a:cubicBezTo>
                  <a:pt x="441" y="218"/>
                  <a:pt x="400" y="216"/>
                  <a:pt x="368" y="214"/>
                </a:cubicBezTo>
                <a:cubicBezTo>
                  <a:pt x="350" y="214"/>
                  <a:pt x="350" y="214"/>
                  <a:pt x="350" y="214"/>
                </a:cubicBezTo>
                <a:cubicBezTo>
                  <a:pt x="321" y="212"/>
                  <a:pt x="321" y="212"/>
                  <a:pt x="321" y="212"/>
                </a:cubicBezTo>
                <a:cubicBezTo>
                  <a:pt x="296" y="210"/>
                  <a:pt x="270" y="209"/>
                  <a:pt x="244" y="206"/>
                </a:cubicBezTo>
                <a:cubicBezTo>
                  <a:pt x="215" y="204"/>
                  <a:pt x="188" y="201"/>
                  <a:pt x="160" y="198"/>
                </a:cubicBezTo>
                <a:cubicBezTo>
                  <a:pt x="144" y="196"/>
                  <a:pt x="129" y="194"/>
                  <a:pt x="114" y="191"/>
                </a:cubicBezTo>
                <a:cubicBezTo>
                  <a:pt x="103" y="189"/>
                  <a:pt x="93" y="187"/>
                  <a:pt x="82" y="185"/>
                </a:cubicBezTo>
                <a:cubicBezTo>
                  <a:pt x="68" y="182"/>
                  <a:pt x="53" y="178"/>
                  <a:pt x="40" y="172"/>
                </a:cubicBezTo>
                <a:cubicBezTo>
                  <a:pt x="33" y="170"/>
                  <a:pt x="26" y="166"/>
                  <a:pt x="22" y="163"/>
                </a:cubicBezTo>
                <a:cubicBezTo>
                  <a:pt x="17" y="159"/>
                  <a:pt x="14" y="154"/>
                  <a:pt x="14" y="149"/>
                </a:cubicBezTo>
                <a:cubicBezTo>
                  <a:pt x="14" y="144"/>
                  <a:pt x="19" y="137"/>
                  <a:pt x="26" y="131"/>
                </a:cubicBezTo>
                <a:cubicBezTo>
                  <a:pt x="33" y="126"/>
                  <a:pt x="41" y="121"/>
                  <a:pt x="50" y="117"/>
                </a:cubicBezTo>
                <a:cubicBezTo>
                  <a:pt x="67" y="108"/>
                  <a:pt x="85" y="101"/>
                  <a:pt x="103" y="95"/>
                </a:cubicBezTo>
                <a:cubicBezTo>
                  <a:pt x="144" y="82"/>
                  <a:pt x="195" y="70"/>
                  <a:pt x="235" y="61"/>
                </a:cubicBezTo>
                <a:cubicBezTo>
                  <a:pt x="268" y="55"/>
                  <a:pt x="302" y="49"/>
                  <a:pt x="340" y="44"/>
                </a:cubicBezTo>
                <a:cubicBezTo>
                  <a:pt x="350" y="42"/>
                  <a:pt x="350" y="42"/>
                  <a:pt x="350" y="42"/>
                </a:cubicBezTo>
                <a:cubicBezTo>
                  <a:pt x="407" y="35"/>
                  <a:pt x="471" y="28"/>
                  <a:pt x="517" y="25"/>
                </a:cubicBezTo>
                <a:cubicBezTo>
                  <a:pt x="534" y="24"/>
                  <a:pt x="549" y="23"/>
                  <a:pt x="565" y="22"/>
                </a:cubicBezTo>
                <a:cubicBezTo>
                  <a:pt x="583" y="21"/>
                  <a:pt x="599" y="20"/>
                  <a:pt x="616" y="19"/>
                </a:cubicBezTo>
                <a:cubicBezTo>
                  <a:pt x="632" y="19"/>
                  <a:pt x="632" y="19"/>
                  <a:pt x="632" y="19"/>
                </a:cubicBezTo>
                <a:cubicBezTo>
                  <a:pt x="649" y="18"/>
                  <a:pt x="666" y="17"/>
                  <a:pt x="684" y="17"/>
                </a:cubicBezTo>
                <a:cubicBezTo>
                  <a:pt x="712" y="16"/>
                  <a:pt x="742" y="16"/>
                  <a:pt x="774" y="16"/>
                </a:cubicBezTo>
                <a:cubicBezTo>
                  <a:pt x="799" y="16"/>
                  <a:pt x="836" y="16"/>
                  <a:pt x="864" y="16"/>
                </a:cubicBezTo>
                <a:cubicBezTo>
                  <a:pt x="912" y="18"/>
                  <a:pt x="961" y="19"/>
                  <a:pt x="1010" y="23"/>
                </a:cubicBezTo>
                <a:cubicBezTo>
                  <a:pt x="1026" y="24"/>
                  <a:pt x="1041" y="26"/>
                  <a:pt x="1058" y="27"/>
                </a:cubicBezTo>
                <a:cubicBezTo>
                  <a:pt x="1075" y="29"/>
                  <a:pt x="1096" y="31"/>
                  <a:pt x="1117" y="35"/>
                </a:cubicBezTo>
                <a:cubicBezTo>
                  <a:pt x="1123" y="36"/>
                  <a:pt x="1123" y="36"/>
                  <a:pt x="1123" y="36"/>
                </a:cubicBezTo>
                <a:cubicBezTo>
                  <a:pt x="1123" y="36"/>
                  <a:pt x="1123" y="36"/>
                  <a:pt x="1123" y="36"/>
                </a:cubicBezTo>
                <a:cubicBezTo>
                  <a:pt x="1124" y="36"/>
                  <a:pt x="1124" y="36"/>
                  <a:pt x="1124" y="36"/>
                </a:cubicBezTo>
                <a:cubicBezTo>
                  <a:pt x="1125" y="36"/>
                  <a:pt x="1125" y="36"/>
                  <a:pt x="1125" y="36"/>
                </a:cubicBezTo>
                <a:cubicBezTo>
                  <a:pt x="1125" y="36"/>
                  <a:pt x="1127" y="36"/>
                  <a:pt x="1127" y="37"/>
                </a:cubicBezTo>
                <a:cubicBezTo>
                  <a:pt x="1127" y="38"/>
                  <a:pt x="1128" y="36"/>
                  <a:pt x="1129" y="37"/>
                </a:cubicBezTo>
                <a:cubicBezTo>
                  <a:pt x="1129" y="37"/>
                  <a:pt x="1129" y="37"/>
                  <a:pt x="1129" y="38"/>
                </a:cubicBezTo>
                <a:cubicBezTo>
                  <a:pt x="1129" y="38"/>
                  <a:pt x="1129" y="38"/>
                  <a:pt x="1130" y="38"/>
                </a:cubicBezTo>
                <a:cubicBezTo>
                  <a:pt x="1130" y="38"/>
                  <a:pt x="1130" y="39"/>
                  <a:pt x="1131" y="39"/>
                </a:cubicBezTo>
                <a:cubicBezTo>
                  <a:pt x="1131" y="39"/>
                  <a:pt x="1131" y="39"/>
                  <a:pt x="1131" y="39"/>
                </a:cubicBezTo>
                <a:cubicBezTo>
                  <a:pt x="1132" y="39"/>
                  <a:pt x="1132" y="39"/>
                  <a:pt x="1133" y="39"/>
                </a:cubicBezTo>
                <a:cubicBezTo>
                  <a:pt x="1133" y="39"/>
                  <a:pt x="1134" y="39"/>
                  <a:pt x="1134" y="39"/>
                </a:cubicBezTo>
                <a:cubicBezTo>
                  <a:pt x="1135" y="39"/>
                  <a:pt x="1135" y="39"/>
                  <a:pt x="1135" y="39"/>
                </a:cubicBezTo>
                <a:cubicBezTo>
                  <a:pt x="1136" y="39"/>
                  <a:pt x="1136" y="39"/>
                  <a:pt x="1137" y="38"/>
                </a:cubicBezTo>
                <a:cubicBezTo>
                  <a:pt x="1137" y="38"/>
                  <a:pt x="1138" y="38"/>
                  <a:pt x="1138" y="38"/>
                </a:cubicBezTo>
                <a:cubicBezTo>
                  <a:pt x="1138" y="38"/>
                  <a:pt x="1139" y="38"/>
                  <a:pt x="1139" y="38"/>
                </a:cubicBezTo>
                <a:cubicBezTo>
                  <a:pt x="1140" y="37"/>
                  <a:pt x="1141" y="36"/>
                  <a:pt x="1142" y="36"/>
                </a:cubicBezTo>
                <a:cubicBezTo>
                  <a:pt x="1142" y="36"/>
                  <a:pt x="1142" y="35"/>
                  <a:pt x="1143" y="35"/>
                </a:cubicBezTo>
                <a:cubicBezTo>
                  <a:pt x="1143" y="35"/>
                  <a:pt x="1143" y="35"/>
                  <a:pt x="1143" y="35"/>
                </a:cubicBezTo>
                <a:cubicBezTo>
                  <a:pt x="1143" y="34"/>
                  <a:pt x="1143" y="33"/>
                  <a:pt x="1144" y="33"/>
                </a:cubicBezTo>
                <a:cubicBezTo>
                  <a:pt x="1144" y="33"/>
                  <a:pt x="1144" y="33"/>
                  <a:pt x="1144" y="33"/>
                </a:cubicBezTo>
                <a:cubicBezTo>
                  <a:pt x="1144" y="32"/>
                  <a:pt x="1144" y="31"/>
                  <a:pt x="1144" y="30"/>
                </a:cubicBezTo>
                <a:cubicBezTo>
                  <a:pt x="1144" y="29"/>
                  <a:pt x="1144" y="28"/>
                  <a:pt x="1144" y="28"/>
                </a:cubicBezTo>
                <a:cubicBezTo>
                  <a:pt x="1144" y="28"/>
                  <a:pt x="1144" y="27"/>
                  <a:pt x="1144" y="27"/>
                </a:cubicBezTo>
                <a:cubicBezTo>
                  <a:pt x="1144" y="26"/>
                  <a:pt x="1143" y="26"/>
                  <a:pt x="1143" y="26"/>
                </a:cubicBezTo>
                <a:cubicBezTo>
                  <a:pt x="1143" y="25"/>
                  <a:pt x="1143" y="25"/>
                  <a:pt x="1143" y="25"/>
                </a:cubicBezTo>
                <a:cubicBezTo>
                  <a:pt x="1143" y="25"/>
                  <a:pt x="1142" y="24"/>
                  <a:pt x="1142" y="24"/>
                </a:cubicBezTo>
                <a:cubicBezTo>
                  <a:pt x="1142" y="24"/>
                  <a:pt x="1142" y="24"/>
                  <a:pt x="1142" y="24"/>
                </a:cubicBezTo>
                <a:cubicBezTo>
                  <a:pt x="1141" y="23"/>
                  <a:pt x="1141" y="22"/>
                  <a:pt x="1140" y="22"/>
                </a:cubicBezTo>
                <a:cubicBezTo>
                  <a:pt x="1140" y="22"/>
                  <a:pt x="1139" y="21"/>
                  <a:pt x="1139" y="21"/>
                </a:cubicBezTo>
                <a:cubicBezTo>
                  <a:pt x="1138" y="21"/>
                  <a:pt x="1137" y="21"/>
                  <a:pt x="1137" y="20"/>
                </a:cubicBezTo>
                <a:cubicBezTo>
                  <a:pt x="1137" y="20"/>
                  <a:pt x="1137" y="20"/>
                  <a:pt x="1137" y="20"/>
                </a:cubicBezTo>
                <a:cubicBezTo>
                  <a:pt x="1137" y="20"/>
                  <a:pt x="1136" y="20"/>
                  <a:pt x="1136" y="20"/>
                </a:cubicBezTo>
                <a:cubicBezTo>
                  <a:pt x="1136" y="20"/>
                  <a:pt x="1135" y="20"/>
                  <a:pt x="1135" y="20"/>
                </a:cubicBezTo>
                <a:cubicBezTo>
                  <a:pt x="1135" y="20"/>
                  <a:pt x="1134" y="19"/>
                  <a:pt x="1134" y="19"/>
                </a:cubicBezTo>
                <a:cubicBezTo>
                  <a:pt x="1134" y="19"/>
                  <a:pt x="1134" y="20"/>
                  <a:pt x="1133" y="20"/>
                </a:cubicBezTo>
                <a:cubicBezTo>
                  <a:pt x="1133" y="20"/>
                  <a:pt x="1132" y="19"/>
                  <a:pt x="1132" y="19"/>
                </a:cubicBezTo>
                <a:cubicBezTo>
                  <a:pt x="1131" y="19"/>
                  <a:pt x="1131" y="19"/>
                  <a:pt x="1131" y="19"/>
                </a:cubicBezTo>
                <a:cubicBezTo>
                  <a:pt x="1131" y="19"/>
                  <a:pt x="1130" y="19"/>
                  <a:pt x="1130" y="20"/>
                </a:cubicBezTo>
                <a:cubicBezTo>
                  <a:pt x="1130" y="20"/>
                  <a:pt x="1128" y="19"/>
                  <a:pt x="1127" y="20"/>
                </a:cubicBezTo>
                <a:cubicBezTo>
                  <a:pt x="1127" y="19"/>
                  <a:pt x="1127" y="19"/>
                  <a:pt x="1126" y="19"/>
                </a:cubicBezTo>
                <a:cubicBezTo>
                  <a:pt x="1126" y="19"/>
                  <a:pt x="1126" y="19"/>
                  <a:pt x="1126" y="19"/>
                </a:cubicBezTo>
                <a:cubicBezTo>
                  <a:pt x="1126" y="19"/>
                  <a:pt x="1126" y="19"/>
                  <a:pt x="1126" y="19"/>
                </a:cubicBezTo>
                <a:cubicBezTo>
                  <a:pt x="1122" y="19"/>
                  <a:pt x="1122" y="19"/>
                  <a:pt x="1122" y="19"/>
                </a:cubicBezTo>
                <a:cubicBezTo>
                  <a:pt x="1103" y="16"/>
                  <a:pt x="1103" y="16"/>
                  <a:pt x="1103" y="16"/>
                </a:cubicBezTo>
                <a:cubicBezTo>
                  <a:pt x="1098" y="15"/>
                  <a:pt x="1092" y="15"/>
                  <a:pt x="1087" y="14"/>
                </a:cubicBezTo>
                <a:cubicBezTo>
                  <a:pt x="1078" y="13"/>
                  <a:pt x="1067" y="12"/>
                  <a:pt x="1056" y="11"/>
                </a:cubicBezTo>
                <a:cubicBezTo>
                  <a:pt x="1037" y="9"/>
                  <a:pt x="1021" y="8"/>
                  <a:pt x="1005" y="7"/>
                </a:cubicBezTo>
                <a:cubicBezTo>
                  <a:pt x="981" y="5"/>
                  <a:pt x="964" y="4"/>
                  <a:pt x="944" y="3"/>
                </a:cubicBezTo>
                <a:cubicBezTo>
                  <a:pt x="920" y="2"/>
                  <a:pt x="920" y="2"/>
                  <a:pt x="920" y="2"/>
                </a:cubicBezTo>
                <a:cubicBezTo>
                  <a:pt x="898" y="2"/>
                  <a:pt x="898" y="2"/>
                  <a:pt x="898" y="2"/>
                </a:cubicBezTo>
                <a:cubicBezTo>
                  <a:pt x="875" y="1"/>
                  <a:pt x="875" y="1"/>
                  <a:pt x="875" y="1"/>
                </a:cubicBezTo>
                <a:cubicBezTo>
                  <a:pt x="860" y="1"/>
                  <a:pt x="860" y="1"/>
                  <a:pt x="860" y="1"/>
                </a:cubicBezTo>
                <a:cubicBezTo>
                  <a:pt x="844" y="0"/>
                  <a:pt x="844" y="0"/>
                  <a:pt x="844" y="0"/>
                </a:cubicBezTo>
                <a:cubicBezTo>
                  <a:pt x="824" y="0"/>
                  <a:pt x="824" y="0"/>
                  <a:pt x="824" y="0"/>
                </a:cubicBezTo>
                <a:cubicBezTo>
                  <a:pt x="800" y="0"/>
                  <a:pt x="773" y="0"/>
                  <a:pt x="750" y="1"/>
                </a:cubicBezTo>
                <a:cubicBezTo>
                  <a:pt x="708" y="1"/>
                  <a:pt x="671" y="2"/>
                  <a:pt x="622" y="4"/>
                </a:cubicBezTo>
                <a:cubicBezTo>
                  <a:pt x="587" y="6"/>
                  <a:pt x="587" y="6"/>
                  <a:pt x="587" y="6"/>
                </a:cubicBezTo>
                <a:cubicBezTo>
                  <a:pt x="584" y="6"/>
                  <a:pt x="584" y="6"/>
                  <a:pt x="580" y="6"/>
                </a:cubicBezTo>
                <a:cubicBezTo>
                  <a:pt x="554" y="7"/>
                  <a:pt x="527" y="10"/>
                  <a:pt x="500" y="11"/>
                </a:cubicBezTo>
                <a:cubicBezTo>
                  <a:pt x="497" y="12"/>
                  <a:pt x="497" y="12"/>
                  <a:pt x="497" y="12"/>
                </a:cubicBezTo>
                <a:cubicBezTo>
                  <a:pt x="460" y="14"/>
                  <a:pt x="414" y="19"/>
                  <a:pt x="385" y="23"/>
                </a:cubicBezTo>
                <a:cubicBezTo>
                  <a:pt x="363" y="25"/>
                  <a:pt x="337" y="29"/>
                  <a:pt x="309" y="33"/>
                </a:cubicBezTo>
                <a:cubicBezTo>
                  <a:pt x="297" y="35"/>
                  <a:pt x="284" y="37"/>
                  <a:pt x="272" y="39"/>
                </a:cubicBezTo>
                <a:cubicBezTo>
                  <a:pt x="249" y="44"/>
                  <a:pt x="218" y="50"/>
                  <a:pt x="196" y="55"/>
                </a:cubicBezTo>
                <a:cubicBezTo>
                  <a:pt x="176" y="60"/>
                  <a:pt x="176" y="60"/>
                  <a:pt x="176" y="60"/>
                </a:cubicBezTo>
                <a:cubicBezTo>
                  <a:pt x="164" y="63"/>
                  <a:pt x="152" y="66"/>
                  <a:pt x="139" y="69"/>
                </a:cubicBezTo>
                <a:cubicBezTo>
                  <a:pt x="115" y="76"/>
                  <a:pt x="89" y="84"/>
                  <a:pt x="65" y="94"/>
                </a:cubicBezTo>
                <a:cubicBezTo>
                  <a:pt x="53" y="99"/>
                  <a:pt x="41" y="104"/>
                  <a:pt x="30" y="111"/>
                </a:cubicBezTo>
                <a:cubicBezTo>
                  <a:pt x="25" y="114"/>
                  <a:pt x="19" y="118"/>
                  <a:pt x="15" y="122"/>
                </a:cubicBezTo>
                <a:cubicBezTo>
                  <a:pt x="10" y="127"/>
                  <a:pt x="5" y="131"/>
                  <a:pt x="2" y="138"/>
                </a:cubicBezTo>
                <a:cubicBezTo>
                  <a:pt x="1" y="142"/>
                  <a:pt x="0" y="146"/>
                  <a:pt x="0" y="151"/>
                </a:cubicBezTo>
                <a:cubicBezTo>
                  <a:pt x="0" y="155"/>
                  <a:pt x="1" y="159"/>
                  <a:pt x="3" y="163"/>
                </a:cubicBezTo>
                <a:cubicBezTo>
                  <a:pt x="4" y="165"/>
                  <a:pt x="6" y="166"/>
                  <a:pt x="7" y="168"/>
                </a:cubicBezTo>
                <a:cubicBezTo>
                  <a:pt x="8" y="169"/>
                  <a:pt x="10" y="171"/>
                  <a:pt x="11" y="172"/>
                </a:cubicBezTo>
                <a:cubicBezTo>
                  <a:pt x="14" y="175"/>
                  <a:pt x="17" y="177"/>
                  <a:pt x="21" y="179"/>
                </a:cubicBezTo>
                <a:cubicBezTo>
                  <a:pt x="33" y="186"/>
                  <a:pt x="45" y="190"/>
                  <a:pt x="58" y="193"/>
                </a:cubicBezTo>
                <a:cubicBezTo>
                  <a:pt x="70" y="197"/>
                  <a:pt x="83" y="200"/>
                  <a:pt x="95" y="202"/>
                </a:cubicBezTo>
                <a:cubicBezTo>
                  <a:pt x="101" y="203"/>
                  <a:pt x="108" y="204"/>
                  <a:pt x="113" y="205"/>
                </a:cubicBezTo>
                <a:cubicBezTo>
                  <a:pt x="128" y="208"/>
                  <a:pt x="142" y="210"/>
                  <a:pt x="158" y="212"/>
                </a:cubicBezTo>
                <a:cubicBezTo>
                  <a:pt x="197" y="217"/>
                  <a:pt x="236" y="220"/>
                  <a:pt x="272" y="223"/>
                </a:cubicBezTo>
                <a:cubicBezTo>
                  <a:pt x="318" y="226"/>
                  <a:pt x="386" y="230"/>
                  <a:pt x="440" y="232"/>
                </a:cubicBezTo>
                <a:cubicBezTo>
                  <a:pt x="452" y="232"/>
                  <a:pt x="464" y="233"/>
                  <a:pt x="476" y="233"/>
                </a:cubicBezTo>
                <a:cubicBezTo>
                  <a:pt x="515" y="234"/>
                  <a:pt x="564" y="235"/>
                  <a:pt x="605" y="236"/>
                </a:cubicBezTo>
                <a:cubicBezTo>
                  <a:pt x="690" y="237"/>
                  <a:pt x="777" y="235"/>
                  <a:pt x="863" y="231"/>
                </a:cubicBezTo>
                <a:cubicBezTo>
                  <a:pt x="906" y="229"/>
                  <a:pt x="950" y="227"/>
                  <a:pt x="992" y="223"/>
                </a:cubicBezTo>
                <a:cubicBezTo>
                  <a:pt x="1035" y="220"/>
                  <a:pt x="1078" y="216"/>
                  <a:pt x="1120" y="209"/>
                </a:cubicBezTo>
                <a:cubicBezTo>
                  <a:pt x="1133" y="207"/>
                  <a:pt x="1153" y="203"/>
                  <a:pt x="1164" y="200"/>
                </a:cubicBezTo>
                <a:cubicBezTo>
                  <a:pt x="1167" y="200"/>
                  <a:pt x="1174" y="198"/>
                  <a:pt x="1180" y="197"/>
                </a:cubicBezTo>
                <a:cubicBezTo>
                  <a:pt x="1201" y="191"/>
                  <a:pt x="1226" y="184"/>
                  <a:pt x="1252" y="176"/>
                </a:cubicBezTo>
                <a:cubicBezTo>
                  <a:pt x="1259" y="174"/>
                  <a:pt x="1274" y="167"/>
                  <a:pt x="1282" y="162"/>
                </a:cubicBezTo>
                <a:cubicBezTo>
                  <a:pt x="1286" y="160"/>
                  <a:pt x="1277" y="165"/>
                  <a:pt x="1284" y="161"/>
                </a:cubicBezTo>
                <a:cubicBezTo>
                  <a:pt x="1288" y="159"/>
                  <a:pt x="1294" y="155"/>
                  <a:pt x="1301" y="150"/>
                </a:cubicBezTo>
                <a:cubicBezTo>
                  <a:pt x="1304" y="148"/>
                  <a:pt x="1308" y="145"/>
                  <a:pt x="1311" y="141"/>
                </a:cubicBezTo>
                <a:cubicBezTo>
                  <a:pt x="1313" y="139"/>
                  <a:pt x="1315" y="137"/>
                  <a:pt x="1317" y="134"/>
                </a:cubicBezTo>
                <a:cubicBezTo>
                  <a:pt x="1317" y="133"/>
                  <a:pt x="1318" y="132"/>
                  <a:pt x="1319" y="130"/>
                </a:cubicBezTo>
                <a:cubicBezTo>
                  <a:pt x="1319" y="129"/>
                  <a:pt x="1319" y="128"/>
                  <a:pt x="1319" y="127"/>
                </a:cubicBezTo>
                <a:cubicBezTo>
                  <a:pt x="1319" y="126"/>
                  <a:pt x="1319" y="126"/>
                  <a:pt x="1319" y="126"/>
                </a:cubicBezTo>
                <a:close/>
                <a:moveTo>
                  <a:pt x="1104" y="52"/>
                </a:moveTo>
                <a:cubicBezTo>
                  <a:pt x="1102" y="51"/>
                  <a:pt x="1092" y="50"/>
                  <a:pt x="1091" y="50"/>
                </a:cubicBezTo>
                <a:cubicBezTo>
                  <a:pt x="1095" y="50"/>
                  <a:pt x="1103" y="52"/>
                  <a:pt x="1104" y="52"/>
                </a:cubicBezTo>
                <a:close/>
                <a:moveTo>
                  <a:pt x="985" y="52"/>
                </a:moveTo>
                <a:cubicBezTo>
                  <a:pt x="985" y="52"/>
                  <a:pt x="985" y="52"/>
                  <a:pt x="985" y="52"/>
                </a:cubicBezTo>
                <a:cubicBezTo>
                  <a:pt x="985" y="52"/>
                  <a:pt x="985" y="52"/>
                  <a:pt x="985" y="52"/>
                </a:cubicBezTo>
                <a:close/>
                <a:moveTo>
                  <a:pt x="689" y="44"/>
                </a:moveTo>
                <a:cubicBezTo>
                  <a:pt x="689" y="43"/>
                  <a:pt x="688" y="44"/>
                  <a:pt x="688" y="43"/>
                </a:cubicBezTo>
                <a:cubicBezTo>
                  <a:pt x="689" y="43"/>
                  <a:pt x="689" y="43"/>
                  <a:pt x="689" y="43"/>
                </a:cubicBezTo>
                <a:cubicBezTo>
                  <a:pt x="689" y="43"/>
                  <a:pt x="687" y="43"/>
                  <a:pt x="687" y="43"/>
                </a:cubicBezTo>
                <a:cubicBezTo>
                  <a:pt x="687" y="43"/>
                  <a:pt x="688" y="44"/>
                  <a:pt x="688" y="43"/>
                </a:cubicBezTo>
                <a:cubicBezTo>
                  <a:pt x="688" y="43"/>
                  <a:pt x="688" y="43"/>
                  <a:pt x="688" y="44"/>
                </a:cubicBezTo>
                <a:cubicBezTo>
                  <a:pt x="688" y="44"/>
                  <a:pt x="688" y="43"/>
                  <a:pt x="688" y="43"/>
                </a:cubicBezTo>
                <a:cubicBezTo>
                  <a:pt x="688" y="44"/>
                  <a:pt x="688" y="44"/>
                  <a:pt x="688" y="44"/>
                </a:cubicBezTo>
                <a:cubicBezTo>
                  <a:pt x="689" y="44"/>
                  <a:pt x="689" y="44"/>
                  <a:pt x="689" y="44"/>
                </a:cubicBezTo>
                <a:close/>
                <a:moveTo>
                  <a:pt x="1041" y="46"/>
                </a:moveTo>
                <a:cubicBezTo>
                  <a:pt x="1044" y="47"/>
                  <a:pt x="1051" y="47"/>
                  <a:pt x="1053" y="48"/>
                </a:cubicBezTo>
                <a:cubicBezTo>
                  <a:pt x="1049" y="47"/>
                  <a:pt x="1042" y="46"/>
                  <a:pt x="1041" y="46"/>
                </a:cubicBezTo>
                <a:close/>
                <a:moveTo>
                  <a:pt x="689" y="39"/>
                </a:moveTo>
                <a:cubicBezTo>
                  <a:pt x="689" y="39"/>
                  <a:pt x="688" y="39"/>
                  <a:pt x="688" y="39"/>
                </a:cubicBezTo>
                <a:cubicBezTo>
                  <a:pt x="689" y="39"/>
                  <a:pt x="689" y="39"/>
                  <a:pt x="689" y="39"/>
                </a:cubicBezTo>
                <a:close/>
                <a:moveTo>
                  <a:pt x="688" y="45"/>
                </a:moveTo>
                <a:cubicBezTo>
                  <a:pt x="688" y="45"/>
                  <a:pt x="688" y="45"/>
                  <a:pt x="687" y="45"/>
                </a:cubicBezTo>
                <a:cubicBezTo>
                  <a:pt x="688" y="45"/>
                  <a:pt x="688" y="45"/>
                  <a:pt x="688" y="45"/>
                </a:cubicBezTo>
                <a:close/>
                <a:moveTo>
                  <a:pt x="863" y="47"/>
                </a:moveTo>
                <a:cubicBezTo>
                  <a:pt x="849" y="46"/>
                  <a:pt x="839" y="46"/>
                  <a:pt x="830" y="46"/>
                </a:cubicBezTo>
                <a:cubicBezTo>
                  <a:pt x="838" y="46"/>
                  <a:pt x="848" y="46"/>
                  <a:pt x="853" y="47"/>
                </a:cubicBezTo>
                <a:cubicBezTo>
                  <a:pt x="855" y="46"/>
                  <a:pt x="860" y="47"/>
                  <a:pt x="863" y="47"/>
                </a:cubicBezTo>
                <a:close/>
                <a:moveTo>
                  <a:pt x="1279" y="100"/>
                </a:moveTo>
                <a:cubicBezTo>
                  <a:pt x="1276" y="98"/>
                  <a:pt x="1271" y="96"/>
                  <a:pt x="1270" y="96"/>
                </a:cubicBezTo>
                <a:cubicBezTo>
                  <a:pt x="1274" y="98"/>
                  <a:pt x="1277" y="99"/>
                  <a:pt x="1279" y="100"/>
                </a:cubicBezTo>
                <a:close/>
                <a:moveTo>
                  <a:pt x="688" y="39"/>
                </a:moveTo>
                <a:cubicBezTo>
                  <a:pt x="688" y="39"/>
                  <a:pt x="688" y="39"/>
                  <a:pt x="688" y="39"/>
                </a:cubicBezTo>
                <a:cubicBezTo>
                  <a:pt x="688" y="39"/>
                  <a:pt x="688" y="39"/>
                  <a:pt x="688" y="39"/>
                </a:cubicBezTo>
                <a:cubicBezTo>
                  <a:pt x="688" y="39"/>
                  <a:pt x="688" y="39"/>
                  <a:pt x="688" y="39"/>
                </a:cubicBezTo>
                <a:close/>
                <a:moveTo>
                  <a:pt x="688" y="46"/>
                </a:moveTo>
                <a:cubicBezTo>
                  <a:pt x="688" y="46"/>
                  <a:pt x="689" y="46"/>
                  <a:pt x="689" y="46"/>
                </a:cubicBezTo>
                <a:cubicBezTo>
                  <a:pt x="688" y="46"/>
                  <a:pt x="688" y="46"/>
                  <a:pt x="688" y="46"/>
                </a:cubicBezTo>
                <a:close/>
                <a:moveTo>
                  <a:pt x="769" y="37"/>
                </a:moveTo>
                <a:cubicBezTo>
                  <a:pt x="762" y="37"/>
                  <a:pt x="762" y="37"/>
                  <a:pt x="762" y="37"/>
                </a:cubicBezTo>
                <a:cubicBezTo>
                  <a:pt x="761" y="37"/>
                  <a:pt x="762" y="37"/>
                  <a:pt x="763" y="37"/>
                </a:cubicBezTo>
                <a:cubicBezTo>
                  <a:pt x="768" y="37"/>
                  <a:pt x="769" y="37"/>
                  <a:pt x="769" y="37"/>
                </a:cubicBezTo>
                <a:close/>
                <a:moveTo>
                  <a:pt x="923" y="41"/>
                </a:moveTo>
                <a:cubicBezTo>
                  <a:pt x="912" y="40"/>
                  <a:pt x="912" y="40"/>
                  <a:pt x="912" y="40"/>
                </a:cubicBezTo>
                <a:cubicBezTo>
                  <a:pt x="907" y="40"/>
                  <a:pt x="879" y="39"/>
                  <a:pt x="882" y="39"/>
                </a:cubicBezTo>
                <a:cubicBezTo>
                  <a:pt x="899" y="40"/>
                  <a:pt x="924" y="41"/>
                  <a:pt x="938" y="42"/>
                </a:cubicBezTo>
                <a:cubicBezTo>
                  <a:pt x="933" y="41"/>
                  <a:pt x="928" y="41"/>
                  <a:pt x="923" y="41"/>
                </a:cubicBezTo>
                <a:close/>
                <a:moveTo>
                  <a:pt x="926" y="46"/>
                </a:moveTo>
                <a:cubicBezTo>
                  <a:pt x="967" y="48"/>
                  <a:pt x="967" y="48"/>
                  <a:pt x="967" y="48"/>
                </a:cubicBezTo>
                <a:cubicBezTo>
                  <a:pt x="954" y="47"/>
                  <a:pt x="939" y="46"/>
                  <a:pt x="926" y="46"/>
                </a:cubicBezTo>
                <a:close/>
                <a:moveTo>
                  <a:pt x="683" y="48"/>
                </a:moveTo>
                <a:cubicBezTo>
                  <a:pt x="683" y="48"/>
                  <a:pt x="683" y="48"/>
                  <a:pt x="683" y="48"/>
                </a:cubicBezTo>
                <a:close/>
                <a:moveTo>
                  <a:pt x="985" y="52"/>
                </a:moveTo>
                <a:cubicBezTo>
                  <a:pt x="985" y="52"/>
                  <a:pt x="986" y="52"/>
                  <a:pt x="986" y="52"/>
                </a:cubicBezTo>
                <a:cubicBezTo>
                  <a:pt x="986" y="52"/>
                  <a:pt x="985" y="52"/>
                  <a:pt x="985" y="52"/>
                </a:cubicBezTo>
                <a:close/>
                <a:moveTo>
                  <a:pt x="687" y="40"/>
                </a:moveTo>
                <a:cubicBezTo>
                  <a:pt x="687" y="40"/>
                  <a:pt x="687" y="40"/>
                  <a:pt x="687" y="40"/>
                </a:cubicBezTo>
                <a:cubicBezTo>
                  <a:pt x="687" y="40"/>
                  <a:pt x="687" y="40"/>
                  <a:pt x="687" y="40"/>
                </a:cubicBezTo>
                <a:close/>
                <a:moveTo>
                  <a:pt x="687" y="41"/>
                </a:moveTo>
                <a:cubicBezTo>
                  <a:pt x="687" y="41"/>
                  <a:pt x="687" y="41"/>
                  <a:pt x="687" y="41"/>
                </a:cubicBezTo>
                <a:cubicBezTo>
                  <a:pt x="687" y="41"/>
                  <a:pt x="687" y="41"/>
                  <a:pt x="687" y="41"/>
                </a:cubicBezTo>
                <a:close/>
                <a:moveTo>
                  <a:pt x="689" y="38"/>
                </a:moveTo>
                <a:cubicBezTo>
                  <a:pt x="689" y="38"/>
                  <a:pt x="689" y="38"/>
                  <a:pt x="689" y="38"/>
                </a:cubicBezTo>
                <a:cubicBezTo>
                  <a:pt x="689" y="38"/>
                  <a:pt x="689" y="38"/>
                  <a:pt x="689" y="38"/>
                </a:cubicBezTo>
                <a:cubicBezTo>
                  <a:pt x="689" y="38"/>
                  <a:pt x="689" y="38"/>
                  <a:pt x="689" y="38"/>
                </a:cubicBezTo>
                <a:cubicBezTo>
                  <a:pt x="689" y="38"/>
                  <a:pt x="689" y="38"/>
                  <a:pt x="689" y="38"/>
                </a:cubicBezTo>
                <a:cubicBezTo>
                  <a:pt x="689" y="38"/>
                  <a:pt x="689" y="38"/>
                  <a:pt x="689" y="38"/>
                </a:cubicBezTo>
                <a:cubicBezTo>
                  <a:pt x="689" y="38"/>
                  <a:pt x="690" y="38"/>
                  <a:pt x="690" y="38"/>
                </a:cubicBezTo>
                <a:cubicBezTo>
                  <a:pt x="689" y="38"/>
                  <a:pt x="689" y="38"/>
                  <a:pt x="689" y="38"/>
                </a:cubicBezTo>
                <a:close/>
                <a:moveTo>
                  <a:pt x="689" y="45"/>
                </a:moveTo>
                <a:cubicBezTo>
                  <a:pt x="689" y="44"/>
                  <a:pt x="689" y="45"/>
                  <a:pt x="689" y="45"/>
                </a:cubicBezTo>
                <a:cubicBezTo>
                  <a:pt x="689" y="45"/>
                  <a:pt x="689" y="45"/>
                  <a:pt x="689" y="45"/>
                </a:cubicBezTo>
                <a:close/>
                <a:moveTo>
                  <a:pt x="688" y="39"/>
                </a:moveTo>
                <a:cubicBezTo>
                  <a:pt x="688" y="39"/>
                  <a:pt x="687" y="38"/>
                  <a:pt x="687" y="39"/>
                </a:cubicBezTo>
                <a:cubicBezTo>
                  <a:pt x="687" y="39"/>
                  <a:pt x="688" y="39"/>
                  <a:pt x="688" y="39"/>
                </a:cubicBezTo>
                <a:close/>
                <a:moveTo>
                  <a:pt x="688" y="41"/>
                </a:moveTo>
                <a:cubicBezTo>
                  <a:pt x="688" y="41"/>
                  <a:pt x="688" y="41"/>
                  <a:pt x="688" y="41"/>
                </a:cubicBezTo>
                <a:cubicBezTo>
                  <a:pt x="688" y="41"/>
                  <a:pt x="688" y="41"/>
                  <a:pt x="688" y="41"/>
                </a:cubicBezTo>
                <a:cubicBezTo>
                  <a:pt x="687" y="41"/>
                  <a:pt x="688" y="41"/>
                  <a:pt x="688" y="41"/>
                </a:cubicBezTo>
                <a:close/>
                <a:moveTo>
                  <a:pt x="699" y="40"/>
                </a:moveTo>
                <a:cubicBezTo>
                  <a:pt x="689" y="41"/>
                  <a:pt x="689" y="41"/>
                  <a:pt x="689" y="41"/>
                </a:cubicBezTo>
                <a:cubicBezTo>
                  <a:pt x="689" y="41"/>
                  <a:pt x="688" y="41"/>
                  <a:pt x="688" y="41"/>
                </a:cubicBezTo>
                <a:cubicBezTo>
                  <a:pt x="688" y="41"/>
                  <a:pt x="689" y="41"/>
                  <a:pt x="689" y="41"/>
                </a:cubicBezTo>
                <a:cubicBezTo>
                  <a:pt x="689" y="41"/>
                  <a:pt x="689" y="41"/>
                  <a:pt x="689" y="41"/>
                </a:cubicBezTo>
                <a:lnTo>
                  <a:pt x="699" y="40"/>
                </a:lnTo>
                <a:close/>
                <a:moveTo>
                  <a:pt x="688" y="41"/>
                </a:moveTo>
                <a:cubicBezTo>
                  <a:pt x="688" y="41"/>
                  <a:pt x="688" y="41"/>
                  <a:pt x="688" y="41"/>
                </a:cubicBezTo>
                <a:cubicBezTo>
                  <a:pt x="688" y="41"/>
                  <a:pt x="688" y="41"/>
                  <a:pt x="688" y="41"/>
                </a:cubicBezTo>
                <a:cubicBezTo>
                  <a:pt x="688" y="41"/>
                  <a:pt x="688" y="41"/>
                  <a:pt x="688" y="41"/>
                </a:cubicBezTo>
                <a:close/>
              </a:path>
            </a:pathLst>
          </a:custGeom>
          <a:gradFill flip="none" rotWithShape="1">
            <a:gsLst>
              <a:gs pos="0">
                <a:schemeClr val="bg1">
                  <a:lumMod val="95000"/>
                  <a:lumOff val="5000"/>
                </a:schemeClr>
              </a:gs>
              <a:gs pos="46000">
                <a:srgbClr val="FFFF00">
                  <a:lumMod val="81000"/>
                  <a:lumOff val="19000"/>
                </a:srgbClr>
              </a:gs>
              <a:gs pos="100000">
                <a:schemeClr val="bg1">
                  <a:lumMod val="75000"/>
                  <a:lumOff val="25000"/>
                </a:schemeClr>
              </a:gs>
            </a:gsLst>
            <a:path path="circle">
              <a:fillToRect l="50000" t="130000" r="50000" b="-30000"/>
            </a:path>
            <a:tileRect/>
          </a:gradFill>
          <a:ln>
            <a:noFill/>
          </a:ln>
          <a:effectLst>
            <a:outerShdw blurRad="508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9" name="Right Arrow 8"/>
          <p:cNvSpPr/>
          <p:nvPr/>
        </p:nvSpPr>
        <p:spPr>
          <a:xfrm>
            <a:off x="2971800" y="4527795"/>
            <a:ext cx="228600" cy="152400"/>
          </a:xfrm>
          <a:prstGeom prst="rightArrow">
            <a:avLst/>
          </a:prstGeom>
          <a:solidFill>
            <a:srgbClr val="FF0000"/>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Arrow Connector 4"/>
          <p:cNvCxnSpPr/>
          <p:nvPr/>
        </p:nvCxnSpPr>
        <p:spPr>
          <a:xfrm flipV="1">
            <a:off x="2743200" y="4648200"/>
            <a:ext cx="0" cy="2286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2763371" y="4876800"/>
            <a:ext cx="2133600" cy="1"/>
          </a:xfrm>
          <a:prstGeom prst="line">
            <a:avLst/>
          </a:prstGeom>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3473823" y="4795227"/>
            <a:ext cx="990600" cy="369332"/>
          </a:xfrm>
          <a:prstGeom prst="rect">
            <a:avLst/>
          </a:prstGeom>
          <a:noFill/>
        </p:spPr>
        <p:txBody>
          <a:bodyPr wrap="square" rtlCol="0">
            <a:spAutoFit/>
          </a:bodyPr>
          <a:lstStyle/>
          <a:p>
            <a:r>
              <a:rPr lang="en-US" b="1" dirty="0" smtClean="0">
                <a:solidFill>
                  <a:srgbClr val="FF0000"/>
                </a:solidFill>
              </a:rPr>
              <a:t>L1A</a:t>
            </a:r>
            <a:endParaRPr lang="en-US" b="1" dirty="0">
              <a:solidFill>
                <a:srgbClr val="FF0000"/>
              </a:solidFill>
            </a:endParaRPr>
          </a:p>
        </p:txBody>
      </p:sp>
      <p:sp>
        <p:nvSpPr>
          <p:cNvPr id="14" name="Right Arrow 13"/>
          <p:cNvSpPr/>
          <p:nvPr/>
        </p:nvSpPr>
        <p:spPr>
          <a:xfrm>
            <a:off x="4518213" y="4537320"/>
            <a:ext cx="228600" cy="152400"/>
          </a:xfrm>
          <a:prstGeom prst="rightArrow">
            <a:avLst/>
          </a:prstGeom>
          <a:solidFill>
            <a:srgbClr val="FF0000"/>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Left Arrow 15"/>
          <p:cNvSpPr/>
          <p:nvPr/>
        </p:nvSpPr>
        <p:spPr>
          <a:xfrm>
            <a:off x="4946275" y="4797646"/>
            <a:ext cx="228600" cy="182247"/>
          </a:xfrm>
          <a:prstGeom prst="lef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1006288" y="5562600"/>
            <a:ext cx="7375712" cy="7537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1371600" y="5638800"/>
            <a:ext cx="6477000" cy="461665"/>
          </a:xfrm>
          <a:prstGeom prst="rect">
            <a:avLst/>
          </a:prstGeom>
          <a:noFill/>
        </p:spPr>
        <p:txBody>
          <a:bodyPr wrap="square" rtlCol="0">
            <a:spAutoFit/>
          </a:bodyPr>
          <a:lstStyle/>
          <a:p>
            <a:r>
              <a:rPr lang="en-US" sz="2400" b="1" dirty="0" smtClean="0">
                <a:solidFill>
                  <a:srgbClr val="FF0000"/>
                </a:solidFill>
              </a:rPr>
              <a:t>Felix gets the full info in case of L1 “accept”</a:t>
            </a:r>
            <a:endParaRPr lang="en-US" sz="2400" b="1" dirty="0">
              <a:solidFill>
                <a:srgbClr val="FF0000"/>
              </a:solidFill>
            </a:endParaRPr>
          </a:p>
        </p:txBody>
      </p:sp>
    </p:spTree>
    <p:extLst>
      <p:ext uri="{BB962C8B-B14F-4D97-AF65-F5344CB8AC3E}">
        <p14:creationId xmlns:p14="http://schemas.microsoft.com/office/powerpoint/2010/main" val="67527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path" presetSubtype="0" repeatCount="indefinite" accel="50000" decel="50000" fill="hold" grpId="0" nodeType="clickEffect">
                                  <p:stCondLst>
                                    <p:cond delay="0"/>
                                  </p:stCondLst>
                                  <p:endCondLst>
                                    <p:cond evt="onNext" delay="0">
                                      <p:tgtEl>
                                        <p:sldTgt/>
                                      </p:tgtEl>
                                    </p:cond>
                                  </p:endCondLst>
                                  <p:childTnLst>
                                    <p:animMotion origin="layout" path="M -2.22222E-6 -1.48148E-6 L -0.24809 -0.00162 " pathEditMode="relative" rAng="0" ptsTypes="AA">
                                      <p:cBhvr>
                                        <p:cTn id="6" dur="2000" fill="hold"/>
                                        <p:tgtEl>
                                          <p:spTgt spid="16"/>
                                        </p:tgtEl>
                                        <p:attrNameLst>
                                          <p:attrName>ppt_x</p:attrName>
                                          <p:attrName>ppt_y</p:attrName>
                                        </p:attrNameLst>
                                      </p:cBhvr>
                                      <p:rCtr x="-12413" y="-93"/>
                                    </p:animMotion>
                                  </p:childTnLst>
                                </p:cTn>
                              </p:par>
                            </p:childTnLst>
                          </p:cTn>
                        </p:par>
                        <p:par>
                          <p:cTn id="7" fill="hold">
                            <p:stCondLst>
                              <p:cond delay="2000"/>
                            </p:stCondLst>
                            <p:childTnLst>
                              <p:par>
                                <p:cTn id="8" presetID="63" presetClass="path" presetSubtype="0" repeatCount="indefinite" accel="50000" decel="50000" fill="hold" grpId="0" nodeType="afterEffect">
                                  <p:stCondLst>
                                    <p:cond delay="0"/>
                                  </p:stCondLst>
                                  <p:endCondLst>
                                    <p:cond evt="onNext" delay="0">
                                      <p:tgtEl>
                                        <p:sldTgt/>
                                      </p:tgtEl>
                                    </p:cond>
                                  </p:endCondLst>
                                  <p:childTnLst>
                                    <p:animMotion origin="layout" path="M 5.55112E-17 3.7037E-6 L 0.07083 0.00185 " pathEditMode="relative" rAng="0" ptsTypes="AA">
                                      <p:cBhvr>
                                        <p:cTn id="9" dur="2000" fill="hold"/>
                                        <p:tgtEl>
                                          <p:spTgt spid="9"/>
                                        </p:tgtEl>
                                        <p:attrNameLst>
                                          <p:attrName>ppt_x</p:attrName>
                                          <p:attrName>ppt_y</p:attrName>
                                        </p:attrNameLst>
                                      </p:cBhvr>
                                      <p:rCtr x="3542" y="93"/>
                                    </p:animMotion>
                                  </p:childTnLst>
                                </p:cTn>
                              </p:par>
                              <p:par>
                                <p:cTn id="10" presetID="63" presetClass="path" presetSubtype="0" repeatCount="indefinite" accel="50000" decel="50000" fill="hold" grpId="0" nodeType="withEffect">
                                  <p:stCondLst>
                                    <p:cond delay="0"/>
                                  </p:stCondLst>
                                  <p:endCondLst>
                                    <p:cond evt="onNext" delay="0">
                                      <p:tgtEl>
                                        <p:sldTgt/>
                                      </p:tgtEl>
                                    </p:cond>
                                  </p:endCondLst>
                                  <p:childTnLst>
                                    <p:animMotion origin="layout" path="M 2.77778E-6 4.81481E-6 L 0.0684 4.81481E-6 " pathEditMode="relative" rAng="0" ptsTypes="AA">
                                      <p:cBhvr>
                                        <p:cTn id="11" dur="2000" fill="hold"/>
                                        <p:tgtEl>
                                          <p:spTgt spid="14"/>
                                        </p:tgtEl>
                                        <p:attrNameLst>
                                          <p:attrName>ppt_x</p:attrName>
                                          <p:attrName>ppt_y</p:attrName>
                                        </p:attrNameLst>
                                      </p:cBhvr>
                                      <p:rCtr x="342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animBg="1"/>
      <p:bldP spid="1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533400"/>
            <a:ext cx="8229600" cy="584775"/>
          </a:xfrm>
          <a:prstGeom prst="rect">
            <a:avLst/>
          </a:prstGeom>
        </p:spPr>
        <p:txBody>
          <a:bodyPr wrap="square">
            <a:spAutoFit/>
          </a:bodyPr>
          <a:lstStyle/>
          <a:p>
            <a:pPr algn="ctr"/>
            <a:r>
              <a:rPr lang="en-US" sz="3200" b="1" dirty="0" smtClean="0">
                <a:latin typeface="Calibri" panose="020F0502020204030204" pitchFamily="34" charset="0"/>
                <a:ea typeface="Calibri" panose="020F0502020204030204" pitchFamily="34" charset="0"/>
                <a:cs typeface="Arial" panose="020B0604020202020204" pitchFamily="34" charset="0"/>
              </a:rPr>
              <a:t>The Cases</a:t>
            </a:r>
            <a:endParaRPr lang="en-US" sz="3200" dirty="0">
              <a:latin typeface="Calibri" panose="020F0502020204030204" pitchFamily="34" charset="0"/>
              <a:ea typeface="Calibri" panose="020F0502020204030204" pitchFamily="34" charset="0"/>
              <a:cs typeface="Arial" panose="020B0604020202020204" pitchFamily="34" charset="0"/>
            </a:endParaRPr>
          </a:p>
        </p:txBody>
      </p:sp>
      <p:sp>
        <p:nvSpPr>
          <p:cNvPr id="6" name="Rounded Rectangle 5"/>
          <p:cNvSpPr/>
          <p:nvPr/>
        </p:nvSpPr>
        <p:spPr>
          <a:xfrm>
            <a:off x="76200" y="76200"/>
            <a:ext cx="8991600" cy="6705600"/>
          </a:xfrm>
          <a:prstGeom prst="round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502"/>
          <p:cNvSpPr>
            <a:spLocks noEditPoints="1"/>
          </p:cNvSpPr>
          <p:nvPr/>
        </p:nvSpPr>
        <p:spPr bwMode="auto">
          <a:xfrm flipH="1">
            <a:off x="152397" y="228600"/>
            <a:ext cx="8915402" cy="1143000"/>
          </a:xfrm>
          <a:custGeom>
            <a:avLst/>
            <a:gdLst>
              <a:gd name="T0" fmla="*/ 685 w 1319"/>
              <a:gd name="T1" fmla="*/ 39 h 237"/>
              <a:gd name="T2" fmla="*/ 684 w 1319"/>
              <a:gd name="T3" fmla="*/ 48 h 237"/>
              <a:gd name="T4" fmla="*/ 686 w 1319"/>
              <a:gd name="T5" fmla="*/ 40 h 237"/>
              <a:gd name="T6" fmla="*/ 689 w 1319"/>
              <a:gd name="T7" fmla="*/ 38 h 237"/>
              <a:gd name="T8" fmla="*/ 1030 w 1319"/>
              <a:gd name="T9" fmla="*/ 43 h 237"/>
              <a:gd name="T10" fmla="*/ 1319 w 1319"/>
              <a:gd name="T11" fmla="*/ 126 h 237"/>
              <a:gd name="T12" fmla="*/ 1278 w 1319"/>
              <a:gd name="T13" fmla="*/ 85 h 237"/>
              <a:gd name="T14" fmla="*/ 1098 w 1319"/>
              <a:gd name="T15" fmla="*/ 53 h 237"/>
              <a:gd name="T16" fmla="*/ 927 w 1319"/>
              <a:gd name="T17" fmla="*/ 38 h 237"/>
              <a:gd name="T18" fmla="*/ 835 w 1319"/>
              <a:gd name="T19" fmla="*/ 36 h 237"/>
              <a:gd name="T20" fmla="*/ 809 w 1319"/>
              <a:gd name="T21" fmla="*/ 36 h 237"/>
              <a:gd name="T22" fmla="*/ 927 w 1319"/>
              <a:gd name="T23" fmla="*/ 39 h 237"/>
              <a:gd name="T24" fmla="*/ 906 w 1319"/>
              <a:gd name="T25" fmla="*/ 40 h 237"/>
              <a:gd name="T26" fmla="*/ 954 w 1319"/>
              <a:gd name="T27" fmla="*/ 43 h 237"/>
              <a:gd name="T28" fmla="*/ 718 w 1319"/>
              <a:gd name="T29" fmla="*/ 40 h 237"/>
              <a:gd name="T30" fmla="*/ 1084 w 1319"/>
              <a:gd name="T31" fmla="*/ 57 h 237"/>
              <a:gd name="T32" fmla="*/ 954 w 1319"/>
              <a:gd name="T33" fmla="*/ 48 h 237"/>
              <a:gd name="T34" fmla="*/ 688 w 1319"/>
              <a:gd name="T35" fmla="*/ 45 h 237"/>
              <a:gd name="T36" fmla="*/ 692 w 1319"/>
              <a:gd name="T37" fmla="*/ 45 h 237"/>
              <a:gd name="T38" fmla="*/ 941 w 1319"/>
              <a:gd name="T39" fmla="*/ 49 h 237"/>
              <a:gd name="T40" fmla="*/ 1142 w 1319"/>
              <a:gd name="T41" fmla="*/ 69 h 237"/>
              <a:gd name="T42" fmla="*/ 1291 w 1319"/>
              <a:gd name="T43" fmla="*/ 105 h 237"/>
              <a:gd name="T44" fmla="*/ 1300 w 1319"/>
              <a:gd name="T45" fmla="*/ 134 h 237"/>
              <a:gd name="T46" fmla="*/ 1171 w 1319"/>
              <a:gd name="T47" fmla="*/ 185 h 237"/>
              <a:gd name="T48" fmla="*/ 765 w 1319"/>
              <a:gd name="T49" fmla="*/ 221 h 237"/>
              <a:gd name="T50" fmla="*/ 244 w 1319"/>
              <a:gd name="T51" fmla="*/ 206 h 237"/>
              <a:gd name="T52" fmla="*/ 14 w 1319"/>
              <a:gd name="T53" fmla="*/ 149 h 237"/>
              <a:gd name="T54" fmla="*/ 350 w 1319"/>
              <a:gd name="T55" fmla="*/ 42 h 237"/>
              <a:gd name="T56" fmla="*/ 774 w 1319"/>
              <a:gd name="T57" fmla="*/ 16 h 237"/>
              <a:gd name="T58" fmla="*/ 1123 w 1319"/>
              <a:gd name="T59" fmla="*/ 36 h 237"/>
              <a:gd name="T60" fmla="*/ 1130 w 1319"/>
              <a:gd name="T61" fmla="*/ 38 h 237"/>
              <a:gd name="T62" fmla="*/ 1137 w 1319"/>
              <a:gd name="T63" fmla="*/ 38 h 237"/>
              <a:gd name="T64" fmla="*/ 1144 w 1319"/>
              <a:gd name="T65" fmla="*/ 33 h 237"/>
              <a:gd name="T66" fmla="*/ 1143 w 1319"/>
              <a:gd name="T67" fmla="*/ 25 h 237"/>
              <a:gd name="T68" fmla="*/ 1137 w 1319"/>
              <a:gd name="T69" fmla="*/ 20 h 237"/>
              <a:gd name="T70" fmla="*/ 1131 w 1319"/>
              <a:gd name="T71" fmla="*/ 19 h 237"/>
              <a:gd name="T72" fmla="*/ 1122 w 1319"/>
              <a:gd name="T73" fmla="*/ 19 h 237"/>
              <a:gd name="T74" fmla="*/ 920 w 1319"/>
              <a:gd name="T75" fmla="*/ 2 h 237"/>
              <a:gd name="T76" fmla="*/ 750 w 1319"/>
              <a:gd name="T77" fmla="*/ 1 h 237"/>
              <a:gd name="T78" fmla="*/ 385 w 1319"/>
              <a:gd name="T79" fmla="*/ 23 h 237"/>
              <a:gd name="T80" fmla="*/ 65 w 1319"/>
              <a:gd name="T81" fmla="*/ 94 h 237"/>
              <a:gd name="T82" fmla="*/ 7 w 1319"/>
              <a:gd name="T83" fmla="*/ 168 h 237"/>
              <a:gd name="T84" fmla="*/ 158 w 1319"/>
              <a:gd name="T85" fmla="*/ 212 h 237"/>
              <a:gd name="T86" fmla="*/ 992 w 1319"/>
              <a:gd name="T87" fmla="*/ 223 h 237"/>
              <a:gd name="T88" fmla="*/ 1284 w 1319"/>
              <a:gd name="T89" fmla="*/ 161 h 237"/>
              <a:gd name="T90" fmla="*/ 1319 w 1319"/>
              <a:gd name="T91" fmla="*/ 126 h 237"/>
              <a:gd name="T92" fmla="*/ 985 w 1319"/>
              <a:gd name="T93" fmla="*/ 52 h 237"/>
              <a:gd name="T94" fmla="*/ 688 w 1319"/>
              <a:gd name="T95" fmla="*/ 44 h 237"/>
              <a:gd name="T96" fmla="*/ 1041 w 1319"/>
              <a:gd name="T97" fmla="*/ 46 h 237"/>
              <a:gd name="T98" fmla="*/ 688 w 1319"/>
              <a:gd name="T99" fmla="*/ 45 h 237"/>
              <a:gd name="T100" fmla="*/ 1270 w 1319"/>
              <a:gd name="T101" fmla="*/ 96 h 237"/>
              <a:gd name="T102" fmla="*/ 688 w 1319"/>
              <a:gd name="T103" fmla="*/ 46 h 237"/>
              <a:gd name="T104" fmla="*/ 769 w 1319"/>
              <a:gd name="T105" fmla="*/ 37 h 237"/>
              <a:gd name="T106" fmla="*/ 926 w 1319"/>
              <a:gd name="T107" fmla="*/ 46 h 237"/>
              <a:gd name="T108" fmla="*/ 986 w 1319"/>
              <a:gd name="T109" fmla="*/ 52 h 237"/>
              <a:gd name="T110" fmla="*/ 687 w 1319"/>
              <a:gd name="T111" fmla="*/ 41 h 237"/>
              <a:gd name="T112" fmla="*/ 689 w 1319"/>
              <a:gd name="T113" fmla="*/ 38 h 237"/>
              <a:gd name="T114" fmla="*/ 689 w 1319"/>
              <a:gd name="T115" fmla="*/ 45 h 237"/>
              <a:gd name="T116" fmla="*/ 688 w 1319"/>
              <a:gd name="T117" fmla="*/ 41 h 237"/>
              <a:gd name="T118" fmla="*/ 689 w 1319"/>
              <a:gd name="T119" fmla="*/ 41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19" h="237">
                <a:moveTo>
                  <a:pt x="686" y="40"/>
                </a:moveTo>
                <a:cubicBezTo>
                  <a:pt x="686" y="40"/>
                  <a:pt x="686" y="40"/>
                  <a:pt x="686" y="40"/>
                </a:cubicBezTo>
                <a:cubicBezTo>
                  <a:pt x="686" y="40"/>
                  <a:pt x="685" y="40"/>
                  <a:pt x="684" y="40"/>
                </a:cubicBezTo>
                <a:cubicBezTo>
                  <a:pt x="684" y="40"/>
                  <a:pt x="684" y="40"/>
                  <a:pt x="684" y="40"/>
                </a:cubicBezTo>
                <a:cubicBezTo>
                  <a:pt x="684" y="40"/>
                  <a:pt x="684" y="40"/>
                  <a:pt x="683" y="40"/>
                </a:cubicBezTo>
                <a:cubicBezTo>
                  <a:pt x="684" y="39"/>
                  <a:pt x="685" y="40"/>
                  <a:pt x="685" y="39"/>
                </a:cubicBezTo>
                <a:cubicBezTo>
                  <a:pt x="685" y="39"/>
                  <a:pt x="685" y="39"/>
                  <a:pt x="685" y="39"/>
                </a:cubicBezTo>
                <a:cubicBezTo>
                  <a:pt x="686" y="39"/>
                  <a:pt x="687" y="39"/>
                  <a:pt x="688" y="39"/>
                </a:cubicBezTo>
                <a:cubicBezTo>
                  <a:pt x="687" y="40"/>
                  <a:pt x="686" y="39"/>
                  <a:pt x="686" y="40"/>
                </a:cubicBezTo>
                <a:close/>
                <a:moveTo>
                  <a:pt x="684" y="48"/>
                </a:moveTo>
                <a:cubicBezTo>
                  <a:pt x="685" y="48"/>
                  <a:pt x="685" y="48"/>
                  <a:pt x="685" y="48"/>
                </a:cubicBezTo>
                <a:cubicBezTo>
                  <a:pt x="685" y="48"/>
                  <a:pt x="684" y="48"/>
                  <a:pt x="684" y="48"/>
                </a:cubicBezTo>
                <a:close/>
                <a:moveTo>
                  <a:pt x="685" y="46"/>
                </a:moveTo>
                <a:cubicBezTo>
                  <a:pt x="685" y="46"/>
                  <a:pt x="685" y="46"/>
                  <a:pt x="685" y="46"/>
                </a:cubicBezTo>
                <a:cubicBezTo>
                  <a:pt x="685" y="46"/>
                  <a:pt x="685" y="46"/>
                  <a:pt x="685" y="46"/>
                </a:cubicBezTo>
                <a:close/>
                <a:moveTo>
                  <a:pt x="686" y="40"/>
                </a:moveTo>
                <a:cubicBezTo>
                  <a:pt x="686" y="40"/>
                  <a:pt x="687" y="40"/>
                  <a:pt x="687" y="40"/>
                </a:cubicBezTo>
                <a:cubicBezTo>
                  <a:pt x="686" y="40"/>
                  <a:pt x="686" y="40"/>
                  <a:pt x="686" y="40"/>
                </a:cubicBezTo>
                <a:cubicBezTo>
                  <a:pt x="686" y="40"/>
                  <a:pt x="686" y="40"/>
                  <a:pt x="686" y="40"/>
                </a:cubicBezTo>
                <a:close/>
                <a:moveTo>
                  <a:pt x="686" y="43"/>
                </a:moveTo>
                <a:cubicBezTo>
                  <a:pt x="686" y="44"/>
                  <a:pt x="686" y="43"/>
                  <a:pt x="686" y="43"/>
                </a:cubicBezTo>
                <a:close/>
                <a:moveTo>
                  <a:pt x="689" y="38"/>
                </a:moveTo>
                <a:cubicBezTo>
                  <a:pt x="688" y="38"/>
                  <a:pt x="688" y="38"/>
                  <a:pt x="688" y="39"/>
                </a:cubicBezTo>
                <a:cubicBezTo>
                  <a:pt x="688" y="39"/>
                  <a:pt x="689" y="39"/>
                  <a:pt x="689" y="38"/>
                </a:cubicBezTo>
                <a:close/>
                <a:moveTo>
                  <a:pt x="685" y="46"/>
                </a:moveTo>
                <a:cubicBezTo>
                  <a:pt x="685" y="46"/>
                  <a:pt x="685" y="46"/>
                  <a:pt x="685" y="46"/>
                </a:cubicBezTo>
                <a:close/>
                <a:moveTo>
                  <a:pt x="685" y="45"/>
                </a:moveTo>
                <a:cubicBezTo>
                  <a:pt x="685" y="45"/>
                  <a:pt x="685" y="45"/>
                  <a:pt x="685" y="45"/>
                </a:cubicBezTo>
                <a:cubicBezTo>
                  <a:pt x="685" y="45"/>
                  <a:pt x="685" y="45"/>
                  <a:pt x="685" y="45"/>
                </a:cubicBezTo>
                <a:close/>
                <a:moveTo>
                  <a:pt x="1030" y="43"/>
                </a:moveTo>
                <a:cubicBezTo>
                  <a:pt x="1023" y="42"/>
                  <a:pt x="1012" y="41"/>
                  <a:pt x="1009" y="41"/>
                </a:cubicBezTo>
                <a:cubicBezTo>
                  <a:pt x="1019" y="42"/>
                  <a:pt x="1026" y="43"/>
                  <a:pt x="1030" y="43"/>
                </a:cubicBezTo>
                <a:close/>
                <a:moveTo>
                  <a:pt x="1122" y="54"/>
                </a:moveTo>
                <a:cubicBezTo>
                  <a:pt x="1109" y="53"/>
                  <a:pt x="1109" y="53"/>
                  <a:pt x="1109" y="53"/>
                </a:cubicBezTo>
                <a:cubicBezTo>
                  <a:pt x="1108" y="53"/>
                  <a:pt x="1118" y="54"/>
                  <a:pt x="1122" y="54"/>
                </a:cubicBezTo>
                <a:close/>
                <a:moveTo>
                  <a:pt x="1319" y="126"/>
                </a:moveTo>
                <a:cubicBezTo>
                  <a:pt x="1319" y="125"/>
                  <a:pt x="1319" y="125"/>
                  <a:pt x="1319" y="125"/>
                </a:cubicBezTo>
                <a:cubicBezTo>
                  <a:pt x="1319" y="124"/>
                  <a:pt x="1319" y="124"/>
                  <a:pt x="1319" y="124"/>
                </a:cubicBezTo>
                <a:cubicBezTo>
                  <a:pt x="1319" y="118"/>
                  <a:pt x="1316" y="112"/>
                  <a:pt x="1313" y="108"/>
                </a:cubicBezTo>
                <a:cubicBezTo>
                  <a:pt x="1309" y="103"/>
                  <a:pt x="1305" y="100"/>
                  <a:pt x="1301" y="97"/>
                </a:cubicBezTo>
                <a:cubicBezTo>
                  <a:pt x="1293" y="91"/>
                  <a:pt x="1285" y="88"/>
                  <a:pt x="1279" y="86"/>
                </a:cubicBezTo>
                <a:cubicBezTo>
                  <a:pt x="1280" y="86"/>
                  <a:pt x="1280" y="86"/>
                  <a:pt x="1278" y="85"/>
                </a:cubicBezTo>
                <a:cubicBezTo>
                  <a:pt x="1272" y="83"/>
                  <a:pt x="1269" y="82"/>
                  <a:pt x="1262" y="80"/>
                </a:cubicBezTo>
                <a:cubicBezTo>
                  <a:pt x="1239" y="73"/>
                  <a:pt x="1219" y="70"/>
                  <a:pt x="1199" y="67"/>
                </a:cubicBezTo>
                <a:cubicBezTo>
                  <a:pt x="1180" y="64"/>
                  <a:pt x="1162" y="61"/>
                  <a:pt x="1142" y="58"/>
                </a:cubicBezTo>
                <a:cubicBezTo>
                  <a:pt x="1137" y="58"/>
                  <a:pt x="1123" y="55"/>
                  <a:pt x="1119" y="55"/>
                </a:cubicBezTo>
                <a:cubicBezTo>
                  <a:pt x="1126" y="56"/>
                  <a:pt x="1135" y="57"/>
                  <a:pt x="1134" y="57"/>
                </a:cubicBezTo>
                <a:cubicBezTo>
                  <a:pt x="1122" y="56"/>
                  <a:pt x="1106" y="54"/>
                  <a:pt x="1098" y="53"/>
                </a:cubicBezTo>
                <a:cubicBezTo>
                  <a:pt x="1083" y="51"/>
                  <a:pt x="1076" y="50"/>
                  <a:pt x="1062" y="49"/>
                </a:cubicBezTo>
                <a:cubicBezTo>
                  <a:pt x="1059" y="48"/>
                  <a:pt x="1065" y="49"/>
                  <a:pt x="1058" y="48"/>
                </a:cubicBezTo>
                <a:cubicBezTo>
                  <a:pt x="1037" y="46"/>
                  <a:pt x="1027" y="45"/>
                  <a:pt x="1008" y="43"/>
                </a:cubicBezTo>
                <a:cubicBezTo>
                  <a:pt x="1003" y="43"/>
                  <a:pt x="980" y="41"/>
                  <a:pt x="974" y="41"/>
                </a:cubicBezTo>
                <a:cubicBezTo>
                  <a:pt x="968" y="40"/>
                  <a:pt x="980" y="41"/>
                  <a:pt x="975" y="41"/>
                </a:cubicBezTo>
                <a:cubicBezTo>
                  <a:pt x="927" y="38"/>
                  <a:pt x="927" y="38"/>
                  <a:pt x="927" y="38"/>
                </a:cubicBezTo>
                <a:cubicBezTo>
                  <a:pt x="923" y="38"/>
                  <a:pt x="920" y="38"/>
                  <a:pt x="914" y="38"/>
                </a:cubicBezTo>
                <a:cubicBezTo>
                  <a:pt x="909" y="37"/>
                  <a:pt x="915" y="37"/>
                  <a:pt x="908" y="37"/>
                </a:cubicBezTo>
                <a:cubicBezTo>
                  <a:pt x="902" y="37"/>
                  <a:pt x="913" y="38"/>
                  <a:pt x="912" y="38"/>
                </a:cubicBezTo>
                <a:cubicBezTo>
                  <a:pt x="903" y="37"/>
                  <a:pt x="905" y="38"/>
                  <a:pt x="900" y="38"/>
                </a:cubicBezTo>
                <a:cubicBezTo>
                  <a:pt x="888" y="37"/>
                  <a:pt x="880" y="37"/>
                  <a:pt x="869" y="37"/>
                </a:cubicBezTo>
                <a:cubicBezTo>
                  <a:pt x="835" y="36"/>
                  <a:pt x="835" y="36"/>
                  <a:pt x="835" y="36"/>
                </a:cubicBezTo>
                <a:cubicBezTo>
                  <a:pt x="811" y="36"/>
                  <a:pt x="811" y="36"/>
                  <a:pt x="811" y="36"/>
                </a:cubicBezTo>
                <a:cubicBezTo>
                  <a:pt x="786" y="36"/>
                  <a:pt x="786" y="36"/>
                  <a:pt x="786" y="36"/>
                </a:cubicBezTo>
                <a:cubicBezTo>
                  <a:pt x="781" y="36"/>
                  <a:pt x="790" y="36"/>
                  <a:pt x="782" y="36"/>
                </a:cubicBezTo>
                <a:cubicBezTo>
                  <a:pt x="749" y="36"/>
                  <a:pt x="716" y="37"/>
                  <a:pt x="692" y="38"/>
                </a:cubicBezTo>
                <a:cubicBezTo>
                  <a:pt x="729" y="36"/>
                  <a:pt x="757" y="36"/>
                  <a:pt x="790" y="36"/>
                </a:cubicBezTo>
                <a:cubicBezTo>
                  <a:pt x="795" y="36"/>
                  <a:pt x="804" y="36"/>
                  <a:pt x="809" y="36"/>
                </a:cubicBezTo>
                <a:cubicBezTo>
                  <a:pt x="811" y="36"/>
                  <a:pt x="804" y="36"/>
                  <a:pt x="811" y="36"/>
                </a:cubicBezTo>
                <a:cubicBezTo>
                  <a:pt x="818" y="36"/>
                  <a:pt x="818" y="36"/>
                  <a:pt x="818" y="36"/>
                </a:cubicBezTo>
                <a:cubicBezTo>
                  <a:pt x="814" y="36"/>
                  <a:pt x="821" y="36"/>
                  <a:pt x="823" y="37"/>
                </a:cubicBezTo>
                <a:cubicBezTo>
                  <a:pt x="851" y="37"/>
                  <a:pt x="873" y="37"/>
                  <a:pt x="898" y="38"/>
                </a:cubicBezTo>
                <a:cubicBezTo>
                  <a:pt x="902" y="38"/>
                  <a:pt x="894" y="38"/>
                  <a:pt x="900" y="38"/>
                </a:cubicBezTo>
                <a:cubicBezTo>
                  <a:pt x="927" y="39"/>
                  <a:pt x="927" y="39"/>
                  <a:pt x="927" y="39"/>
                </a:cubicBezTo>
                <a:cubicBezTo>
                  <a:pt x="930" y="40"/>
                  <a:pt x="937" y="40"/>
                  <a:pt x="933" y="40"/>
                </a:cubicBezTo>
                <a:cubicBezTo>
                  <a:pt x="901" y="38"/>
                  <a:pt x="856" y="37"/>
                  <a:pt x="817" y="37"/>
                </a:cubicBezTo>
                <a:cubicBezTo>
                  <a:pt x="806" y="37"/>
                  <a:pt x="793" y="37"/>
                  <a:pt x="787" y="37"/>
                </a:cubicBezTo>
                <a:cubicBezTo>
                  <a:pt x="804" y="37"/>
                  <a:pt x="818" y="37"/>
                  <a:pt x="833" y="38"/>
                </a:cubicBezTo>
                <a:cubicBezTo>
                  <a:pt x="853" y="38"/>
                  <a:pt x="874" y="38"/>
                  <a:pt x="893" y="39"/>
                </a:cubicBezTo>
                <a:cubicBezTo>
                  <a:pt x="906" y="40"/>
                  <a:pt x="906" y="40"/>
                  <a:pt x="906" y="40"/>
                </a:cubicBezTo>
                <a:cubicBezTo>
                  <a:pt x="920" y="40"/>
                  <a:pt x="920" y="40"/>
                  <a:pt x="920" y="40"/>
                </a:cubicBezTo>
                <a:cubicBezTo>
                  <a:pt x="929" y="41"/>
                  <a:pt x="929" y="41"/>
                  <a:pt x="929" y="41"/>
                </a:cubicBezTo>
                <a:cubicBezTo>
                  <a:pt x="937" y="41"/>
                  <a:pt x="944" y="41"/>
                  <a:pt x="953" y="42"/>
                </a:cubicBezTo>
                <a:cubicBezTo>
                  <a:pt x="968" y="43"/>
                  <a:pt x="983" y="44"/>
                  <a:pt x="999" y="46"/>
                </a:cubicBezTo>
                <a:cubicBezTo>
                  <a:pt x="1002" y="46"/>
                  <a:pt x="1001" y="46"/>
                  <a:pt x="997" y="46"/>
                </a:cubicBezTo>
                <a:cubicBezTo>
                  <a:pt x="977" y="44"/>
                  <a:pt x="974" y="44"/>
                  <a:pt x="954" y="43"/>
                </a:cubicBezTo>
                <a:cubicBezTo>
                  <a:pt x="956" y="43"/>
                  <a:pt x="958" y="43"/>
                  <a:pt x="957" y="43"/>
                </a:cubicBezTo>
                <a:cubicBezTo>
                  <a:pt x="951" y="43"/>
                  <a:pt x="949" y="42"/>
                  <a:pt x="945" y="42"/>
                </a:cubicBezTo>
                <a:cubicBezTo>
                  <a:pt x="960" y="43"/>
                  <a:pt x="958" y="43"/>
                  <a:pt x="953" y="43"/>
                </a:cubicBezTo>
                <a:cubicBezTo>
                  <a:pt x="916" y="41"/>
                  <a:pt x="870" y="39"/>
                  <a:pt x="840" y="39"/>
                </a:cubicBezTo>
                <a:cubicBezTo>
                  <a:pt x="836" y="39"/>
                  <a:pt x="834" y="39"/>
                  <a:pt x="829" y="39"/>
                </a:cubicBezTo>
                <a:cubicBezTo>
                  <a:pt x="794" y="38"/>
                  <a:pt x="755" y="38"/>
                  <a:pt x="718" y="40"/>
                </a:cubicBezTo>
                <a:cubicBezTo>
                  <a:pt x="761" y="39"/>
                  <a:pt x="805" y="38"/>
                  <a:pt x="854" y="39"/>
                </a:cubicBezTo>
                <a:cubicBezTo>
                  <a:pt x="856" y="39"/>
                  <a:pt x="854" y="39"/>
                  <a:pt x="859" y="40"/>
                </a:cubicBezTo>
                <a:cubicBezTo>
                  <a:pt x="880" y="40"/>
                  <a:pt x="904" y="41"/>
                  <a:pt x="920" y="42"/>
                </a:cubicBezTo>
                <a:cubicBezTo>
                  <a:pt x="941" y="44"/>
                  <a:pt x="941" y="44"/>
                  <a:pt x="941" y="44"/>
                </a:cubicBezTo>
                <a:cubicBezTo>
                  <a:pt x="993" y="47"/>
                  <a:pt x="1030" y="51"/>
                  <a:pt x="1079" y="57"/>
                </a:cubicBezTo>
                <a:cubicBezTo>
                  <a:pt x="1079" y="57"/>
                  <a:pt x="1082" y="57"/>
                  <a:pt x="1084" y="57"/>
                </a:cubicBezTo>
                <a:cubicBezTo>
                  <a:pt x="1073" y="57"/>
                  <a:pt x="1073" y="57"/>
                  <a:pt x="1073" y="57"/>
                </a:cubicBezTo>
                <a:cubicBezTo>
                  <a:pt x="1049" y="54"/>
                  <a:pt x="1049" y="54"/>
                  <a:pt x="1049" y="54"/>
                </a:cubicBezTo>
                <a:cubicBezTo>
                  <a:pt x="1008" y="50"/>
                  <a:pt x="950" y="45"/>
                  <a:pt x="898" y="43"/>
                </a:cubicBezTo>
                <a:cubicBezTo>
                  <a:pt x="892" y="43"/>
                  <a:pt x="897" y="43"/>
                  <a:pt x="901" y="44"/>
                </a:cubicBezTo>
                <a:cubicBezTo>
                  <a:pt x="926" y="45"/>
                  <a:pt x="948" y="46"/>
                  <a:pt x="975" y="48"/>
                </a:cubicBezTo>
                <a:cubicBezTo>
                  <a:pt x="984" y="50"/>
                  <a:pt x="974" y="49"/>
                  <a:pt x="954" y="48"/>
                </a:cubicBezTo>
                <a:cubicBezTo>
                  <a:pt x="937" y="47"/>
                  <a:pt x="914" y="45"/>
                  <a:pt x="893" y="45"/>
                </a:cubicBezTo>
                <a:cubicBezTo>
                  <a:pt x="871" y="44"/>
                  <a:pt x="851" y="43"/>
                  <a:pt x="841" y="43"/>
                </a:cubicBezTo>
                <a:cubicBezTo>
                  <a:pt x="791" y="42"/>
                  <a:pt x="742" y="43"/>
                  <a:pt x="693" y="45"/>
                </a:cubicBezTo>
                <a:cubicBezTo>
                  <a:pt x="689" y="45"/>
                  <a:pt x="689" y="45"/>
                  <a:pt x="689" y="45"/>
                </a:cubicBezTo>
                <a:cubicBezTo>
                  <a:pt x="689" y="45"/>
                  <a:pt x="689" y="45"/>
                  <a:pt x="689" y="45"/>
                </a:cubicBezTo>
                <a:cubicBezTo>
                  <a:pt x="688" y="45"/>
                  <a:pt x="688" y="45"/>
                  <a:pt x="688" y="45"/>
                </a:cubicBezTo>
                <a:cubicBezTo>
                  <a:pt x="686" y="45"/>
                  <a:pt x="686" y="45"/>
                  <a:pt x="686" y="45"/>
                </a:cubicBezTo>
                <a:cubicBezTo>
                  <a:pt x="686" y="45"/>
                  <a:pt x="687" y="45"/>
                  <a:pt x="688" y="45"/>
                </a:cubicBezTo>
                <a:cubicBezTo>
                  <a:pt x="689" y="45"/>
                  <a:pt x="689" y="45"/>
                  <a:pt x="689" y="45"/>
                </a:cubicBezTo>
                <a:cubicBezTo>
                  <a:pt x="689" y="45"/>
                  <a:pt x="689" y="45"/>
                  <a:pt x="689" y="45"/>
                </a:cubicBezTo>
                <a:cubicBezTo>
                  <a:pt x="689" y="45"/>
                  <a:pt x="689" y="45"/>
                  <a:pt x="689" y="45"/>
                </a:cubicBezTo>
                <a:cubicBezTo>
                  <a:pt x="692" y="45"/>
                  <a:pt x="692" y="45"/>
                  <a:pt x="692" y="45"/>
                </a:cubicBezTo>
                <a:cubicBezTo>
                  <a:pt x="701" y="45"/>
                  <a:pt x="701" y="45"/>
                  <a:pt x="701" y="45"/>
                </a:cubicBezTo>
                <a:cubicBezTo>
                  <a:pt x="701" y="45"/>
                  <a:pt x="703" y="44"/>
                  <a:pt x="707" y="44"/>
                </a:cubicBezTo>
                <a:cubicBezTo>
                  <a:pt x="756" y="43"/>
                  <a:pt x="811" y="43"/>
                  <a:pt x="855" y="43"/>
                </a:cubicBezTo>
                <a:cubicBezTo>
                  <a:pt x="873" y="44"/>
                  <a:pt x="908" y="45"/>
                  <a:pt x="926" y="47"/>
                </a:cubicBezTo>
                <a:cubicBezTo>
                  <a:pt x="922" y="47"/>
                  <a:pt x="907" y="46"/>
                  <a:pt x="888" y="46"/>
                </a:cubicBezTo>
                <a:cubicBezTo>
                  <a:pt x="907" y="46"/>
                  <a:pt x="925" y="48"/>
                  <a:pt x="941" y="49"/>
                </a:cubicBezTo>
                <a:cubicBezTo>
                  <a:pt x="955" y="49"/>
                  <a:pt x="978" y="51"/>
                  <a:pt x="985" y="52"/>
                </a:cubicBezTo>
                <a:cubicBezTo>
                  <a:pt x="986" y="52"/>
                  <a:pt x="984" y="52"/>
                  <a:pt x="985" y="52"/>
                </a:cubicBezTo>
                <a:cubicBezTo>
                  <a:pt x="986" y="52"/>
                  <a:pt x="996" y="53"/>
                  <a:pt x="997" y="53"/>
                </a:cubicBezTo>
                <a:cubicBezTo>
                  <a:pt x="1004" y="53"/>
                  <a:pt x="1003" y="53"/>
                  <a:pt x="1011" y="54"/>
                </a:cubicBezTo>
                <a:cubicBezTo>
                  <a:pt x="1022" y="55"/>
                  <a:pt x="1022" y="55"/>
                  <a:pt x="1029" y="56"/>
                </a:cubicBezTo>
                <a:cubicBezTo>
                  <a:pt x="1067" y="59"/>
                  <a:pt x="1104" y="64"/>
                  <a:pt x="1142" y="69"/>
                </a:cubicBezTo>
                <a:cubicBezTo>
                  <a:pt x="1154" y="71"/>
                  <a:pt x="1154" y="71"/>
                  <a:pt x="1154" y="71"/>
                </a:cubicBezTo>
                <a:cubicBezTo>
                  <a:pt x="1158" y="72"/>
                  <a:pt x="1155" y="72"/>
                  <a:pt x="1159" y="72"/>
                </a:cubicBezTo>
                <a:cubicBezTo>
                  <a:pt x="1162" y="73"/>
                  <a:pt x="1161" y="72"/>
                  <a:pt x="1165" y="73"/>
                </a:cubicBezTo>
                <a:cubicBezTo>
                  <a:pt x="1179" y="75"/>
                  <a:pt x="1196" y="78"/>
                  <a:pt x="1211" y="81"/>
                </a:cubicBezTo>
                <a:cubicBezTo>
                  <a:pt x="1229" y="84"/>
                  <a:pt x="1249" y="88"/>
                  <a:pt x="1267" y="94"/>
                </a:cubicBezTo>
                <a:cubicBezTo>
                  <a:pt x="1275" y="97"/>
                  <a:pt x="1284" y="101"/>
                  <a:pt x="1291" y="105"/>
                </a:cubicBezTo>
                <a:cubicBezTo>
                  <a:pt x="1298" y="109"/>
                  <a:pt x="1303" y="114"/>
                  <a:pt x="1305" y="119"/>
                </a:cubicBezTo>
                <a:cubicBezTo>
                  <a:pt x="1306" y="122"/>
                  <a:pt x="1306" y="121"/>
                  <a:pt x="1306" y="121"/>
                </a:cubicBezTo>
                <a:cubicBezTo>
                  <a:pt x="1306" y="121"/>
                  <a:pt x="1306" y="121"/>
                  <a:pt x="1307" y="124"/>
                </a:cubicBezTo>
                <a:cubicBezTo>
                  <a:pt x="1307" y="125"/>
                  <a:pt x="1307" y="126"/>
                  <a:pt x="1307" y="126"/>
                </a:cubicBezTo>
                <a:cubicBezTo>
                  <a:pt x="1307" y="127"/>
                  <a:pt x="1306" y="127"/>
                  <a:pt x="1306" y="128"/>
                </a:cubicBezTo>
                <a:cubicBezTo>
                  <a:pt x="1304" y="130"/>
                  <a:pt x="1302" y="132"/>
                  <a:pt x="1300" y="134"/>
                </a:cubicBezTo>
                <a:cubicBezTo>
                  <a:pt x="1296" y="138"/>
                  <a:pt x="1291" y="142"/>
                  <a:pt x="1285" y="145"/>
                </a:cubicBezTo>
                <a:cubicBezTo>
                  <a:pt x="1274" y="152"/>
                  <a:pt x="1262" y="158"/>
                  <a:pt x="1250" y="163"/>
                </a:cubicBezTo>
                <a:cubicBezTo>
                  <a:pt x="1247" y="164"/>
                  <a:pt x="1244" y="165"/>
                  <a:pt x="1241" y="166"/>
                </a:cubicBezTo>
                <a:cubicBezTo>
                  <a:pt x="1231" y="169"/>
                  <a:pt x="1231" y="169"/>
                  <a:pt x="1231" y="169"/>
                </a:cubicBezTo>
                <a:cubicBezTo>
                  <a:pt x="1224" y="171"/>
                  <a:pt x="1218" y="173"/>
                  <a:pt x="1211" y="175"/>
                </a:cubicBezTo>
                <a:cubicBezTo>
                  <a:pt x="1198" y="178"/>
                  <a:pt x="1184" y="182"/>
                  <a:pt x="1171" y="185"/>
                </a:cubicBezTo>
                <a:cubicBezTo>
                  <a:pt x="1167" y="186"/>
                  <a:pt x="1170" y="185"/>
                  <a:pt x="1164" y="186"/>
                </a:cubicBezTo>
                <a:cubicBezTo>
                  <a:pt x="1156" y="188"/>
                  <a:pt x="1158" y="188"/>
                  <a:pt x="1152" y="189"/>
                </a:cubicBezTo>
                <a:cubicBezTo>
                  <a:pt x="1147" y="190"/>
                  <a:pt x="1144" y="191"/>
                  <a:pt x="1141" y="191"/>
                </a:cubicBezTo>
                <a:cubicBezTo>
                  <a:pt x="1110" y="197"/>
                  <a:pt x="1078" y="201"/>
                  <a:pt x="1045" y="205"/>
                </a:cubicBezTo>
                <a:cubicBezTo>
                  <a:pt x="1013" y="208"/>
                  <a:pt x="980" y="210"/>
                  <a:pt x="947" y="213"/>
                </a:cubicBezTo>
                <a:cubicBezTo>
                  <a:pt x="885" y="217"/>
                  <a:pt x="823" y="220"/>
                  <a:pt x="765" y="221"/>
                </a:cubicBezTo>
                <a:cubicBezTo>
                  <a:pt x="719" y="222"/>
                  <a:pt x="675" y="223"/>
                  <a:pt x="633" y="222"/>
                </a:cubicBezTo>
                <a:cubicBezTo>
                  <a:pt x="578" y="222"/>
                  <a:pt x="530" y="221"/>
                  <a:pt x="478" y="219"/>
                </a:cubicBezTo>
                <a:cubicBezTo>
                  <a:pt x="441" y="218"/>
                  <a:pt x="400" y="216"/>
                  <a:pt x="368" y="214"/>
                </a:cubicBezTo>
                <a:cubicBezTo>
                  <a:pt x="350" y="214"/>
                  <a:pt x="350" y="214"/>
                  <a:pt x="350" y="214"/>
                </a:cubicBezTo>
                <a:cubicBezTo>
                  <a:pt x="321" y="212"/>
                  <a:pt x="321" y="212"/>
                  <a:pt x="321" y="212"/>
                </a:cubicBezTo>
                <a:cubicBezTo>
                  <a:pt x="296" y="210"/>
                  <a:pt x="270" y="209"/>
                  <a:pt x="244" y="206"/>
                </a:cubicBezTo>
                <a:cubicBezTo>
                  <a:pt x="215" y="204"/>
                  <a:pt x="188" y="201"/>
                  <a:pt x="160" y="198"/>
                </a:cubicBezTo>
                <a:cubicBezTo>
                  <a:pt x="144" y="196"/>
                  <a:pt x="129" y="194"/>
                  <a:pt x="114" y="191"/>
                </a:cubicBezTo>
                <a:cubicBezTo>
                  <a:pt x="103" y="189"/>
                  <a:pt x="93" y="187"/>
                  <a:pt x="82" y="185"/>
                </a:cubicBezTo>
                <a:cubicBezTo>
                  <a:pt x="68" y="182"/>
                  <a:pt x="53" y="178"/>
                  <a:pt x="40" y="172"/>
                </a:cubicBezTo>
                <a:cubicBezTo>
                  <a:pt x="33" y="170"/>
                  <a:pt x="26" y="166"/>
                  <a:pt x="22" y="163"/>
                </a:cubicBezTo>
                <a:cubicBezTo>
                  <a:pt x="17" y="159"/>
                  <a:pt x="14" y="154"/>
                  <a:pt x="14" y="149"/>
                </a:cubicBezTo>
                <a:cubicBezTo>
                  <a:pt x="14" y="144"/>
                  <a:pt x="19" y="137"/>
                  <a:pt x="26" y="131"/>
                </a:cubicBezTo>
                <a:cubicBezTo>
                  <a:pt x="33" y="126"/>
                  <a:pt x="41" y="121"/>
                  <a:pt x="50" y="117"/>
                </a:cubicBezTo>
                <a:cubicBezTo>
                  <a:pt x="67" y="108"/>
                  <a:pt x="85" y="101"/>
                  <a:pt x="103" y="95"/>
                </a:cubicBezTo>
                <a:cubicBezTo>
                  <a:pt x="144" y="82"/>
                  <a:pt x="195" y="70"/>
                  <a:pt x="235" y="61"/>
                </a:cubicBezTo>
                <a:cubicBezTo>
                  <a:pt x="268" y="55"/>
                  <a:pt x="302" y="49"/>
                  <a:pt x="340" y="44"/>
                </a:cubicBezTo>
                <a:cubicBezTo>
                  <a:pt x="350" y="42"/>
                  <a:pt x="350" y="42"/>
                  <a:pt x="350" y="42"/>
                </a:cubicBezTo>
                <a:cubicBezTo>
                  <a:pt x="407" y="35"/>
                  <a:pt x="471" y="28"/>
                  <a:pt x="517" y="25"/>
                </a:cubicBezTo>
                <a:cubicBezTo>
                  <a:pt x="534" y="24"/>
                  <a:pt x="549" y="23"/>
                  <a:pt x="565" y="22"/>
                </a:cubicBezTo>
                <a:cubicBezTo>
                  <a:pt x="583" y="21"/>
                  <a:pt x="599" y="20"/>
                  <a:pt x="616" y="19"/>
                </a:cubicBezTo>
                <a:cubicBezTo>
                  <a:pt x="632" y="19"/>
                  <a:pt x="632" y="19"/>
                  <a:pt x="632" y="19"/>
                </a:cubicBezTo>
                <a:cubicBezTo>
                  <a:pt x="649" y="18"/>
                  <a:pt x="666" y="17"/>
                  <a:pt x="684" y="17"/>
                </a:cubicBezTo>
                <a:cubicBezTo>
                  <a:pt x="712" y="16"/>
                  <a:pt x="742" y="16"/>
                  <a:pt x="774" y="16"/>
                </a:cubicBezTo>
                <a:cubicBezTo>
                  <a:pt x="799" y="16"/>
                  <a:pt x="836" y="16"/>
                  <a:pt x="864" y="16"/>
                </a:cubicBezTo>
                <a:cubicBezTo>
                  <a:pt x="912" y="18"/>
                  <a:pt x="961" y="19"/>
                  <a:pt x="1010" y="23"/>
                </a:cubicBezTo>
                <a:cubicBezTo>
                  <a:pt x="1026" y="24"/>
                  <a:pt x="1041" y="26"/>
                  <a:pt x="1058" y="27"/>
                </a:cubicBezTo>
                <a:cubicBezTo>
                  <a:pt x="1075" y="29"/>
                  <a:pt x="1096" y="31"/>
                  <a:pt x="1117" y="35"/>
                </a:cubicBezTo>
                <a:cubicBezTo>
                  <a:pt x="1123" y="36"/>
                  <a:pt x="1123" y="36"/>
                  <a:pt x="1123" y="36"/>
                </a:cubicBezTo>
                <a:cubicBezTo>
                  <a:pt x="1123" y="36"/>
                  <a:pt x="1123" y="36"/>
                  <a:pt x="1123" y="36"/>
                </a:cubicBezTo>
                <a:cubicBezTo>
                  <a:pt x="1124" y="36"/>
                  <a:pt x="1124" y="36"/>
                  <a:pt x="1124" y="36"/>
                </a:cubicBezTo>
                <a:cubicBezTo>
                  <a:pt x="1125" y="36"/>
                  <a:pt x="1125" y="36"/>
                  <a:pt x="1125" y="36"/>
                </a:cubicBezTo>
                <a:cubicBezTo>
                  <a:pt x="1125" y="36"/>
                  <a:pt x="1127" y="36"/>
                  <a:pt x="1127" y="37"/>
                </a:cubicBezTo>
                <a:cubicBezTo>
                  <a:pt x="1127" y="38"/>
                  <a:pt x="1128" y="36"/>
                  <a:pt x="1129" y="37"/>
                </a:cubicBezTo>
                <a:cubicBezTo>
                  <a:pt x="1129" y="37"/>
                  <a:pt x="1129" y="37"/>
                  <a:pt x="1129" y="38"/>
                </a:cubicBezTo>
                <a:cubicBezTo>
                  <a:pt x="1129" y="38"/>
                  <a:pt x="1129" y="38"/>
                  <a:pt x="1130" y="38"/>
                </a:cubicBezTo>
                <a:cubicBezTo>
                  <a:pt x="1130" y="38"/>
                  <a:pt x="1130" y="39"/>
                  <a:pt x="1131" y="39"/>
                </a:cubicBezTo>
                <a:cubicBezTo>
                  <a:pt x="1131" y="39"/>
                  <a:pt x="1131" y="39"/>
                  <a:pt x="1131" y="39"/>
                </a:cubicBezTo>
                <a:cubicBezTo>
                  <a:pt x="1132" y="39"/>
                  <a:pt x="1132" y="39"/>
                  <a:pt x="1133" y="39"/>
                </a:cubicBezTo>
                <a:cubicBezTo>
                  <a:pt x="1133" y="39"/>
                  <a:pt x="1134" y="39"/>
                  <a:pt x="1134" y="39"/>
                </a:cubicBezTo>
                <a:cubicBezTo>
                  <a:pt x="1135" y="39"/>
                  <a:pt x="1135" y="39"/>
                  <a:pt x="1135" y="39"/>
                </a:cubicBezTo>
                <a:cubicBezTo>
                  <a:pt x="1136" y="39"/>
                  <a:pt x="1136" y="39"/>
                  <a:pt x="1137" y="38"/>
                </a:cubicBezTo>
                <a:cubicBezTo>
                  <a:pt x="1137" y="38"/>
                  <a:pt x="1138" y="38"/>
                  <a:pt x="1138" y="38"/>
                </a:cubicBezTo>
                <a:cubicBezTo>
                  <a:pt x="1138" y="38"/>
                  <a:pt x="1139" y="38"/>
                  <a:pt x="1139" y="38"/>
                </a:cubicBezTo>
                <a:cubicBezTo>
                  <a:pt x="1140" y="37"/>
                  <a:pt x="1141" y="36"/>
                  <a:pt x="1142" y="36"/>
                </a:cubicBezTo>
                <a:cubicBezTo>
                  <a:pt x="1142" y="36"/>
                  <a:pt x="1142" y="35"/>
                  <a:pt x="1143" y="35"/>
                </a:cubicBezTo>
                <a:cubicBezTo>
                  <a:pt x="1143" y="35"/>
                  <a:pt x="1143" y="35"/>
                  <a:pt x="1143" y="35"/>
                </a:cubicBezTo>
                <a:cubicBezTo>
                  <a:pt x="1143" y="34"/>
                  <a:pt x="1143" y="33"/>
                  <a:pt x="1144" y="33"/>
                </a:cubicBezTo>
                <a:cubicBezTo>
                  <a:pt x="1144" y="33"/>
                  <a:pt x="1144" y="33"/>
                  <a:pt x="1144" y="33"/>
                </a:cubicBezTo>
                <a:cubicBezTo>
                  <a:pt x="1144" y="32"/>
                  <a:pt x="1144" y="31"/>
                  <a:pt x="1144" y="30"/>
                </a:cubicBezTo>
                <a:cubicBezTo>
                  <a:pt x="1144" y="29"/>
                  <a:pt x="1144" y="28"/>
                  <a:pt x="1144" y="28"/>
                </a:cubicBezTo>
                <a:cubicBezTo>
                  <a:pt x="1144" y="28"/>
                  <a:pt x="1144" y="27"/>
                  <a:pt x="1144" y="27"/>
                </a:cubicBezTo>
                <a:cubicBezTo>
                  <a:pt x="1144" y="26"/>
                  <a:pt x="1143" y="26"/>
                  <a:pt x="1143" y="26"/>
                </a:cubicBezTo>
                <a:cubicBezTo>
                  <a:pt x="1143" y="25"/>
                  <a:pt x="1143" y="25"/>
                  <a:pt x="1143" y="25"/>
                </a:cubicBezTo>
                <a:cubicBezTo>
                  <a:pt x="1143" y="25"/>
                  <a:pt x="1142" y="24"/>
                  <a:pt x="1142" y="24"/>
                </a:cubicBezTo>
                <a:cubicBezTo>
                  <a:pt x="1142" y="24"/>
                  <a:pt x="1142" y="24"/>
                  <a:pt x="1142" y="24"/>
                </a:cubicBezTo>
                <a:cubicBezTo>
                  <a:pt x="1141" y="23"/>
                  <a:pt x="1141" y="22"/>
                  <a:pt x="1140" y="22"/>
                </a:cubicBezTo>
                <a:cubicBezTo>
                  <a:pt x="1140" y="22"/>
                  <a:pt x="1139" y="21"/>
                  <a:pt x="1139" y="21"/>
                </a:cubicBezTo>
                <a:cubicBezTo>
                  <a:pt x="1138" y="21"/>
                  <a:pt x="1137" y="21"/>
                  <a:pt x="1137" y="20"/>
                </a:cubicBezTo>
                <a:cubicBezTo>
                  <a:pt x="1137" y="20"/>
                  <a:pt x="1137" y="20"/>
                  <a:pt x="1137" y="20"/>
                </a:cubicBezTo>
                <a:cubicBezTo>
                  <a:pt x="1137" y="20"/>
                  <a:pt x="1136" y="20"/>
                  <a:pt x="1136" y="20"/>
                </a:cubicBezTo>
                <a:cubicBezTo>
                  <a:pt x="1136" y="20"/>
                  <a:pt x="1135" y="20"/>
                  <a:pt x="1135" y="20"/>
                </a:cubicBezTo>
                <a:cubicBezTo>
                  <a:pt x="1135" y="20"/>
                  <a:pt x="1134" y="19"/>
                  <a:pt x="1134" y="19"/>
                </a:cubicBezTo>
                <a:cubicBezTo>
                  <a:pt x="1134" y="19"/>
                  <a:pt x="1134" y="20"/>
                  <a:pt x="1133" y="20"/>
                </a:cubicBezTo>
                <a:cubicBezTo>
                  <a:pt x="1133" y="20"/>
                  <a:pt x="1132" y="19"/>
                  <a:pt x="1132" y="19"/>
                </a:cubicBezTo>
                <a:cubicBezTo>
                  <a:pt x="1131" y="19"/>
                  <a:pt x="1131" y="19"/>
                  <a:pt x="1131" y="19"/>
                </a:cubicBezTo>
                <a:cubicBezTo>
                  <a:pt x="1131" y="19"/>
                  <a:pt x="1130" y="19"/>
                  <a:pt x="1130" y="20"/>
                </a:cubicBezTo>
                <a:cubicBezTo>
                  <a:pt x="1130" y="20"/>
                  <a:pt x="1128" y="19"/>
                  <a:pt x="1127" y="20"/>
                </a:cubicBezTo>
                <a:cubicBezTo>
                  <a:pt x="1127" y="19"/>
                  <a:pt x="1127" y="19"/>
                  <a:pt x="1126" y="19"/>
                </a:cubicBezTo>
                <a:cubicBezTo>
                  <a:pt x="1126" y="19"/>
                  <a:pt x="1126" y="19"/>
                  <a:pt x="1126" y="19"/>
                </a:cubicBezTo>
                <a:cubicBezTo>
                  <a:pt x="1126" y="19"/>
                  <a:pt x="1126" y="19"/>
                  <a:pt x="1126" y="19"/>
                </a:cubicBezTo>
                <a:cubicBezTo>
                  <a:pt x="1122" y="19"/>
                  <a:pt x="1122" y="19"/>
                  <a:pt x="1122" y="19"/>
                </a:cubicBezTo>
                <a:cubicBezTo>
                  <a:pt x="1103" y="16"/>
                  <a:pt x="1103" y="16"/>
                  <a:pt x="1103" y="16"/>
                </a:cubicBezTo>
                <a:cubicBezTo>
                  <a:pt x="1098" y="15"/>
                  <a:pt x="1092" y="15"/>
                  <a:pt x="1087" y="14"/>
                </a:cubicBezTo>
                <a:cubicBezTo>
                  <a:pt x="1078" y="13"/>
                  <a:pt x="1067" y="12"/>
                  <a:pt x="1056" y="11"/>
                </a:cubicBezTo>
                <a:cubicBezTo>
                  <a:pt x="1037" y="9"/>
                  <a:pt x="1021" y="8"/>
                  <a:pt x="1005" y="7"/>
                </a:cubicBezTo>
                <a:cubicBezTo>
                  <a:pt x="981" y="5"/>
                  <a:pt x="964" y="4"/>
                  <a:pt x="944" y="3"/>
                </a:cubicBezTo>
                <a:cubicBezTo>
                  <a:pt x="920" y="2"/>
                  <a:pt x="920" y="2"/>
                  <a:pt x="920" y="2"/>
                </a:cubicBezTo>
                <a:cubicBezTo>
                  <a:pt x="898" y="2"/>
                  <a:pt x="898" y="2"/>
                  <a:pt x="898" y="2"/>
                </a:cubicBezTo>
                <a:cubicBezTo>
                  <a:pt x="875" y="1"/>
                  <a:pt x="875" y="1"/>
                  <a:pt x="875" y="1"/>
                </a:cubicBezTo>
                <a:cubicBezTo>
                  <a:pt x="860" y="1"/>
                  <a:pt x="860" y="1"/>
                  <a:pt x="860" y="1"/>
                </a:cubicBezTo>
                <a:cubicBezTo>
                  <a:pt x="844" y="0"/>
                  <a:pt x="844" y="0"/>
                  <a:pt x="844" y="0"/>
                </a:cubicBezTo>
                <a:cubicBezTo>
                  <a:pt x="824" y="0"/>
                  <a:pt x="824" y="0"/>
                  <a:pt x="824" y="0"/>
                </a:cubicBezTo>
                <a:cubicBezTo>
                  <a:pt x="800" y="0"/>
                  <a:pt x="773" y="0"/>
                  <a:pt x="750" y="1"/>
                </a:cubicBezTo>
                <a:cubicBezTo>
                  <a:pt x="708" y="1"/>
                  <a:pt x="671" y="2"/>
                  <a:pt x="622" y="4"/>
                </a:cubicBezTo>
                <a:cubicBezTo>
                  <a:pt x="587" y="6"/>
                  <a:pt x="587" y="6"/>
                  <a:pt x="587" y="6"/>
                </a:cubicBezTo>
                <a:cubicBezTo>
                  <a:pt x="584" y="6"/>
                  <a:pt x="584" y="6"/>
                  <a:pt x="580" y="6"/>
                </a:cubicBezTo>
                <a:cubicBezTo>
                  <a:pt x="554" y="7"/>
                  <a:pt x="527" y="10"/>
                  <a:pt x="500" y="11"/>
                </a:cubicBezTo>
                <a:cubicBezTo>
                  <a:pt x="497" y="12"/>
                  <a:pt x="497" y="12"/>
                  <a:pt x="497" y="12"/>
                </a:cubicBezTo>
                <a:cubicBezTo>
                  <a:pt x="460" y="14"/>
                  <a:pt x="414" y="19"/>
                  <a:pt x="385" y="23"/>
                </a:cubicBezTo>
                <a:cubicBezTo>
                  <a:pt x="363" y="25"/>
                  <a:pt x="337" y="29"/>
                  <a:pt x="309" y="33"/>
                </a:cubicBezTo>
                <a:cubicBezTo>
                  <a:pt x="297" y="35"/>
                  <a:pt x="284" y="37"/>
                  <a:pt x="272" y="39"/>
                </a:cubicBezTo>
                <a:cubicBezTo>
                  <a:pt x="249" y="44"/>
                  <a:pt x="218" y="50"/>
                  <a:pt x="196" y="55"/>
                </a:cubicBezTo>
                <a:cubicBezTo>
                  <a:pt x="176" y="60"/>
                  <a:pt x="176" y="60"/>
                  <a:pt x="176" y="60"/>
                </a:cubicBezTo>
                <a:cubicBezTo>
                  <a:pt x="164" y="63"/>
                  <a:pt x="152" y="66"/>
                  <a:pt x="139" y="69"/>
                </a:cubicBezTo>
                <a:cubicBezTo>
                  <a:pt x="115" y="76"/>
                  <a:pt x="89" y="84"/>
                  <a:pt x="65" y="94"/>
                </a:cubicBezTo>
                <a:cubicBezTo>
                  <a:pt x="53" y="99"/>
                  <a:pt x="41" y="104"/>
                  <a:pt x="30" y="111"/>
                </a:cubicBezTo>
                <a:cubicBezTo>
                  <a:pt x="25" y="114"/>
                  <a:pt x="19" y="118"/>
                  <a:pt x="15" y="122"/>
                </a:cubicBezTo>
                <a:cubicBezTo>
                  <a:pt x="10" y="127"/>
                  <a:pt x="5" y="131"/>
                  <a:pt x="2" y="138"/>
                </a:cubicBezTo>
                <a:cubicBezTo>
                  <a:pt x="1" y="142"/>
                  <a:pt x="0" y="146"/>
                  <a:pt x="0" y="151"/>
                </a:cubicBezTo>
                <a:cubicBezTo>
                  <a:pt x="0" y="155"/>
                  <a:pt x="1" y="159"/>
                  <a:pt x="3" y="163"/>
                </a:cubicBezTo>
                <a:cubicBezTo>
                  <a:pt x="4" y="165"/>
                  <a:pt x="6" y="166"/>
                  <a:pt x="7" y="168"/>
                </a:cubicBezTo>
                <a:cubicBezTo>
                  <a:pt x="8" y="169"/>
                  <a:pt x="10" y="171"/>
                  <a:pt x="11" y="172"/>
                </a:cubicBezTo>
                <a:cubicBezTo>
                  <a:pt x="14" y="175"/>
                  <a:pt x="17" y="177"/>
                  <a:pt x="21" y="179"/>
                </a:cubicBezTo>
                <a:cubicBezTo>
                  <a:pt x="33" y="186"/>
                  <a:pt x="45" y="190"/>
                  <a:pt x="58" y="193"/>
                </a:cubicBezTo>
                <a:cubicBezTo>
                  <a:pt x="70" y="197"/>
                  <a:pt x="83" y="200"/>
                  <a:pt x="95" y="202"/>
                </a:cubicBezTo>
                <a:cubicBezTo>
                  <a:pt x="101" y="203"/>
                  <a:pt x="108" y="204"/>
                  <a:pt x="113" y="205"/>
                </a:cubicBezTo>
                <a:cubicBezTo>
                  <a:pt x="128" y="208"/>
                  <a:pt x="142" y="210"/>
                  <a:pt x="158" y="212"/>
                </a:cubicBezTo>
                <a:cubicBezTo>
                  <a:pt x="197" y="217"/>
                  <a:pt x="236" y="220"/>
                  <a:pt x="272" y="223"/>
                </a:cubicBezTo>
                <a:cubicBezTo>
                  <a:pt x="318" y="226"/>
                  <a:pt x="386" y="230"/>
                  <a:pt x="440" y="232"/>
                </a:cubicBezTo>
                <a:cubicBezTo>
                  <a:pt x="452" y="232"/>
                  <a:pt x="464" y="233"/>
                  <a:pt x="476" y="233"/>
                </a:cubicBezTo>
                <a:cubicBezTo>
                  <a:pt x="515" y="234"/>
                  <a:pt x="564" y="235"/>
                  <a:pt x="605" y="236"/>
                </a:cubicBezTo>
                <a:cubicBezTo>
                  <a:pt x="690" y="237"/>
                  <a:pt x="777" y="235"/>
                  <a:pt x="863" y="231"/>
                </a:cubicBezTo>
                <a:cubicBezTo>
                  <a:pt x="906" y="229"/>
                  <a:pt x="950" y="227"/>
                  <a:pt x="992" y="223"/>
                </a:cubicBezTo>
                <a:cubicBezTo>
                  <a:pt x="1035" y="220"/>
                  <a:pt x="1078" y="216"/>
                  <a:pt x="1120" y="209"/>
                </a:cubicBezTo>
                <a:cubicBezTo>
                  <a:pt x="1133" y="207"/>
                  <a:pt x="1153" y="203"/>
                  <a:pt x="1164" y="200"/>
                </a:cubicBezTo>
                <a:cubicBezTo>
                  <a:pt x="1167" y="200"/>
                  <a:pt x="1174" y="198"/>
                  <a:pt x="1180" y="197"/>
                </a:cubicBezTo>
                <a:cubicBezTo>
                  <a:pt x="1201" y="191"/>
                  <a:pt x="1226" y="184"/>
                  <a:pt x="1252" y="176"/>
                </a:cubicBezTo>
                <a:cubicBezTo>
                  <a:pt x="1259" y="174"/>
                  <a:pt x="1274" y="167"/>
                  <a:pt x="1282" y="162"/>
                </a:cubicBezTo>
                <a:cubicBezTo>
                  <a:pt x="1286" y="160"/>
                  <a:pt x="1277" y="165"/>
                  <a:pt x="1284" y="161"/>
                </a:cubicBezTo>
                <a:cubicBezTo>
                  <a:pt x="1288" y="159"/>
                  <a:pt x="1294" y="155"/>
                  <a:pt x="1301" y="150"/>
                </a:cubicBezTo>
                <a:cubicBezTo>
                  <a:pt x="1304" y="148"/>
                  <a:pt x="1308" y="145"/>
                  <a:pt x="1311" y="141"/>
                </a:cubicBezTo>
                <a:cubicBezTo>
                  <a:pt x="1313" y="139"/>
                  <a:pt x="1315" y="137"/>
                  <a:pt x="1317" y="134"/>
                </a:cubicBezTo>
                <a:cubicBezTo>
                  <a:pt x="1317" y="133"/>
                  <a:pt x="1318" y="132"/>
                  <a:pt x="1319" y="130"/>
                </a:cubicBezTo>
                <a:cubicBezTo>
                  <a:pt x="1319" y="129"/>
                  <a:pt x="1319" y="128"/>
                  <a:pt x="1319" y="127"/>
                </a:cubicBezTo>
                <a:cubicBezTo>
                  <a:pt x="1319" y="126"/>
                  <a:pt x="1319" y="126"/>
                  <a:pt x="1319" y="126"/>
                </a:cubicBezTo>
                <a:close/>
                <a:moveTo>
                  <a:pt x="1104" y="52"/>
                </a:moveTo>
                <a:cubicBezTo>
                  <a:pt x="1102" y="51"/>
                  <a:pt x="1092" y="50"/>
                  <a:pt x="1091" y="50"/>
                </a:cubicBezTo>
                <a:cubicBezTo>
                  <a:pt x="1095" y="50"/>
                  <a:pt x="1103" y="52"/>
                  <a:pt x="1104" y="52"/>
                </a:cubicBezTo>
                <a:close/>
                <a:moveTo>
                  <a:pt x="985" y="52"/>
                </a:moveTo>
                <a:cubicBezTo>
                  <a:pt x="985" y="52"/>
                  <a:pt x="985" y="52"/>
                  <a:pt x="985" y="52"/>
                </a:cubicBezTo>
                <a:cubicBezTo>
                  <a:pt x="985" y="52"/>
                  <a:pt x="985" y="52"/>
                  <a:pt x="985" y="52"/>
                </a:cubicBezTo>
                <a:close/>
                <a:moveTo>
                  <a:pt x="689" y="44"/>
                </a:moveTo>
                <a:cubicBezTo>
                  <a:pt x="689" y="43"/>
                  <a:pt x="688" y="44"/>
                  <a:pt x="688" y="43"/>
                </a:cubicBezTo>
                <a:cubicBezTo>
                  <a:pt x="689" y="43"/>
                  <a:pt x="689" y="43"/>
                  <a:pt x="689" y="43"/>
                </a:cubicBezTo>
                <a:cubicBezTo>
                  <a:pt x="689" y="43"/>
                  <a:pt x="687" y="43"/>
                  <a:pt x="687" y="43"/>
                </a:cubicBezTo>
                <a:cubicBezTo>
                  <a:pt x="687" y="43"/>
                  <a:pt x="688" y="44"/>
                  <a:pt x="688" y="43"/>
                </a:cubicBezTo>
                <a:cubicBezTo>
                  <a:pt x="688" y="43"/>
                  <a:pt x="688" y="43"/>
                  <a:pt x="688" y="44"/>
                </a:cubicBezTo>
                <a:cubicBezTo>
                  <a:pt x="688" y="44"/>
                  <a:pt x="688" y="43"/>
                  <a:pt x="688" y="43"/>
                </a:cubicBezTo>
                <a:cubicBezTo>
                  <a:pt x="688" y="44"/>
                  <a:pt x="688" y="44"/>
                  <a:pt x="688" y="44"/>
                </a:cubicBezTo>
                <a:cubicBezTo>
                  <a:pt x="689" y="44"/>
                  <a:pt x="689" y="44"/>
                  <a:pt x="689" y="44"/>
                </a:cubicBezTo>
                <a:close/>
                <a:moveTo>
                  <a:pt x="1041" y="46"/>
                </a:moveTo>
                <a:cubicBezTo>
                  <a:pt x="1044" y="47"/>
                  <a:pt x="1051" y="47"/>
                  <a:pt x="1053" y="48"/>
                </a:cubicBezTo>
                <a:cubicBezTo>
                  <a:pt x="1049" y="47"/>
                  <a:pt x="1042" y="46"/>
                  <a:pt x="1041" y="46"/>
                </a:cubicBezTo>
                <a:close/>
                <a:moveTo>
                  <a:pt x="689" y="39"/>
                </a:moveTo>
                <a:cubicBezTo>
                  <a:pt x="689" y="39"/>
                  <a:pt x="688" y="39"/>
                  <a:pt x="688" y="39"/>
                </a:cubicBezTo>
                <a:cubicBezTo>
                  <a:pt x="689" y="39"/>
                  <a:pt x="689" y="39"/>
                  <a:pt x="689" y="39"/>
                </a:cubicBezTo>
                <a:close/>
                <a:moveTo>
                  <a:pt x="688" y="45"/>
                </a:moveTo>
                <a:cubicBezTo>
                  <a:pt x="688" y="45"/>
                  <a:pt x="688" y="45"/>
                  <a:pt x="687" y="45"/>
                </a:cubicBezTo>
                <a:cubicBezTo>
                  <a:pt x="688" y="45"/>
                  <a:pt x="688" y="45"/>
                  <a:pt x="688" y="45"/>
                </a:cubicBezTo>
                <a:close/>
                <a:moveTo>
                  <a:pt x="863" y="47"/>
                </a:moveTo>
                <a:cubicBezTo>
                  <a:pt x="849" y="46"/>
                  <a:pt x="839" y="46"/>
                  <a:pt x="830" y="46"/>
                </a:cubicBezTo>
                <a:cubicBezTo>
                  <a:pt x="838" y="46"/>
                  <a:pt x="848" y="46"/>
                  <a:pt x="853" y="47"/>
                </a:cubicBezTo>
                <a:cubicBezTo>
                  <a:pt x="855" y="46"/>
                  <a:pt x="860" y="47"/>
                  <a:pt x="863" y="47"/>
                </a:cubicBezTo>
                <a:close/>
                <a:moveTo>
                  <a:pt x="1279" y="100"/>
                </a:moveTo>
                <a:cubicBezTo>
                  <a:pt x="1276" y="98"/>
                  <a:pt x="1271" y="96"/>
                  <a:pt x="1270" y="96"/>
                </a:cubicBezTo>
                <a:cubicBezTo>
                  <a:pt x="1274" y="98"/>
                  <a:pt x="1277" y="99"/>
                  <a:pt x="1279" y="100"/>
                </a:cubicBezTo>
                <a:close/>
                <a:moveTo>
                  <a:pt x="688" y="39"/>
                </a:moveTo>
                <a:cubicBezTo>
                  <a:pt x="688" y="39"/>
                  <a:pt x="688" y="39"/>
                  <a:pt x="688" y="39"/>
                </a:cubicBezTo>
                <a:cubicBezTo>
                  <a:pt x="688" y="39"/>
                  <a:pt x="688" y="39"/>
                  <a:pt x="688" y="39"/>
                </a:cubicBezTo>
                <a:cubicBezTo>
                  <a:pt x="688" y="39"/>
                  <a:pt x="688" y="39"/>
                  <a:pt x="688" y="39"/>
                </a:cubicBezTo>
                <a:close/>
                <a:moveTo>
                  <a:pt x="688" y="46"/>
                </a:moveTo>
                <a:cubicBezTo>
                  <a:pt x="688" y="46"/>
                  <a:pt x="689" y="46"/>
                  <a:pt x="689" y="46"/>
                </a:cubicBezTo>
                <a:cubicBezTo>
                  <a:pt x="688" y="46"/>
                  <a:pt x="688" y="46"/>
                  <a:pt x="688" y="46"/>
                </a:cubicBezTo>
                <a:close/>
                <a:moveTo>
                  <a:pt x="769" y="37"/>
                </a:moveTo>
                <a:cubicBezTo>
                  <a:pt x="762" y="37"/>
                  <a:pt x="762" y="37"/>
                  <a:pt x="762" y="37"/>
                </a:cubicBezTo>
                <a:cubicBezTo>
                  <a:pt x="761" y="37"/>
                  <a:pt x="762" y="37"/>
                  <a:pt x="763" y="37"/>
                </a:cubicBezTo>
                <a:cubicBezTo>
                  <a:pt x="768" y="37"/>
                  <a:pt x="769" y="37"/>
                  <a:pt x="769" y="37"/>
                </a:cubicBezTo>
                <a:close/>
                <a:moveTo>
                  <a:pt x="923" y="41"/>
                </a:moveTo>
                <a:cubicBezTo>
                  <a:pt x="912" y="40"/>
                  <a:pt x="912" y="40"/>
                  <a:pt x="912" y="40"/>
                </a:cubicBezTo>
                <a:cubicBezTo>
                  <a:pt x="907" y="40"/>
                  <a:pt x="879" y="39"/>
                  <a:pt x="882" y="39"/>
                </a:cubicBezTo>
                <a:cubicBezTo>
                  <a:pt x="899" y="40"/>
                  <a:pt x="924" y="41"/>
                  <a:pt x="938" y="42"/>
                </a:cubicBezTo>
                <a:cubicBezTo>
                  <a:pt x="933" y="41"/>
                  <a:pt x="928" y="41"/>
                  <a:pt x="923" y="41"/>
                </a:cubicBezTo>
                <a:close/>
                <a:moveTo>
                  <a:pt x="926" y="46"/>
                </a:moveTo>
                <a:cubicBezTo>
                  <a:pt x="967" y="48"/>
                  <a:pt x="967" y="48"/>
                  <a:pt x="967" y="48"/>
                </a:cubicBezTo>
                <a:cubicBezTo>
                  <a:pt x="954" y="47"/>
                  <a:pt x="939" y="46"/>
                  <a:pt x="926" y="46"/>
                </a:cubicBezTo>
                <a:close/>
                <a:moveTo>
                  <a:pt x="683" y="48"/>
                </a:moveTo>
                <a:cubicBezTo>
                  <a:pt x="683" y="48"/>
                  <a:pt x="683" y="48"/>
                  <a:pt x="683" y="48"/>
                </a:cubicBezTo>
                <a:close/>
                <a:moveTo>
                  <a:pt x="985" y="52"/>
                </a:moveTo>
                <a:cubicBezTo>
                  <a:pt x="985" y="52"/>
                  <a:pt x="986" y="52"/>
                  <a:pt x="986" y="52"/>
                </a:cubicBezTo>
                <a:cubicBezTo>
                  <a:pt x="986" y="52"/>
                  <a:pt x="985" y="52"/>
                  <a:pt x="985" y="52"/>
                </a:cubicBezTo>
                <a:close/>
                <a:moveTo>
                  <a:pt x="687" y="40"/>
                </a:moveTo>
                <a:cubicBezTo>
                  <a:pt x="687" y="40"/>
                  <a:pt x="687" y="40"/>
                  <a:pt x="687" y="40"/>
                </a:cubicBezTo>
                <a:cubicBezTo>
                  <a:pt x="687" y="40"/>
                  <a:pt x="687" y="40"/>
                  <a:pt x="687" y="40"/>
                </a:cubicBezTo>
                <a:close/>
                <a:moveTo>
                  <a:pt x="687" y="41"/>
                </a:moveTo>
                <a:cubicBezTo>
                  <a:pt x="687" y="41"/>
                  <a:pt x="687" y="41"/>
                  <a:pt x="687" y="41"/>
                </a:cubicBezTo>
                <a:cubicBezTo>
                  <a:pt x="687" y="41"/>
                  <a:pt x="687" y="41"/>
                  <a:pt x="687" y="41"/>
                </a:cubicBezTo>
                <a:close/>
                <a:moveTo>
                  <a:pt x="689" y="38"/>
                </a:moveTo>
                <a:cubicBezTo>
                  <a:pt x="689" y="38"/>
                  <a:pt x="689" y="38"/>
                  <a:pt x="689" y="38"/>
                </a:cubicBezTo>
                <a:cubicBezTo>
                  <a:pt x="689" y="38"/>
                  <a:pt x="689" y="38"/>
                  <a:pt x="689" y="38"/>
                </a:cubicBezTo>
                <a:cubicBezTo>
                  <a:pt x="689" y="38"/>
                  <a:pt x="689" y="38"/>
                  <a:pt x="689" y="38"/>
                </a:cubicBezTo>
                <a:cubicBezTo>
                  <a:pt x="689" y="38"/>
                  <a:pt x="689" y="38"/>
                  <a:pt x="689" y="38"/>
                </a:cubicBezTo>
                <a:cubicBezTo>
                  <a:pt x="689" y="38"/>
                  <a:pt x="689" y="38"/>
                  <a:pt x="689" y="38"/>
                </a:cubicBezTo>
                <a:cubicBezTo>
                  <a:pt x="689" y="38"/>
                  <a:pt x="690" y="38"/>
                  <a:pt x="690" y="38"/>
                </a:cubicBezTo>
                <a:cubicBezTo>
                  <a:pt x="689" y="38"/>
                  <a:pt x="689" y="38"/>
                  <a:pt x="689" y="38"/>
                </a:cubicBezTo>
                <a:close/>
                <a:moveTo>
                  <a:pt x="689" y="45"/>
                </a:moveTo>
                <a:cubicBezTo>
                  <a:pt x="689" y="44"/>
                  <a:pt x="689" y="45"/>
                  <a:pt x="689" y="45"/>
                </a:cubicBezTo>
                <a:cubicBezTo>
                  <a:pt x="689" y="45"/>
                  <a:pt x="689" y="45"/>
                  <a:pt x="689" y="45"/>
                </a:cubicBezTo>
                <a:close/>
                <a:moveTo>
                  <a:pt x="688" y="39"/>
                </a:moveTo>
                <a:cubicBezTo>
                  <a:pt x="688" y="39"/>
                  <a:pt x="687" y="38"/>
                  <a:pt x="687" y="39"/>
                </a:cubicBezTo>
                <a:cubicBezTo>
                  <a:pt x="687" y="39"/>
                  <a:pt x="688" y="39"/>
                  <a:pt x="688" y="39"/>
                </a:cubicBezTo>
                <a:close/>
                <a:moveTo>
                  <a:pt x="688" y="41"/>
                </a:moveTo>
                <a:cubicBezTo>
                  <a:pt x="688" y="41"/>
                  <a:pt x="688" y="41"/>
                  <a:pt x="688" y="41"/>
                </a:cubicBezTo>
                <a:cubicBezTo>
                  <a:pt x="688" y="41"/>
                  <a:pt x="688" y="41"/>
                  <a:pt x="688" y="41"/>
                </a:cubicBezTo>
                <a:cubicBezTo>
                  <a:pt x="687" y="41"/>
                  <a:pt x="688" y="41"/>
                  <a:pt x="688" y="41"/>
                </a:cubicBezTo>
                <a:close/>
                <a:moveTo>
                  <a:pt x="699" y="40"/>
                </a:moveTo>
                <a:cubicBezTo>
                  <a:pt x="689" y="41"/>
                  <a:pt x="689" y="41"/>
                  <a:pt x="689" y="41"/>
                </a:cubicBezTo>
                <a:cubicBezTo>
                  <a:pt x="689" y="41"/>
                  <a:pt x="688" y="41"/>
                  <a:pt x="688" y="41"/>
                </a:cubicBezTo>
                <a:cubicBezTo>
                  <a:pt x="688" y="41"/>
                  <a:pt x="689" y="41"/>
                  <a:pt x="689" y="41"/>
                </a:cubicBezTo>
                <a:cubicBezTo>
                  <a:pt x="689" y="41"/>
                  <a:pt x="689" y="41"/>
                  <a:pt x="689" y="41"/>
                </a:cubicBezTo>
                <a:lnTo>
                  <a:pt x="699" y="40"/>
                </a:lnTo>
                <a:close/>
                <a:moveTo>
                  <a:pt x="688" y="41"/>
                </a:moveTo>
                <a:cubicBezTo>
                  <a:pt x="688" y="41"/>
                  <a:pt x="688" y="41"/>
                  <a:pt x="688" y="41"/>
                </a:cubicBezTo>
                <a:cubicBezTo>
                  <a:pt x="688" y="41"/>
                  <a:pt x="688" y="41"/>
                  <a:pt x="688" y="41"/>
                </a:cubicBezTo>
                <a:cubicBezTo>
                  <a:pt x="688" y="41"/>
                  <a:pt x="688" y="41"/>
                  <a:pt x="688" y="41"/>
                </a:cubicBezTo>
                <a:close/>
              </a:path>
            </a:pathLst>
          </a:custGeom>
          <a:gradFill flip="none" rotWithShape="1">
            <a:gsLst>
              <a:gs pos="0">
                <a:schemeClr val="bg1">
                  <a:lumMod val="95000"/>
                  <a:lumOff val="5000"/>
                </a:schemeClr>
              </a:gs>
              <a:gs pos="46000">
                <a:srgbClr val="FFFF00">
                  <a:lumMod val="81000"/>
                  <a:lumOff val="19000"/>
                </a:srgbClr>
              </a:gs>
              <a:gs pos="100000">
                <a:schemeClr val="bg1">
                  <a:lumMod val="75000"/>
                  <a:lumOff val="25000"/>
                </a:schemeClr>
              </a:gs>
            </a:gsLst>
            <a:path path="circle">
              <a:fillToRect l="50000" t="130000" r="50000" b="-30000"/>
            </a:path>
            <a:tileRect/>
          </a:gradFill>
          <a:ln>
            <a:noFill/>
          </a:ln>
          <a:effectLst>
            <a:outerShdw blurRad="508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graphicFrame>
        <p:nvGraphicFramePr>
          <p:cNvPr id="2" name="Table 1"/>
          <p:cNvGraphicFramePr>
            <a:graphicFrameLocks noGrp="1"/>
          </p:cNvGraphicFramePr>
          <p:nvPr>
            <p:extLst>
              <p:ext uri="{D42A27DB-BD31-4B8C-83A1-F6EECF244321}">
                <p14:modId xmlns:p14="http://schemas.microsoft.com/office/powerpoint/2010/main" val="3709843821"/>
              </p:ext>
            </p:extLst>
          </p:nvPr>
        </p:nvGraphicFramePr>
        <p:xfrm>
          <a:off x="1219200" y="3158252"/>
          <a:ext cx="6096000" cy="2225040"/>
        </p:xfrm>
        <a:graphic>
          <a:graphicData uri="http://schemas.openxmlformats.org/drawingml/2006/table">
            <a:tbl>
              <a:tblPr firstRow="1" bandRow="1">
                <a:tableStyleId>{5C22544A-7EE6-4342-B048-85BDC9FD1C3A}</a:tableStyleId>
              </a:tblPr>
              <a:tblGrid>
                <a:gridCol w="1524000">
                  <a:extLst>
                    <a:ext uri="{9D8B030D-6E8A-4147-A177-3AD203B41FA5}">
                      <a16:colId xmlns:a16="http://schemas.microsoft.com/office/drawing/2014/main" val="2809626325"/>
                    </a:ext>
                  </a:extLst>
                </a:gridCol>
                <a:gridCol w="1524000">
                  <a:extLst>
                    <a:ext uri="{9D8B030D-6E8A-4147-A177-3AD203B41FA5}">
                      <a16:colId xmlns:a16="http://schemas.microsoft.com/office/drawing/2014/main" val="120310857"/>
                    </a:ext>
                  </a:extLst>
                </a:gridCol>
                <a:gridCol w="1524000">
                  <a:extLst>
                    <a:ext uri="{9D8B030D-6E8A-4147-A177-3AD203B41FA5}">
                      <a16:colId xmlns:a16="http://schemas.microsoft.com/office/drawing/2014/main" val="3980383210"/>
                    </a:ext>
                  </a:extLst>
                </a:gridCol>
                <a:gridCol w="1524000">
                  <a:extLst>
                    <a:ext uri="{9D8B030D-6E8A-4147-A177-3AD203B41FA5}">
                      <a16:colId xmlns:a16="http://schemas.microsoft.com/office/drawing/2014/main" val="4282839811"/>
                    </a:ext>
                  </a:extLst>
                </a:gridCol>
              </a:tblGrid>
              <a:tr h="370840">
                <a:tc>
                  <a:txBody>
                    <a:bodyPr/>
                    <a:lstStyle/>
                    <a:p>
                      <a:r>
                        <a:rPr lang="en-US" dirty="0" smtClean="0"/>
                        <a:t>Case</a:t>
                      </a:r>
                      <a:endParaRPr lang="en-US" dirty="0"/>
                    </a:p>
                  </a:txBody>
                  <a:tcPr/>
                </a:tc>
                <a:tc>
                  <a:txBody>
                    <a:bodyPr/>
                    <a:lstStyle/>
                    <a:p>
                      <a:r>
                        <a:rPr lang="en-US" dirty="0" smtClean="0"/>
                        <a:t>sTGC</a:t>
                      </a:r>
                      <a:endParaRPr lang="en-US" dirty="0"/>
                    </a:p>
                  </a:txBody>
                  <a:tcPr/>
                </a:tc>
                <a:tc>
                  <a:txBody>
                    <a:bodyPr/>
                    <a:lstStyle/>
                    <a:p>
                      <a:r>
                        <a:rPr lang="en-US" dirty="0" smtClean="0"/>
                        <a:t>MM</a:t>
                      </a:r>
                      <a:endParaRPr lang="en-US" dirty="0"/>
                    </a:p>
                  </a:txBody>
                  <a:tcPr/>
                </a:tc>
                <a:tc>
                  <a:txBody>
                    <a:bodyPr/>
                    <a:lstStyle/>
                    <a:p>
                      <a:r>
                        <a:rPr lang="en-US" dirty="0" smtClean="0"/>
                        <a:t>L1A</a:t>
                      </a:r>
                      <a:endParaRPr lang="en-US" dirty="0"/>
                    </a:p>
                  </a:txBody>
                  <a:tcPr/>
                </a:tc>
                <a:extLst>
                  <a:ext uri="{0D108BD9-81ED-4DB2-BD59-A6C34878D82A}">
                    <a16:rowId xmlns:a16="http://schemas.microsoft.com/office/drawing/2014/main" val="674470000"/>
                  </a:ext>
                </a:extLst>
              </a:tr>
              <a:tr h="370840">
                <a:tc>
                  <a:txBody>
                    <a:bodyPr/>
                    <a:lstStyle/>
                    <a:p>
                      <a:r>
                        <a:rPr lang="en-US" dirty="0" smtClean="0"/>
                        <a:t>“Good”</a:t>
                      </a:r>
                      <a:endParaRPr lang="en-US" dirty="0"/>
                    </a:p>
                  </a:txBody>
                  <a:tcPr/>
                </a:tc>
                <a:tc>
                  <a:txBody>
                    <a:bodyPr/>
                    <a:lstStyle/>
                    <a:p>
                      <a:pPr algn="ctr"/>
                      <a:r>
                        <a:rPr lang="en-US" dirty="0" smtClean="0"/>
                        <a:t>v</a:t>
                      </a:r>
                      <a:endParaRPr lang="en-US" dirty="0"/>
                    </a:p>
                  </a:txBody>
                  <a:tcPr/>
                </a:tc>
                <a:tc>
                  <a:txBody>
                    <a:bodyPr/>
                    <a:lstStyle/>
                    <a:p>
                      <a:pPr algn="ctr"/>
                      <a:r>
                        <a:rPr lang="en-US" dirty="0" smtClean="0"/>
                        <a:t>v</a:t>
                      </a:r>
                      <a:endParaRPr lang="en-US" dirty="0"/>
                    </a:p>
                  </a:txBody>
                  <a:tcPr/>
                </a:tc>
                <a:tc>
                  <a:txBody>
                    <a:bodyPr/>
                    <a:lstStyle/>
                    <a:p>
                      <a:pPr algn="ctr"/>
                      <a:r>
                        <a:rPr lang="en-US" dirty="0" smtClean="0"/>
                        <a:t>v</a:t>
                      </a:r>
                      <a:endParaRPr lang="en-US" dirty="0"/>
                    </a:p>
                  </a:txBody>
                  <a:tcPr/>
                </a:tc>
                <a:extLst>
                  <a:ext uri="{0D108BD9-81ED-4DB2-BD59-A6C34878D82A}">
                    <a16:rowId xmlns:a16="http://schemas.microsoft.com/office/drawing/2014/main" val="1073055504"/>
                  </a:ext>
                </a:extLst>
              </a:tr>
              <a:tr h="370840">
                <a:tc>
                  <a:txBody>
                    <a:bodyPr/>
                    <a:lstStyle/>
                    <a:p>
                      <a:r>
                        <a:rPr lang="en-US" dirty="0" smtClean="0"/>
                        <a:t>sTGC-Miss</a:t>
                      </a:r>
                      <a:endParaRPr lang="en-US" dirty="0"/>
                    </a:p>
                  </a:txBody>
                  <a:tcPr/>
                </a:tc>
                <a:tc>
                  <a:txBody>
                    <a:bodyPr/>
                    <a:lstStyle/>
                    <a:p>
                      <a:pPr algn="ctr"/>
                      <a:r>
                        <a:rPr lang="en-US" dirty="0" smtClean="0"/>
                        <a:t>x</a:t>
                      </a:r>
                      <a:endParaRPr lang="en-US" dirty="0"/>
                    </a:p>
                  </a:txBody>
                  <a:tcPr/>
                </a:tc>
                <a:tc>
                  <a:txBody>
                    <a:bodyPr/>
                    <a:lstStyle/>
                    <a:p>
                      <a:pPr algn="ctr"/>
                      <a:r>
                        <a:rPr lang="en-US" dirty="0" smtClean="0"/>
                        <a:t>v</a:t>
                      </a:r>
                      <a:endParaRPr lang="en-US" dirty="0"/>
                    </a:p>
                  </a:txBody>
                  <a:tcPr/>
                </a:tc>
                <a:tc>
                  <a:txBody>
                    <a:bodyPr/>
                    <a:lstStyle/>
                    <a:p>
                      <a:pPr algn="ctr"/>
                      <a:r>
                        <a:rPr lang="en-US" dirty="0" smtClean="0"/>
                        <a:t>v</a:t>
                      </a:r>
                      <a:endParaRPr lang="en-US" dirty="0"/>
                    </a:p>
                  </a:txBody>
                  <a:tcPr/>
                </a:tc>
                <a:extLst>
                  <a:ext uri="{0D108BD9-81ED-4DB2-BD59-A6C34878D82A}">
                    <a16:rowId xmlns:a16="http://schemas.microsoft.com/office/drawing/2014/main" val="3805115318"/>
                  </a:ext>
                </a:extLst>
              </a:tr>
              <a:tr h="370840">
                <a:tc>
                  <a:txBody>
                    <a:bodyPr/>
                    <a:lstStyle/>
                    <a:p>
                      <a:r>
                        <a:rPr lang="en-US" dirty="0" smtClean="0"/>
                        <a:t>MM-Miss</a:t>
                      </a:r>
                      <a:endParaRPr lang="en-US" dirty="0"/>
                    </a:p>
                  </a:txBody>
                  <a:tcPr/>
                </a:tc>
                <a:tc>
                  <a:txBody>
                    <a:bodyPr/>
                    <a:lstStyle/>
                    <a:p>
                      <a:pPr algn="ctr"/>
                      <a:r>
                        <a:rPr lang="en-US" dirty="0" smtClean="0"/>
                        <a:t>v</a:t>
                      </a:r>
                      <a:endParaRPr lang="en-US" dirty="0"/>
                    </a:p>
                  </a:txBody>
                  <a:tcPr/>
                </a:tc>
                <a:tc>
                  <a:txBody>
                    <a:bodyPr/>
                    <a:lstStyle/>
                    <a:p>
                      <a:pPr algn="ctr"/>
                      <a:r>
                        <a:rPr lang="en-US" dirty="0" smtClean="0"/>
                        <a:t>x</a:t>
                      </a:r>
                      <a:endParaRPr lang="en-US" dirty="0"/>
                    </a:p>
                  </a:txBody>
                  <a:tcPr/>
                </a:tc>
                <a:tc>
                  <a:txBody>
                    <a:bodyPr/>
                    <a:lstStyle/>
                    <a:p>
                      <a:pPr algn="ctr"/>
                      <a:r>
                        <a:rPr lang="en-US" dirty="0" smtClean="0"/>
                        <a:t>v</a:t>
                      </a:r>
                      <a:endParaRPr lang="en-US" dirty="0"/>
                    </a:p>
                  </a:txBody>
                  <a:tcPr/>
                </a:tc>
                <a:extLst>
                  <a:ext uri="{0D108BD9-81ED-4DB2-BD59-A6C34878D82A}">
                    <a16:rowId xmlns:a16="http://schemas.microsoft.com/office/drawing/2014/main" val="208783885"/>
                  </a:ext>
                </a:extLst>
              </a:tr>
              <a:tr h="370840">
                <a:tc>
                  <a:txBody>
                    <a:bodyPr/>
                    <a:lstStyle/>
                    <a:p>
                      <a:r>
                        <a:rPr lang="en-US" dirty="0" smtClean="0"/>
                        <a:t>sTGC-Only</a:t>
                      </a:r>
                      <a:endParaRPr lang="en-US" dirty="0"/>
                    </a:p>
                  </a:txBody>
                  <a:tcPr/>
                </a:tc>
                <a:tc>
                  <a:txBody>
                    <a:bodyPr/>
                    <a:lstStyle/>
                    <a:p>
                      <a:pPr algn="ctr"/>
                      <a:r>
                        <a:rPr lang="en-US" dirty="0" smtClean="0"/>
                        <a:t>v</a:t>
                      </a:r>
                      <a:endParaRPr lang="en-US" dirty="0"/>
                    </a:p>
                  </a:txBody>
                  <a:tcPr/>
                </a:tc>
                <a:tc>
                  <a:txBody>
                    <a:bodyPr/>
                    <a:lstStyle/>
                    <a:p>
                      <a:pPr algn="ctr"/>
                      <a:r>
                        <a:rPr lang="en-US" dirty="0" smtClean="0"/>
                        <a:t>x</a:t>
                      </a:r>
                      <a:endParaRPr lang="en-US" dirty="0"/>
                    </a:p>
                  </a:txBody>
                  <a:tcPr/>
                </a:tc>
                <a:tc>
                  <a:txBody>
                    <a:bodyPr/>
                    <a:lstStyle/>
                    <a:p>
                      <a:pPr algn="ctr"/>
                      <a:r>
                        <a:rPr lang="en-US" dirty="0" smtClean="0"/>
                        <a:t>x</a:t>
                      </a:r>
                      <a:endParaRPr lang="en-US" dirty="0"/>
                    </a:p>
                  </a:txBody>
                  <a:tcPr/>
                </a:tc>
                <a:extLst>
                  <a:ext uri="{0D108BD9-81ED-4DB2-BD59-A6C34878D82A}">
                    <a16:rowId xmlns:a16="http://schemas.microsoft.com/office/drawing/2014/main" val="3276549635"/>
                  </a:ext>
                </a:extLst>
              </a:tr>
              <a:tr h="370840">
                <a:tc>
                  <a:txBody>
                    <a:bodyPr/>
                    <a:lstStyle/>
                    <a:p>
                      <a:r>
                        <a:rPr lang="en-US" dirty="0" smtClean="0"/>
                        <a:t>MM-Only</a:t>
                      </a:r>
                      <a:endParaRPr lang="en-US" dirty="0"/>
                    </a:p>
                  </a:txBody>
                  <a:tcPr/>
                </a:tc>
                <a:tc>
                  <a:txBody>
                    <a:bodyPr/>
                    <a:lstStyle/>
                    <a:p>
                      <a:pPr algn="ctr"/>
                      <a:r>
                        <a:rPr lang="en-US" dirty="0" smtClean="0"/>
                        <a:t>x</a:t>
                      </a:r>
                      <a:endParaRPr lang="en-US" dirty="0"/>
                    </a:p>
                  </a:txBody>
                  <a:tcPr/>
                </a:tc>
                <a:tc>
                  <a:txBody>
                    <a:bodyPr/>
                    <a:lstStyle/>
                    <a:p>
                      <a:pPr algn="ctr"/>
                      <a:r>
                        <a:rPr lang="en-US" dirty="0" smtClean="0"/>
                        <a:t>v</a:t>
                      </a:r>
                      <a:endParaRPr lang="en-US" dirty="0"/>
                    </a:p>
                  </a:txBody>
                  <a:tcPr/>
                </a:tc>
                <a:tc>
                  <a:txBody>
                    <a:bodyPr/>
                    <a:lstStyle/>
                    <a:p>
                      <a:pPr algn="ctr"/>
                      <a:r>
                        <a:rPr lang="en-US" dirty="0" smtClean="0"/>
                        <a:t>x</a:t>
                      </a:r>
                      <a:endParaRPr lang="en-US" dirty="0"/>
                    </a:p>
                  </a:txBody>
                  <a:tcPr/>
                </a:tc>
                <a:extLst>
                  <a:ext uri="{0D108BD9-81ED-4DB2-BD59-A6C34878D82A}">
                    <a16:rowId xmlns:a16="http://schemas.microsoft.com/office/drawing/2014/main" val="1395644074"/>
                  </a:ext>
                </a:extLst>
              </a:tr>
            </a:tbl>
          </a:graphicData>
        </a:graphic>
      </p:graphicFrame>
      <p:sp>
        <p:nvSpPr>
          <p:cNvPr id="3" name="TextBox 2"/>
          <p:cNvSpPr txBox="1"/>
          <p:nvPr/>
        </p:nvSpPr>
        <p:spPr>
          <a:xfrm>
            <a:off x="533400" y="1483207"/>
            <a:ext cx="8229600" cy="1569660"/>
          </a:xfrm>
          <a:prstGeom prst="rect">
            <a:avLst/>
          </a:prstGeom>
          <a:noFill/>
        </p:spPr>
        <p:txBody>
          <a:bodyPr wrap="square" rtlCol="0">
            <a:spAutoFit/>
          </a:bodyPr>
          <a:lstStyle/>
          <a:p>
            <a:r>
              <a:rPr lang="en-US" sz="2400" dirty="0" smtClean="0"/>
              <a:t>There is a wealth of information </a:t>
            </a:r>
            <a:r>
              <a:rPr lang="en-US" sz="2400" dirty="0" smtClean="0"/>
              <a:t>(RO of strips, pads, wires MM strips, Pad trigger in &amp; out) coming </a:t>
            </a:r>
            <a:r>
              <a:rPr lang="en-US" sz="2400" dirty="0" smtClean="0"/>
              <a:t>from the sTGC, MM and the big wheel into Felix. This allows a comprehensive study of the various sub-system performance</a:t>
            </a:r>
            <a:endParaRPr lang="en-US" sz="2400" dirty="0"/>
          </a:p>
        </p:txBody>
      </p:sp>
      <p:sp>
        <p:nvSpPr>
          <p:cNvPr id="5" name="TextBox 4"/>
          <p:cNvSpPr txBox="1"/>
          <p:nvPr/>
        </p:nvSpPr>
        <p:spPr>
          <a:xfrm>
            <a:off x="6019800" y="5897880"/>
            <a:ext cx="2590800" cy="369332"/>
          </a:xfrm>
          <a:prstGeom prst="rect">
            <a:avLst/>
          </a:prstGeom>
          <a:noFill/>
        </p:spPr>
        <p:txBody>
          <a:bodyPr wrap="square" rtlCol="0">
            <a:spAutoFit/>
          </a:bodyPr>
          <a:lstStyle/>
          <a:p>
            <a:r>
              <a:rPr lang="en-US" dirty="0" smtClean="0"/>
              <a:t>EIL4 will be added later</a:t>
            </a:r>
            <a:endParaRPr lang="en-US" dirty="0"/>
          </a:p>
        </p:txBody>
      </p:sp>
    </p:spTree>
    <p:extLst>
      <p:ext uri="{BB962C8B-B14F-4D97-AF65-F5344CB8AC3E}">
        <p14:creationId xmlns:p14="http://schemas.microsoft.com/office/powerpoint/2010/main" val="22632936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533400"/>
            <a:ext cx="8229600" cy="584775"/>
          </a:xfrm>
          <a:prstGeom prst="rect">
            <a:avLst/>
          </a:prstGeom>
        </p:spPr>
        <p:txBody>
          <a:bodyPr wrap="square">
            <a:spAutoFit/>
          </a:bodyPr>
          <a:lstStyle/>
          <a:p>
            <a:pPr algn="ctr"/>
            <a:r>
              <a:rPr lang="en-US" sz="3200" b="1" dirty="0" smtClean="0">
                <a:latin typeface="Calibri" panose="020F0502020204030204" pitchFamily="34" charset="0"/>
                <a:ea typeface="Calibri" panose="020F0502020204030204" pitchFamily="34" charset="0"/>
                <a:cs typeface="Arial" panose="020B0604020202020204" pitchFamily="34" charset="0"/>
              </a:rPr>
              <a:t>The  Obvious Case</a:t>
            </a:r>
            <a:endParaRPr lang="en-US" sz="3200" dirty="0">
              <a:latin typeface="Calibri" panose="020F0502020204030204" pitchFamily="34" charset="0"/>
              <a:ea typeface="Calibri" panose="020F0502020204030204" pitchFamily="34" charset="0"/>
              <a:cs typeface="Arial" panose="020B0604020202020204" pitchFamily="34" charset="0"/>
            </a:endParaRPr>
          </a:p>
        </p:txBody>
      </p:sp>
      <p:sp>
        <p:nvSpPr>
          <p:cNvPr id="6" name="Rounded Rectangle 5"/>
          <p:cNvSpPr/>
          <p:nvPr/>
        </p:nvSpPr>
        <p:spPr>
          <a:xfrm>
            <a:off x="76200" y="76200"/>
            <a:ext cx="8991600" cy="6705600"/>
          </a:xfrm>
          <a:prstGeom prst="round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502"/>
          <p:cNvSpPr>
            <a:spLocks noEditPoints="1"/>
          </p:cNvSpPr>
          <p:nvPr/>
        </p:nvSpPr>
        <p:spPr bwMode="auto">
          <a:xfrm flipH="1">
            <a:off x="152397" y="228600"/>
            <a:ext cx="8915402" cy="1143000"/>
          </a:xfrm>
          <a:custGeom>
            <a:avLst/>
            <a:gdLst>
              <a:gd name="T0" fmla="*/ 685 w 1319"/>
              <a:gd name="T1" fmla="*/ 39 h 237"/>
              <a:gd name="T2" fmla="*/ 684 w 1319"/>
              <a:gd name="T3" fmla="*/ 48 h 237"/>
              <a:gd name="T4" fmla="*/ 686 w 1319"/>
              <a:gd name="T5" fmla="*/ 40 h 237"/>
              <a:gd name="T6" fmla="*/ 689 w 1319"/>
              <a:gd name="T7" fmla="*/ 38 h 237"/>
              <a:gd name="T8" fmla="*/ 1030 w 1319"/>
              <a:gd name="T9" fmla="*/ 43 h 237"/>
              <a:gd name="T10" fmla="*/ 1319 w 1319"/>
              <a:gd name="T11" fmla="*/ 126 h 237"/>
              <a:gd name="T12" fmla="*/ 1278 w 1319"/>
              <a:gd name="T13" fmla="*/ 85 h 237"/>
              <a:gd name="T14" fmla="*/ 1098 w 1319"/>
              <a:gd name="T15" fmla="*/ 53 h 237"/>
              <a:gd name="T16" fmla="*/ 927 w 1319"/>
              <a:gd name="T17" fmla="*/ 38 h 237"/>
              <a:gd name="T18" fmla="*/ 835 w 1319"/>
              <a:gd name="T19" fmla="*/ 36 h 237"/>
              <a:gd name="T20" fmla="*/ 809 w 1319"/>
              <a:gd name="T21" fmla="*/ 36 h 237"/>
              <a:gd name="T22" fmla="*/ 927 w 1319"/>
              <a:gd name="T23" fmla="*/ 39 h 237"/>
              <a:gd name="T24" fmla="*/ 906 w 1319"/>
              <a:gd name="T25" fmla="*/ 40 h 237"/>
              <a:gd name="T26" fmla="*/ 954 w 1319"/>
              <a:gd name="T27" fmla="*/ 43 h 237"/>
              <a:gd name="T28" fmla="*/ 718 w 1319"/>
              <a:gd name="T29" fmla="*/ 40 h 237"/>
              <a:gd name="T30" fmla="*/ 1084 w 1319"/>
              <a:gd name="T31" fmla="*/ 57 h 237"/>
              <a:gd name="T32" fmla="*/ 954 w 1319"/>
              <a:gd name="T33" fmla="*/ 48 h 237"/>
              <a:gd name="T34" fmla="*/ 688 w 1319"/>
              <a:gd name="T35" fmla="*/ 45 h 237"/>
              <a:gd name="T36" fmla="*/ 692 w 1319"/>
              <a:gd name="T37" fmla="*/ 45 h 237"/>
              <a:gd name="T38" fmla="*/ 941 w 1319"/>
              <a:gd name="T39" fmla="*/ 49 h 237"/>
              <a:gd name="T40" fmla="*/ 1142 w 1319"/>
              <a:gd name="T41" fmla="*/ 69 h 237"/>
              <a:gd name="T42" fmla="*/ 1291 w 1319"/>
              <a:gd name="T43" fmla="*/ 105 h 237"/>
              <a:gd name="T44" fmla="*/ 1300 w 1319"/>
              <a:gd name="T45" fmla="*/ 134 h 237"/>
              <a:gd name="T46" fmla="*/ 1171 w 1319"/>
              <a:gd name="T47" fmla="*/ 185 h 237"/>
              <a:gd name="T48" fmla="*/ 765 w 1319"/>
              <a:gd name="T49" fmla="*/ 221 h 237"/>
              <a:gd name="T50" fmla="*/ 244 w 1319"/>
              <a:gd name="T51" fmla="*/ 206 h 237"/>
              <a:gd name="T52" fmla="*/ 14 w 1319"/>
              <a:gd name="T53" fmla="*/ 149 h 237"/>
              <a:gd name="T54" fmla="*/ 350 w 1319"/>
              <a:gd name="T55" fmla="*/ 42 h 237"/>
              <a:gd name="T56" fmla="*/ 774 w 1319"/>
              <a:gd name="T57" fmla="*/ 16 h 237"/>
              <a:gd name="T58" fmla="*/ 1123 w 1319"/>
              <a:gd name="T59" fmla="*/ 36 h 237"/>
              <a:gd name="T60" fmla="*/ 1130 w 1319"/>
              <a:gd name="T61" fmla="*/ 38 h 237"/>
              <a:gd name="T62" fmla="*/ 1137 w 1319"/>
              <a:gd name="T63" fmla="*/ 38 h 237"/>
              <a:gd name="T64" fmla="*/ 1144 w 1319"/>
              <a:gd name="T65" fmla="*/ 33 h 237"/>
              <a:gd name="T66" fmla="*/ 1143 w 1319"/>
              <a:gd name="T67" fmla="*/ 25 h 237"/>
              <a:gd name="T68" fmla="*/ 1137 w 1319"/>
              <a:gd name="T69" fmla="*/ 20 h 237"/>
              <a:gd name="T70" fmla="*/ 1131 w 1319"/>
              <a:gd name="T71" fmla="*/ 19 h 237"/>
              <a:gd name="T72" fmla="*/ 1122 w 1319"/>
              <a:gd name="T73" fmla="*/ 19 h 237"/>
              <a:gd name="T74" fmla="*/ 920 w 1319"/>
              <a:gd name="T75" fmla="*/ 2 h 237"/>
              <a:gd name="T76" fmla="*/ 750 w 1319"/>
              <a:gd name="T77" fmla="*/ 1 h 237"/>
              <a:gd name="T78" fmla="*/ 385 w 1319"/>
              <a:gd name="T79" fmla="*/ 23 h 237"/>
              <a:gd name="T80" fmla="*/ 65 w 1319"/>
              <a:gd name="T81" fmla="*/ 94 h 237"/>
              <a:gd name="T82" fmla="*/ 7 w 1319"/>
              <a:gd name="T83" fmla="*/ 168 h 237"/>
              <a:gd name="T84" fmla="*/ 158 w 1319"/>
              <a:gd name="T85" fmla="*/ 212 h 237"/>
              <a:gd name="T86" fmla="*/ 992 w 1319"/>
              <a:gd name="T87" fmla="*/ 223 h 237"/>
              <a:gd name="T88" fmla="*/ 1284 w 1319"/>
              <a:gd name="T89" fmla="*/ 161 h 237"/>
              <a:gd name="T90" fmla="*/ 1319 w 1319"/>
              <a:gd name="T91" fmla="*/ 126 h 237"/>
              <a:gd name="T92" fmla="*/ 985 w 1319"/>
              <a:gd name="T93" fmla="*/ 52 h 237"/>
              <a:gd name="T94" fmla="*/ 688 w 1319"/>
              <a:gd name="T95" fmla="*/ 44 h 237"/>
              <a:gd name="T96" fmla="*/ 1041 w 1319"/>
              <a:gd name="T97" fmla="*/ 46 h 237"/>
              <a:gd name="T98" fmla="*/ 688 w 1319"/>
              <a:gd name="T99" fmla="*/ 45 h 237"/>
              <a:gd name="T100" fmla="*/ 1270 w 1319"/>
              <a:gd name="T101" fmla="*/ 96 h 237"/>
              <a:gd name="T102" fmla="*/ 688 w 1319"/>
              <a:gd name="T103" fmla="*/ 46 h 237"/>
              <a:gd name="T104" fmla="*/ 769 w 1319"/>
              <a:gd name="T105" fmla="*/ 37 h 237"/>
              <a:gd name="T106" fmla="*/ 926 w 1319"/>
              <a:gd name="T107" fmla="*/ 46 h 237"/>
              <a:gd name="T108" fmla="*/ 986 w 1319"/>
              <a:gd name="T109" fmla="*/ 52 h 237"/>
              <a:gd name="T110" fmla="*/ 687 w 1319"/>
              <a:gd name="T111" fmla="*/ 41 h 237"/>
              <a:gd name="T112" fmla="*/ 689 w 1319"/>
              <a:gd name="T113" fmla="*/ 38 h 237"/>
              <a:gd name="T114" fmla="*/ 689 w 1319"/>
              <a:gd name="T115" fmla="*/ 45 h 237"/>
              <a:gd name="T116" fmla="*/ 688 w 1319"/>
              <a:gd name="T117" fmla="*/ 41 h 237"/>
              <a:gd name="T118" fmla="*/ 689 w 1319"/>
              <a:gd name="T119" fmla="*/ 41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19" h="237">
                <a:moveTo>
                  <a:pt x="686" y="40"/>
                </a:moveTo>
                <a:cubicBezTo>
                  <a:pt x="686" y="40"/>
                  <a:pt x="686" y="40"/>
                  <a:pt x="686" y="40"/>
                </a:cubicBezTo>
                <a:cubicBezTo>
                  <a:pt x="686" y="40"/>
                  <a:pt x="685" y="40"/>
                  <a:pt x="684" y="40"/>
                </a:cubicBezTo>
                <a:cubicBezTo>
                  <a:pt x="684" y="40"/>
                  <a:pt x="684" y="40"/>
                  <a:pt x="684" y="40"/>
                </a:cubicBezTo>
                <a:cubicBezTo>
                  <a:pt x="684" y="40"/>
                  <a:pt x="684" y="40"/>
                  <a:pt x="683" y="40"/>
                </a:cubicBezTo>
                <a:cubicBezTo>
                  <a:pt x="684" y="39"/>
                  <a:pt x="685" y="40"/>
                  <a:pt x="685" y="39"/>
                </a:cubicBezTo>
                <a:cubicBezTo>
                  <a:pt x="685" y="39"/>
                  <a:pt x="685" y="39"/>
                  <a:pt x="685" y="39"/>
                </a:cubicBezTo>
                <a:cubicBezTo>
                  <a:pt x="686" y="39"/>
                  <a:pt x="687" y="39"/>
                  <a:pt x="688" y="39"/>
                </a:cubicBezTo>
                <a:cubicBezTo>
                  <a:pt x="687" y="40"/>
                  <a:pt x="686" y="39"/>
                  <a:pt x="686" y="40"/>
                </a:cubicBezTo>
                <a:close/>
                <a:moveTo>
                  <a:pt x="684" y="48"/>
                </a:moveTo>
                <a:cubicBezTo>
                  <a:pt x="685" y="48"/>
                  <a:pt x="685" y="48"/>
                  <a:pt x="685" y="48"/>
                </a:cubicBezTo>
                <a:cubicBezTo>
                  <a:pt x="685" y="48"/>
                  <a:pt x="684" y="48"/>
                  <a:pt x="684" y="48"/>
                </a:cubicBezTo>
                <a:close/>
                <a:moveTo>
                  <a:pt x="685" y="46"/>
                </a:moveTo>
                <a:cubicBezTo>
                  <a:pt x="685" y="46"/>
                  <a:pt x="685" y="46"/>
                  <a:pt x="685" y="46"/>
                </a:cubicBezTo>
                <a:cubicBezTo>
                  <a:pt x="685" y="46"/>
                  <a:pt x="685" y="46"/>
                  <a:pt x="685" y="46"/>
                </a:cubicBezTo>
                <a:close/>
                <a:moveTo>
                  <a:pt x="686" y="40"/>
                </a:moveTo>
                <a:cubicBezTo>
                  <a:pt x="686" y="40"/>
                  <a:pt x="687" y="40"/>
                  <a:pt x="687" y="40"/>
                </a:cubicBezTo>
                <a:cubicBezTo>
                  <a:pt x="686" y="40"/>
                  <a:pt x="686" y="40"/>
                  <a:pt x="686" y="40"/>
                </a:cubicBezTo>
                <a:cubicBezTo>
                  <a:pt x="686" y="40"/>
                  <a:pt x="686" y="40"/>
                  <a:pt x="686" y="40"/>
                </a:cubicBezTo>
                <a:close/>
                <a:moveTo>
                  <a:pt x="686" y="43"/>
                </a:moveTo>
                <a:cubicBezTo>
                  <a:pt x="686" y="44"/>
                  <a:pt x="686" y="43"/>
                  <a:pt x="686" y="43"/>
                </a:cubicBezTo>
                <a:close/>
                <a:moveTo>
                  <a:pt x="689" y="38"/>
                </a:moveTo>
                <a:cubicBezTo>
                  <a:pt x="688" y="38"/>
                  <a:pt x="688" y="38"/>
                  <a:pt x="688" y="39"/>
                </a:cubicBezTo>
                <a:cubicBezTo>
                  <a:pt x="688" y="39"/>
                  <a:pt x="689" y="39"/>
                  <a:pt x="689" y="38"/>
                </a:cubicBezTo>
                <a:close/>
                <a:moveTo>
                  <a:pt x="685" y="46"/>
                </a:moveTo>
                <a:cubicBezTo>
                  <a:pt x="685" y="46"/>
                  <a:pt x="685" y="46"/>
                  <a:pt x="685" y="46"/>
                </a:cubicBezTo>
                <a:close/>
                <a:moveTo>
                  <a:pt x="685" y="45"/>
                </a:moveTo>
                <a:cubicBezTo>
                  <a:pt x="685" y="45"/>
                  <a:pt x="685" y="45"/>
                  <a:pt x="685" y="45"/>
                </a:cubicBezTo>
                <a:cubicBezTo>
                  <a:pt x="685" y="45"/>
                  <a:pt x="685" y="45"/>
                  <a:pt x="685" y="45"/>
                </a:cubicBezTo>
                <a:close/>
                <a:moveTo>
                  <a:pt x="1030" y="43"/>
                </a:moveTo>
                <a:cubicBezTo>
                  <a:pt x="1023" y="42"/>
                  <a:pt x="1012" y="41"/>
                  <a:pt x="1009" y="41"/>
                </a:cubicBezTo>
                <a:cubicBezTo>
                  <a:pt x="1019" y="42"/>
                  <a:pt x="1026" y="43"/>
                  <a:pt x="1030" y="43"/>
                </a:cubicBezTo>
                <a:close/>
                <a:moveTo>
                  <a:pt x="1122" y="54"/>
                </a:moveTo>
                <a:cubicBezTo>
                  <a:pt x="1109" y="53"/>
                  <a:pt x="1109" y="53"/>
                  <a:pt x="1109" y="53"/>
                </a:cubicBezTo>
                <a:cubicBezTo>
                  <a:pt x="1108" y="53"/>
                  <a:pt x="1118" y="54"/>
                  <a:pt x="1122" y="54"/>
                </a:cubicBezTo>
                <a:close/>
                <a:moveTo>
                  <a:pt x="1319" y="126"/>
                </a:moveTo>
                <a:cubicBezTo>
                  <a:pt x="1319" y="125"/>
                  <a:pt x="1319" y="125"/>
                  <a:pt x="1319" y="125"/>
                </a:cubicBezTo>
                <a:cubicBezTo>
                  <a:pt x="1319" y="124"/>
                  <a:pt x="1319" y="124"/>
                  <a:pt x="1319" y="124"/>
                </a:cubicBezTo>
                <a:cubicBezTo>
                  <a:pt x="1319" y="118"/>
                  <a:pt x="1316" y="112"/>
                  <a:pt x="1313" y="108"/>
                </a:cubicBezTo>
                <a:cubicBezTo>
                  <a:pt x="1309" y="103"/>
                  <a:pt x="1305" y="100"/>
                  <a:pt x="1301" y="97"/>
                </a:cubicBezTo>
                <a:cubicBezTo>
                  <a:pt x="1293" y="91"/>
                  <a:pt x="1285" y="88"/>
                  <a:pt x="1279" y="86"/>
                </a:cubicBezTo>
                <a:cubicBezTo>
                  <a:pt x="1280" y="86"/>
                  <a:pt x="1280" y="86"/>
                  <a:pt x="1278" y="85"/>
                </a:cubicBezTo>
                <a:cubicBezTo>
                  <a:pt x="1272" y="83"/>
                  <a:pt x="1269" y="82"/>
                  <a:pt x="1262" y="80"/>
                </a:cubicBezTo>
                <a:cubicBezTo>
                  <a:pt x="1239" y="73"/>
                  <a:pt x="1219" y="70"/>
                  <a:pt x="1199" y="67"/>
                </a:cubicBezTo>
                <a:cubicBezTo>
                  <a:pt x="1180" y="64"/>
                  <a:pt x="1162" y="61"/>
                  <a:pt x="1142" y="58"/>
                </a:cubicBezTo>
                <a:cubicBezTo>
                  <a:pt x="1137" y="58"/>
                  <a:pt x="1123" y="55"/>
                  <a:pt x="1119" y="55"/>
                </a:cubicBezTo>
                <a:cubicBezTo>
                  <a:pt x="1126" y="56"/>
                  <a:pt x="1135" y="57"/>
                  <a:pt x="1134" y="57"/>
                </a:cubicBezTo>
                <a:cubicBezTo>
                  <a:pt x="1122" y="56"/>
                  <a:pt x="1106" y="54"/>
                  <a:pt x="1098" y="53"/>
                </a:cubicBezTo>
                <a:cubicBezTo>
                  <a:pt x="1083" y="51"/>
                  <a:pt x="1076" y="50"/>
                  <a:pt x="1062" y="49"/>
                </a:cubicBezTo>
                <a:cubicBezTo>
                  <a:pt x="1059" y="48"/>
                  <a:pt x="1065" y="49"/>
                  <a:pt x="1058" y="48"/>
                </a:cubicBezTo>
                <a:cubicBezTo>
                  <a:pt x="1037" y="46"/>
                  <a:pt x="1027" y="45"/>
                  <a:pt x="1008" y="43"/>
                </a:cubicBezTo>
                <a:cubicBezTo>
                  <a:pt x="1003" y="43"/>
                  <a:pt x="980" y="41"/>
                  <a:pt x="974" y="41"/>
                </a:cubicBezTo>
                <a:cubicBezTo>
                  <a:pt x="968" y="40"/>
                  <a:pt x="980" y="41"/>
                  <a:pt x="975" y="41"/>
                </a:cubicBezTo>
                <a:cubicBezTo>
                  <a:pt x="927" y="38"/>
                  <a:pt x="927" y="38"/>
                  <a:pt x="927" y="38"/>
                </a:cubicBezTo>
                <a:cubicBezTo>
                  <a:pt x="923" y="38"/>
                  <a:pt x="920" y="38"/>
                  <a:pt x="914" y="38"/>
                </a:cubicBezTo>
                <a:cubicBezTo>
                  <a:pt x="909" y="37"/>
                  <a:pt x="915" y="37"/>
                  <a:pt x="908" y="37"/>
                </a:cubicBezTo>
                <a:cubicBezTo>
                  <a:pt x="902" y="37"/>
                  <a:pt x="913" y="38"/>
                  <a:pt x="912" y="38"/>
                </a:cubicBezTo>
                <a:cubicBezTo>
                  <a:pt x="903" y="37"/>
                  <a:pt x="905" y="38"/>
                  <a:pt x="900" y="38"/>
                </a:cubicBezTo>
                <a:cubicBezTo>
                  <a:pt x="888" y="37"/>
                  <a:pt x="880" y="37"/>
                  <a:pt x="869" y="37"/>
                </a:cubicBezTo>
                <a:cubicBezTo>
                  <a:pt x="835" y="36"/>
                  <a:pt x="835" y="36"/>
                  <a:pt x="835" y="36"/>
                </a:cubicBezTo>
                <a:cubicBezTo>
                  <a:pt x="811" y="36"/>
                  <a:pt x="811" y="36"/>
                  <a:pt x="811" y="36"/>
                </a:cubicBezTo>
                <a:cubicBezTo>
                  <a:pt x="786" y="36"/>
                  <a:pt x="786" y="36"/>
                  <a:pt x="786" y="36"/>
                </a:cubicBezTo>
                <a:cubicBezTo>
                  <a:pt x="781" y="36"/>
                  <a:pt x="790" y="36"/>
                  <a:pt x="782" y="36"/>
                </a:cubicBezTo>
                <a:cubicBezTo>
                  <a:pt x="749" y="36"/>
                  <a:pt x="716" y="37"/>
                  <a:pt x="692" y="38"/>
                </a:cubicBezTo>
                <a:cubicBezTo>
                  <a:pt x="729" y="36"/>
                  <a:pt x="757" y="36"/>
                  <a:pt x="790" y="36"/>
                </a:cubicBezTo>
                <a:cubicBezTo>
                  <a:pt x="795" y="36"/>
                  <a:pt x="804" y="36"/>
                  <a:pt x="809" y="36"/>
                </a:cubicBezTo>
                <a:cubicBezTo>
                  <a:pt x="811" y="36"/>
                  <a:pt x="804" y="36"/>
                  <a:pt x="811" y="36"/>
                </a:cubicBezTo>
                <a:cubicBezTo>
                  <a:pt x="818" y="36"/>
                  <a:pt x="818" y="36"/>
                  <a:pt x="818" y="36"/>
                </a:cubicBezTo>
                <a:cubicBezTo>
                  <a:pt x="814" y="36"/>
                  <a:pt x="821" y="36"/>
                  <a:pt x="823" y="37"/>
                </a:cubicBezTo>
                <a:cubicBezTo>
                  <a:pt x="851" y="37"/>
                  <a:pt x="873" y="37"/>
                  <a:pt x="898" y="38"/>
                </a:cubicBezTo>
                <a:cubicBezTo>
                  <a:pt x="902" y="38"/>
                  <a:pt x="894" y="38"/>
                  <a:pt x="900" y="38"/>
                </a:cubicBezTo>
                <a:cubicBezTo>
                  <a:pt x="927" y="39"/>
                  <a:pt x="927" y="39"/>
                  <a:pt x="927" y="39"/>
                </a:cubicBezTo>
                <a:cubicBezTo>
                  <a:pt x="930" y="40"/>
                  <a:pt x="937" y="40"/>
                  <a:pt x="933" y="40"/>
                </a:cubicBezTo>
                <a:cubicBezTo>
                  <a:pt x="901" y="38"/>
                  <a:pt x="856" y="37"/>
                  <a:pt x="817" y="37"/>
                </a:cubicBezTo>
                <a:cubicBezTo>
                  <a:pt x="806" y="37"/>
                  <a:pt x="793" y="37"/>
                  <a:pt x="787" y="37"/>
                </a:cubicBezTo>
                <a:cubicBezTo>
                  <a:pt x="804" y="37"/>
                  <a:pt x="818" y="37"/>
                  <a:pt x="833" y="38"/>
                </a:cubicBezTo>
                <a:cubicBezTo>
                  <a:pt x="853" y="38"/>
                  <a:pt x="874" y="38"/>
                  <a:pt x="893" y="39"/>
                </a:cubicBezTo>
                <a:cubicBezTo>
                  <a:pt x="906" y="40"/>
                  <a:pt x="906" y="40"/>
                  <a:pt x="906" y="40"/>
                </a:cubicBezTo>
                <a:cubicBezTo>
                  <a:pt x="920" y="40"/>
                  <a:pt x="920" y="40"/>
                  <a:pt x="920" y="40"/>
                </a:cubicBezTo>
                <a:cubicBezTo>
                  <a:pt x="929" y="41"/>
                  <a:pt x="929" y="41"/>
                  <a:pt x="929" y="41"/>
                </a:cubicBezTo>
                <a:cubicBezTo>
                  <a:pt x="937" y="41"/>
                  <a:pt x="944" y="41"/>
                  <a:pt x="953" y="42"/>
                </a:cubicBezTo>
                <a:cubicBezTo>
                  <a:pt x="968" y="43"/>
                  <a:pt x="983" y="44"/>
                  <a:pt x="999" y="46"/>
                </a:cubicBezTo>
                <a:cubicBezTo>
                  <a:pt x="1002" y="46"/>
                  <a:pt x="1001" y="46"/>
                  <a:pt x="997" y="46"/>
                </a:cubicBezTo>
                <a:cubicBezTo>
                  <a:pt x="977" y="44"/>
                  <a:pt x="974" y="44"/>
                  <a:pt x="954" y="43"/>
                </a:cubicBezTo>
                <a:cubicBezTo>
                  <a:pt x="956" y="43"/>
                  <a:pt x="958" y="43"/>
                  <a:pt x="957" y="43"/>
                </a:cubicBezTo>
                <a:cubicBezTo>
                  <a:pt x="951" y="43"/>
                  <a:pt x="949" y="42"/>
                  <a:pt x="945" y="42"/>
                </a:cubicBezTo>
                <a:cubicBezTo>
                  <a:pt x="960" y="43"/>
                  <a:pt x="958" y="43"/>
                  <a:pt x="953" y="43"/>
                </a:cubicBezTo>
                <a:cubicBezTo>
                  <a:pt x="916" y="41"/>
                  <a:pt x="870" y="39"/>
                  <a:pt x="840" y="39"/>
                </a:cubicBezTo>
                <a:cubicBezTo>
                  <a:pt x="836" y="39"/>
                  <a:pt x="834" y="39"/>
                  <a:pt x="829" y="39"/>
                </a:cubicBezTo>
                <a:cubicBezTo>
                  <a:pt x="794" y="38"/>
                  <a:pt x="755" y="38"/>
                  <a:pt x="718" y="40"/>
                </a:cubicBezTo>
                <a:cubicBezTo>
                  <a:pt x="761" y="39"/>
                  <a:pt x="805" y="38"/>
                  <a:pt x="854" y="39"/>
                </a:cubicBezTo>
                <a:cubicBezTo>
                  <a:pt x="856" y="39"/>
                  <a:pt x="854" y="39"/>
                  <a:pt x="859" y="40"/>
                </a:cubicBezTo>
                <a:cubicBezTo>
                  <a:pt x="880" y="40"/>
                  <a:pt x="904" y="41"/>
                  <a:pt x="920" y="42"/>
                </a:cubicBezTo>
                <a:cubicBezTo>
                  <a:pt x="941" y="44"/>
                  <a:pt x="941" y="44"/>
                  <a:pt x="941" y="44"/>
                </a:cubicBezTo>
                <a:cubicBezTo>
                  <a:pt x="993" y="47"/>
                  <a:pt x="1030" y="51"/>
                  <a:pt x="1079" y="57"/>
                </a:cubicBezTo>
                <a:cubicBezTo>
                  <a:pt x="1079" y="57"/>
                  <a:pt x="1082" y="57"/>
                  <a:pt x="1084" y="57"/>
                </a:cubicBezTo>
                <a:cubicBezTo>
                  <a:pt x="1073" y="57"/>
                  <a:pt x="1073" y="57"/>
                  <a:pt x="1073" y="57"/>
                </a:cubicBezTo>
                <a:cubicBezTo>
                  <a:pt x="1049" y="54"/>
                  <a:pt x="1049" y="54"/>
                  <a:pt x="1049" y="54"/>
                </a:cubicBezTo>
                <a:cubicBezTo>
                  <a:pt x="1008" y="50"/>
                  <a:pt x="950" y="45"/>
                  <a:pt x="898" y="43"/>
                </a:cubicBezTo>
                <a:cubicBezTo>
                  <a:pt x="892" y="43"/>
                  <a:pt x="897" y="43"/>
                  <a:pt x="901" y="44"/>
                </a:cubicBezTo>
                <a:cubicBezTo>
                  <a:pt x="926" y="45"/>
                  <a:pt x="948" y="46"/>
                  <a:pt x="975" y="48"/>
                </a:cubicBezTo>
                <a:cubicBezTo>
                  <a:pt x="984" y="50"/>
                  <a:pt x="974" y="49"/>
                  <a:pt x="954" y="48"/>
                </a:cubicBezTo>
                <a:cubicBezTo>
                  <a:pt x="937" y="47"/>
                  <a:pt x="914" y="45"/>
                  <a:pt x="893" y="45"/>
                </a:cubicBezTo>
                <a:cubicBezTo>
                  <a:pt x="871" y="44"/>
                  <a:pt x="851" y="43"/>
                  <a:pt x="841" y="43"/>
                </a:cubicBezTo>
                <a:cubicBezTo>
                  <a:pt x="791" y="42"/>
                  <a:pt x="742" y="43"/>
                  <a:pt x="693" y="45"/>
                </a:cubicBezTo>
                <a:cubicBezTo>
                  <a:pt x="689" y="45"/>
                  <a:pt x="689" y="45"/>
                  <a:pt x="689" y="45"/>
                </a:cubicBezTo>
                <a:cubicBezTo>
                  <a:pt x="689" y="45"/>
                  <a:pt x="689" y="45"/>
                  <a:pt x="689" y="45"/>
                </a:cubicBezTo>
                <a:cubicBezTo>
                  <a:pt x="688" y="45"/>
                  <a:pt x="688" y="45"/>
                  <a:pt x="688" y="45"/>
                </a:cubicBezTo>
                <a:cubicBezTo>
                  <a:pt x="686" y="45"/>
                  <a:pt x="686" y="45"/>
                  <a:pt x="686" y="45"/>
                </a:cubicBezTo>
                <a:cubicBezTo>
                  <a:pt x="686" y="45"/>
                  <a:pt x="687" y="45"/>
                  <a:pt x="688" y="45"/>
                </a:cubicBezTo>
                <a:cubicBezTo>
                  <a:pt x="689" y="45"/>
                  <a:pt x="689" y="45"/>
                  <a:pt x="689" y="45"/>
                </a:cubicBezTo>
                <a:cubicBezTo>
                  <a:pt x="689" y="45"/>
                  <a:pt x="689" y="45"/>
                  <a:pt x="689" y="45"/>
                </a:cubicBezTo>
                <a:cubicBezTo>
                  <a:pt x="689" y="45"/>
                  <a:pt x="689" y="45"/>
                  <a:pt x="689" y="45"/>
                </a:cubicBezTo>
                <a:cubicBezTo>
                  <a:pt x="692" y="45"/>
                  <a:pt x="692" y="45"/>
                  <a:pt x="692" y="45"/>
                </a:cubicBezTo>
                <a:cubicBezTo>
                  <a:pt x="701" y="45"/>
                  <a:pt x="701" y="45"/>
                  <a:pt x="701" y="45"/>
                </a:cubicBezTo>
                <a:cubicBezTo>
                  <a:pt x="701" y="45"/>
                  <a:pt x="703" y="44"/>
                  <a:pt x="707" y="44"/>
                </a:cubicBezTo>
                <a:cubicBezTo>
                  <a:pt x="756" y="43"/>
                  <a:pt x="811" y="43"/>
                  <a:pt x="855" y="43"/>
                </a:cubicBezTo>
                <a:cubicBezTo>
                  <a:pt x="873" y="44"/>
                  <a:pt x="908" y="45"/>
                  <a:pt x="926" y="47"/>
                </a:cubicBezTo>
                <a:cubicBezTo>
                  <a:pt x="922" y="47"/>
                  <a:pt x="907" y="46"/>
                  <a:pt x="888" y="46"/>
                </a:cubicBezTo>
                <a:cubicBezTo>
                  <a:pt x="907" y="46"/>
                  <a:pt x="925" y="48"/>
                  <a:pt x="941" y="49"/>
                </a:cubicBezTo>
                <a:cubicBezTo>
                  <a:pt x="955" y="49"/>
                  <a:pt x="978" y="51"/>
                  <a:pt x="985" y="52"/>
                </a:cubicBezTo>
                <a:cubicBezTo>
                  <a:pt x="986" y="52"/>
                  <a:pt x="984" y="52"/>
                  <a:pt x="985" y="52"/>
                </a:cubicBezTo>
                <a:cubicBezTo>
                  <a:pt x="986" y="52"/>
                  <a:pt x="996" y="53"/>
                  <a:pt x="997" y="53"/>
                </a:cubicBezTo>
                <a:cubicBezTo>
                  <a:pt x="1004" y="53"/>
                  <a:pt x="1003" y="53"/>
                  <a:pt x="1011" y="54"/>
                </a:cubicBezTo>
                <a:cubicBezTo>
                  <a:pt x="1022" y="55"/>
                  <a:pt x="1022" y="55"/>
                  <a:pt x="1029" y="56"/>
                </a:cubicBezTo>
                <a:cubicBezTo>
                  <a:pt x="1067" y="59"/>
                  <a:pt x="1104" y="64"/>
                  <a:pt x="1142" y="69"/>
                </a:cubicBezTo>
                <a:cubicBezTo>
                  <a:pt x="1154" y="71"/>
                  <a:pt x="1154" y="71"/>
                  <a:pt x="1154" y="71"/>
                </a:cubicBezTo>
                <a:cubicBezTo>
                  <a:pt x="1158" y="72"/>
                  <a:pt x="1155" y="72"/>
                  <a:pt x="1159" y="72"/>
                </a:cubicBezTo>
                <a:cubicBezTo>
                  <a:pt x="1162" y="73"/>
                  <a:pt x="1161" y="72"/>
                  <a:pt x="1165" y="73"/>
                </a:cubicBezTo>
                <a:cubicBezTo>
                  <a:pt x="1179" y="75"/>
                  <a:pt x="1196" y="78"/>
                  <a:pt x="1211" y="81"/>
                </a:cubicBezTo>
                <a:cubicBezTo>
                  <a:pt x="1229" y="84"/>
                  <a:pt x="1249" y="88"/>
                  <a:pt x="1267" y="94"/>
                </a:cubicBezTo>
                <a:cubicBezTo>
                  <a:pt x="1275" y="97"/>
                  <a:pt x="1284" y="101"/>
                  <a:pt x="1291" y="105"/>
                </a:cubicBezTo>
                <a:cubicBezTo>
                  <a:pt x="1298" y="109"/>
                  <a:pt x="1303" y="114"/>
                  <a:pt x="1305" y="119"/>
                </a:cubicBezTo>
                <a:cubicBezTo>
                  <a:pt x="1306" y="122"/>
                  <a:pt x="1306" y="121"/>
                  <a:pt x="1306" y="121"/>
                </a:cubicBezTo>
                <a:cubicBezTo>
                  <a:pt x="1306" y="121"/>
                  <a:pt x="1306" y="121"/>
                  <a:pt x="1307" y="124"/>
                </a:cubicBezTo>
                <a:cubicBezTo>
                  <a:pt x="1307" y="125"/>
                  <a:pt x="1307" y="126"/>
                  <a:pt x="1307" y="126"/>
                </a:cubicBezTo>
                <a:cubicBezTo>
                  <a:pt x="1307" y="127"/>
                  <a:pt x="1306" y="127"/>
                  <a:pt x="1306" y="128"/>
                </a:cubicBezTo>
                <a:cubicBezTo>
                  <a:pt x="1304" y="130"/>
                  <a:pt x="1302" y="132"/>
                  <a:pt x="1300" y="134"/>
                </a:cubicBezTo>
                <a:cubicBezTo>
                  <a:pt x="1296" y="138"/>
                  <a:pt x="1291" y="142"/>
                  <a:pt x="1285" y="145"/>
                </a:cubicBezTo>
                <a:cubicBezTo>
                  <a:pt x="1274" y="152"/>
                  <a:pt x="1262" y="158"/>
                  <a:pt x="1250" y="163"/>
                </a:cubicBezTo>
                <a:cubicBezTo>
                  <a:pt x="1247" y="164"/>
                  <a:pt x="1244" y="165"/>
                  <a:pt x="1241" y="166"/>
                </a:cubicBezTo>
                <a:cubicBezTo>
                  <a:pt x="1231" y="169"/>
                  <a:pt x="1231" y="169"/>
                  <a:pt x="1231" y="169"/>
                </a:cubicBezTo>
                <a:cubicBezTo>
                  <a:pt x="1224" y="171"/>
                  <a:pt x="1218" y="173"/>
                  <a:pt x="1211" y="175"/>
                </a:cubicBezTo>
                <a:cubicBezTo>
                  <a:pt x="1198" y="178"/>
                  <a:pt x="1184" y="182"/>
                  <a:pt x="1171" y="185"/>
                </a:cubicBezTo>
                <a:cubicBezTo>
                  <a:pt x="1167" y="186"/>
                  <a:pt x="1170" y="185"/>
                  <a:pt x="1164" y="186"/>
                </a:cubicBezTo>
                <a:cubicBezTo>
                  <a:pt x="1156" y="188"/>
                  <a:pt x="1158" y="188"/>
                  <a:pt x="1152" y="189"/>
                </a:cubicBezTo>
                <a:cubicBezTo>
                  <a:pt x="1147" y="190"/>
                  <a:pt x="1144" y="191"/>
                  <a:pt x="1141" y="191"/>
                </a:cubicBezTo>
                <a:cubicBezTo>
                  <a:pt x="1110" y="197"/>
                  <a:pt x="1078" y="201"/>
                  <a:pt x="1045" y="205"/>
                </a:cubicBezTo>
                <a:cubicBezTo>
                  <a:pt x="1013" y="208"/>
                  <a:pt x="980" y="210"/>
                  <a:pt x="947" y="213"/>
                </a:cubicBezTo>
                <a:cubicBezTo>
                  <a:pt x="885" y="217"/>
                  <a:pt x="823" y="220"/>
                  <a:pt x="765" y="221"/>
                </a:cubicBezTo>
                <a:cubicBezTo>
                  <a:pt x="719" y="222"/>
                  <a:pt x="675" y="223"/>
                  <a:pt x="633" y="222"/>
                </a:cubicBezTo>
                <a:cubicBezTo>
                  <a:pt x="578" y="222"/>
                  <a:pt x="530" y="221"/>
                  <a:pt x="478" y="219"/>
                </a:cubicBezTo>
                <a:cubicBezTo>
                  <a:pt x="441" y="218"/>
                  <a:pt x="400" y="216"/>
                  <a:pt x="368" y="214"/>
                </a:cubicBezTo>
                <a:cubicBezTo>
                  <a:pt x="350" y="214"/>
                  <a:pt x="350" y="214"/>
                  <a:pt x="350" y="214"/>
                </a:cubicBezTo>
                <a:cubicBezTo>
                  <a:pt x="321" y="212"/>
                  <a:pt x="321" y="212"/>
                  <a:pt x="321" y="212"/>
                </a:cubicBezTo>
                <a:cubicBezTo>
                  <a:pt x="296" y="210"/>
                  <a:pt x="270" y="209"/>
                  <a:pt x="244" y="206"/>
                </a:cubicBezTo>
                <a:cubicBezTo>
                  <a:pt x="215" y="204"/>
                  <a:pt x="188" y="201"/>
                  <a:pt x="160" y="198"/>
                </a:cubicBezTo>
                <a:cubicBezTo>
                  <a:pt x="144" y="196"/>
                  <a:pt x="129" y="194"/>
                  <a:pt x="114" y="191"/>
                </a:cubicBezTo>
                <a:cubicBezTo>
                  <a:pt x="103" y="189"/>
                  <a:pt x="93" y="187"/>
                  <a:pt x="82" y="185"/>
                </a:cubicBezTo>
                <a:cubicBezTo>
                  <a:pt x="68" y="182"/>
                  <a:pt x="53" y="178"/>
                  <a:pt x="40" y="172"/>
                </a:cubicBezTo>
                <a:cubicBezTo>
                  <a:pt x="33" y="170"/>
                  <a:pt x="26" y="166"/>
                  <a:pt x="22" y="163"/>
                </a:cubicBezTo>
                <a:cubicBezTo>
                  <a:pt x="17" y="159"/>
                  <a:pt x="14" y="154"/>
                  <a:pt x="14" y="149"/>
                </a:cubicBezTo>
                <a:cubicBezTo>
                  <a:pt x="14" y="144"/>
                  <a:pt x="19" y="137"/>
                  <a:pt x="26" y="131"/>
                </a:cubicBezTo>
                <a:cubicBezTo>
                  <a:pt x="33" y="126"/>
                  <a:pt x="41" y="121"/>
                  <a:pt x="50" y="117"/>
                </a:cubicBezTo>
                <a:cubicBezTo>
                  <a:pt x="67" y="108"/>
                  <a:pt x="85" y="101"/>
                  <a:pt x="103" y="95"/>
                </a:cubicBezTo>
                <a:cubicBezTo>
                  <a:pt x="144" y="82"/>
                  <a:pt x="195" y="70"/>
                  <a:pt x="235" y="61"/>
                </a:cubicBezTo>
                <a:cubicBezTo>
                  <a:pt x="268" y="55"/>
                  <a:pt x="302" y="49"/>
                  <a:pt x="340" y="44"/>
                </a:cubicBezTo>
                <a:cubicBezTo>
                  <a:pt x="350" y="42"/>
                  <a:pt x="350" y="42"/>
                  <a:pt x="350" y="42"/>
                </a:cubicBezTo>
                <a:cubicBezTo>
                  <a:pt x="407" y="35"/>
                  <a:pt x="471" y="28"/>
                  <a:pt x="517" y="25"/>
                </a:cubicBezTo>
                <a:cubicBezTo>
                  <a:pt x="534" y="24"/>
                  <a:pt x="549" y="23"/>
                  <a:pt x="565" y="22"/>
                </a:cubicBezTo>
                <a:cubicBezTo>
                  <a:pt x="583" y="21"/>
                  <a:pt x="599" y="20"/>
                  <a:pt x="616" y="19"/>
                </a:cubicBezTo>
                <a:cubicBezTo>
                  <a:pt x="632" y="19"/>
                  <a:pt x="632" y="19"/>
                  <a:pt x="632" y="19"/>
                </a:cubicBezTo>
                <a:cubicBezTo>
                  <a:pt x="649" y="18"/>
                  <a:pt x="666" y="17"/>
                  <a:pt x="684" y="17"/>
                </a:cubicBezTo>
                <a:cubicBezTo>
                  <a:pt x="712" y="16"/>
                  <a:pt x="742" y="16"/>
                  <a:pt x="774" y="16"/>
                </a:cubicBezTo>
                <a:cubicBezTo>
                  <a:pt x="799" y="16"/>
                  <a:pt x="836" y="16"/>
                  <a:pt x="864" y="16"/>
                </a:cubicBezTo>
                <a:cubicBezTo>
                  <a:pt x="912" y="18"/>
                  <a:pt x="961" y="19"/>
                  <a:pt x="1010" y="23"/>
                </a:cubicBezTo>
                <a:cubicBezTo>
                  <a:pt x="1026" y="24"/>
                  <a:pt x="1041" y="26"/>
                  <a:pt x="1058" y="27"/>
                </a:cubicBezTo>
                <a:cubicBezTo>
                  <a:pt x="1075" y="29"/>
                  <a:pt x="1096" y="31"/>
                  <a:pt x="1117" y="35"/>
                </a:cubicBezTo>
                <a:cubicBezTo>
                  <a:pt x="1123" y="36"/>
                  <a:pt x="1123" y="36"/>
                  <a:pt x="1123" y="36"/>
                </a:cubicBezTo>
                <a:cubicBezTo>
                  <a:pt x="1123" y="36"/>
                  <a:pt x="1123" y="36"/>
                  <a:pt x="1123" y="36"/>
                </a:cubicBezTo>
                <a:cubicBezTo>
                  <a:pt x="1124" y="36"/>
                  <a:pt x="1124" y="36"/>
                  <a:pt x="1124" y="36"/>
                </a:cubicBezTo>
                <a:cubicBezTo>
                  <a:pt x="1125" y="36"/>
                  <a:pt x="1125" y="36"/>
                  <a:pt x="1125" y="36"/>
                </a:cubicBezTo>
                <a:cubicBezTo>
                  <a:pt x="1125" y="36"/>
                  <a:pt x="1127" y="36"/>
                  <a:pt x="1127" y="37"/>
                </a:cubicBezTo>
                <a:cubicBezTo>
                  <a:pt x="1127" y="38"/>
                  <a:pt x="1128" y="36"/>
                  <a:pt x="1129" y="37"/>
                </a:cubicBezTo>
                <a:cubicBezTo>
                  <a:pt x="1129" y="37"/>
                  <a:pt x="1129" y="37"/>
                  <a:pt x="1129" y="38"/>
                </a:cubicBezTo>
                <a:cubicBezTo>
                  <a:pt x="1129" y="38"/>
                  <a:pt x="1129" y="38"/>
                  <a:pt x="1130" y="38"/>
                </a:cubicBezTo>
                <a:cubicBezTo>
                  <a:pt x="1130" y="38"/>
                  <a:pt x="1130" y="39"/>
                  <a:pt x="1131" y="39"/>
                </a:cubicBezTo>
                <a:cubicBezTo>
                  <a:pt x="1131" y="39"/>
                  <a:pt x="1131" y="39"/>
                  <a:pt x="1131" y="39"/>
                </a:cubicBezTo>
                <a:cubicBezTo>
                  <a:pt x="1132" y="39"/>
                  <a:pt x="1132" y="39"/>
                  <a:pt x="1133" y="39"/>
                </a:cubicBezTo>
                <a:cubicBezTo>
                  <a:pt x="1133" y="39"/>
                  <a:pt x="1134" y="39"/>
                  <a:pt x="1134" y="39"/>
                </a:cubicBezTo>
                <a:cubicBezTo>
                  <a:pt x="1135" y="39"/>
                  <a:pt x="1135" y="39"/>
                  <a:pt x="1135" y="39"/>
                </a:cubicBezTo>
                <a:cubicBezTo>
                  <a:pt x="1136" y="39"/>
                  <a:pt x="1136" y="39"/>
                  <a:pt x="1137" y="38"/>
                </a:cubicBezTo>
                <a:cubicBezTo>
                  <a:pt x="1137" y="38"/>
                  <a:pt x="1138" y="38"/>
                  <a:pt x="1138" y="38"/>
                </a:cubicBezTo>
                <a:cubicBezTo>
                  <a:pt x="1138" y="38"/>
                  <a:pt x="1139" y="38"/>
                  <a:pt x="1139" y="38"/>
                </a:cubicBezTo>
                <a:cubicBezTo>
                  <a:pt x="1140" y="37"/>
                  <a:pt x="1141" y="36"/>
                  <a:pt x="1142" y="36"/>
                </a:cubicBezTo>
                <a:cubicBezTo>
                  <a:pt x="1142" y="36"/>
                  <a:pt x="1142" y="35"/>
                  <a:pt x="1143" y="35"/>
                </a:cubicBezTo>
                <a:cubicBezTo>
                  <a:pt x="1143" y="35"/>
                  <a:pt x="1143" y="35"/>
                  <a:pt x="1143" y="35"/>
                </a:cubicBezTo>
                <a:cubicBezTo>
                  <a:pt x="1143" y="34"/>
                  <a:pt x="1143" y="33"/>
                  <a:pt x="1144" y="33"/>
                </a:cubicBezTo>
                <a:cubicBezTo>
                  <a:pt x="1144" y="33"/>
                  <a:pt x="1144" y="33"/>
                  <a:pt x="1144" y="33"/>
                </a:cubicBezTo>
                <a:cubicBezTo>
                  <a:pt x="1144" y="32"/>
                  <a:pt x="1144" y="31"/>
                  <a:pt x="1144" y="30"/>
                </a:cubicBezTo>
                <a:cubicBezTo>
                  <a:pt x="1144" y="29"/>
                  <a:pt x="1144" y="28"/>
                  <a:pt x="1144" y="28"/>
                </a:cubicBezTo>
                <a:cubicBezTo>
                  <a:pt x="1144" y="28"/>
                  <a:pt x="1144" y="27"/>
                  <a:pt x="1144" y="27"/>
                </a:cubicBezTo>
                <a:cubicBezTo>
                  <a:pt x="1144" y="26"/>
                  <a:pt x="1143" y="26"/>
                  <a:pt x="1143" y="26"/>
                </a:cubicBezTo>
                <a:cubicBezTo>
                  <a:pt x="1143" y="25"/>
                  <a:pt x="1143" y="25"/>
                  <a:pt x="1143" y="25"/>
                </a:cubicBezTo>
                <a:cubicBezTo>
                  <a:pt x="1143" y="25"/>
                  <a:pt x="1142" y="24"/>
                  <a:pt x="1142" y="24"/>
                </a:cubicBezTo>
                <a:cubicBezTo>
                  <a:pt x="1142" y="24"/>
                  <a:pt x="1142" y="24"/>
                  <a:pt x="1142" y="24"/>
                </a:cubicBezTo>
                <a:cubicBezTo>
                  <a:pt x="1141" y="23"/>
                  <a:pt x="1141" y="22"/>
                  <a:pt x="1140" y="22"/>
                </a:cubicBezTo>
                <a:cubicBezTo>
                  <a:pt x="1140" y="22"/>
                  <a:pt x="1139" y="21"/>
                  <a:pt x="1139" y="21"/>
                </a:cubicBezTo>
                <a:cubicBezTo>
                  <a:pt x="1138" y="21"/>
                  <a:pt x="1137" y="21"/>
                  <a:pt x="1137" y="20"/>
                </a:cubicBezTo>
                <a:cubicBezTo>
                  <a:pt x="1137" y="20"/>
                  <a:pt x="1137" y="20"/>
                  <a:pt x="1137" y="20"/>
                </a:cubicBezTo>
                <a:cubicBezTo>
                  <a:pt x="1137" y="20"/>
                  <a:pt x="1136" y="20"/>
                  <a:pt x="1136" y="20"/>
                </a:cubicBezTo>
                <a:cubicBezTo>
                  <a:pt x="1136" y="20"/>
                  <a:pt x="1135" y="20"/>
                  <a:pt x="1135" y="20"/>
                </a:cubicBezTo>
                <a:cubicBezTo>
                  <a:pt x="1135" y="20"/>
                  <a:pt x="1134" y="19"/>
                  <a:pt x="1134" y="19"/>
                </a:cubicBezTo>
                <a:cubicBezTo>
                  <a:pt x="1134" y="19"/>
                  <a:pt x="1134" y="20"/>
                  <a:pt x="1133" y="20"/>
                </a:cubicBezTo>
                <a:cubicBezTo>
                  <a:pt x="1133" y="20"/>
                  <a:pt x="1132" y="19"/>
                  <a:pt x="1132" y="19"/>
                </a:cubicBezTo>
                <a:cubicBezTo>
                  <a:pt x="1131" y="19"/>
                  <a:pt x="1131" y="19"/>
                  <a:pt x="1131" y="19"/>
                </a:cubicBezTo>
                <a:cubicBezTo>
                  <a:pt x="1131" y="19"/>
                  <a:pt x="1130" y="19"/>
                  <a:pt x="1130" y="20"/>
                </a:cubicBezTo>
                <a:cubicBezTo>
                  <a:pt x="1130" y="20"/>
                  <a:pt x="1128" y="19"/>
                  <a:pt x="1127" y="20"/>
                </a:cubicBezTo>
                <a:cubicBezTo>
                  <a:pt x="1127" y="19"/>
                  <a:pt x="1127" y="19"/>
                  <a:pt x="1126" y="19"/>
                </a:cubicBezTo>
                <a:cubicBezTo>
                  <a:pt x="1126" y="19"/>
                  <a:pt x="1126" y="19"/>
                  <a:pt x="1126" y="19"/>
                </a:cubicBezTo>
                <a:cubicBezTo>
                  <a:pt x="1126" y="19"/>
                  <a:pt x="1126" y="19"/>
                  <a:pt x="1126" y="19"/>
                </a:cubicBezTo>
                <a:cubicBezTo>
                  <a:pt x="1122" y="19"/>
                  <a:pt x="1122" y="19"/>
                  <a:pt x="1122" y="19"/>
                </a:cubicBezTo>
                <a:cubicBezTo>
                  <a:pt x="1103" y="16"/>
                  <a:pt x="1103" y="16"/>
                  <a:pt x="1103" y="16"/>
                </a:cubicBezTo>
                <a:cubicBezTo>
                  <a:pt x="1098" y="15"/>
                  <a:pt x="1092" y="15"/>
                  <a:pt x="1087" y="14"/>
                </a:cubicBezTo>
                <a:cubicBezTo>
                  <a:pt x="1078" y="13"/>
                  <a:pt x="1067" y="12"/>
                  <a:pt x="1056" y="11"/>
                </a:cubicBezTo>
                <a:cubicBezTo>
                  <a:pt x="1037" y="9"/>
                  <a:pt x="1021" y="8"/>
                  <a:pt x="1005" y="7"/>
                </a:cubicBezTo>
                <a:cubicBezTo>
                  <a:pt x="981" y="5"/>
                  <a:pt x="964" y="4"/>
                  <a:pt x="944" y="3"/>
                </a:cubicBezTo>
                <a:cubicBezTo>
                  <a:pt x="920" y="2"/>
                  <a:pt x="920" y="2"/>
                  <a:pt x="920" y="2"/>
                </a:cubicBezTo>
                <a:cubicBezTo>
                  <a:pt x="898" y="2"/>
                  <a:pt x="898" y="2"/>
                  <a:pt x="898" y="2"/>
                </a:cubicBezTo>
                <a:cubicBezTo>
                  <a:pt x="875" y="1"/>
                  <a:pt x="875" y="1"/>
                  <a:pt x="875" y="1"/>
                </a:cubicBezTo>
                <a:cubicBezTo>
                  <a:pt x="860" y="1"/>
                  <a:pt x="860" y="1"/>
                  <a:pt x="860" y="1"/>
                </a:cubicBezTo>
                <a:cubicBezTo>
                  <a:pt x="844" y="0"/>
                  <a:pt x="844" y="0"/>
                  <a:pt x="844" y="0"/>
                </a:cubicBezTo>
                <a:cubicBezTo>
                  <a:pt x="824" y="0"/>
                  <a:pt x="824" y="0"/>
                  <a:pt x="824" y="0"/>
                </a:cubicBezTo>
                <a:cubicBezTo>
                  <a:pt x="800" y="0"/>
                  <a:pt x="773" y="0"/>
                  <a:pt x="750" y="1"/>
                </a:cubicBezTo>
                <a:cubicBezTo>
                  <a:pt x="708" y="1"/>
                  <a:pt x="671" y="2"/>
                  <a:pt x="622" y="4"/>
                </a:cubicBezTo>
                <a:cubicBezTo>
                  <a:pt x="587" y="6"/>
                  <a:pt x="587" y="6"/>
                  <a:pt x="587" y="6"/>
                </a:cubicBezTo>
                <a:cubicBezTo>
                  <a:pt x="584" y="6"/>
                  <a:pt x="584" y="6"/>
                  <a:pt x="580" y="6"/>
                </a:cubicBezTo>
                <a:cubicBezTo>
                  <a:pt x="554" y="7"/>
                  <a:pt x="527" y="10"/>
                  <a:pt x="500" y="11"/>
                </a:cubicBezTo>
                <a:cubicBezTo>
                  <a:pt x="497" y="12"/>
                  <a:pt x="497" y="12"/>
                  <a:pt x="497" y="12"/>
                </a:cubicBezTo>
                <a:cubicBezTo>
                  <a:pt x="460" y="14"/>
                  <a:pt x="414" y="19"/>
                  <a:pt x="385" y="23"/>
                </a:cubicBezTo>
                <a:cubicBezTo>
                  <a:pt x="363" y="25"/>
                  <a:pt x="337" y="29"/>
                  <a:pt x="309" y="33"/>
                </a:cubicBezTo>
                <a:cubicBezTo>
                  <a:pt x="297" y="35"/>
                  <a:pt x="284" y="37"/>
                  <a:pt x="272" y="39"/>
                </a:cubicBezTo>
                <a:cubicBezTo>
                  <a:pt x="249" y="44"/>
                  <a:pt x="218" y="50"/>
                  <a:pt x="196" y="55"/>
                </a:cubicBezTo>
                <a:cubicBezTo>
                  <a:pt x="176" y="60"/>
                  <a:pt x="176" y="60"/>
                  <a:pt x="176" y="60"/>
                </a:cubicBezTo>
                <a:cubicBezTo>
                  <a:pt x="164" y="63"/>
                  <a:pt x="152" y="66"/>
                  <a:pt x="139" y="69"/>
                </a:cubicBezTo>
                <a:cubicBezTo>
                  <a:pt x="115" y="76"/>
                  <a:pt x="89" y="84"/>
                  <a:pt x="65" y="94"/>
                </a:cubicBezTo>
                <a:cubicBezTo>
                  <a:pt x="53" y="99"/>
                  <a:pt x="41" y="104"/>
                  <a:pt x="30" y="111"/>
                </a:cubicBezTo>
                <a:cubicBezTo>
                  <a:pt x="25" y="114"/>
                  <a:pt x="19" y="118"/>
                  <a:pt x="15" y="122"/>
                </a:cubicBezTo>
                <a:cubicBezTo>
                  <a:pt x="10" y="127"/>
                  <a:pt x="5" y="131"/>
                  <a:pt x="2" y="138"/>
                </a:cubicBezTo>
                <a:cubicBezTo>
                  <a:pt x="1" y="142"/>
                  <a:pt x="0" y="146"/>
                  <a:pt x="0" y="151"/>
                </a:cubicBezTo>
                <a:cubicBezTo>
                  <a:pt x="0" y="155"/>
                  <a:pt x="1" y="159"/>
                  <a:pt x="3" y="163"/>
                </a:cubicBezTo>
                <a:cubicBezTo>
                  <a:pt x="4" y="165"/>
                  <a:pt x="6" y="166"/>
                  <a:pt x="7" y="168"/>
                </a:cubicBezTo>
                <a:cubicBezTo>
                  <a:pt x="8" y="169"/>
                  <a:pt x="10" y="171"/>
                  <a:pt x="11" y="172"/>
                </a:cubicBezTo>
                <a:cubicBezTo>
                  <a:pt x="14" y="175"/>
                  <a:pt x="17" y="177"/>
                  <a:pt x="21" y="179"/>
                </a:cubicBezTo>
                <a:cubicBezTo>
                  <a:pt x="33" y="186"/>
                  <a:pt x="45" y="190"/>
                  <a:pt x="58" y="193"/>
                </a:cubicBezTo>
                <a:cubicBezTo>
                  <a:pt x="70" y="197"/>
                  <a:pt x="83" y="200"/>
                  <a:pt x="95" y="202"/>
                </a:cubicBezTo>
                <a:cubicBezTo>
                  <a:pt x="101" y="203"/>
                  <a:pt x="108" y="204"/>
                  <a:pt x="113" y="205"/>
                </a:cubicBezTo>
                <a:cubicBezTo>
                  <a:pt x="128" y="208"/>
                  <a:pt x="142" y="210"/>
                  <a:pt x="158" y="212"/>
                </a:cubicBezTo>
                <a:cubicBezTo>
                  <a:pt x="197" y="217"/>
                  <a:pt x="236" y="220"/>
                  <a:pt x="272" y="223"/>
                </a:cubicBezTo>
                <a:cubicBezTo>
                  <a:pt x="318" y="226"/>
                  <a:pt x="386" y="230"/>
                  <a:pt x="440" y="232"/>
                </a:cubicBezTo>
                <a:cubicBezTo>
                  <a:pt x="452" y="232"/>
                  <a:pt x="464" y="233"/>
                  <a:pt x="476" y="233"/>
                </a:cubicBezTo>
                <a:cubicBezTo>
                  <a:pt x="515" y="234"/>
                  <a:pt x="564" y="235"/>
                  <a:pt x="605" y="236"/>
                </a:cubicBezTo>
                <a:cubicBezTo>
                  <a:pt x="690" y="237"/>
                  <a:pt x="777" y="235"/>
                  <a:pt x="863" y="231"/>
                </a:cubicBezTo>
                <a:cubicBezTo>
                  <a:pt x="906" y="229"/>
                  <a:pt x="950" y="227"/>
                  <a:pt x="992" y="223"/>
                </a:cubicBezTo>
                <a:cubicBezTo>
                  <a:pt x="1035" y="220"/>
                  <a:pt x="1078" y="216"/>
                  <a:pt x="1120" y="209"/>
                </a:cubicBezTo>
                <a:cubicBezTo>
                  <a:pt x="1133" y="207"/>
                  <a:pt x="1153" y="203"/>
                  <a:pt x="1164" y="200"/>
                </a:cubicBezTo>
                <a:cubicBezTo>
                  <a:pt x="1167" y="200"/>
                  <a:pt x="1174" y="198"/>
                  <a:pt x="1180" y="197"/>
                </a:cubicBezTo>
                <a:cubicBezTo>
                  <a:pt x="1201" y="191"/>
                  <a:pt x="1226" y="184"/>
                  <a:pt x="1252" y="176"/>
                </a:cubicBezTo>
                <a:cubicBezTo>
                  <a:pt x="1259" y="174"/>
                  <a:pt x="1274" y="167"/>
                  <a:pt x="1282" y="162"/>
                </a:cubicBezTo>
                <a:cubicBezTo>
                  <a:pt x="1286" y="160"/>
                  <a:pt x="1277" y="165"/>
                  <a:pt x="1284" y="161"/>
                </a:cubicBezTo>
                <a:cubicBezTo>
                  <a:pt x="1288" y="159"/>
                  <a:pt x="1294" y="155"/>
                  <a:pt x="1301" y="150"/>
                </a:cubicBezTo>
                <a:cubicBezTo>
                  <a:pt x="1304" y="148"/>
                  <a:pt x="1308" y="145"/>
                  <a:pt x="1311" y="141"/>
                </a:cubicBezTo>
                <a:cubicBezTo>
                  <a:pt x="1313" y="139"/>
                  <a:pt x="1315" y="137"/>
                  <a:pt x="1317" y="134"/>
                </a:cubicBezTo>
                <a:cubicBezTo>
                  <a:pt x="1317" y="133"/>
                  <a:pt x="1318" y="132"/>
                  <a:pt x="1319" y="130"/>
                </a:cubicBezTo>
                <a:cubicBezTo>
                  <a:pt x="1319" y="129"/>
                  <a:pt x="1319" y="128"/>
                  <a:pt x="1319" y="127"/>
                </a:cubicBezTo>
                <a:cubicBezTo>
                  <a:pt x="1319" y="126"/>
                  <a:pt x="1319" y="126"/>
                  <a:pt x="1319" y="126"/>
                </a:cubicBezTo>
                <a:close/>
                <a:moveTo>
                  <a:pt x="1104" y="52"/>
                </a:moveTo>
                <a:cubicBezTo>
                  <a:pt x="1102" y="51"/>
                  <a:pt x="1092" y="50"/>
                  <a:pt x="1091" y="50"/>
                </a:cubicBezTo>
                <a:cubicBezTo>
                  <a:pt x="1095" y="50"/>
                  <a:pt x="1103" y="52"/>
                  <a:pt x="1104" y="52"/>
                </a:cubicBezTo>
                <a:close/>
                <a:moveTo>
                  <a:pt x="985" y="52"/>
                </a:moveTo>
                <a:cubicBezTo>
                  <a:pt x="985" y="52"/>
                  <a:pt x="985" y="52"/>
                  <a:pt x="985" y="52"/>
                </a:cubicBezTo>
                <a:cubicBezTo>
                  <a:pt x="985" y="52"/>
                  <a:pt x="985" y="52"/>
                  <a:pt x="985" y="52"/>
                </a:cubicBezTo>
                <a:close/>
                <a:moveTo>
                  <a:pt x="689" y="44"/>
                </a:moveTo>
                <a:cubicBezTo>
                  <a:pt x="689" y="43"/>
                  <a:pt x="688" y="44"/>
                  <a:pt x="688" y="43"/>
                </a:cubicBezTo>
                <a:cubicBezTo>
                  <a:pt x="689" y="43"/>
                  <a:pt x="689" y="43"/>
                  <a:pt x="689" y="43"/>
                </a:cubicBezTo>
                <a:cubicBezTo>
                  <a:pt x="689" y="43"/>
                  <a:pt x="687" y="43"/>
                  <a:pt x="687" y="43"/>
                </a:cubicBezTo>
                <a:cubicBezTo>
                  <a:pt x="687" y="43"/>
                  <a:pt x="688" y="44"/>
                  <a:pt x="688" y="43"/>
                </a:cubicBezTo>
                <a:cubicBezTo>
                  <a:pt x="688" y="43"/>
                  <a:pt x="688" y="43"/>
                  <a:pt x="688" y="44"/>
                </a:cubicBezTo>
                <a:cubicBezTo>
                  <a:pt x="688" y="44"/>
                  <a:pt x="688" y="43"/>
                  <a:pt x="688" y="43"/>
                </a:cubicBezTo>
                <a:cubicBezTo>
                  <a:pt x="688" y="44"/>
                  <a:pt x="688" y="44"/>
                  <a:pt x="688" y="44"/>
                </a:cubicBezTo>
                <a:cubicBezTo>
                  <a:pt x="689" y="44"/>
                  <a:pt x="689" y="44"/>
                  <a:pt x="689" y="44"/>
                </a:cubicBezTo>
                <a:close/>
                <a:moveTo>
                  <a:pt x="1041" y="46"/>
                </a:moveTo>
                <a:cubicBezTo>
                  <a:pt x="1044" y="47"/>
                  <a:pt x="1051" y="47"/>
                  <a:pt x="1053" y="48"/>
                </a:cubicBezTo>
                <a:cubicBezTo>
                  <a:pt x="1049" y="47"/>
                  <a:pt x="1042" y="46"/>
                  <a:pt x="1041" y="46"/>
                </a:cubicBezTo>
                <a:close/>
                <a:moveTo>
                  <a:pt x="689" y="39"/>
                </a:moveTo>
                <a:cubicBezTo>
                  <a:pt x="689" y="39"/>
                  <a:pt x="688" y="39"/>
                  <a:pt x="688" y="39"/>
                </a:cubicBezTo>
                <a:cubicBezTo>
                  <a:pt x="689" y="39"/>
                  <a:pt x="689" y="39"/>
                  <a:pt x="689" y="39"/>
                </a:cubicBezTo>
                <a:close/>
                <a:moveTo>
                  <a:pt x="688" y="45"/>
                </a:moveTo>
                <a:cubicBezTo>
                  <a:pt x="688" y="45"/>
                  <a:pt x="688" y="45"/>
                  <a:pt x="687" y="45"/>
                </a:cubicBezTo>
                <a:cubicBezTo>
                  <a:pt x="688" y="45"/>
                  <a:pt x="688" y="45"/>
                  <a:pt x="688" y="45"/>
                </a:cubicBezTo>
                <a:close/>
                <a:moveTo>
                  <a:pt x="863" y="47"/>
                </a:moveTo>
                <a:cubicBezTo>
                  <a:pt x="849" y="46"/>
                  <a:pt x="839" y="46"/>
                  <a:pt x="830" y="46"/>
                </a:cubicBezTo>
                <a:cubicBezTo>
                  <a:pt x="838" y="46"/>
                  <a:pt x="848" y="46"/>
                  <a:pt x="853" y="47"/>
                </a:cubicBezTo>
                <a:cubicBezTo>
                  <a:pt x="855" y="46"/>
                  <a:pt x="860" y="47"/>
                  <a:pt x="863" y="47"/>
                </a:cubicBezTo>
                <a:close/>
                <a:moveTo>
                  <a:pt x="1279" y="100"/>
                </a:moveTo>
                <a:cubicBezTo>
                  <a:pt x="1276" y="98"/>
                  <a:pt x="1271" y="96"/>
                  <a:pt x="1270" y="96"/>
                </a:cubicBezTo>
                <a:cubicBezTo>
                  <a:pt x="1274" y="98"/>
                  <a:pt x="1277" y="99"/>
                  <a:pt x="1279" y="100"/>
                </a:cubicBezTo>
                <a:close/>
                <a:moveTo>
                  <a:pt x="688" y="39"/>
                </a:moveTo>
                <a:cubicBezTo>
                  <a:pt x="688" y="39"/>
                  <a:pt x="688" y="39"/>
                  <a:pt x="688" y="39"/>
                </a:cubicBezTo>
                <a:cubicBezTo>
                  <a:pt x="688" y="39"/>
                  <a:pt x="688" y="39"/>
                  <a:pt x="688" y="39"/>
                </a:cubicBezTo>
                <a:cubicBezTo>
                  <a:pt x="688" y="39"/>
                  <a:pt x="688" y="39"/>
                  <a:pt x="688" y="39"/>
                </a:cubicBezTo>
                <a:close/>
                <a:moveTo>
                  <a:pt x="688" y="46"/>
                </a:moveTo>
                <a:cubicBezTo>
                  <a:pt x="688" y="46"/>
                  <a:pt x="689" y="46"/>
                  <a:pt x="689" y="46"/>
                </a:cubicBezTo>
                <a:cubicBezTo>
                  <a:pt x="688" y="46"/>
                  <a:pt x="688" y="46"/>
                  <a:pt x="688" y="46"/>
                </a:cubicBezTo>
                <a:close/>
                <a:moveTo>
                  <a:pt x="769" y="37"/>
                </a:moveTo>
                <a:cubicBezTo>
                  <a:pt x="762" y="37"/>
                  <a:pt x="762" y="37"/>
                  <a:pt x="762" y="37"/>
                </a:cubicBezTo>
                <a:cubicBezTo>
                  <a:pt x="761" y="37"/>
                  <a:pt x="762" y="37"/>
                  <a:pt x="763" y="37"/>
                </a:cubicBezTo>
                <a:cubicBezTo>
                  <a:pt x="768" y="37"/>
                  <a:pt x="769" y="37"/>
                  <a:pt x="769" y="37"/>
                </a:cubicBezTo>
                <a:close/>
                <a:moveTo>
                  <a:pt x="923" y="41"/>
                </a:moveTo>
                <a:cubicBezTo>
                  <a:pt x="912" y="40"/>
                  <a:pt x="912" y="40"/>
                  <a:pt x="912" y="40"/>
                </a:cubicBezTo>
                <a:cubicBezTo>
                  <a:pt x="907" y="40"/>
                  <a:pt x="879" y="39"/>
                  <a:pt x="882" y="39"/>
                </a:cubicBezTo>
                <a:cubicBezTo>
                  <a:pt x="899" y="40"/>
                  <a:pt x="924" y="41"/>
                  <a:pt x="938" y="42"/>
                </a:cubicBezTo>
                <a:cubicBezTo>
                  <a:pt x="933" y="41"/>
                  <a:pt x="928" y="41"/>
                  <a:pt x="923" y="41"/>
                </a:cubicBezTo>
                <a:close/>
                <a:moveTo>
                  <a:pt x="926" y="46"/>
                </a:moveTo>
                <a:cubicBezTo>
                  <a:pt x="967" y="48"/>
                  <a:pt x="967" y="48"/>
                  <a:pt x="967" y="48"/>
                </a:cubicBezTo>
                <a:cubicBezTo>
                  <a:pt x="954" y="47"/>
                  <a:pt x="939" y="46"/>
                  <a:pt x="926" y="46"/>
                </a:cubicBezTo>
                <a:close/>
                <a:moveTo>
                  <a:pt x="683" y="48"/>
                </a:moveTo>
                <a:cubicBezTo>
                  <a:pt x="683" y="48"/>
                  <a:pt x="683" y="48"/>
                  <a:pt x="683" y="48"/>
                </a:cubicBezTo>
                <a:close/>
                <a:moveTo>
                  <a:pt x="985" y="52"/>
                </a:moveTo>
                <a:cubicBezTo>
                  <a:pt x="985" y="52"/>
                  <a:pt x="986" y="52"/>
                  <a:pt x="986" y="52"/>
                </a:cubicBezTo>
                <a:cubicBezTo>
                  <a:pt x="986" y="52"/>
                  <a:pt x="985" y="52"/>
                  <a:pt x="985" y="52"/>
                </a:cubicBezTo>
                <a:close/>
                <a:moveTo>
                  <a:pt x="687" y="40"/>
                </a:moveTo>
                <a:cubicBezTo>
                  <a:pt x="687" y="40"/>
                  <a:pt x="687" y="40"/>
                  <a:pt x="687" y="40"/>
                </a:cubicBezTo>
                <a:cubicBezTo>
                  <a:pt x="687" y="40"/>
                  <a:pt x="687" y="40"/>
                  <a:pt x="687" y="40"/>
                </a:cubicBezTo>
                <a:close/>
                <a:moveTo>
                  <a:pt x="687" y="41"/>
                </a:moveTo>
                <a:cubicBezTo>
                  <a:pt x="687" y="41"/>
                  <a:pt x="687" y="41"/>
                  <a:pt x="687" y="41"/>
                </a:cubicBezTo>
                <a:cubicBezTo>
                  <a:pt x="687" y="41"/>
                  <a:pt x="687" y="41"/>
                  <a:pt x="687" y="41"/>
                </a:cubicBezTo>
                <a:close/>
                <a:moveTo>
                  <a:pt x="689" y="38"/>
                </a:moveTo>
                <a:cubicBezTo>
                  <a:pt x="689" y="38"/>
                  <a:pt x="689" y="38"/>
                  <a:pt x="689" y="38"/>
                </a:cubicBezTo>
                <a:cubicBezTo>
                  <a:pt x="689" y="38"/>
                  <a:pt x="689" y="38"/>
                  <a:pt x="689" y="38"/>
                </a:cubicBezTo>
                <a:cubicBezTo>
                  <a:pt x="689" y="38"/>
                  <a:pt x="689" y="38"/>
                  <a:pt x="689" y="38"/>
                </a:cubicBezTo>
                <a:cubicBezTo>
                  <a:pt x="689" y="38"/>
                  <a:pt x="689" y="38"/>
                  <a:pt x="689" y="38"/>
                </a:cubicBezTo>
                <a:cubicBezTo>
                  <a:pt x="689" y="38"/>
                  <a:pt x="689" y="38"/>
                  <a:pt x="689" y="38"/>
                </a:cubicBezTo>
                <a:cubicBezTo>
                  <a:pt x="689" y="38"/>
                  <a:pt x="690" y="38"/>
                  <a:pt x="690" y="38"/>
                </a:cubicBezTo>
                <a:cubicBezTo>
                  <a:pt x="689" y="38"/>
                  <a:pt x="689" y="38"/>
                  <a:pt x="689" y="38"/>
                </a:cubicBezTo>
                <a:close/>
                <a:moveTo>
                  <a:pt x="689" y="45"/>
                </a:moveTo>
                <a:cubicBezTo>
                  <a:pt x="689" y="44"/>
                  <a:pt x="689" y="45"/>
                  <a:pt x="689" y="45"/>
                </a:cubicBezTo>
                <a:cubicBezTo>
                  <a:pt x="689" y="45"/>
                  <a:pt x="689" y="45"/>
                  <a:pt x="689" y="45"/>
                </a:cubicBezTo>
                <a:close/>
                <a:moveTo>
                  <a:pt x="688" y="39"/>
                </a:moveTo>
                <a:cubicBezTo>
                  <a:pt x="688" y="39"/>
                  <a:pt x="687" y="38"/>
                  <a:pt x="687" y="39"/>
                </a:cubicBezTo>
                <a:cubicBezTo>
                  <a:pt x="687" y="39"/>
                  <a:pt x="688" y="39"/>
                  <a:pt x="688" y="39"/>
                </a:cubicBezTo>
                <a:close/>
                <a:moveTo>
                  <a:pt x="688" y="41"/>
                </a:moveTo>
                <a:cubicBezTo>
                  <a:pt x="688" y="41"/>
                  <a:pt x="688" y="41"/>
                  <a:pt x="688" y="41"/>
                </a:cubicBezTo>
                <a:cubicBezTo>
                  <a:pt x="688" y="41"/>
                  <a:pt x="688" y="41"/>
                  <a:pt x="688" y="41"/>
                </a:cubicBezTo>
                <a:cubicBezTo>
                  <a:pt x="687" y="41"/>
                  <a:pt x="688" y="41"/>
                  <a:pt x="688" y="41"/>
                </a:cubicBezTo>
                <a:close/>
                <a:moveTo>
                  <a:pt x="699" y="40"/>
                </a:moveTo>
                <a:cubicBezTo>
                  <a:pt x="689" y="41"/>
                  <a:pt x="689" y="41"/>
                  <a:pt x="689" y="41"/>
                </a:cubicBezTo>
                <a:cubicBezTo>
                  <a:pt x="689" y="41"/>
                  <a:pt x="688" y="41"/>
                  <a:pt x="688" y="41"/>
                </a:cubicBezTo>
                <a:cubicBezTo>
                  <a:pt x="688" y="41"/>
                  <a:pt x="689" y="41"/>
                  <a:pt x="689" y="41"/>
                </a:cubicBezTo>
                <a:cubicBezTo>
                  <a:pt x="689" y="41"/>
                  <a:pt x="689" y="41"/>
                  <a:pt x="689" y="41"/>
                </a:cubicBezTo>
                <a:lnTo>
                  <a:pt x="699" y="40"/>
                </a:lnTo>
                <a:close/>
                <a:moveTo>
                  <a:pt x="688" y="41"/>
                </a:moveTo>
                <a:cubicBezTo>
                  <a:pt x="688" y="41"/>
                  <a:pt x="688" y="41"/>
                  <a:pt x="688" y="41"/>
                </a:cubicBezTo>
                <a:cubicBezTo>
                  <a:pt x="688" y="41"/>
                  <a:pt x="688" y="41"/>
                  <a:pt x="688" y="41"/>
                </a:cubicBezTo>
                <a:cubicBezTo>
                  <a:pt x="688" y="41"/>
                  <a:pt x="688" y="41"/>
                  <a:pt x="688" y="41"/>
                </a:cubicBezTo>
                <a:close/>
              </a:path>
            </a:pathLst>
          </a:custGeom>
          <a:gradFill flip="none" rotWithShape="1">
            <a:gsLst>
              <a:gs pos="0">
                <a:schemeClr val="bg1">
                  <a:lumMod val="95000"/>
                  <a:lumOff val="5000"/>
                </a:schemeClr>
              </a:gs>
              <a:gs pos="46000">
                <a:srgbClr val="FFFF00">
                  <a:lumMod val="81000"/>
                  <a:lumOff val="19000"/>
                </a:srgbClr>
              </a:gs>
              <a:gs pos="100000">
                <a:schemeClr val="bg1">
                  <a:lumMod val="75000"/>
                  <a:lumOff val="25000"/>
                </a:schemeClr>
              </a:gs>
            </a:gsLst>
            <a:path path="circle">
              <a:fillToRect l="50000" t="130000" r="50000" b="-30000"/>
            </a:path>
            <a:tileRect/>
          </a:gradFill>
          <a:ln>
            <a:noFill/>
          </a:ln>
          <a:effectLst>
            <a:outerShdw blurRad="508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3" name="TextBox 2"/>
          <p:cNvSpPr txBox="1"/>
          <p:nvPr/>
        </p:nvSpPr>
        <p:spPr>
          <a:xfrm>
            <a:off x="533400" y="1896035"/>
            <a:ext cx="8229600" cy="2677656"/>
          </a:xfrm>
          <a:prstGeom prst="rect">
            <a:avLst/>
          </a:prstGeom>
          <a:noFill/>
        </p:spPr>
        <p:txBody>
          <a:bodyPr wrap="square" rtlCol="0">
            <a:spAutoFit/>
          </a:bodyPr>
          <a:lstStyle/>
          <a:p>
            <a:r>
              <a:rPr lang="en-US" sz="2400" dirty="0" smtClean="0"/>
              <a:t>The integrity of the system, as monitored by the various monitoring devices that monitor the voltages, temperatures, gas flow, and the like will, of course, be the basic thing to be monitored (DCS).</a:t>
            </a:r>
          </a:p>
          <a:p>
            <a:r>
              <a:rPr lang="en-US" sz="2400" dirty="0" smtClean="0"/>
              <a:t>The system should identify faulty components, alert the shift person, and advise him what action should be taken.</a:t>
            </a:r>
          </a:p>
          <a:p>
            <a:r>
              <a:rPr lang="en-US" sz="2400" dirty="0" smtClean="0"/>
              <a:t>This will heavily rely on common ATLAS tools.</a:t>
            </a:r>
            <a:endParaRPr lang="en-US" sz="2400" dirty="0"/>
          </a:p>
        </p:txBody>
      </p:sp>
    </p:spTree>
    <p:extLst>
      <p:ext uri="{BB962C8B-B14F-4D97-AF65-F5344CB8AC3E}">
        <p14:creationId xmlns:p14="http://schemas.microsoft.com/office/powerpoint/2010/main" val="15369752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533400"/>
            <a:ext cx="8229600" cy="584775"/>
          </a:xfrm>
          <a:prstGeom prst="rect">
            <a:avLst/>
          </a:prstGeom>
        </p:spPr>
        <p:txBody>
          <a:bodyPr wrap="square">
            <a:spAutoFit/>
          </a:bodyPr>
          <a:lstStyle/>
          <a:p>
            <a:pPr algn="ctr"/>
            <a:r>
              <a:rPr lang="en-US" sz="3200" b="1" dirty="0" smtClean="0">
                <a:latin typeface="Calibri" panose="020F0502020204030204" pitchFamily="34" charset="0"/>
                <a:ea typeface="Calibri" panose="020F0502020204030204" pitchFamily="34" charset="0"/>
                <a:cs typeface="Arial" panose="020B0604020202020204" pitchFamily="34" charset="0"/>
              </a:rPr>
              <a:t>The “Good” case</a:t>
            </a:r>
            <a:endParaRPr lang="en-US" sz="3200" dirty="0">
              <a:latin typeface="Calibri" panose="020F0502020204030204" pitchFamily="34" charset="0"/>
              <a:ea typeface="Calibri" panose="020F0502020204030204" pitchFamily="34" charset="0"/>
              <a:cs typeface="Arial" panose="020B0604020202020204" pitchFamily="34" charset="0"/>
            </a:endParaRPr>
          </a:p>
        </p:txBody>
      </p:sp>
      <p:sp>
        <p:nvSpPr>
          <p:cNvPr id="6" name="Rounded Rectangle 5"/>
          <p:cNvSpPr/>
          <p:nvPr/>
        </p:nvSpPr>
        <p:spPr>
          <a:xfrm>
            <a:off x="76200" y="76200"/>
            <a:ext cx="8991600" cy="6705600"/>
          </a:xfrm>
          <a:prstGeom prst="round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502"/>
          <p:cNvSpPr>
            <a:spLocks noEditPoints="1"/>
          </p:cNvSpPr>
          <p:nvPr/>
        </p:nvSpPr>
        <p:spPr bwMode="auto">
          <a:xfrm flipH="1">
            <a:off x="152397" y="228600"/>
            <a:ext cx="8915402" cy="1143000"/>
          </a:xfrm>
          <a:custGeom>
            <a:avLst/>
            <a:gdLst>
              <a:gd name="T0" fmla="*/ 685 w 1319"/>
              <a:gd name="T1" fmla="*/ 39 h 237"/>
              <a:gd name="T2" fmla="*/ 684 w 1319"/>
              <a:gd name="T3" fmla="*/ 48 h 237"/>
              <a:gd name="T4" fmla="*/ 686 w 1319"/>
              <a:gd name="T5" fmla="*/ 40 h 237"/>
              <a:gd name="T6" fmla="*/ 689 w 1319"/>
              <a:gd name="T7" fmla="*/ 38 h 237"/>
              <a:gd name="T8" fmla="*/ 1030 w 1319"/>
              <a:gd name="T9" fmla="*/ 43 h 237"/>
              <a:gd name="T10" fmla="*/ 1319 w 1319"/>
              <a:gd name="T11" fmla="*/ 126 h 237"/>
              <a:gd name="T12" fmla="*/ 1278 w 1319"/>
              <a:gd name="T13" fmla="*/ 85 h 237"/>
              <a:gd name="T14" fmla="*/ 1098 w 1319"/>
              <a:gd name="T15" fmla="*/ 53 h 237"/>
              <a:gd name="T16" fmla="*/ 927 w 1319"/>
              <a:gd name="T17" fmla="*/ 38 h 237"/>
              <a:gd name="T18" fmla="*/ 835 w 1319"/>
              <a:gd name="T19" fmla="*/ 36 h 237"/>
              <a:gd name="T20" fmla="*/ 809 w 1319"/>
              <a:gd name="T21" fmla="*/ 36 h 237"/>
              <a:gd name="T22" fmla="*/ 927 w 1319"/>
              <a:gd name="T23" fmla="*/ 39 h 237"/>
              <a:gd name="T24" fmla="*/ 906 w 1319"/>
              <a:gd name="T25" fmla="*/ 40 h 237"/>
              <a:gd name="T26" fmla="*/ 954 w 1319"/>
              <a:gd name="T27" fmla="*/ 43 h 237"/>
              <a:gd name="T28" fmla="*/ 718 w 1319"/>
              <a:gd name="T29" fmla="*/ 40 h 237"/>
              <a:gd name="T30" fmla="*/ 1084 w 1319"/>
              <a:gd name="T31" fmla="*/ 57 h 237"/>
              <a:gd name="T32" fmla="*/ 954 w 1319"/>
              <a:gd name="T33" fmla="*/ 48 h 237"/>
              <a:gd name="T34" fmla="*/ 688 w 1319"/>
              <a:gd name="T35" fmla="*/ 45 h 237"/>
              <a:gd name="T36" fmla="*/ 692 w 1319"/>
              <a:gd name="T37" fmla="*/ 45 h 237"/>
              <a:gd name="T38" fmla="*/ 941 w 1319"/>
              <a:gd name="T39" fmla="*/ 49 h 237"/>
              <a:gd name="T40" fmla="*/ 1142 w 1319"/>
              <a:gd name="T41" fmla="*/ 69 h 237"/>
              <a:gd name="T42" fmla="*/ 1291 w 1319"/>
              <a:gd name="T43" fmla="*/ 105 h 237"/>
              <a:gd name="T44" fmla="*/ 1300 w 1319"/>
              <a:gd name="T45" fmla="*/ 134 h 237"/>
              <a:gd name="T46" fmla="*/ 1171 w 1319"/>
              <a:gd name="T47" fmla="*/ 185 h 237"/>
              <a:gd name="T48" fmla="*/ 765 w 1319"/>
              <a:gd name="T49" fmla="*/ 221 h 237"/>
              <a:gd name="T50" fmla="*/ 244 w 1319"/>
              <a:gd name="T51" fmla="*/ 206 h 237"/>
              <a:gd name="T52" fmla="*/ 14 w 1319"/>
              <a:gd name="T53" fmla="*/ 149 h 237"/>
              <a:gd name="T54" fmla="*/ 350 w 1319"/>
              <a:gd name="T55" fmla="*/ 42 h 237"/>
              <a:gd name="T56" fmla="*/ 774 w 1319"/>
              <a:gd name="T57" fmla="*/ 16 h 237"/>
              <a:gd name="T58" fmla="*/ 1123 w 1319"/>
              <a:gd name="T59" fmla="*/ 36 h 237"/>
              <a:gd name="T60" fmla="*/ 1130 w 1319"/>
              <a:gd name="T61" fmla="*/ 38 h 237"/>
              <a:gd name="T62" fmla="*/ 1137 w 1319"/>
              <a:gd name="T63" fmla="*/ 38 h 237"/>
              <a:gd name="T64" fmla="*/ 1144 w 1319"/>
              <a:gd name="T65" fmla="*/ 33 h 237"/>
              <a:gd name="T66" fmla="*/ 1143 w 1319"/>
              <a:gd name="T67" fmla="*/ 25 h 237"/>
              <a:gd name="T68" fmla="*/ 1137 w 1319"/>
              <a:gd name="T69" fmla="*/ 20 h 237"/>
              <a:gd name="T70" fmla="*/ 1131 w 1319"/>
              <a:gd name="T71" fmla="*/ 19 h 237"/>
              <a:gd name="T72" fmla="*/ 1122 w 1319"/>
              <a:gd name="T73" fmla="*/ 19 h 237"/>
              <a:gd name="T74" fmla="*/ 920 w 1319"/>
              <a:gd name="T75" fmla="*/ 2 h 237"/>
              <a:gd name="T76" fmla="*/ 750 w 1319"/>
              <a:gd name="T77" fmla="*/ 1 h 237"/>
              <a:gd name="T78" fmla="*/ 385 w 1319"/>
              <a:gd name="T79" fmla="*/ 23 h 237"/>
              <a:gd name="T80" fmla="*/ 65 w 1319"/>
              <a:gd name="T81" fmla="*/ 94 h 237"/>
              <a:gd name="T82" fmla="*/ 7 w 1319"/>
              <a:gd name="T83" fmla="*/ 168 h 237"/>
              <a:gd name="T84" fmla="*/ 158 w 1319"/>
              <a:gd name="T85" fmla="*/ 212 h 237"/>
              <a:gd name="T86" fmla="*/ 992 w 1319"/>
              <a:gd name="T87" fmla="*/ 223 h 237"/>
              <a:gd name="T88" fmla="*/ 1284 w 1319"/>
              <a:gd name="T89" fmla="*/ 161 h 237"/>
              <a:gd name="T90" fmla="*/ 1319 w 1319"/>
              <a:gd name="T91" fmla="*/ 126 h 237"/>
              <a:gd name="T92" fmla="*/ 985 w 1319"/>
              <a:gd name="T93" fmla="*/ 52 h 237"/>
              <a:gd name="T94" fmla="*/ 688 w 1319"/>
              <a:gd name="T95" fmla="*/ 44 h 237"/>
              <a:gd name="T96" fmla="*/ 1041 w 1319"/>
              <a:gd name="T97" fmla="*/ 46 h 237"/>
              <a:gd name="T98" fmla="*/ 688 w 1319"/>
              <a:gd name="T99" fmla="*/ 45 h 237"/>
              <a:gd name="T100" fmla="*/ 1270 w 1319"/>
              <a:gd name="T101" fmla="*/ 96 h 237"/>
              <a:gd name="T102" fmla="*/ 688 w 1319"/>
              <a:gd name="T103" fmla="*/ 46 h 237"/>
              <a:gd name="T104" fmla="*/ 769 w 1319"/>
              <a:gd name="T105" fmla="*/ 37 h 237"/>
              <a:gd name="T106" fmla="*/ 926 w 1319"/>
              <a:gd name="T107" fmla="*/ 46 h 237"/>
              <a:gd name="T108" fmla="*/ 986 w 1319"/>
              <a:gd name="T109" fmla="*/ 52 h 237"/>
              <a:gd name="T110" fmla="*/ 687 w 1319"/>
              <a:gd name="T111" fmla="*/ 41 h 237"/>
              <a:gd name="T112" fmla="*/ 689 w 1319"/>
              <a:gd name="T113" fmla="*/ 38 h 237"/>
              <a:gd name="T114" fmla="*/ 689 w 1319"/>
              <a:gd name="T115" fmla="*/ 45 h 237"/>
              <a:gd name="T116" fmla="*/ 688 w 1319"/>
              <a:gd name="T117" fmla="*/ 41 h 237"/>
              <a:gd name="T118" fmla="*/ 689 w 1319"/>
              <a:gd name="T119" fmla="*/ 41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19" h="237">
                <a:moveTo>
                  <a:pt x="686" y="40"/>
                </a:moveTo>
                <a:cubicBezTo>
                  <a:pt x="686" y="40"/>
                  <a:pt x="686" y="40"/>
                  <a:pt x="686" y="40"/>
                </a:cubicBezTo>
                <a:cubicBezTo>
                  <a:pt x="686" y="40"/>
                  <a:pt x="685" y="40"/>
                  <a:pt x="684" y="40"/>
                </a:cubicBezTo>
                <a:cubicBezTo>
                  <a:pt x="684" y="40"/>
                  <a:pt x="684" y="40"/>
                  <a:pt x="684" y="40"/>
                </a:cubicBezTo>
                <a:cubicBezTo>
                  <a:pt x="684" y="40"/>
                  <a:pt x="684" y="40"/>
                  <a:pt x="683" y="40"/>
                </a:cubicBezTo>
                <a:cubicBezTo>
                  <a:pt x="684" y="39"/>
                  <a:pt x="685" y="40"/>
                  <a:pt x="685" y="39"/>
                </a:cubicBezTo>
                <a:cubicBezTo>
                  <a:pt x="685" y="39"/>
                  <a:pt x="685" y="39"/>
                  <a:pt x="685" y="39"/>
                </a:cubicBezTo>
                <a:cubicBezTo>
                  <a:pt x="686" y="39"/>
                  <a:pt x="687" y="39"/>
                  <a:pt x="688" y="39"/>
                </a:cubicBezTo>
                <a:cubicBezTo>
                  <a:pt x="687" y="40"/>
                  <a:pt x="686" y="39"/>
                  <a:pt x="686" y="40"/>
                </a:cubicBezTo>
                <a:close/>
                <a:moveTo>
                  <a:pt x="684" y="48"/>
                </a:moveTo>
                <a:cubicBezTo>
                  <a:pt x="685" y="48"/>
                  <a:pt x="685" y="48"/>
                  <a:pt x="685" y="48"/>
                </a:cubicBezTo>
                <a:cubicBezTo>
                  <a:pt x="685" y="48"/>
                  <a:pt x="684" y="48"/>
                  <a:pt x="684" y="48"/>
                </a:cubicBezTo>
                <a:close/>
                <a:moveTo>
                  <a:pt x="685" y="46"/>
                </a:moveTo>
                <a:cubicBezTo>
                  <a:pt x="685" y="46"/>
                  <a:pt x="685" y="46"/>
                  <a:pt x="685" y="46"/>
                </a:cubicBezTo>
                <a:cubicBezTo>
                  <a:pt x="685" y="46"/>
                  <a:pt x="685" y="46"/>
                  <a:pt x="685" y="46"/>
                </a:cubicBezTo>
                <a:close/>
                <a:moveTo>
                  <a:pt x="686" y="40"/>
                </a:moveTo>
                <a:cubicBezTo>
                  <a:pt x="686" y="40"/>
                  <a:pt x="687" y="40"/>
                  <a:pt x="687" y="40"/>
                </a:cubicBezTo>
                <a:cubicBezTo>
                  <a:pt x="686" y="40"/>
                  <a:pt x="686" y="40"/>
                  <a:pt x="686" y="40"/>
                </a:cubicBezTo>
                <a:cubicBezTo>
                  <a:pt x="686" y="40"/>
                  <a:pt x="686" y="40"/>
                  <a:pt x="686" y="40"/>
                </a:cubicBezTo>
                <a:close/>
                <a:moveTo>
                  <a:pt x="686" y="43"/>
                </a:moveTo>
                <a:cubicBezTo>
                  <a:pt x="686" y="44"/>
                  <a:pt x="686" y="43"/>
                  <a:pt x="686" y="43"/>
                </a:cubicBezTo>
                <a:close/>
                <a:moveTo>
                  <a:pt x="689" y="38"/>
                </a:moveTo>
                <a:cubicBezTo>
                  <a:pt x="688" y="38"/>
                  <a:pt x="688" y="38"/>
                  <a:pt x="688" y="39"/>
                </a:cubicBezTo>
                <a:cubicBezTo>
                  <a:pt x="688" y="39"/>
                  <a:pt x="689" y="39"/>
                  <a:pt x="689" y="38"/>
                </a:cubicBezTo>
                <a:close/>
                <a:moveTo>
                  <a:pt x="685" y="46"/>
                </a:moveTo>
                <a:cubicBezTo>
                  <a:pt x="685" y="46"/>
                  <a:pt x="685" y="46"/>
                  <a:pt x="685" y="46"/>
                </a:cubicBezTo>
                <a:close/>
                <a:moveTo>
                  <a:pt x="685" y="45"/>
                </a:moveTo>
                <a:cubicBezTo>
                  <a:pt x="685" y="45"/>
                  <a:pt x="685" y="45"/>
                  <a:pt x="685" y="45"/>
                </a:cubicBezTo>
                <a:cubicBezTo>
                  <a:pt x="685" y="45"/>
                  <a:pt x="685" y="45"/>
                  <a:pt x="685" y="45"/>
                </a:cubicBezTo>
                <a:close/>
                <a:moveTo>
                  <a:pt x="1030" y="43"/>
                </a:moveTo>
                <a:cubicBezTo>
                  <a:pt x="1023" y="42"/>
                  <a:pt x="1012" y="41"/>
                  <a:pt x="1009" y="41"/>
                </a:cubicBezTo>
                <a:cubicBezTo>
                  <a:pt x="1019" y="42"/>
                  <a:pt x="1026" y="43"/>
                  <a:pt x="1030" y="43"/>
                </a:cubicBezTo>
                <a:close/>
                <a:moveTo>
                  <a:pt x="1122" y="54"/>
                </a:moveTo>
                <a:cubicBezTo>
                  <a:pt x="1109" y="53"/>
                  <a:pt x="1109" y="53"/>
                  <a:pt x="1109" y="53"/>
                </a:cubicBezTo>
                <a:cubicBezTo>
                  <a:pt x="1108" y="53"/>
                  <a:pt x="1118" y="54"/>
                  <a:pt x="1122" y="54"/>
                </a:cubicBezTo>
                <a:close/>
                <a:moveTo>
                  <a:pt x="1319" y="126"/>
                </a:moveTo>
                <a:cubicBezTo>
                  <a:pt x="1319" y="125"/>
                  <a:pt x="1319" y="125"/>
                  <a:pt x="1319" y="125"/>
                </a:cubicBezTo>
                <a:cubicBezTo>
                  <a:pt x="1319" y="124"/>
                  <a:pt x="1319" y="124"/>
                  <a:pt x="1319" y="124"/>
                </a:cubicBezTo>
                <a:cubicBezTo>
                  <a:pt x="1319" y="118"/>
                  <a:pt x="1316" y="112"/>
                  <a:pt x="1313" y="108"/>
                </a:cubicBezTo>
                <a:cubicBezTo>
                  <a:pt x="1309" y="103"/>
                  <a:pt x="1305" y="100"/>
                  <a:pt x="1301" y="97"/>
                </a:cubicBezTo>
                <a:cubicBezTo>
                  <a:pt x="1293" y="91"/>
                  <a:pt x="1285" y="88"/>
                  <a:pt x="1279" y="86"/>
                </a:cubicBezTo>
                <a:cubicBezTo>
                  <a:pt x="1280" y="86"/>
                  <a:pt x="1280" y="86"/>
                  <a:pt x="1278" y="85"/>
                </a:cubicBezTo>
                <a:cubicBezTo>
                  <a:pt x="1272" y="83"/>
                  <a:pt x="1269" y="82"/>
                  <a:pt x="1262" y="80"/>
                </a:cubicBezTo>
                <a:cubicBezTo>
                  <a:pt x="1239" y="73"/>
                  <a:pt x="1219" y="70"/>
                  <a:pt x="1199" y="67"/>
                </a:cubicBezTo>
                <a:cubicBezTo>
                  <a:pt x="1180" y="64"/>
                  <a:pt x="1162" y="61"/>
                  <a:pt x="1142" y="58"/>
                </a:cubicBezTo>
                <a:cubicBezTo>
                  <a:pt x="1137" y="58"/>
                  <a:pt x="1123" y="55"/>
                  <a:pt x="1119" y="55"/>
                </a:cubicBezTo>
                <a:cubicBezTo>
                  <a:pt x="1126" y="56"/>
                  <a:pt x="1135" y="57"/>
                  <a:pt x="1134" y="57"/>
                </a:cubicBezTo>
                <a:cubicBezTo>
                  <a:pt x="1122" y="56"/>
                  <a:pt x="1106" y="54"/>
                  <a:pt x="1098" y="53"/>
                </a:cubicBezTo>
                <a:cubicBezTo>
                  <a:pt x="1083" y="51"/>
                  <a:pt x="1076" y="50"/>
                  <a:pt x="1062" y="49"/>
                </a:cubicBezTo>
                <a:cubicBezTo>
                  <a:pt x="1059" y="48"/>
                  <a:pt x="1065" y="49"/>
                  <a:pt x="1058" y="48"/>
                </a:cubicBezTo>
                <a:cubicBezTo>
                  <a:pt x="1037" y="46"/>
                  <a:pt x="1027" y="45"/>
                  <a:pt x="1008" y="43"/>
                </a:cubicBezTo>
                <a:cubicBezTo>
                  <a:pt x="1003" y="43"/>
                  <a:pt x="980" y="41"/>
                  <a:pt x="974" y="41"/>
                </a:cubicBezTo>
                <a:cubicBezTo>
                  <a:pt x="968" y="40"/>
                  <a:pt x="980" y="41"/>
                  <a:pt x="975" y="41"/>
                </a:cubicBezTo>
                <a:cubicBezTo>
                  <a:pt x="927" y="38"/>
                  <a:pt x="927" y="38"/>
                  <a:pt x="927" y="38"/>
                </a:cubicBezTo>
                <a:cubicBezTo>
                  <a:pt x="923" y="38"/>
                  <a:pt x="920" y="38"/>
                  <a:pt x="914" y="38"/>
                </a:cubicBezTo>
                <a:cubicBezTo>
                  <a:pt x="909" y="37"/>
                  <a:pt x="915" y="37"/>
                  <a:pt x="908" y="37"/>
                </a:cubicBezTo>
                <a:cubicBezTo>
                  <a:pt x="902" y="37"/>
                  <a:pt x="913" y="38"/>
                  <a:pt x="912" y="38"/>
                </a:cubicBezTo>
                <a:cubicBezTo>
                  <a:pt x="903" y="37"/>
                  <a:pt x="905" y="38"/>
                  <a:pt x="900" y="38"/>
                </a:cubicBezTo>
                <a:cubicBezTo>
                  <a:pt x="888" y="37"/>
                  <a:pt x="880" y="37"/>
                  <a:pt x="869" y="37"/>
                </a:cubicBezTo>
                <a:cubicBezTo>
                  <a:pt x="835" y="36"/>
                  <a:pt x="835" y="36"/>
                  <a:pt x="835" y="36"/>
                </a:cubicBezTo>
                <a:cubicBezTo>
                  <a:pt x="811" y="36"/>
                  <a:pt x="811" y="36"/>
                  <a:pt x="811" y="36"/>
                </a:cubicBezTo>
                <a:cubicBezTo>
                  <a:pt x="786" y="36"/>
                  <a:pt x="786" y="36"/>
                  <a:pt x="786" y="36"/>
                </a:cubicBezTo>
                <a:cubicBezTo>
                  <a:pt x="781" y="36"/>
                  <a:pt x="790" y="36"/>
                  <a:pt x="782" y="36"/>
                </a:cubicBezTo>
                <a:cubicBezTo>
                  <a:pt x="749" y="36"/>
                  <a:pt x="716" y="37"/>
                  <a:pt x="692" y="38"/>
                </a:cubicBezTo>
                <a:cubicBezTo>
                  <a:pt x="729" y="36"/>
                  <a:pt x="757" y="36"/>
                  <a:pt x="790" y="36"/>
                </a:cubicBezTo>
                <a:cubicBezTo>
                  <a:pt x="795" y="36"/>
                  <a:pt x="804" y="36"/>
                  <a:pt x="809" y="36"/>
                </a:cubicBezTo>
                <a:cubicBezTo>
                  <a:pt x="811" y="36"/>
                  <a:pt x="804" y="36"/>
                  <a:pt x="811" y="36"/>
                </a:cubicBezTo>
                <a:cubicBezTo>
                  <a:pt x="818" y="36"/>
                  <a:pt x="818" y="36"/>
                  <a:pt x="818" y="36"/>
                </a:cubicBezTo>
                <a:cubicBezTo>
                  <a:pt x="814" y="36"/>
                  <a:pt x="821" y="36"/>
                  <a:pt x="823" y="37"/>
                </a:cubicBezTo>
                <a:cubicBezTo>
                  <a:pt x="851" y="37"/>
                  <a:pt x="873" y="37"/>
                  <a:pt x="898" y="38"/>
                </a:cubicBezTo>
                <a:cubicBezTo>
                  <a:pt x="902" y="38"/>
                  <a:pt x="894" y="38"/>
                  <a:pt x="900" y="38"/>
                </a:cubicBezTo>
                <a:cubicBezTo>
                  <a:pt x="927" y="39"/>
                  <a:pt x="927" y="39"/>
                  <a:pt x="927" y="39"/>
                </a:cubicBezTo>
                <a:cubicBezTo>
                  <a:pt x="930" y="40"/>
                  <a:pt x="937" y="40"/>
                  <a:pt x="933" y="40"/>
                </a:cubicBezTo>
                <a:cubicBezTo>
                  <a:pt x="901" y="38"/>
                  <a:pt x="856" y="37"/>
                  <a:pt x="817" y="37"/>
                </a:cubicBezTo>
                <a:cubicBezTo>
                  <a:pt x="806" y="37"/>
                  <a:pt x="793" y="37"/>
                  <a:pt x="787" y="37"/>
                </a:cubicBezTo>
                <a:cubicBezTo>
                  <a:pt x="804" y="37"/>
                  <a:pt x="818" y="37"/>
                  <a:pt x="833" y="38"/>
                </a:cubicBezTo>
                <a:cubicBezTo>
                  <a:pt x="853" y="38"/>
                  <a:pt x="874" y="38"/>
                  <a:pt x="893" y="39"/>
                </a:cubicBezTo>
                <a:cubicBezTo>
                  <a:pt x="906" y="40"/>
                  <a:pt x="906" y="40"/>
                  <a:pt x="906" y="40"/>
                </a:cubicBezTo>
                <a:cubicBezTo>
                  <a:pt x="920" y="40"/>
                  <a:pt x="920" y="40"/>
                  <a:pt x="920" y="40"/>
                </a:cubicBezTo>
                <a:cubicBezTo>
                  <a:pt x="929" y="41"/>
                  <a:pt x="929" y="41"/>
                  <a:pt x="929" y="41"/>
                </a:cubicBezTo>
                <a:cubicBezTo>
                  <a:pt x="937" y="41"/>
                  <a:pt x="944" y="41"/>
                  <a:pt x="953" y="42"/>
                </a:cubicBezTo>
                <a:cubicBezTo>
                  <a:pt x="968" y="43"/>
                  <a:pt x="983" y="44"/>
                  <a:pt x="999" y="46"/>
                </a:cubicBezTo>
                <a:cubicBezTo>
                  <a:pt x="1002" y="46"/>
                  <a:pt x="1001" y="46"/>
                  <a:pt x="997" y="46"/>
                </a:cubicBezTo>
                <a:cubicBezTo>
                  <a:pt x="977" y="44"/>
                  <a:pt x="974" y="44"/>
                  <a:pt x="954" y="43"/>
                </a:cubicBezTo>
                <a:cubicBezTo>
                  <a:pt x="956" y="43"/>
                  <a:pt x="958" y="43"/>
                  <a:pt x="957" y="43"/>
                </a:cubicBezTo>
                <a:cubicBezTo>
                  <a:pt x="951" y="43"/>
                  <a:pt x="949" y="42"/>
                  <a:pt x="945" y="42"/>
                </a:cubicBezTo>
                <a:cubicBezTo>
                  <a:pt x="960" y="43"/>
                  <a:pt x="958" y="43"/>
                  <a:pt x="953" y="43"/>
                </a:cubicBezTo>
                <a:cubicBezTo>
                  <a:pt x="916" y="41"/>
                  <a:pt x="870" y="39"/>
                  <a:pt x="840" y="39"/>
                </a:cubicBezTo>
                <a:cubicBezTo>
                  <a:pt x="836" y="39"/>
                  <a:pt x="834" y="39"/>
                  <a:pt x="829" y="39"/>
                </a:cubicBezTo>
                <a:cubicBezTo>
                  <a:pt x="794" y="38"/>
                  <a:pt x="755" y="38"/>
                  <a:pt x="718" y="40"/>
                </a:cubicBezTo>
                <a:cubicBezTo>
                  <a:pt x="761" y="39"/>
                  <a:pt x="805" y="38"/>
                  <a:pt x="854" y="39"/>
                </a:cubicBezTo>
                <a:cubicBezTo>
                  <a:pt x="856" y="39"/>
                  <a:pt x="854" y="39"/>
                  <a:pt x="859" y="40"/>
                </a:cubicBezTo>
                <a:cubicBezTo>
                  <a:pt x="880" y="40"/>
                  <a:pt x="904" y="41"/>
                  <a:pt x="920" y="42"/>
                </a:cubicBezTo>
                <a:cubicBezTo>
                  <a:pt x="941" y="44"/>
                  <a:pt x="941" y="44"/>
                  <a:pt x="941" y="44"/>
                </a:cubicBezTo>
                <a:cubicBezTo>
                  <a:pt x="993" y="47"/>
                  <a:pt x="1030" y="51"/>
                  <a:pt x="1079" y="57"/>
                </a:cubicBezTo>
                <a:cubicBezTo>
                  <a:pt x="1079" y="57"/>
                  <a:pt x="1082" y="57"/>
                  <a:pt x="1084" y="57"/>
                </a:cubicBezTo>
                <a:cubicBezTo>
                  <a:pt x="1073" y="57"/>
                  <a:pt x="1073" y="57"/>
                  <a:pt x="1073" y="57"/>
                </a:cubicBezTo>
                <a:cubicBezTo>
                  <a:pt x="1049" y="54"/>
                  <a:pt x="1049" y="54"/>
                  <a:pt x="1049" y="54"/>
                </a:cubicBezTo>
                <a:cubicBezTo>
                  <a:pt x="1008" y="50"/>
                  <a:pt x="950" y="45"/>
                  <a:pt x="898" y="43"/>
                </a:cubicBezTo>
                <a:cubicBezTo>
                  <a:pt x="892" y="43"/>
                  <a:pt x="897" y="43"/>
                  <a:pt x="901" y="44"/>
                </a:cubicBezTo>
                <a:cubicBezTo>
                  <a:pt x="926" y="45"/>
                  <a:pt x="948" y="46"/>
                  <a:pt x="975" y="48"/>
                </a:cubicBezTo>
                <a:cubicBezTo>
                  <a:pt x="984" y="50"/>
                  <a:pt x="974" y="49"/>
                  <a:pt x="954" y="48"/>
                </a:cubicBezTo>
                <a:cubicBezTo>
                  <a:pt x="937" y="47"/>
                  <a:pt x="914" y="45"/>
                  <a:pt x="893" y="45"/>
                </a:cubicBezTo>
                <a:cubicBezTo>
                  <a:pt x="871" y="44"/>
                  <a:pt x="851" y="43"/>
                  <a:pt x="841" y="43"/>
                </a:cubicBezTo>
                <a:cubicBezTo>
                  <a:pt x="791" y="42"/>
                  <a:pt x="742" y="43"/>
                  <a:pt x="693" y="45"/>
                </a:cubicBezTo>
                <a:cubicBezTo>
                  <a:pt x="689" y="45"/>
                  <a:pt x="689" y="45"/>
                  <a:pt x="689" y="45"/>
                </a:cubicBezTo>
                <a:cubicBezTo>
                  <a:pt x="689" y="45"/>
                  <a:pt x="689" y="45"/>
                  <a:pt x="689" y="45"/>
                </a:cubicBezTo>
                <a:cubicBezTo>
                  <a:pt x="688" y="45"/>
                  <a:pt x="688" y="45"/>
                  <a:pt x="688" y="45"/>
                </a:cubicBezTo>
                <a:cubicBezTo>
                  <a:pt x="686" y="45"/>
                  <a:pt x="686" y="45"/>
                  <a:pt x="686" y="45"/>
                </a:cubicBezTo>
                <a:cubicBezTo>
                  <a:pt x="686" y="45"/>
                  <a:pt x="687" y="45"/>
                  <a:pt x="688" y="45"/>
                </a:cubicBezTo>
                <a:cubicBezTo>
                  <a:pt x="689" y="45"/>
                  <a:pt x="689" y="45"/>
                  <a:pt x="689" y="45"/>
                </a:cubicBezTo>
                <a:cubicBezTo>
                  <a:pt x="689" y="45"/>
                  <a:pt x="689" y="45"/>
                  <a:pt x="689" y="45"/>
                </a:cubicBezTo>
                <a:cubicBezTo>
                  <a:pt x="689" y="45"/>
                  <a:pt x="689" y="45"/>
                  <a:pt x="689" y="45"/>
                </a:cubicBezTo>
                <a:cubicBezTo>
                  <a:pt x="692" y="45"/>
                  <a:pt x="692" y="45"/>
                  <a:pt x="692" y="45"/>
                </a:cubicBezTo>
                <a:cubicBezTo>
                  <a:pt x="701" y="45"/>
                  <a:pt x="701" y="45"/>
                  <a:pt x="701" y="45"/>
                </a:cubicBezTo>
                <a:cubicBezTo>
                  <a:pt x="701" y="45"/>
                  <a:pt x="703" y="44"/>
                  <a:pt x="707" y="44"/>
                </a:cubicBezTo>
                <a:cubicBezTo>
                  <a:pt x="756" y="43"/>
                  <a:pt x="811" y="43"/>
                  <a:pt x="855" y="43"/>
                </a:cubicBezTo>
                <a:cubicBezTo>
                  <a:pt x="873" y="44"/>
                  <a:pt x="908" y="45"/>
                  <a:pt x="926" y="47"/>
                </a:cubicBezTo>
                <a:cubicBezTo>
                  <a:pt x="922" y="47"/>
                  <a:pt x="907" y="46"/>
                  <a:pt x="888" y="46"/>
                </a:cubicBezTo>
                <a:cubicBezTo>
                  <a:pt x="907" y="46"/>
                  <a:pt x="925" y="48"/>
                  <a:pt x="941" y="49"/>
                </a:cubicBezTo>
                <a:cubicBezTo>
                  <a:pt x="955" y="49"/>
                  <a:pt x="978" y="51"/>
                  <a:pt x="985" y="52"/>
                </a:cubicBezTo>
                <a:cubicBezTo>
                  <a:pt x="986" y="52"/>
                  <a:pt x="984" y="52"/>
                  <a:pt x="985" y="52"/>
                </a:cubicBezTo>
                <a:cubicBezTo>
                  <a:pt x="986" y="52"/>
                  <a:pt x="996" y="53"/>
                  <a:pt x="997" y="53"/>
                </a:cubicBezTo>
                <a:cubicBezTo>
                  <a:pt x="1004" y="53"/>
                  <a:pt x="1003" y="53"/>
                  <a:pt x="1011" y="54"/>
                </a:cubicBezTo>
                <a:cubicBezTo>
                  <a:pt x="1022" y="55"/>
                  <a:pt x="1022" y="55"/>
                  <a:pt x="1029" y="56"/>
                </a:cubicBezTo>
                <a:cubicBezTo>
                  <a:pt x="1067" y="59"/>
                  <a:pt x="1104" y="64"/>
                  <a:pt x="1142" y="69"/>
                </a:cubicBezTo>
                <a:cubicBezTo>
                  <a:pt x="1154" y="71"/>
                  <a:pt x="1154" y="71"/>
                  <a:pt x="1154" y="71"/>
                </a:cubicBezTo>
                <a:cubicBezTo>
                  <a:pt x="1158" y="72"/>
                  <a:pt x="1155" y="72"/>
                  <a:pt x="1159" y="72"/>
                </a:cubicBezTo>
                <a:cubicBezTo>
                  <a:pt x="1162" y="73"/>
                  <a:pt x="1161" y="72"/>
                  <a:pt x="1165" y="73"/>
                </a:cubicBezTo>
                <a:cubicBezTo>
                  <a:pt x="1179" y="75"/>
                  <a:pt x="1196" y="78"/>
                  <a:pt x="1211" y="81"/>
                </a:cubicBezTo>
                <a:cubicBezTo>
                  <a:pt x="1229" y="84"/>
                  <a:pt x="1249" y="88"/>
                  <a:pt x="1267" y="94"/>
                </a:cubicBezTo>
                <a:cubicBezTo>
                  <a:pt x="1275" y="97"/>
                  <a:pt x="1284" y="101"/>
                  <a:pt x="1291" y="105"/>
                </a:cubicBezTo>
                <a:cubicBezTo>
                  <a:pt x="1298" y="109"/>
                  <a:pt x="1303" y="114"/>
                  <a:pt x="1305" y="119"/>
                </a:cubicBezTo>
                <a:cubicBezTo>
                  <a:pt x="1306" y="122"/>
                  <a:pt x="1306" y="121"/>
                  <a:pt x="1306" y="121"/>
                </a:cubicBezTo>
                <a:cubicBezTo>
                  <a:pt x="1306" y="121"/>
                  <a:pt x="1306" y="121"/>
                  <a:pt x="1307" y="124"/>
                </a:cubicBezTo>
                <a:cubicBezTo>
                  <a:pt x="1307" y="125"/>
                  <a:pt x="1307" y="126"/>
                  <a:pt x="1307" y="126"/>
                </a:cubicBezTo>
                <a:cubicBezTo>
                  <a:pt x="1307" y="127"/>
                  <a:pt x="1306" y="127"/>
                  <a:pt x="1306" y="128"/>
                </a:cubicBezTo>
                <a:cubicBezTo>
                  <a:pt x="1304" y="130"/>
                  <a:pt x="1302" y="132"/>
                  <a:pt x="1300" y="134"/>
                </a:cubicBezTo>
                <a:cubicBezTo>
                  <a:pt x="1296" y="138"/>
                  <a:pt x="1291" y="142"/>
                  <a:pt x="1285" y="145"/>
                </a:cubicBezTo>
                <a:cubicBezTo>
                  <a:pt x="1274" y="152"/>
                  <a:pt x="1262" y="158"/>
                  <a:pt x="1250" y="163"/>
                </a:cubicBezTo>
                <a:cubicBezTo>
                  <a:pt x="1247" y="164"/>
                  <a:pt x="1244" y="165"/>
                  <a:pt x="1241" y="166"/>
                </a:cubicBezTo>
                <a:cubicBezTo>
                  <a:pt x="1231" y="169"/>
                  <a:pt x="1231" y="169"/>
                  <a:pt x="1231" y="169"/>
                </a:cubicBezTo>
                <a:cubicBezTo>
                  <a:pt x="1224" y="171"/>
                  <a:pt x="1218" y="173"/>
                  <a:pt x="1211" y="175"/>
                </a:cubicBezTo>
                <a:cubicBezTo>
                  <a:pt x="1198" y="178"/>
                  <a:pt x="1184" y="182"/>
                  <a:pt x="1171" y="185"/>
                </a:cubicBezTo>
                <a:cubicBezTo>
                  <a:pt x="1167" y="186"/>
                  <a:pt x="1170" y="185"/>
                  <a:pt x="1164" y="186"/>
                </a:cubicBezTo>
                <a:cubicBezTo>
                  <a:pt x="1156" y="188"/>
                  <a:pt x="1158" y="188"/>
                  <a:pt x="1152" y="189"/>
                </a:cubicBezTo>
                <a:cubicBezTo>
                  <a:pt x="1147" y="190"/>
                  <a:pt x="1144" y="191"/>
                  <a:pt x="1141" y="191"/>
                </a:cubicBezTo>
                <a:cubicBezTo>
                  <a:pt x="1110" y="197"/>
                  <a:pt x="1078" y="201"/>
                  <a:pt x="1045" y="205"/>
                </a:cubicBezTo>
                <a:cubicBezTo>
                  <a:pt x="1013" y="208"/>
                  <a:pt x="980" y="210"/>
                  <a:pt x="947" y="213"/>
                </a:cubicBezTo>
                <a:cubicBezTo>
                  <a:pt x="885" y="217"/>
                  <a:pt x="823" y="220"/>
                  <a:pt x="765" y="221"/>
                </a:cubicBezTo>
                <a:cubicBezTo>
                  <a:pt x="719" y="222"/>
                  <a:pt x="675" y="223"/>
                  <a:pt x="633" y="222"/>
                </a:cubicBezTo>
                <a:cubicBezTo>
                  <a:pt x="578" y="222"/>
                  <a:pt x="530" y="221"/>
                  <a:pt x="478" y="219"/>
                </a:cubicBezTo>
                <a:cubicBezTo>
                  <a:pt x="441" y="218"/>
                  <a:pt x="400" y="216"/>
                  <a:pt x="368" y="214"/>
                </a:cubicBezTo>
                <a:cubicBezTo>
                  <a:pt x="350" y="214"/>
                  <a:pt x="350" y="214"/>
                  <a:pt x="350" y="214"/>
                </a:cubicBezTo>
                <a:cubicBezTo>
                  <a:pt x="321" y="212"/>
                  <a:pt x="321" y="212"/>
                  <a:pt x="321" y="212"/>
                </a:cubicBezTo>
                <a:cubicBezTo>
                  <a:pt x="296" y="210"/>
                  <a:pt x="270" y="209"/>
                  <a:pt x="244" y="206"/>
                </a:cubicBezTo>
                <a:cubicBezTo>
                  <a:pt x="215" y="204"/>
                  <a:pt x="188" y="201"/>
                  <a:pt x="160" y="198"/>
                </a:cubicBezTo>
                <a:cubicBezTo>
                  <a:pt x="144" y="196"/>
                  <a:pt x="129" y="194"/>
                  <a:pt x="114" y="191"/>
                </a:cubicBezTo>
                <a:cubicBezTo>
                  <a:pt x="103" y="189"/>
                  <a:pt x="93" y="187"/>
                  <a:pt x="82" y="185"/>
                </a:cubicBezTo>
                <a:cubicBezTo>
                  <a:pt x="68" y="182"/>
                  <a:pt x="53" y="178"/>
                  <a:pt x="40" y="172"/>
                </a:cubicBezTo>
                <a:cubicBezTo>
                  <a:pt x="33" y="170"/>
                  <a:pt x="26" y="166"/>
                  <a:pt x="22" y="163"/>
                </a:cubicBezTo>
                <a:cubicBezTo>
                  <a:pt x="17" y="159"/>
                  <a:pt x="14" y="154"/>
                  <a:pt x="14" y="149"/>
                </a:cubicBezTo>
                <a:cubicBezTo>
                  <a:pt x="14" y="144"/>
                  <a:pt x="19" y="137"/>
                  <a:pt x="26" y="131"/>
                </a:cubicBezTo>
                <a:cubicBezTo>
                  <a:pt x="33" y="126"/>
                  <a:pt x="41" y="121"/>
                  <a:pt x="50" y="117"/>
                </a:cubicBezTo>
                <a:cubicBezTo>
                  <a:pt x="67" y="108"/>
                  <a:pt x="85" y="101"/>
                  <a:pt x="103" y="95"/>
                </a:cubicBezTo>
                <a:cubicBezTo>
                  <a:pt x="144" y="82"/>
                  <a:pt x="195" y="70"/>
                  <a:pt x="235" y="61"/>
                </a:cubicBezTo>
                <a:cubicBezTo>
                  <a:pt x="268" y="55"/>
                  <a:pt x="302" y="49"/>
                  <a:pt x="340" y="44"/>
                </a:cubicBezTo>
                <a:cubicBezTo>
                  <a:pt x="350" y="42"/>
                  <a:pt x="350" y="42"/>
                  <a:pt x="350" y="42"/>
                </a:cubicBezTo>
                <a:cubicBezTo>
                  <a:pt x="407" y="35"/>
                  <a:pt x="471" y="28"/>
                  <a:pt x="517" y="25"/>
                </a:cubicBezTo>
                <a:cubicBezTo>
                  <a:pt x="534" y="24"/>
                  <a:pt x="549" y="23"/>
                  <a:pt x="565" y="22"/>
                </a:cubicBezTo>
                <a:cubicBezTo>
                  <a:pt x="583" y="21"/>
                  <a:pt x="599" y="20"/>
                  <a:pt x="616" y="19"/>
                </a:cubicBezTo>
                <a:cubicBezTo>
                  <a:pt x="632" y="19"/>
                  <a:pt x="632" y="19"/>
                  <a:pt x="632" y="19"/>
                </a:cubicBezTo>
                <a:cubicBezTo>
                  <a:pt x="649" y="18"/>
                  <a:pt x="666" y="17"/>
                  <a:pt x="684" y="17"/>
                </a:cubicBezTo>
                <a:cubicBezTo>
                  <a:pt x="712" y="16"/>
                  <a:pt x="742" y="16"/>
                  <a:pt x="774" y="16"/>
                </a:cubicBezTo>
                <a:cubicBezTo>
                  <a:pt x="799" y="16"/>
                  <a:pt x="836" y="16"/>
                  <a:pt x="864" y="16"/>
                </a:cubicBezTo>
                <a:cubicBezTo>
                  <a:pt x="912" y="18"/>
                  <a:pt x="961" y="19"/>
                  <a:pt x="1010" y="23"/>
                </a:cubicBezTo>
                <a:cubicBezTo>
                  <a:pt x="1026" y="24"/>
                  <a:pt x="1041" y="26"/>
                  <a:pt x="1058" y="27"/>
                </a:cubicBezTo>
                <a:cubicBezTo>
                  <a:pt x="1075" y="29"/>
                  <a:pt x="1096" y="31"/>
                  <a:pt x="1117" y="35"/>
                </a:cubicBezTo>
                <a:cubicBezTo>
                  <a:pt x="1123" y="36"/>
                  <a:pt x="1123" y="36"/>
                  <a:pt x="1123" y="36"/>
                </a:cubicBezTo>
                <a:cubicBezTo>
                  <a:pt x="1123" y="36"/>
                  <a:pt x="1123" y="36"/>
                  <a:pt x="1123" y="36"/>
                </a:cubicBezTo>
                <a:cubicBezTo>
                  <a:pt x="1124" y="36"/>
                  <a:pt x="1124" y="36"/>
                  <a:pt x="1124" y="36"/>
                </a:cubicBezTo>
                <a:cubicBezTo>
                  <a:pt x="1125" y="36"/>
                  <a:pt x="1125" y="36"/>
                  <a:pt x="1125" y="36"/>
                </a:cubicBezTo>
                <a:cubicBezTo>
                  <a:pt x="1125" y="36"/>
                  <a:pt x="1127" y="36"/>
                  <a:pt x="1127" y="37"/>
                </a:cubicBezTo>
                <a:cubicBezTo>
                  <a:pt x="1127" y="38"/>
                  <a:pt x="1128" y="36"/>
                  <a:pt x="1129" y="37"/>
                </a:cubicBezTo>
                <a:cubicBezTo>
                  <a:pt x="1129" y="37"/>
                  <a:pt x="1129" y="37"/>
                  <a:pt x="1129" y="38"/>
                </a:cubicBezTo>
                <a:cubicBezTo>
                  <a:pt x="1129" y="38"/>
                  <a:pt x="1129" y="38"/>
                  <a:pt x="1130" y="38"/>
                </a:cubicBezTo>
                <a:cubicBezTo>
                  <a:pt x="1130" y="38"/>
                  <a:pt x="1130" y="39"/>
                  <a:pt x="1131" y="39"/>
                </a:cubicBezTo>
                <a:cubicBezTo>
                  <a:pt x="1131" y="39"/>
                  <a:pt x="1131" y="39"/>
                  <a:pt x="1131" y="39"/>
                </a:cubicBezTo>
                <a:cubicBezTo>
                  <a:pt x="1132" y="39"/>
                  <a:pt x="1132" y="39"/>
                  <a:pt x="1133" y="39"/>
                </a:cubicBezTo>
                <a:cubicBezTo>
                  <a:pt x="1133" y="39"/>
                  <a:pt x="1134" y="39"/>
                  <a:pt x="1134" y="39"/>
                </a:cubicBezTo>
                <a:cubicBezTo>
                  <a:pt x="1135" y="39"/>
                  <a:pt x="1135" y="39"/>
                  <a:pt x="1135" y="39"/>
                </a:cubicBezTo>
                <a:cubicBezTo>
                  <a:pt x="1136" y="39"/>
                  <a:pt x="1136" y="39"/>
                  <a:pt x="1137" y="38"/>
                </a:cubicBezTo>
                <a:cubicBezTo>
                  <a:pt x="1137" y="38"/>
                  <a:pt x="1138" y="38"/>
                  <a:pt x="1138" y="38"/>
                </a:cubicBezTo>
                <a:cubicBezTo>
                  <a:pt x="1138" y="38"/>
                  <a:pt x="1139" y="38"/>
                  <a:pt x="1139" y="38"/>
                </a:cubicBezTo>
                <a:cubicBezTo>
                  <a:pt x="1140" y="37"/>
                  <a:pt x="1141" y="36"/>
                  <a:pt x="1142" y="36"/>
                </a:cubicBezTo>
                <a:cubicBezTo>
                  <a:pt x="1142" y="36"/>
                  <a:pt x="1142" y="35"/>
                  <a:pt x="1143" y="35"/>
                </a:cubicBezTo>
                <a:cubicBezTo>
                  <a:pt x="1143" y="35"/>
                  <a:pt x="1143" y="35"/>
                  <a:pt x="1143" y="35"/>
                </a:cubicBezTo>
                <a:cubicBezTo>
                  <a:pt x="1143" y="34"/>
                  <a:pt x="1143" y="33"/>
                  <a:pt x="1144" y="33"/>
                </a:cubicBezTo>
                <a:cubicBezTo>
                  <a:pt x="1144" y="33"/>
                  <a:pt x="1144" y="33"/>
                  <a:pt x="1144" y="33"/>
                </a:cubicBezTo>
                <a:cubicBezTo>
                  <a:pt x="1144" y="32"/>
                  <a:pt x="1144" y="31"/>
                  <a:pt x="1144" y="30"/>
                </a:cubicBezTo>
                <a:cubicBezTo>
                  <a:pt x="1144" y="29"/>
                  <a:pt x="1144" y="28"/>
                  <a:pt x="1144" y="28"/>
                </a:cubicBezTo>
                <a:cubicBezTo>
                  <a:pt x="1144" y="28"/>
                  <a:pt x="1144" y="27"/>
                  <a:pt x="1144" y="27"/>
                </a:cubicBezTo>
                <a:cubicBezTo>
                  <a:pt x="1144" y="26"/>
                  <a:pt x="1143" y="26"/>
                  <a:pt x="1143" y="26"/>
                </a:cubicBezTo>
                <a:cubicBezTo>
                  <a:pt x="1143" y="25"/>
                  <a:pt x="1143" y="25"/>
                  <a:pt x="1143" y="25"/>
                </a:cubicBezTo>
                <a:cubicBezTo>
                  <a:pt x="1143" y="25"/>
                  <a:pt x="1142" y="24"/>
                  <a:pt x="1142" y="24"/>
                </a:cubicBezTo>
                <a:cubicBezTo>
                  <a:pt x="1142" y="24"/>
                  <a:pt x="1142" y="24"/>
                  <a:pt x="1142" y="24"/>
                </a:cubicBezTo>
                <a:cubicBezTo>
                  <a:pt x="1141" y="23"/>
                  <a:pt x="1141" y="22"/>
                  <a:pt x="1140" y="22"/>
                </a:cubicBezTo>
                <a:cubicBezTo>
                  <a:pt x="1140" y="22"/>
                  <a:pt x="1139" y="21"/>
                  <a:pt x="1139" y="21"/>
                </a:cubicBezTo>
                <a:cubicBezTo>
                  <a:pt x="1138" y="21"/>
                  <a:pt x="1137" y="21"/>
                  <a:pt x="1137" y="20"/>
                </a:cubicBezTo>
                <a:cubicBezTo>
                  <a:pt x="1137" y="20"/>
                  <a:pt x="1137" y="20"/>
                  <a:pt x="1137" y="20"/>
                </a:cubicBezTo>
                <a:cubicBezTo>
                  <a:pt x="1137" y="20"/>
                  <a:pt x="1136" y="20"/>
                  <a:pt x="1136" y="20"/>
                </a:cubicBezTo>
                <a:cubicBezTo>
                  <a:pt x="1136" y="20"/>
                  <a:pt x="1135" y="20"/>
                  <a:pt x="1135" y="20"/>
                </a:cubicBezTo>
                <a:cubicBezTo>
                  <a:pt x="1135" y="20"/>
                  <a:pt x="1134" y="19"/>
                  <a:pt x="1134" y="19"/>
                </a:cubicBezTo>
                <a:cubicBezTo>
                  <a:pt x="1134" y="19"/>
                  <a:pt x="1134" y="20"/>
                  <a:pt x="1133" y="20"/>
                </a:cubicBezTo>
                <a:cubicBezTo>
                  <a:pt x="1133" y="20"/>
                  <a:pt x="1132" y="19"/>
                  <a:pt x="1132" y="19"/>
                </a:cubicBezTo>
                <a:cubicBezTo>
                  <a:pt x="1131" y="19"/>
                  <a:pt x="1131" y="19"/>
                  <a:pt x="1131" y="19"/>
                </a:cubicBezTo>
                <a:cubicBezTo>
                  <a:pt x="1131" y="19"/>
                  <a:pt x="1130" y="19"/>
                  <a:pt x="1130" y="20"/>
                </a:cubicBezTo>
                <a:cubicBezTo>
                  <a:pt x="1130" y="20"/>
                  <a:pt x="1128" y="19"/>
                  <a:pt x="1127" y="20"/>
                </a:cubicBezTo>
                <a:cubicBezTo>
                  <a:pt x="1127" y="19"/>
                  <a:pt x="1127" y="19"/>
                  <a:pt x="1126" y="19"/>
                </a:cubicBezTo>
                <a:cubicBezTo>
                  <a:pt x="1126" y="19"/>
                  <a:pt x="1126" y="19"/>
                  <a:pt x="1126" y="19"/>
                </a:cubicBezTo>
                <a:cubicBezTo>
                  <a:pt x="1126" y="19"/>
                  <a:pt x="1126" y="19"/>
                  <a:pt x="1126" y="19"/>
                </a:cubicBezTo>
                <a:cubicBezTo>
                  <a:pt x="1122" y="19"/>
                  <a:pt x="1122" y="19"/>
                  <a:pt x="1122" y="19"/>
                </a:cubicBezTo>
                <a:cubicBezTo>
                  <a:pt x="1103" y="16"/>
                  <a:pt x="1103" y="16"/>
                  <a:pt x="1103" y="16"/>
                </a:cubicBezTo>
                <a:cubicBezTo>
                  <a:pt x="1098" y="15"/>
                  <a:pt x="1092" y="15"/>
                  <a:pt x="1087" y="14"/>
                </a:cubicBezTo>
                <a:cubicBezTo>
                  <a:pt x="1078" y="13"/>
                  <a:pt x="1067" y="12"/>
                  <a:pt x="1056" y="11"/>
                </a:cubicBezTo>
                <a:cubicBezTo>
                  <a:pt x="1037" y="9"/>
                  <a:pt x="1021" y="8"/>
                  <a:pt x="1005" y="7"/>
                </a:cubicBezTo>
                <a:cubicBezTo>
                  <a:pt x="981" y="5"/>
                  <a:pt x="964" y="4"/>
                  <a:pt x="944" y="3"/>
                </a:cubicBezTo>
                <a:cubicBezTo>
                  <a:pt x="920" y="2"/>
                  <a:pt x="920" y="2"/>
                  <a:pt x="920" y="2"/>
                </a:cubicBezTo>
                <a:cubicBezTo>
                  <a:pt x="898" y="2"/>
                  <a:pt x="898" y="2"/>
                  <a:pt x="898" y="2"/>
                </a:cubicBezTo>
                <a:cubicBezTo>
                  <a:pt x="875" y="1"/>
                  <a:pt x="875" y="1"/>
                  <a:pt x="875" y="1"/>
                </a:cubicBezTo>
                <a:cubicBezTo>
                  <a:pt x="860" y="1"/>
                  <a:pt x="860" y="1"/>
                  <a:pt x="860" y="1"/>
                </a:cubicBezTo>
                <a:cubicBezTo>
                  <a:pt x="844" y="0"/>
                  <a:pt x="844" y="0"/>
                  <a:pt x="844" y="0"/>
                </a:cubicBezTo>
                <a:cubicBezTo>
                  <a:pt x="824" y="0"/>
                  <a:pt x="824" y="0"/>
                  <a:pt x="824" y="0"/>
                </a:cubicBezTo>
                <a:cubicBezTo>
                  <a:pt x="800" y="0"/>
                  <a:pt x="773" y="0"/>
                  <a:pt x="750" y="1"/>
                </a:cubicBezTo>
                <a:cubicBezTo>
                  <a:pt x="708" y="1"/>
                  <a:pt x="671" y="2"/>
                  <a:pt x="622" y="4"/>
                </a:cubicBezTo>
                <a:cubicBezTo>
                  <a:pt x="587" y="6"/>
                  <a:pt x="587" y="6"/>
                  <a:pt x="587" y="6"/>
                </a:cubicBezTo>
                <a:cubicBezTo>
                  <a:pt x="584" y="6"/>
                  <a:pt x="584" y="6"/>
                  <a:pt x="580" y="6"/>
                </a:cubicBezTo>
                <a:cubicBezTo>
                  <a:pt x="554" y="7"/>
                  <a:pt x="527" y="10"/>
                  <a:pt x="500" y="11"/>
                </a:cubicBezTo>
                <a:cubicBezTo>
                  <a:pt x="497" y="12"/>
                  <a:pt x="497" y="12"/>
                  <a:pt x="497" y="12"/>
                </a:cubicBezTo>
                <a:cubicBezTo>
                  <a:pt x="460" y="14"/>
                  <a:pt x="414" y="19"/>
                  <a:pt x="385" y="23"/>
                </a:cubicBezTo>
                <a:cubicBezTo>
                  <a:pt x="363" y="25"/>
                  <a:pt x="337" y="29"/>
                  <a:pt x="309" y="33"/>
                </a:cubicBezTo>
                <a:cubicBezTo>
                  <a:pt x="297" y="35"/>
                  <a:pt x="284" y="37"/>
                  <a:pt x="272" y="39"/>
                </a:cubicBezTo>
                <a:cubicBezTo>
                  <a:pt x="249" y="44"/>
                  <a:pt x="218" y="50"/>
                  <a:pt x="196" y="55"/>
                </a:cubicBezTo>
                <a:cubicBezTo>
                  <a:pt x="176" y="60"/>
                  <a:pt x="176" y="60"/>
                  <a:pt x="176" y="60"/>
                </a:cubicBezTo>
                <a:cubicBezTo>
                  <a:pt x="164" y="63"/>
                  <a:pt x="152" y="66"/>
                  <a:pt x="139" y="69"/>
                </a:cubicBezTo>
                <a:cubicBezTo>
                  <a:pt x="115" y="76"/>
                  <a:pt x="89" y="84"/>
                  <a:pt x="65" y="94"/>
                </a:cubicBezTo>
                <a:cubicBezTo>
                  <a:pt x="53" y="99"/>
                  <a:pt x="41" y="104"/>
                  <a:pt x="30" y="111"/>
                </a:cubicBezTo>
                <a:cubicBezTo>
                  <a:pt x="25" y="114"/>
                  <a:pt x="19" y="118"/>
                  <a:pt x="15" y="122"/>
                </a:cubicBezTo>
                <a:cubicBezTo>
                  <a:pt x="10" y="127"/>
                  <a:pt x="5" y="131"/>
                  <a:pt x="2" y="138"/>
                </a:cubicBezTo>
                <a:cubicBezTo>
                  <a:pt x="1" y="142"/>
                  <a:pt x="0" y="146"/>
                  <a:pt x="0" y="151"/>
                </a:cubicBezTo>
                <a:cubicBezTo>
                  <a:pt x="0" y="155"/>
                  <a:pt x="1" y="159"/>
                  <a:pt x="3" y="163"/>
                </a:cubicBezTo>
                <a:cubicBezTo>
                  <a:pt x="4" y="165"/>
                  <a:pt x="6" y="166"/>
                  <a:pt x="7" y="168"/>
                </a:cubicBezTo>
                <a:cubicBezTo>
                  <a:pt x="8" y="169"/>
                  <a:pt x="10" y="171"/>
                  <a:pt x="11" y="172"/>
                </a:cubicBezTo>
                <a:cubicBezTo>
                  <a:pt x="14" y="175"/>
                  <a:pt x="17" y="177"/>
                  <a:pt x="21" y="179"/>
                </a:cubicBezTo>
                <a:cubicBezTo>
                  <a:pt x="33" y="186"/>
                  <a:pt x="45" y="190"/>
                  <a:pt x="58" y="193"/>
                </a:cubicBezTo>
                <a:cubicBezTo>
                  <a:pt x="70" y="197"/>
                  <a:pt x="83" y="200"/>
                  <a:pt x="95" y="202"/>
                </a:cubicBezTo>
                <a:cubicBezTo>
                  <a:pt x="101" y="203"/>
                  <a:pt x="108" y="204"/>
                  <a:pt x="113" y="205"/>
                </a:cubicBezTo>
                <a:cubicBezTo>
                  <a:pt x="128" y="208"/>
                  <a:pt x="142" y="210"/>
                  <a:pt x="158" y="212"/>
                </a:cubicBezTo>
                <a:cubicBezTo>
                  <a:pt x="197" y="217"/>
                  <a:pt x="236" y="220"/>
                  <a:pt x="272" y="223"/>
                </a:cubicBezTo>
                <a:cubicBezTo>
                  <a:pt x="318" y="226"/>
                  <a:pt x="386" y="230"/>
                  <a:pt x="440" y="232"/>
                </a:cubicBezTo>
                <a:cubicBezTo>
                  <a:pt x="452" y="232"/>
                  <a:pt x="464" y="233"/>
                  <a:pt x="476" y="233"/>
                </a:cubicBezTo>
                <a:cubicBezTo>
                  <a:pt x="515" y="234"/>
                  <a:pt x="564" y="235"/>
                  <a:pt x="605" y="236"/>
                </a:cubicBezTo>
                <a:cubicBezTo>
                  <a:pt x="690" y="237"/>
                  <a:pt x="777" y="235"/>
                  <a:pt x="863" y="231"/>
                </a:cubicBezTo>
                <a:cubicBezTo>
                  <a:pt x="906" y="229"/>
                  <a:pt x="950" y="227"/>
                  <a:pt x="992" y="223"/>
                </a:cubicBezTo>
                <a:cubicBezTo>
                  <a:pt x="1035" y="220"/>
                  <a:pt x="1078" y="216"/>
                  <a:pt x="1120" y="209"/>
                </a:cubicBezTo>
                <a:cubicBezTo>
                  <a:pt x="1133" y="207"/>
                  <a:pt x="1153" y="203"/>
                  <a:pt x="1164" y="200"/>
                </a:cubicBezTo>
                <a:cubicBezTo>
                  <a:pt x="1167" y="200"/>
                  <a:pt x="1174" y="198"/>
                  <a:pt x="1180" y="197"/>
                </a:cubicBezTo>
                <a:cubicBezTo>
                  <a:pt x="1201" y="191"/>
                  <a:pt x="1226" y="184"/>
                  <a:pt x="1252" y="176"/>
                </a:cubicBezTo>
                <a:cubicBezTo>
                  <a:pt x="1259" y="174"/>
                  <a:pt x="1274" y="167"/>
                  <a:pt x="1282" y="162"/>
                </a:cubicBezTo>
                <a:cubicBezTo>
                  <a:pt x="1286" y="160"/>
                  <a:pt x="1277" y="165"/>
                  <a:pt x="1284" y="161"/>
                </a:cubicBezTo>
                <a:cubicBezTo>
                  <a:pt x="1288" y="159"/>
                  <a:pt x="1294" y="155"/>
                  <a:pt x="1301" y="150"/>
                </a:cubicBezTo>
                <a:cubicBezTo>
                  <a:pt x="1304" y="148"/>
                  <a:pt x="1308" y="145"/>
                  <a:pt x="1311" y="141"/>
                </a:cubicBezTo>
                <a:cubicBezTo>
                  <a:pt x="1313" y="139"/>
                  <a:pt x="1315" y="137"/>
                  <a:pt x="1317" y="134"/>
                </a:cubicBezTo>
                <a:cubicBezTo>
                  <a:pt x="1317" y="133"/>
                  <a:pt x="1318" y="132"/>
                  <a:pt x="1319" y="130"/>
                </a:cubicBezTo>
                <a:cubicBezTo>
                  <a:pt x="1319" y="129"/>
                  <a:pt x="1319" y="128"/>
                  <a:pt x="1319" y="127"/>
                </a:cubicBezTo>
                <a:cubicBezTo>
                  <a:pt x="1319" y="126"/>
                  <a:pt x="1319" y="126"/>
                  <a:pt x="1319" y="126"/>
                </a:cubicBezTo>
                <a:close/>
                <a:moveTo>
                  <a:pt x="1104" y="52"/>
                </a:moveTo>
                <a:cubicBezTo>
                  <a:pt x="1102" y="51"/>
                  <a:pt x="1092" y="50"/>
                  <a:pt x="1091" y="50"/>
                </a:cubicBezTo>
                <a:cubicBezTo>
                  <a:pt x="1095" y="50"/>
                  <a:pt x="1103" y="52"/>
                  <a:pt x="1104" y="52"/>
                </a:cubicBezTo>
                <a:close/>
                <a:moveTo>
                  <a:pt x="985" y="52"/>
                </a:moveTo>
                <a:cubicBezTo>
                  <a:pt x="985" y="52"/>
                  <a:pt x="985" y="52"/>
                  <a:pt x="985" y="52"/>
                </a:cubicBezTo>
                <a:cubicBezTo>
                  <a:pt x="985" y="52"/>
                  <a:pt x="985" y="52"/>
                  <a:pt x="985" y="52"/>
                </a:cubicBezTo>
                <a:close/>
                <a:moveTo>
                  <a:pt x="689" y="44"/>
                </a:moveTo>
                <a:cubicBezTo>
                  <a:pt x="689" y="43"/>
                  <a:pt x="688" y="44"/>
                  <a:pt x="688" y="43"/>
                </a:cubicBezTo>
                <a:cubicBezTo>
                  <a:pt x="689" y="43"/>
                  <a:pt x="689" y="43"/>
                  <a:pt x="689" y="43"/>
                </a:cubicBezTo>
                <a:cubicBezTo>
                  <a:pt x="689" y="43"/>
                  <a:pt x="687" y="43"/>
                  <a:pt x="687" y="43"/>
                </a:cubicBezTo>
                <a:cubicBezTo>
                  <a:pt x="687" y="43"/>
                  <a:pt x="688" y="44"/>
                  <a:pt x="688" y="43"/>
                </a:cubicBezTo>
                <a:cubicBezTo>
                  <a:pt x="688" y="43"/>
                  <a:pt x="688" y="43"/>
                  <a:pt x="688" y="44"/>
                </a:cubicBezTo>
                <a:cubicBezTo>
                  <a:pt x="688" y="44"/>
                  <a:pt x="688" y="43"/>
                  <a:pt x="688" y="43"/>
                </a:cubicBezTo>
                <a:cubicBezTo>
                  <a:pt x="688" y="44"/>
                  <a:pt x="688" y="44"/>
                  <a:pt x="688" y="44"/>
                </a:cubicBezTo>
                <a:cubicBezTo>
                  <a:pt x="689" y="44"/>
                  <a:pt x="689" y="44"/>
                  <a:pt x="689" y="44"/>
                </a:cubicBezTo>
                <a:close/>
                <a:moveTo>
                  <a:pt x="1041" y="46"/>
                </a:moveTo>
                <a:cubicBezTo>
                  <a:pt x="1044" y="47"/>
                  <a:pt x="1051" y="47"/>
                  <a:pt x="1053" y="48"/>
                </a:cubicBezTo>
                <a:cubicBezTo>
                  <a:pt x="1049" y="47"/>
                  <a:pt x="1042" y="46"/>
                  <a:pt x="1041" y="46"/>
                </a:cubicBezTo>
                <a:close/>
                <a:moveTo>
                  <a:pt x="689" y="39"/>
                </a:moveTo>
                <a:cubicBezTo>
                  <a:pt x="689" y="39"/>
                  <a:pt x="688" y="39"/>
                  <a:pt x="688" y="39"/>
                </a:cubicBezTo>
                <a:cubicBezTo>
                  <a:pt x="689" y="39"/>
                  <a:pt x="689" y="39"/>
                  <a:pt x="689" y="39"/>
                </a:cubicBezTo>
                <a:close/>
                <a:moveTo>
                  <a:pt x="688" y="45"/>
                </a:moveTo>
                <a:cubicBezTo>
                  <a:pt x="688" y="45"/>
                  <a:pt x="688" y="45"/>
                  <a:pt x="687" y="45"/>
                </a:cubicBezTo>
                <a:cubicBezTo>
                  <a:pt x="688" y="45"/>
                  <a:pt x="688" y="45"/>
                  <a:pt x="688" y="45"/>
                </a:cubicBezTo>
                <a:close/>
                <a:moveTo>
                  <a:pt x="863" y="47"/>
                </a:moveTo>
                <a:cubicBezTo>
                  <a:pt x="849" y="46"/>
                  <a:pt x="839" y="46"/>
                  <a:pt x="830" y="46"/>
                </a:cubicBezTo>
                <a:cubicBezTo>
                  <a:pt x="838" y="46"/>
                  <a:pt x="848" y="46"/>
                  <a:pt x="853" y="47"/>
                </a:cubicBezTo>
                <a:cubicBezTo>
                  <a:pt x="855" y="46"/>
                  <a:pt x="860" y="47"/>
                  <a:pt x="863" y="47"/>
                </a:cubicBezTo>
                <a:close/>
                <a:moveTo>
                  <a:pt x="1279" y="100"/>
                </a:moveTo>
                <a:cubicBezTo>
                  <a:pt x="1276" y="98"/>
                  <a:pt x="1271" y="96"/>
                  <a:pt x="1270" y="96"/>
                </a:cubicBezTo>
                <a:cubicBezTo>
                  <a:pt x="1274" y="98"/>
                  <a:pt x="1277" y="99"/>
                  <a:pt x="1279" y="100"/>
                </a:cubicBezTo>
                <a:close/>
                <a:moveTo>
                  <a:pt x="688" y="39"/>
                </a:moveTo>
                <a:cubicBezTo>
                  <a:pt x="688" y="39"/>
                  <a:pt x="688" y="39"/>
                  <a:pt x="688" y="39"/>
                </a:cubicBezTo>
                <a:cubicBezTo>
                  <a:pt x="688" y="39"/>
                  <a:pt x="688" y="39"/>
                  <a:pt x="688" y="39"/>
                </a:cubicBezTo>
                <a:cubicBezTo>
                  <a:pt x="688" y="39"/>
                  <a:pt x="688" y="39"/>
                  <a:pt x="688" y="39"/>
                </a:cubicBezTo>
                <a:close/>
                <a:moveTo>
                  <a:pt x="688" y="46"/>
                </a:moveTo>
                <a:cubicBezTo>
                  <a:pt x="688" y="46"/>
                  <a:pt x="689" y="46"/>
                  <a:pt x="689" y="46"/>
                </a:cubicBezTo>
                <a:cubicBezTo>
                  <a:pt x="688" y="46"/>
                  <a:pt x="688" y="46"/>
                  <a:pt x="688" y="46"/>
                </a:cubicBezTo>
                <a:close/>
                <a:moveTo>
                  <a:pt x="769" y="37"/>
                </a:moveTo>
                <a:cubicBezTo>
                  <a:pt x="762" y="37"/>
                  <a:pt x="762" y="37"/>
                  <a:pt x="762" y="37"/>
                </a:cubicBezTo>
                <a:cubicBezTo>
                  <a:pt x="761" y="37"/>
                  <a:pt x="762" y="37"/>
                  <a:pt x="763" y="37"/>
                </a:cubicBezTo>
                <a:cubicBezTo>
                  <a:pt x="768" y="37"/>
                  <a:pt x="769" y="37"/>
                  <a:pt x="769" y="37"/>
                </a:cubicBezTo>
                <a:close/>
                <a:moveTo>
                  <a:pt x="923" y="41"/>
                </a:moveTo>
                <a:cubicBezTo>
                  <a:pt x="912" y="40"/>
                  <a:pt x="912" y="40"/>
                  <a:pt x="912" y="40"/>
                </a:cubicBezTo>
                <a:cubicBezTo>
                  <a:pt x="907" y="40"/>
                  <a:pt x="879" y="39"/>
                  <a:pt x="882" y="39"/>
                </a:cubicBezTo>
                <a:cubicBezTo>
                  <a:pt x="899" y="40"/>
                  <a:pt x="924" y="41"/>
                  <a:pt x="938" y="42"/>
                </a:cubicBezTo>
                <a:cubicBezTo>
                  <a:pt x="933" y="41"/>
                  <a:pt x="928" y="41"/>
                  <a:pt x="923" y="41"/>
                </a:cubicBezTo>
                <a:close/>
                <a:moveTo>
                  <a:pt x="926" y="46"/>
                </a:moveTo>
                <a:cubicBezTo>
                  <a:pt x="967" y="48"/>
                  <a:pt x="967" y="48"/>
                  <a:pt x="967" y="48"/>
                </a:cubicBezTo>
                <a:cubicBezTo>
                  <a:pt x="954" y="47"/>
                  <a:pt x="939" y="46"/>
                  <a:pt x="926" y="46"/>
                </a:cubicBezTo>
                <a:close/>
                <a:moveTo>
                  <a:pt x="683" y="48"/>
                </a:moveTo>
                <a:cubicBezTo>
                  <a:pt x="683" y="48"/>
                  <a:pt x="683" y="48"/>
                  <a:pt x="683" y="48"/>
                </a:cubicBezTo>
                <a:close/>
                <a:moveTo>
                  <a:pt x="985" y="52"/>
                </a:moveTo>
                <a:cubicBezTo>
                  <a:pt x="985" y="52"/>
                  <a:pt x="986" y="52"/>
                  <a:pt x="986" y="52"/>
                </a:cubicBezTo>
                <a:cubicBezTo>
                  <a:pt x="986" y="52"/>
                  <a:pt x="985" y="52"/>
                  <a:pt x="985" y="52"/>
                </a:cubicBezTo>
                <a:close/>
                <a:moveTo>
                  <a:pt x="687" y="40"/>
                </a:moveTo>
                <a:cubicBezTo>
                  <a:pt x="687" y="40"/>
                  <a:pt x="687" y="40"/>
                  <a:pt x="687" y="40"/>
                </a:cubicBezTo>
                <a:cubicBezTo>
                  <a:pt x="687" y="40"/>
                  <a:pt x="687" y="40"/>
                  <a:pt x="687" y="40"/>
                </a:cubicBezTo>
                <a:close/>
                <a:moveTo>
                  <a:pt x="687" y="41"/>
                </a:moveTo>
                <a:cubicBezTo>
                  <a:pt x="687" y="41"/>
                  <a:pt x="687" y="41"/>
                  <a:pt x="687" y="41"/>
                </a:cubicBezTo>
                <a:cubicBezTo>
                  <a:pt x="687" y="41"/>
                  <a:pt x="687" y="41"/>
                  <a:pt x="687" y="41"/>
                </a:cubicBezTo>
                <a:close/>
                <a:moveTo>
                  <a:pt x="689" y="38"/>
                </a:moveTo>
                <a:cubicBezTo>
                  <a:pt x="689" y="38"/>
                  <a:pt x="689" y="38"/>
                  <a:pt x="689" y="38"/>
                </a:cubicBezTo>
                <a:cubicBezTo>
                  <a:pt x="689" y="38"/>
                  <a:pt x="689" y="38"/>
                  <a:pt x="689" y="38"/>
                </a:cubicBezTo>
                <a:cubicBezTo>
                  <a:pt x="689" y="38"/>
                  <a:pt x="689" y="38"/>
                  <a:pt x="689" y="38"/>
                </a:cubicBezTo>
                <a:cubicBezTo>
                  <a:pt x="689" y="38"/>
                  <a:pt x="689" y="38"/>
                  <a:pt x="689" y="38"/>
                </a:cubicBezTo>
                <a:cubicBezTo>
                  <a:pt x="689" y="38"/>
                  <a:pt x="689" y="38"/>
                  <a:pt x="689" y="38"/>
                </a:cubicBezTo>
                <a:cubicBezTo>
                  <a:pt x="689" y="38"/>
                  <a:pt x="690" y="38"/>
                  <a:pt x="690" y="38"/>
                </a:cubicBezTo>
                <a:cubicBezTo>
                  <a:pt x="689" y="38"/>
                  <a:pt x="689" y="38"/>
                  <a:pt x="689" y="38"/>
                </a:cubicBezTo>
                <a:close/>
                <a:moveTo>
                  <a:pt x="689" y="45"/>
                </a:moveTo>
                <a:cubicBezTo>
                  <a:pt x="689" y="44"/>
                  <a:pt x="689" y="45"/>
                  <a:pt x="689" y="45"/>
                </a:cubicBezTo>
                <a:cubicBezTo>
                  <a:pt x="689" y="45"/>
                  <a:pt x="689" y="45"/>
                  <a:pt x="689" y="45"/>
                </a:cubicBezTo>
                <a:close/>
                <a:moveTo>
                  <a:pt x="688" y="39"/>
                </a:moveTo>
                <a:cubicBezTo>
                  <a:pt x="688" y="39"/>
                  <a:pt x="687" y="38"/>
                  <a:pt x="687" y="39"/>
                </a:cubicBezTo>
                <a:cubicBezTo>
                  <a:pt x="687" y="39"/>
                  <a:pt x="688" y="39"/>
                  <a:pt x="688" y="39"/>
                </a:cubicBezTo>
                <a:close/>
                <a:moveTo>
                  <a:pt x="688" y="41"/>
                </a:moveTo>
                <a:cubicBezTo>
                  <a:pt x="688" y="41"/>
                  <a:pt x="688" y="41"/>
                  <a:pt x="688" y="41"/>
                </a:cubicBezTo>
                <a:cubicBezTo>
                  <a:pt x="688" y="41"/>
                  <a:pt x="688" y="41"/>
                  <a:pt x="688" y="41"/>
                </a:cubicBezTo>
                <a:cubicBezTo>
                  <a:pt x="687" y="41"/>
                  <a:pt x="688" y="41"/>
                  <a:pt x="688" y="41"/>
                </a:cubicBezTo>
                <a:close/>
                <a:moveTo>
                  <a:pt x="699" y="40"/>
                </a:moveTo>
                <a:cubicBezTo>
                  <a:pt x="689" y="41"/>
                  <a:pt x="689" y="41"/>
                  <a:pt x="689" y="41"/>
                </a:cubicBezTo>
                <a:cubicBezTo>
                  <a:pt x="689" y="41"/>
                  <a:pt x="688" y="41"/>
                  <a:pt x="688" y="41"/>
                </a:cubicBezTo>
                <a:cubicBezTo>
                  <a:pt x="688" y="41"/>
                  <a:pt x="689" y="41"/>
                  <a:pt x="689" y="41"/>
                </a:cubicBezTo>
                <a:cubicBezTo>
                  <a:pt x="689" y="41"/>
                  <a:pt x="689" y="41"/>
                  <a:pt x="689" y="41"/>
                </a:cubicBezTo>
                <a:lnTo>
                  <a:pt x="699" y="40"/>
                </a:lnTo>
                <a:close/>
                <a:moveTo>
                  <a:pt x="688" y="41"/>
                </a:moveTo>
                <a:cubicBezTo>
                  <a:pt x="688" y="41"/>
                  <a:pt x="688" y="41"/>
                  <a:pt x="688" y="41"/>
                </a:cubicBezTo>
                <a:cubicBezTo>
                  <a:pt x="688" y="41"/>
                  <a:pt x="688" y="41"/>
                  <a:pt x="688" y="41"/>
                </a:cubicBezTo>
                <a:cubicBezTo>
                  <a:pt x="688" y="41"/>
                  <a:pt x="688" y="41"/>
                  <a:pt x="688" y="41"/>
                </a:cubicBezTo>
                <a:close/>
              </a:path>
            </a:pathLst>
          </a:custGeom>
          <a:gradFill flip="none" rotWithShape="1">
            <a:gsLst>
              <a:gs pos="0">
                <a:schemeClr val="bg1">
                  <a:lumMod val="95000"/>
                  <a:lumOff val="5000"/>
                </a:schemeClr>
              </a:gs>
              <a:gs pos="46000">
                <a:srgbClr val="FFFF00">
                  <a:lumMod val="81000"/>
                  <a:lumOff val="19000"/>
                </a:srgbClr>
              </a:gs>
              <a:gs pos="100000">
                <a:schemeClr val="bg1">
                  <a:lumMod val="75000"/>
                  <a:lumOff val="25000"/>
                </a:schemeClr>
              </a:gs>
            </a:gsLst>
            <a:path path="circle">
              <a:fillToRect l="50000" t="130000" r="50000" b="-30000"/>
            </a:path>
            <a:tileRect/>
          </a:gradFill>
          <a:ln>
            <a:noFill/>
          </a:ln>
          <a:effectLst>
            <a:outerShdw blurRad="50800" dist="254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US"/>
          </a:p>
        </p:txBody>
      </p:sp>
      <p:sp>
        <p:nvSpPr>
          <p:cNvPr id="3" name="TextBox 2"/>
          <p:cNvSpPr txBox="1"/>
          <p:nvPr/>
        </p:nvSpPr>
        <p:spPr>
          <a:xfrm>
            <a:off x="533400" y="1828800"/>
            <a:ext cx="8229600" cy="2308324"/>
          </a:xfrm>
          <a:prstGeom prst="rect">
            <a:avLst/>
          </a:prstGeom>
          <a:noFill/>
        </p:spPr>
        <p:txBody>
          <a:bodyPr wrap="square" rtlCol="0">
            <a:spAutoFit/>
          </a:bodyPr>
          <a:lstStyle/>
          <a:p>
            <a:r>
              <a:rPr lang="en-US" sz="2400" dirty="0" smtClean="0"/>
              <a:t>The “good” case occurs when both the sTGC and MM identify a triggering muon and the L1 sector logics decides to send an “</a:t>
            </a:r>
            <a:r>
              <a:rPr lang="en-US" sz="2400" dirty="0" err="1" smtClean="0"/>
              <a:t>Acccept</a:t>
            </a:r>
            <a:r>
              <a:rPr lang="en-US" sz="2400" dirty="0" smtClean="0"/>
              <a:t>” signal. While such a case is the desirable one there is still a lot to learn about the system performance by analyzing “good” events. For example, the resolution of the sTGC and MM can be compared.</a:t>
            </a:r>
            <a:endParaRPr lang="en-US" sz="2400" dirty="0"/>
          </a:p>
        </p:txBody>
      </p:sp>
    </p:spTree>
    <p:extLst>
      <p:ext uri="{BB962C8B-B14F-4D97-AF65-F5344CB8AC3E}">
        <p14:creationId xmlns:p14="http://schemas.microsoft.com/office/powerpoint/2010/main" val="220715343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late">
  <a:themeElements>
    <a:clrScheme name="Slate">
      <a:dk1>
        <a:sysClr val="windowText" lastClr="000000"/>
      </a:dk1>
      <a:lt1>
        <a:sysClr val="window" lastClr="FFFFFF"/>
      </a:lt1>
      <a:dk2>
        <a:srgbClr val="212123"/>
      </a:dk2>
      <a:lt2>
        <a:srgbClr val="DADADA"/>
      </a:lt2>
      <a:accent1>
        <a:srgbClr val="BC451B"/>
      </a:accent1>
      <a:accent2>
        <a:srgbClr val="D3BA68"/>
      </a:accent2>
      <a:accent3>
        <a:srgbClr val="BB8640"/>
      </a:accent3>
      <a:accent4>
        <a:srgbClr val="AD9277"/>
      </a:accent4>
      <a:accent5>
        <a:srgbClr val="A55A43"/>
      </a:accent5>
      <a:accent6>
        <a:srgbClr val="AD9D7B"/>
      </a:accent6>
      <a:hlink>
        <a:srgbClr val="E98052"/>
      </a:hlink>
      <a:folHlink>
        <a:srgbClr val="F4B69B"/>
      </a:folHlink>
    </a:clrScheme>
    <a:fontScheme name="Slate">
      <a:maj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ate">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Slate" id="{C3F70B94-7CE9-428E-ADC1-3269CC2C3385}" vid="{3F2DE9A5-64E6-437C-A389-CC4477E817E8}"/>
    </a:ext>
  </a:extLst>
</a:theme>
</file>

<file path=docProps/app.xml><?xml version="1.0" encoding="utf-8"?>
<Properties xmlns="http://schemas.openxmlformats.org/officeDocument/2006/extended-properties" xmlns:vt="http://schemas.openxmlformats.org/officeDocument/2006/docPropsVTypes">
  <Template>TM04033929[[fn=Slate]]</Template>
  <TotalTime>1274</TotalTime>
  <Words>884</Words>
  <Application>Microsoft Office PowerPoint</Application>
  <PresentationFormat>On-screen Show (4:3)</PresentationFormat>
  <Paragraphs>80</Paragraphs>
  <Slides>19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Arial</vt:lpstr>
      <vt:lpstr>Calibri</vt:lpstr>
      <vt:lpstr>Calisto MT</vt:lpstr>
      <vt:lpstr>Symbol</vt:lpstr>
      <vt:lpstr>Trebuchet MS</vt:lpstr>
      <vt:lpstr>Wingdings 2</vt:lpstr>
      <vt:lpstr>Slate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Ehud Duchovni</dc:creator>
  <cp:lastModifiedBy>Ehud Duchovni</cp:lastModifiedBy>
  <cp:revision>46</cp:revision>
  <dcterms:created xsi:type="dcterms:W3CDTF">2018-08-15T11:07:33Z</dcterms:created>
  <dcterms:modified xsi:type="dcterms:W3CDTF">2018-08-21T12:57:40Z</dcterms:modified>
</cp:coreProperties>
</file>