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8"/>
  </p:notes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5" r:id="rId10"/>
    <p:sldId id="296" r:id="rId11"/>
    <p:sldId id="264" r:id="rId12"/>
    <p:sldId id="266" r:id="rId13"/>
    <p:sldId id="267" r:id="rId14"/>
    <p:sldId id="289" r:id="rId15"/>
    <p:sldId id="275" r:id="rId16"/>
    <p:sldId id="290" r:id="rId17"/>
    <p:sldId id="293" r:id="rId18"/>
    <p:sldId id="291" r:id="rId19"/>
    <p:sldId id="292" r:id="rId20"/>
    <p:sldId id="294" r:id="rId21"/>
    <p:sldId id="295" r:id="rId22"/>
    <p:sldId id="269" r:id="rId23"/>
    <p:sldId id="268" r:id="rId24"/>
    <p:sldId id="271" r:id="rId25"/>
    <p:sldId id="270" r:id="rId26"/>
    <p:sldId id="273" r:id="rId27"/>
    <p:sldId id="272" r:id="rId28"/>
    <p:sldId id="274" r:id="rId29"/>
    <p:sldId id="286" r:id="rId30"/>
    <p:sldId id="287" r:id="rId31"/>
    <p:sldId id="283" r:id="rId32"/>
    <p:sldId id="285" r:id="rId33"/>
    <p:sldId id="282" r:id="rId34"/>
    <p:sldId id="284" r:id="rId35"/>
    <p:sldId id="297" r:id="rId36"/>
    <p:sldId id="29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AB554472-62FF-46A4-A2FC-B657D0F1BB49}">
          <p14:sldIdLst>
            <p14:sldId id="256"/>
            <p14:sldId id="257"/>
            <p14:sldId id="259"/>
            <p14:sldId id="258"/>
          </p14:sldIdLst>
        </p14:section>
        <p14:section name="straw detectors" id="{7A8CE9B5-B20A-402B-8D90-F42E38FD72D6}">
          <p14:sldIdLst>
            <p14:sldId id="261"/>
            <p14:sldId id="260"/>
            <p14:sldId id="262"/>
            <p14:sldId id="263"/>
            <p14:sldId id="265"/>
            <p14:sldId id="296"/>
          </p14:sldIdLst>
        </p14:section>
        <p14:section name="radiaton source" id="{19E4375C-6903-40EC-A517-F380C044445D}">
          <p14:sldIdLst>
            <p14:sldId id="264"/>
            <p14:sldId id="266"/>
            <p14:sldId id="267"/>
            <p14:sldId id="289"/>
          </p14:sldIdLst>
        </p14:section>
        <p14:section name="experimental aparatus" id="{65B1A3CA-B5D7-4B42-9C4A-FB69041B5D15}">
          <p14:sldIdLst>
            <p14:sldId id="275"/>
            <p14:sldId id="290"/>
            <p14:sldId id="293"/>
            <p14:sldId id="291"/>
            <p14:sldId id="292"/>
            <p14:sldId id="294"/>
            <p14:sldId id="295"/>
          </p14:sldIdLst>
        </p14:section>
        <p14:section name="experimental results" id="{CBD25073-A03C-451F-B3F4-3AACBAA8380A}">
          <p14:sldIdLst>
            <p14:sldId id="269"/>
            <p14:sldId id="268"/>
            <p14:sldId id="271"/>
            <p14:sldId id="270"/>
            <p14:sldId id="273"/>
            <p14:sldId id="272"/>
            <p14:sldId id="274"/>
            <p14:sldId id="286"/>
            <p14:sldId id="287"/>
          </p14:sldIdLst>
        </p14:section>
        <p14:section name="garfield simulation" id="{88A94395-E255-454B-B61B-E2EC3C4B507C}">
          <p14:sldIdLst>
            <p14:sldId id="283"/>
            <p14:sldId id="285"/>
            <p14:sldId id="282"/>
            <p14:sldId id="284"/>
          </p14:sldIdLst>
        </p14:section>
        <p14:section name="end" id="{5E21FF05-177F-4836-841D-4C1E4B6D13BC}">
          <p14:sldIdLst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E5AAE"/>
    <a:srgbClr val="A83E41"/>
    <a:srgbClr val="FEA94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2" autoAdjust="0"/>
    <p:restoredTop sz="94660" autoAdjust="0"/>
  </p:normalViewPr>
  <p:slideViewPr>
    <p:cSldViewPr snapToGrid="0" snapToObjects="1">
      <p:cViewPr varScale="1">
        <p:scale>
          <a:sx n="68" d="100"/>
          <a:sy n="68" d="100"/>
        </p:scale>
        <p:origin x="139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3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9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ard\HSSIP\vysledk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ard\HSSIP\histogramy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ard\HSSIP\histogramy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ard\HSSIP\histogramy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ard\HSSIP\histogramy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ard\HSSIP\vysledk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ard\HSSIP\vysledk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25400" cap="rnd">
              <a:solidFill>
                <a:srgbClr val="1E5AAE"/>
              </a:solidFill>
              <a:round/>
            </a:ln>
            <a:effectLst/>
          </c:spPr>
          <c:marker>
            <c:symbol val="none"/>
          </c:marker>
          <c:xVal>
            <c:numRef>
              <c:f>Hárok5!$A$2:$A$1250</c:f>
              <c:numCache>
                <c:formatCode>0.00E+00</c:formatCode>
                <c:ptCount val="1249"/>
                <c:pt idx="0">
                  <c:v>-2.094199E-6</c:v>
                </c:pt>
                <c:pt idx="1">
                  <c:v>-2.0901990000000001E-6</c:v>
                </c:pt>
                <c:pt idx="2">
                  <c:v>-2.0861989999999998E-6</c:v>
                </c:pt>
                <c:pt idx="3">
                  <c:v>-2.0821989999999999E-6</c:v>
                </c:pt>
                <c:pt idx="4">
                  <c:v>-2.078199E-6</c:v>
                </c:pt>
                <c:pt idx="5">
                  <c:v>-2.0741990000000002E-6</c:v>
                </c:pt>
                <c:pt idx="6">
                  <c:v>-2.0701989999999999E-6</c:v>
                </c:pt>
                <c:pt idx="7">
                  <c:v>-2.066199E-6</c:v>
                </c:pt>
                <c:pt idx="8">
                  <c:v>-2.0621990000000001E-6</c:v>
                </c:pt>
                <c:pt idx="9">
                  <c:v>-2.0581989999999998E-6</c:v>
                </c:pt>
                <c:pt idx="10">
                  <c:v>-2.0541989999999999E-6</c:v>
                </c:pt>
                <c:pt idx="11">
                  <c:v>-2.0501990000000001E-6</c:v>
                </c:pt>
                <c:pt idx="12">
                  <c:v>-2.0461990000000002E-6</c:v>
                </c:pt>
                <c:pt idx="13">
                  <c:v>-2.0421989999999999E-6</c:v>
                </c:pt>
                <c:pt idx="14">
                  <c:v>-2.038199E-6</c:v>
                </c:pt>
                <c:pt idx="15">
                  <c:v>-2.0341990000000001E-6</c:v>
                </c:pt>
                <c:pt idx="16">
                  <c:v>-2.0301989999999998E-6</c:v>
                </c:pt>
                <c:pt idx="17">
                  <c:v>-2.0261989999999999E-6</c:v>
                </c:pt>
                <c:pt idx="18">
                  <c:v>-2.0221990000000001E-6</c:v>
                </c:pt>
                <c:pt idx="19">
                  <c:v>-2.0181990000000002E-6</c:v>
                </c:pt>
                <c:pt idx="20">
                  <c:v>-2.0141989999999999E-6</c:v>
                </c:pt>
                <c:pt idx="21">
                  <c:v>-2.010199E-6</c:v>
                </c:pt>
                <c:pt idx="22">
                  <c:v>-2.0061990000000001E-6</c:v>
                </c:pt>
                <c:pt idx="23">
                  <c:v>-2.0021989999999998E-6</c:v>
                </c:pt>
                <c:pt idx="24">
                  <c:v>-1.998199E-6</c:v>
                </c:pt>
                <c:pt idx="25">
                  <c:v>-1.9941990000000001E-6</c:v>
                </c:pt>
                <c:pt idx="26">
                  <c:v>-1.9901990000000002E-6</c:v>
                </c:pt>
                <c:pt idx="27">
                  <c:v>-1.9861989999999999E-6</c:v>
                </c:pt>
                <c:pt idx="28">
                  <c:v>-1.982199E-6</c:v>
                </c:pt>
                <c:pt idx="29">
                  <c:v>-1.9781990000000001E-6</c:v>
                </c:pt>
                <c:pt idx="30">
                  <c:v>-1.9741989999999998E-6</c:v>
                </c:pt>
                <c:pt idx="31">
                  <c:v>-1.970199E-6</c:v>
                </c:pt>
                <c:pt idx="32">
                  <c:v>-1.9661990000000001E-6</c:v>
                </c:pt>
                <c:pt idx="33">
                  <c:v>-1.9621989999999998E-6</c:v>
                </c:pt>
                <c:pt idx="34">
                  <c:v>-1.9581989999999999E-6</c:v>
                </c:pt>
                <c:pt idx="35">
                  <c:v>-1.954199E-6</c:v>
                </c:pt>
                <c:pt idx="36">
                  <c:v>-1.9501990000000002E-6</c:v>
                </c:pt>
                <c:pt idx="37">
                  <c:v>-1.9461989999999999E-6</c:v>
                </c:pt>
                <c:pt idx="38">
                  <c:v>-1.942199E-6</c:v>
                </c:pt>
                <c:pt idx="39">
                  <c:v>-1.9381990000000001E-6</c:v>
                </c:pt>
                <c:pt idx="40">
                  <c:v>-1.9341989999999998E-6</c:v>
                </c:pt>
                <c:pt idx="41">
                  <c:v>-1.9301989999999999E-6</c:v>
                </c:pt>
                <c:pt idx="42">
                  <c:v>-1.9261990000000001E-6</c:v>
                </c:pt>
                <c:pt idx="43">
                  <c:v>-1.9221990000000002E-6</c:v>
                </c:pt>
                <c:pt idx="44">
                  <c:v>-1.9181989999999999E-6</c:v>
                </c:pt>
                <c:pt idx="45">
                  <c:v>-1.914199E-6</c:v>
                </c:pt>
                <c:pt idx="46">
                  <c:v>-1.9101990000000001E-6</c:v>
                </c:pt>
                <c:pt idx="47">
                  <c:v>-1.906199E-6</c:v>
                </c:pt>
                <c:pt idx="48">
                  <c:v>-1.9021989999999999E-6</c:v>
                </c:pt>
                <c:pt idx="49">
                  <c:v>-1.8981990000000001E-6</c:v>
                </c:pt>
                <c:pt idx="50">
                  <c:v>-1.894199E-6</c:v>
                </c:pt>
                <c:pt idx="51">
                  <c:v>-1.8901990000000001E-6</c:v>
                </c:pt>
                <c:pt idx="52">
                  <c:v>-1.886199E-6</c:v>
                </c:pt>
                <c:pt idx="53">
                  <c:v>-1.8821989999999999E-6</c:v>
                </c:pt>
                <c:pt idx="54">
                  <c:v>-1.878199E-6</c:v>
                </c:pt>
                <c:pt idx="55">
                  <c:v>-1.874199E-6</c:v>
                </c:pt>
                <c:pt idx="56">
                  <c:v>-1.8701990000000001E-6</c:v>
                </c:pt>
                <c:pt idx="57">
                  <c:v>-1.866199E-6</c:v>
                </c:pt>
                <c:pt idx="58">
                  <c:v>-1.8621989999999999E-6</c:v>
                </c:pt>
                <c:pt idx="59">
                  <c:v>-1.858199E-6</c:v>
                </c:pt>
                <c:pt idx="60">
                  <c:v>-1.8541989999999999E-6</c:v>
                </c:pt>
                <c:pt idx="61">
                  <c:v>-1.8501990000000001E-6</c:v>
                </c:pt>
                <c:pt idx="62">
                  <c:v>-1.846199E-6</c:v>
                </c:pt>
                <c:pt idx="63">
                  <c:v>-1.8421990000000001E-6</c:v>
                </c:pt>
                <c:pt idx="64">
                  <c:v>-1.838199E-6</c:v>
                </c:pt>
                <c:pt idx="65">
                  <c:v>-1.8341989999999999E-6</c:v>
                </c:pt>
                <c:pt idx="66">
                  <c:v>-1.830199E-6</c:v>
                </c:pt>
                <c:pt idx="67">
                  <c:v>-1.826199E-6</c:v>
                </c:pt>
                <c:pt idx="68">
                  <c:v>-1.8221990000000001E-6</c:v>
                </c:pt>
                <c:pt idx="69">
                  <c:v>-1.818199E-6</c:v>
                </c:pt>
                <c:pt idx="70">
                  <c:v>-1.8141989999999999E-6</c:v>
                </c:pt>
                <c:pt idx="71">
                  <c:v>-1.810199E-6</c:v>
                </c:pt>
                <c:pt idx="72">
                  <c:v>-1.8061989999999999E-6</c:v>
                </c:pt>
                <c:pt idx="73">
                  <c:v>-1.8021990000000001E-6</c:v>
                </c:pt>
                <c:pt idx="74">
                  <c:v>-1.798199E-6</c:v>
                </c:pt>
                <c:pt idx="75">
                  <c:v>-1.7941990000000001E-6</c:v>
                </c:pt>
                <c:pt idx="76">
                  <c:v>-1.790199E-6</c:v>
                </c:pt>
                <c:pt idx="77">
                  <c:v>-1.7861989999999999E-6</c:v>
                </c:pt>
                <c:pt idx="78">
                  <c:v>-1.782199E-6</c:v>
                </c:pt>
                <c:pt idx="79">
                  <c:v>-1.7781989999999999E-6</c:v>
                </c:pt>
                <c:pt idx="80">
                  <c:v>-1.7741990000000001E-6</c:v>
                </c:pt>
                <c:pt idx="81">
                  <c:v>-1.770199E-6</c:v>
                </c:pt>
                <c:pt idx="82">
                  <c:v>-1.7661990000000001E-6</c:v>
                </c:pt>
                <c:pt idx="83">
                  <c:v>-1.762199E-6</c:v>
                </c:pt>
                <c:pt idx="84">
                  <c:v>-1.7581989999999999E-6</c:v>
                </c:pt>
                <c:pt idx="85">
                  <c:v>-1.754199E-6</c:v>
                </c:pt>
                <c:pt idx="86">
                  <c:v>-1.750199E-6</c:v>
                </c:pt>
                <c:pt idx="87">
                  <c:v>-1.7461990000000001E-6</c:v>
                </c:pt>
                <c:pt idx="88">
                  <c:v>-1.742199E-6</c:v>
                </c:pt>
                <c:pt idx="89">
                  <c:v>-1.7381989999999999E-6</c:v>
                </c:pt>
                <c:pt idx="90">
                  <c:v>-1.734199E-6</c:v>
                </c:pt>
                <c:pt idx="91">
                  <c:v>-1.7301989999999999E-6</c:v>
                </c:pt>
                <c:pt idx="92">
                  <c:v>-1.7261990000000001E-6</c:v>
                </c:pt>
                <c:pt idx="93">
                  <c:v>-1.722199E-6</c:v>
                </c:pt>
                <c:pt idx="94">
                  <c:v>-1.7181990000000001E-6</c:v>
                </c:pt>
                <c:pt idx="95">
                  <c:v>-1.714199E-6</c:v>
                </c:pt>
                <c:pt idx="96">
                  <c:v>-1.7101989999999999E-6</c:v>
                </c:pt>
                <c:pt idx="97">
                  <c:v>-1.706199E-6</c:v>
                </c:pt>
                <c:pt idx="98">
                  <c:v>-1.702199E-6</c:v>
                </c:pt>
                <c:pt idx="99">
                  <c:v>-1.6981990000000001E-6</c:v>
                </c:pt>
                <c:pt idx="100">
                  <c:v>-1.694199E-6</c:v>
                </c:pt>
                <c:pt idx="101">
                  <c:v>-1.6901989999999999E-6</c:v>
                </c:pt>
                <c:pt idx="102">
                  <c:v>-1.686199E-6</c:v>
                </c:pt>
                <c:pt idx="103">
                  <c:v>-1.6821989999999999E-6</c:v>
                </c:pt>
                <c:pt idx="104">
                  <c:v>-1.6781990000000001E-6</c:v>
                </c:pt>
                <c:pt idx="105">
                  <c:v>-1.674199E-6</c:v>
                </c:pt>
                <c:pt idx="106">
                  <c:v>-1.6701990000000001E-6</c:v>
                </c:pt>
                <c:pt idx="107">
                  <c:v>-1.666199E-6</c:v>
                </c:pt>
                <c:pt idx="108">
                  <c:v>-1.6621989999999999E-6</c:v>
                </c:pt>
                <c:pt idx="109">
                  <c:v>-1.658199E-6</c:v>
                </c:pt>
                <c:pt idx="110">
                  <c:v>-1.6541989999999999E-6</c:v>
                </c:pt>
                <c:pt idx="111">
                  <c:v>-1.6501990000000001E-6</c:v>
                </c:pt>
                <c:pt idx="112">
                  <c:v>-1.646199E-6</c:v>
                </c:pt>
                <c:pt idx="113">
                  <c:v>-1.6421990000000001E-6</c:v>
                </c:pt>
                <c:pt idx="114">
                  <c:v>-1.638199E-6</c:v>
                </c:pt>
                <c:pt idx="115">
                  <c:v>-1.6341989999999999E-6</c:v>
                </c:pt>
                <c:pt idx="116">
                  <c:v>-1.6301990000000001E-6</c:v>
                </c:pt>
                <c:pt idx="117">
                  <c:v>-1.626199E-6</c:v>
                </c:pt>
                <c:pt idx="118">
                  <c:v>-1.6221990000000001E-6</c:v>
                </c:pt>
                <c:pt idx="119">
                  <c:v>-1.618199E-6</c:v>
                </c:pt>
                <c:pt idx="120">
                  <c:v>-1.6141989999999999E-6</c:v>
                </c:pt>
                <c:pt idx="121">
                  <c:v>-1.610199E-6</c:v>
                </c:pt>
                <c:pt idx="122">
                  <c:v>-1.6061989999999999E-6</c:v>
                </c:pt>
                <c:pt idx="123">
                  <c:v>-1.6021990000000001E-6</c:v>
                </c:pt>
                <c:pt idx="124">
                  <c:v>-1.598199E-6</c:v>
                </c:pt>
                <c:pt idx="125">
                  <c:v>-1.5941990000000001E-6</c:v>
                </c:pt>
                <c:pt idx="126">
                  <c:v>-1.590199E-6</c:v>
                </c:pt>
                <c:pt idx="127">
                  <c:v>-1.5861989999999999E-6</c:v>
                </c:pt>
                <c:pt idx="128">
                  <c:v>-1.582199E-6</c:v>
                </c:pt>
                <c:pt idx="129">
                  <c:v>-1.578199E-6</c:v>
                </c:pt>
                <c:pt idx="130">
                  <c:v>-1.5741990000000001E-6</c:v>
                </c:pt>
                <c:pt idx="131">
                  <c:v>-1.570199E-6</c:v>
                </c:pt>
                <c:pt idx="132">
                  <c:v>-1.5661989999999999E-6</c:v>
                </c:pt>
                <c:pt idx="133">
                  <c:v>-1.562199E-6</c:v>
                </c:pt>
                <c:pt idx="134">
                  <c:v>-1.5581989999999999E-6</c:v>
                </c:pt>
                <c:pt idx="135">
                  <c:v>-1.5541990000000001E-6</c:v>
                </c:pt>
                <c:pt idx="136">
                  <c:v>-1.550199E-6</c:v>
                </c:pt>
                <c:pt idx="137">
                  <c:v>-1.5461990000000001E-6</c:v>
                </c:pt>
                <c:pt idx="138">
                  <c:v>-1.542199E-6</c:v>
                </c:pt>
                <c:pt idx="139">
                  <c:v>-1.5381989999999999E-6</c:v>
                </c:pt>
                <c:pt idx="140">
                  <c:v>-1.534199E-6</c:v>
                </c:pt>
                <c:pt idx="141">
                  <c:v>-1.5301989999999999E-6</c:v>
                </c:pt>
                <c:pt idx="142">
                  <c:v>-1.5261990000000001E-6</c:v>
                </c:pt>
                <c:pt idx="143">
                  <c:v>-1.522199E-6</c:v>
                </c:pt>
                <c:pt idx="144">
                  <c:v>-1.5181989999999999E-6</c:v>
                </c:pt>
                <c:pt idx="145">
                  <c:v>-1.514199E-6</c:v>
                </c:pt>
                <c:pt idx="146">
                  <c:v>-1.5101989999999999E-6</c:v>
                </c:pt>
                <c:pt idx="147">
                  <c:v>-1.5061990000000001E-6</c:v>
                </c:pt>
                <c:pt idx="148">
                  <c:v>-1.502199E-6</c:v>
                </c:pt>
                <c:pt idx="149">
                  <c:v>-1.4981990000000001E-6</c:v>
                </c:pt>
                <c:pt idx="150">
                  <c:v>-1.494199E-6</c:v>
                </c:pt>
                <c:pt idx="151">
                  <c:v>-1.4901989999999999E-6</c:v>
                </c:pt>
                <c:pt idx="152">
                  <c:v>-1.486199E-6</c:v>
                </c:pt>
                <c:pt idx="153">
                  <c:v>-1.4821989999999999E-6</c:v>
                </c:pt>
                <c:pt idx="154">
                  <c:v>-1.4781990000000001E-6</c:v>
                </c:pt>
                <c:pt idx="155">
                  <c:v>-1.474199E-6</c:v>
                </c:pt>
                <c:pt idx="156">
                  <c:v>-1.4701990000000001E-6</c:v>
                </c:pt>
                <c:pt idx="157">
                  <c:v>-1.466199E-6</c:v>
                </c:pt>
                <c:pt idx="158">
                  <c:v>-1.4621989999999999E-6</c:v>
                </c:pt>
                <c:pt idx="159">
                  <c:v>-1.458199E-6</c:v>
                </c:pt>
                <c:pt idx="160">
                  <c:v>-1.454199E-6</c:v>
                </c:pt>
                <c:pt idx="161">
                  <c:v>-1.4501990000000001E-6</c:v>
                </c:pt>
                <c:pt idx="162">
                  <c:v>-1.446199E-6</c:v>
                </c:pt>
                <c:pt idx="163">
                  <c:v>-1.4421989999999999E-6</c:v>
                </c:pt>
                <c:pt idx="164">
                  <c:v>-1.438199E-6</c:v>
                </c:pt>
                <c:pt idx="165">
                  <c:v>-1.4341989999999999E-6</c:v>
                </c:pt>
                <c:pt idx="166">
                  <c:v>-1.4301990000000001E-6</c:v>
                </c:pt>
                <c:pt idx="167">
                  <c:v>-1.426199E-6</c:v>
                </c:pt>
                <c:pt idx="168">
                  <c:v>-1.4221990000000001E-6</c:v>
                </c:pt>
                <c:pt idx="169">
                  <c:v>-1.418199E-6</c:v>
                </c:pt>
                <c:pt idx="170">
                  <c:v>-1.4141989999999999E-6</c:v>
                </c:pt>
                <c:pt idx="171">
                  <c:v>-1.410199E-6</c:v>
                </c:pt>
                <c:pt idx="172">
                  <c:v>-1.406199E-6</c:v>
                </c:pt>
                <c:pt idx="173">
                  <c:v>-1.4021990000000001E-6</c:v>
                </c:pt>
                <c:pt idx="174">
                  <c:v>-1.398199E-6</c:v>
                </c:pt>
                <c:pt idx="175">
                  <c:v>-1.3941989999999999E-6</c:v>
                </c:pt>
                <c:pt idx="176">
                  <c:v>-1.390199E-6</c:v>
                </c:pt>
                <c:pt idx="177">
                  <c:v>-1.3861989999999999E-6</c:v>
                </c:pt>
                <c:pt idx="178">
                  <c:v>-1.3821990000000001E-6</c:v>
                </c:pt>
                <c:pt idx="179">
                  <c:v>-1.378199E-6</c:v>
                </c:pt>
                <c:pt idx="180">
                  <c:v>-1.3741990000000001E-6</c:v>
                </c:pt>
                <c:pt idx="181">
                  <c:v>-1.370199E-6</c:v>
                </c:pt>
                <c:pt idx="182">
                  <c:v>-1.3661989999999999E-6</c:v>
                </c:pt>
                <c:pt idx="183">
                  <c:v>-1.362199E-6</c:v>
                </c:pt>
                <c:pt idx="184">
                  <c:v>-1.3581989999999999E-6</c:v>
                </c:pt>
                <c:pt idx="185">
                  <c:v>-1.3541990000000001E-6</c:v>
                </c:pt>
                <c:pt idx="186">
                  <c:v>-1.350199E-6</c:v>
                </c:pt>
                <c:pt idx="187">
                  <c:v>-1.3461990000000001E-6</c:v>
                </c:pt>
                <c:pt idx="188">
                  <c:v>-1.342199E-6</c:v>
                </c:pt>
                <c:pt idx="189">
                  <c:v>-1.3381989999999999E-6</c:v>
                </c:pt>
                <c:pt idx="190">
                  <c:v>-1.334199E-6</c:v>
                </c:pt>
                <c:pt idx="191">
                  <c:v>-1.330199E-6</c:v>
                </c:pt>
                <c:pt idx="192">
                  <c:v>-1.3261990000000001E-6</c:v>
                </c:pt>
                <c:pt idx="193">
                  <c:v>-1.322199E-6</c:v>
                </c:pt>
                <c:pt idx="194">
                  <c:v>-1.3181989999999999E-6</c:v>
                </c:pt>
                <c:pt idx="195">
                  <c:v>-1.314199E-6</c:v>
                </c:pt>
                <c:pt idx="196">
                  <c:v>-1.3101989999999999E-6</c:v>
                </c:pt>
                <c:pt idx="197">
                  <c:v>-1.3061990000000001E-6</c:v>
                </c:pt>
                <c:pt idx="198">
                  <c:v>-1.302199E-6</c:v>
                </c:pt>
                <c:pt idx="199">
                  <c:v>-1.2981990000000001E-6</c:v>
                </c:pt>
                <c:pt idx="200">
                  <c:v>-1.294199E-6</c:v>
                </c:pt>
                <c:pt idx="201">
                  <c:v>-1.2901989999999999E-6</c:v>
                </c:pt>
                <c:pt idx="202">
                  <c:v>-1.286199E-6</c:v>
                </c:pt>
                <c:pt idx="203">
                  <c:v>-1.282199E-6</c:v>
                </c:pt>
                <c:pt idx="204">
                  <c:v>-1.2781990000000001E-6</c:v>
                </c:pt>
                <c:pt idx="205">
                  <c:v>-1.274199E-6</c:v>
                </c:pt>
                <c:pt idx="206">
                  <c:v>-1.2701989999999999E-6</c:v>
                </c:pt>
                <c:pt idx="207">
                  <c:v>-1.266199E-6</c:v>
                </c:pt>
                <c:pt idx="208">
                  <c:v>-1.2621989999999999E-6</c:v>
                </c:pt>
                <c:pt idx="209">
                  <c:v>-1.2581990000000001E-6</c:v>
                </c:pt>
                <c:pt idx="210">
                  <c:v>-1.254199E-6</c:v>
                </c:pt>
                <c:pt idx="211">
                  <c:v>-1.2501990000000001E-6</c:v>
                </c:pt>
                <c:pt idx="212">
                  <c:v>-1.246199E-6</c:v>
                </c:pt>
                <c:pt idx="213">
                  <c:v>-1.2421989999999999E-6</c:v>
                </c:pt>
                <c:pt idx="214">
                  <c:v>-1.238199E-6</c:v>
                </c:pt>
                <c:pt idx="215">
                  <c:v>-1.2341989999999999E-6</c:v>
                </c:pt>
                <c:pt idx="216">
                  <c:v>-1.2301990000000001E-6</c:v>
                </c:pt>
                <c:pt idx="217">
                  <c:v>-1.226199E-6</c:v>
                </c:pt>
                <c:pt idx="218">
                  <c:v>-1.2221990000000001E-6</c:v>
                </c:pt>
                <c:pt idx="219">
                  <c:v>-1.218199E-6</c:v>
                </c:pt>
                <c:pt idx="220">
                  <c:v>-1.2141989999999999E-6</c:v>
                </c:pt>
                <c:pt idx="221">
                  <c:v>-1.210199E-6</c:v>
                </c:pt>
                <c:pt idx="222">
                  <c:v>-1.206199E-6</c:v>
                </c:pt>
                <c:pt idx="223">
                  <c:v>-1.2021990000000001E-6</c:v>
                </c:pt>
                <c:pt idx="224">
                  <c:v>-1.198199E-6</c:v>
                </c:pt>
                <c:pt idx="225">
                  <c:v>-1.1941989999999999E-6</c:v>
                </c:pt>
                <c:pt idx="226">
                  <c:v>-1.190199E-6</c:v>
                </c:pt>
                <c:pt idx="227">
                  <c:v>-1.1861989999999999E-6</c:v>
                </c:pt>
                <c:pt idx="228">
                  <c:v>-1.1821990000000001E-6</c:v>
                </c:pt>
                <c:pt idx="229">
                  <c:v>-1.178199E-6</c:v>
                </c:pt>
                <c:pt idx="230">
                  <c:v>-1.1741990000000001E-6</c:v>
                </c:pt>
                <c:pt idx="231">
                  <c:v>-1.170199E-6</c:v>
                </c:pt>
                <c:pt idx="232">
                  <c:v>-1.1661989999999999E-6</c:v>
                </c:pt>
                <c:pt idx="233">
                  <c:v>-1.162199E-6</c:v>
                </c:pt>
                <c:pt idx="234">
                  <c:v>-1.158199E-6</c:v>
                </c:pt>
                <c:pt idx="235">
                  <c:v>-1.1541990000000001E-6</c:v>
                </c:pt>
                <c:pt idx="236">
                  <c:v>-1.150199E-6</c:v>
                </c:pt>
                <c:pt idx="237">
                  <c:v>-1.1461989999999999E-6</c:v>
                </c:pt>
                <c:pt idx="238">
                  <c:v>-1.142199E-6</c:v>
                </c:pt>
                <c:pt idx="239">
                  <c:v>-1.1381989999999999E-6</c:v>
                </c:pt>
                <c:pt idx="240">
                  <c:v>-1.1341990000000001E-6</c:v>
                </c:pt>
                <c:pt idx="241">
                  <c:v>-1.130199E-6</c:v>
                </c:pt>
                <c:pt idx="242">
                  <c:v>-1.1261990000000001E-6</c:v>
                </c:pt>
                <c:pt idx="243">
                  <c:v>-1.122199E-6</c:v>
                </c:pt>
                <c:pt idx="244">
                  <c:v>-1.1181989999999999E-6</c:v>
                </c:pt>
                <c:pt idx="245">
                  <c:v>-1.114199E-6</c:v>
                </c:pt>
                <c:pt idx="246">
                  <c:v>-1.1101989999999999E-6</c:v>
                </c:pt>
                <c:pt idx="247">
                  <c:v>-1.1061990000000001E-6</c:v>
                </c:pt>
                <c:pt idx="248">
                  <c:v>-1.102199E-6</c:v>
                </c:pt>
                <c:pt idx="249">
                  <c:v>-1.0981990000000001E-6</c:v>
                </c:pt>
                <c:pt idx="250">
                  <c:v>-1.094199E-6</c:v>
                </c:pt>
                <c:pt idx="251">
                  <c:v>-1.0901989999999999E-6</c:v>
                </c:pt>
                <c:pt idx="252">
                  <c:v>-1.0861990000000001E-6</c:v>
                </c:pt>
                <c:pt idx="253">
                  <c:v>-1.082199E-6</c:v>
                </c:pt>
                <c:pt idx="254">
                  <c:v>-1.0781990000000001E-6</c:v>
                </c:pt>
                <c:pt idx="255">
                  <c:v>-1.074199E-6</c:v>
                </c:pt>
                <c:pt idx="256">
                  <c:v>-1.0701989999999999E-6</c:v>
                </c:pt>
                <c:pt idx="257">
                  <c:v>-1.066199E-6</c:v>
                </c:pt>
                <c:pt idx="258">
                  <c:v>-1.0621989999999999E-6</c:v>
                </c:pt>
                <c:pt idx="259">
                  <c:v>-1.0581990000000001E-6</c:v>
                </c:pt>
                <c:pt idx="260">
                  <c:v>-1.054199E-6</c:v>
                </c:pt>
                <c:pt idx="261">
                  <c:v>-1.0501990000000001E-6</c:v>
                </c:pt>
                <c:pt idx="262">
                  <c:v>-1.046199E-6</c:v>
                </c:pt>
                <c:pt idx="263">
                  <c:v>-1.0421989999999999E-6</c:v>
                </c:pt>
                <c:pt idx="264">
                  <c:v>-1.038199E-6</c:v>
                </c:pt>
                <c:pt idx="265">
                  <c:v>-1.034199E-6</c:v>
                </c:pt>
                <c:pt idx="266">
                  <c:v>-1.0301990000000001E-6</c:v>
                </c:pt>
                <c:pt idx="267">
                  <c:v>-1.026199E-6</c:v>
                </c:pt>
                <c:pt idx="268">
                  <c:v>-1.0221989999999999E-6</c:v>
                </c:pt>
                <c:pt idx="269">
                  <c:v>-1.018199E-6</c:v>
                </c:pt>
                <c:pt idx="270">
                  <c:v>-1.0141989999999999E-6</c:v>
                </c:pt>
                <c:pt idx="271">
                  <c:v>-1.0101990000000001E-6</c:v>
                </c:pt>
                <c:pt idx="272">
                  <c:v>-1.006199E-6</c:v>
                </c:pt>
                <c:pt idx="273">
                  <c:v>-1.0021990000000001E-6</c:v>
                </c:pt>
                <c:pt idx="274">
                  <c:v>-9.98199E-7</c:v>
                </c:pt>
                <c:pt idx="275">
                  <c:v>-9.9419899999999991E-7</c:v>
                </c:pt>
                <c:pt idx="276">
                  <c:v>-9.9019900000000004E-7</c:v>
                </c:pt>
                <c:pt idx="277">
                  <c:v>-9.8619899999999995E-7</c:v>
                </c:pt>
                <c:pt idx="278">
                  <c:v>-9.8219900000000007E-7</c:v>
                </c:pt>
                <c:pt idx="279">
                  <c:v>-9.7819899999999998E-7</c:v>
                </c:pt>
                <c:pt idx="280">
                  <c:v>-9.7419899999999989E-7</c:v>
                </c:pt>
                <c:pt idx="281">
                  <c:v>-9.7019900000000002E-7</c:v>
                </c:pt>
                <c:pt idx="282">
                  <c:v>-9.6619899999999993E-7</c:v>
                </c:pt>
                <c:pt idx="283">
                  <c:v>-9.6219900000000005E-7</c:v>
                </c:pt>
                <c:pt idx="284">
                  <c:v>-9.5819899999999996E-7</c:v>
                </c:pt>
                <c:pt idx="285">
                  <c:v>-9.5419900000000009E-7</c:v>
                </c:pt>
                <c:pt idx="286">
                  <c:v>-9.50199E-7</c:v>
                </c:pt>
                <c:pt idx="287">
                  <c:v>-9.4619900000000001E-7</c:v>
                </c:pt>
                <c:pt idx="288">
                  <c:v>-9.4219900000000003E-7</c:v>
                </c:pt>
                <c:pt idx="289">
                  <c:v>-9.3819900000000005E-7</c:v>
                </c:pt>
                <c:pt idx="290">
                  <c:v>-9.3419899999999996E-7</c:v>
                </c:pt>
                <c:pt idx="291">
                  <c:v>-9.3019899999999998E-7</c:v>
                </c:pt>
                <c:pt idx="292">
                  <c:v>-9.2619899999999999E-7</c:v>
                </c:pt>
                <c:pt idx="293">
                  <c:v>-9.2219900000000001E-7</c:v>
                </c:pt>
                <c:pt idx="294">
                  <c:v>-9.1819900000000003E-7</c:v>
                </c:pt>
                <c:pt idx="295">
                  <c:v>-9.1419900000000005E-7</c:v>
                </c:pt>
                <c:pt idx="296">
                  <c:v>-9.1019899999999996E-7</c:v>
                </c:pt>
                <c:pt idx="297">
                  <c:v>-9.0619899999999997E-7</c:v>
                </c:pt>
                <c:pt idx="298">
                  <c:v>-9.0219899999999999E-7</c:v>
                </c:pt>
                <c:pt idx="299">
                  <c:v>-8.9819900000000001E-7</c:v>
                </c:pt>
                <c:pt idx="300">
                  <c:v>-8.9419900000000003E-7</c:v>
                </c:pt>
                <c:pt idx="301">
                  <c:v>-8.9019900000000004E-7</c:v>
                </c:pt>
                <c:pt idx="302">
                  <c:v>-8.8619899999999995E-7</c:v>
                </c:pt>
                <c:pt idx="303">
                  <c:v>-8.8219899999999997E-7</c:v>
                </c:pt>
                <c:pt idx="304">
                  <c:v>-8.7819899999999999E-7</c:v>
                </c:pt>
                <c:pt idx="305">
                  <c:v>-8.7419900000000001E-7</c:v>
                </c:pt>
                <c:pt idx="306">
                  <c:v>-8.7019900000000002E-7</c:v>
                </c:pt>
                <c:pt idx="307">
                  <c:v>-8.6619900000000004E-7</c:v>
                </c:pt>
                <c:pt idx="308">
                  <c:v>-8.6219899999999995E-7</c:v>
                </c:pt>
                <c:pt idx="309">
                  <c:v>-8.5819899999999997E-7</c:v>
                </c:pt>
                <c:pt idx="310">
                  <c:v>-8.5419899999999998E-7</c:v>
                </c:pt>
                <c:pt idx="311">
                  <c:v>-8.50199E-7</c:v>
                </c:pt>
                <c:pt idx="312">
                  <c:v>-8.4619900000000002E-7</c:v>
                </c:pt>
                <c:pt idx="313">
                  <c:v>-8.4219900000000004E-7</c:v>
                </c:pt>
                <c:pt idx="314">
                  <c:v>-8.3819899999999995E-7</c:v>
                </c:pt>
                <c:pt idx="315">
                  <c:v>-8.3419899999999996E-7</c:v>
                </c:pt>
                <c:pt idx="316">
                  <c:v>-8.3019899999999998E-7</c:v>
                </c:pt>
                <c:pt idx="317">
                  <c:v>-8.26199E-7</c:v>
                </c:pt>
                <c:pt idx="318">
                  <c:v>-8.2219900000000002E-7</c:v>
                </c:pt>
                <c:pt idx="319">
                  <c:v>-8.1819900000000003E-7</c:v>
                </c:pt>
                <c:pt idx="320">
                  <c:v>-8.1419900000000005E-7</c:v>
                </c:pt>
                <c:pt idx="321">
                  <c:v>-8.1019899999999996E-7</c:v>
                </c:pt>
                <c:pt idx="322">
                  <c:v>-8.0619899999999998E-7</c:v>
                </c:pt>
                <c:pt idx="323">
                  <c:v>-8.02199E-7</c:v>
                </c:pt>
                <c:pt idx="324">
                  <c:v>-7.9819900000000001E-7</c:v>
                </c:pt>
                <c:pt idx="325">
                  <c:v>-7.9419900000000003E-7</c:v>
                </c:pt>
                <c:pt idx="326">
                  <c:v>-7.9019900000000005E-7</c:v>
                </c:pt>
                <c:pt idx="327">
                  <c:v>-7.8619899999999996E-7</c:v>
                </c:pt>
                <c:pt idx="328">
                  <c:v>-7.8219899999999998E-7</c:v>
                </c:pt>
                <c:pt idx="329">
                  <c:v>-7.7819899999999999E-7</c:v>
                </c:pt>
                <c:pt idx="330">
                  <c:v>-7.7419900000000001E-7</c:v>
                </c:pt>
                <c:pt idx="331">
                  <c:v>-7.7019900000000003E-7</c:v>
                </c:pt>
                <c:pt idx="332">
                  <c:v>-7.6619900000000004E-7</c:v>
                </c:pt>
                <c:pt idx="333">
                  <c:v>-7.6219899999999996E-7</c:v>
                </c:pt>
                <c:pt idx="334">
                  <c:v>-7.5819899999999997E-7</c:v>
                </c:pt>
                <c:pt idx="335">
                  <c:v>-7.5419899999999999E-7</c:v>
                </c:pt>
                <c:pt idx="336">
                  <c:v>-7.5019900000000001E-7</c:v>
                </c:pt>
                <c:pt idx="337">
                  <c:v>-7.4619900000000002E-7</c:v>
                </c:pt>
                <c:pt idx="338">
                  <c:v>-7.4219900000000004E-7</c:v>
                </c:pt>
                <c:pt idx="339">
                  <c:v>-7.3819899999999995E-7</c:v>
                </c:pt>
                <c:pt idx="340">
                  <c:v>-7.3419899999999997E-7</c:v>
                </c:pt>
                <c:pt idx="341">
                  <c:v>-7.3019899999999999E-7</c:v>
                </c:pt>
                <c:pt idx="342">
                  <c:v>-7.26199E-7</c:v>
                </c:pt>
                <c:pt idx="343">
                  <c:v>-7.2219900000000002E-7</c:v>
                </c:pt>
                <c:pt idx="344">
                  <c:v>-7.1819900000000004E-7</c:v>
                </c:pt>
                <c:pt idx="345">
                  <c:v>-7.1419899999999995E-7</c:v>
                </c:pt>
                <c:pt idx="346">
                  <c:v>-7.1019899999999997E-7</c:v>
                </c:pt>
                <c:pt idx="347">
                  <c:v>-7.0619899999999998E-7</c:v>
                </c:pt>
                <c:pt idx="348">
                  <c:v>-7.02199E-7</c:v>
                </c:pt>
                <c:pt idx="349">
                  <c:v>-6.9819900000000002E-7</c:v>
                </c:pt>
                <c:pt idx="350">
                  <c:v>-6.9419900000000003E-7</c:v>
                </c:pt>
                <c:pt idx="351">
                  <c:v>-6.9019900000000005E-7</c:v>
                </c:pt>
                <c:pt idx="352">
                  <c:v>-6.8619899999999996E-7</c:v>
                </c:pt>
                <c:pt idx="353">
                  <c:v>-6.8219899999999998E-7</c:v>
                </c:pt>
                <c:pt idx="354">
                  <c:v>-6.78199E-7</c:v>
                </c:pt>
                <c:pt idx="355">
                  <c:v>-6.7419900000000001E-7</c:v>
                </c:pt>
                <c:pt idx="356">
                  <c:v>-6.7019900000000003E-7</c:v>
                </c:pt>
                <c:pt idx="357">
                  <c:v>-6.6619900000000005E-7</c:v>
                </c:pt>
                <c:pt idx="358">
                  <c:v>-6.6219899999999996E-7</c:v>
                </c:pt>
                <c:pt idx="359">
                  <c:v>-6.5819899999999998E-7</c:v>
                </c:pt>
                <c:pt idx="360">
                  <c:v>-6.5419899999999999E-7</c:v>
                </c:pt>
                <c:pt idx="361">
                  <c:v>-6.5019900000000001E-7</c:v>
                </c:pt>
                <c:pt idx="362">
                  <c:v>-6.4619900000000003E-7</c:v>
                </c:pt>
                <c:pt idx="363">
                  <c:v>-6.4219900000000005E-7</c:v>
                </c:pt>
                <c:pt idx="364">
                  <c:v>-6.3819899999999996E-7</c:v>
                </c:pt>
                <c:pt idx="365">
                  <c:v>-6.3419899999999997E-7</c:v>
                </c:pt>
                <c:pt idx="366">
                  <c:v>-6.3019899999999999E-7</c:v>
                </c:pt>
                <c:pt idx="367">
                  <c:v>-6.2619900000000001E-7</c:v>
                </c:pt>
                <c:pt idx="368">
                  <c:v>-6.2219900000000002E-7</c:v>
                </c:pt>
                <c:pt idx="369">
                  <c:v>-6.1819900000000004E-7</c:v>
                </c:pt>
                <c:pt idx="370">
                  <c:v>-6.1419899999999995E-7</c:v>
                </c:pt>
                <c:pt idx="371">
                  <c:v>-6.1019899999999997E-7</c:v>
                </c:pt>
                <c:pt idx="372">
                  <c:v>-6.0619899999999999E-7</c:v>
                </c:pt>
                <c:pt idx="373">
                  <c:v>-6.02199E-7</c:v>
                </c:pt>
                <c:pt idx="374">
                  <c:v>-5.9819900000000002E-7</c:v>
                </c:pt>
                <c:pt idx="375">
                  <c:v>-5.9419900000000004E-7</c:v>
                </c:pt>
                <c:pt idx="376">
                  <c:v>-5.9019899999999995E-7</c:v>
                </c:pt>
                <c:pt idx="377">
                  <c:v>-5.8619899999999997E-7</c:v>
                </c:pt>
                <c:pt idx="378">
                  <c:v>-5.8219899999999998E-7</c:v>
                </c:pt>
                <c:pt idx="379">
                  <c:v>-5.78199E-7</c:v>
                </c:pt>
                <c:pt idx="380">
                  <c:v>-5.7419900000000002E-7</c:v>
                </c:pt>
                <c:pt idx="381">
                  <c:v>-5.7019900000000004E-7</c:v>
                </c:pt>
                <c:pt idx="382">
                  <c:v>-5.6619900000000005E-7</c:v>
                </c:pt>
                <c:pt idx="383">
                  <c:v>-5.6219899999999996E-7</c:v>
                </c:pt>
                <c:pt idx="384">
                  <c:v>-5.5819899999999998E-7</c:v>
                </c:pt>
                <c:pt idx="385">
                  <c:v>-5.54199E-7</c:v>
                </c:pt>
                <c:pt idx="386">
                  <c:v>-5.5019900000000002E-7</c:v>
                </c:pt>
                <c:pt idx="387">
                  <c:v>-5.4619900000000003E-7</c:v>
                </c:pt>
                <c:pt idx="388">
                  <c:v>-5.4219900000000005E-7</c:v>
                </c:pt>
                <c:pt idx="389">
                  <c:v>-5.3819899999999996E-7</c:v>
                </c:pt>
                <c:pt idx="390">
                  <c:v>-5.3419899999999998E-7</c:v>
                </c:pt>
                <c:pt idx="391">
                  <c:v>-5.30199E-7</c:v>
                </c:pt>
                <c:pt idx="392">
                  <c:v>-5.2619900000000001E-7</c:v>
                </c:pt>
                <c:pt idx="393">
                  <c:v>-5.2219900000000003E-7</c:v>
                </c:pt>
                <c:pt idx="394">
                  <c:v>-5.1819900000000005E-7</c:v>
                </c:pt>
                <c:pt idx="395">
                  <c:v>-5.1419899999999996E-7</c:v>
                </c:pt>
                <c:pt idx="396">
                  <c:v>-5.1019899999999997E-7</c:v>
                </c:pt>
                <c:pt idx="397">
                  <c:v>-5.0619899999999999E-7</c:v>
                </c:pt>
                <c:pt idx="398">
                  <c:v>-5.0219900000000001E-7</c:v>
                </c:pt>
                <c:pt idx="399">
                  <c:v>-4.9819900000000003E-7</c:v>
                </c:pt>
                <c:pt idx="400">
                  <c:v>-4.9419900000000004E-7</c:v>
                </c:pt>
                <c:pt idx="401">
                  <c:v>-4.9019899999999995E-7</c:v>
                </c:pt>
                <c:pt idx="402">
                  <c:v>-4.8619899999999997E-7</c:v>
                </c:pt>
                <c:pt idx="403">
                  <c:v>-4.8219899999999999E-7</c:v>
                </c:pt>
                <c:pt idx="404">
                  <c:v>-4.7819900000000001E-7</c:v>
                </c:pt>
                <c:pt idx="405">
                  <c:v>-4.7419900000000002E-7</c:v>
                </c:pt>
                <c:pt idx="406">
                  <c:v>-4.7019899999999999E-7</c:v>
                </c:pt>
                <c:pt idx="407">
                  <c:v>-4.66199E-7</c:v>
                </c:pt>
                <c:pt idx="408">
                  <c:v>-4.6219900000000002E-7</c:v>
                </c:pt>
                <c:pt idx="409">
                  <c:v>-4.5819899999999999E-7</c:v>
                </c:pt>
                <c:pt idx="410">
                  <c:v>-4.54199E-7</c:v>
                </c:pt>
                <c:pt idx="411">
                  <c:v>-4.5019900000000002E-7</c:v>
                </c:pt>
                <c:pt idx="412">
                  <c:v>-4.4619899999999998E-7</c:v>
                </c:pt>
                <c:pt idx="413">
                  <c:v>-4.42199E-7</c:v>
                </c:pt>
                <c:pt idx="414">
                  <c:v>-4.3819900000000002E-7</c:v>
                </c:pt>
                <c:pt idx="415">
                  <c:v>-4.3419899999999998E-7</c:v>
                </c:pt>
                <c:pt idx="416">
                  <c:v>-4.30199E-7</c:v>
                </c:pt>
                <c:pt idx="417">
                  <c:v>-4.2619900000000002E-7</c:v>
                </c:pt>
                <c:pt idx="418">
                  <c:v>-4.2219899999999998E-7</c:v>
                </c:pt>
                <c:pt idx="419">
                  <c:v>-4.18199E-7</c:v>
                </c:pt>
                <c:pt idx="420">
                  <c:v>-4.1419900000000002E-7</c:v>
                </c:pt>
                <c:pt idx="421">
                  <c:v>-4.1019899999999998E-7</c:v>
                </c:pt>
                <c:pt idx="422">
                  <c:v>-4.06199E-7</c:v>
                </c:pt>
                <c:pt idx="423">
                  <c:v>-4.0219900000000001E-7</c:v>
                </c:pt>
                <c:pt idx="424">
                  <c:v>-3.9819899999999998E-7</c:v>
                </c:pt>
                <c:pt idx="425">
                  <c:v>-3.94199E-7</c:v>
                </c:pt>
                <c:pt idx="426">
                  <c:v>-3.9019900000000001E-7</c:v>
                </c:pt>
                <c:pt idx="427">
                  <c:v>-3.8619899999999998E-7</c:v>
                </c:pt>
                <c:pt idx="428">
                  <c:v>-3.8219899999999999E-7</c:v>
                </c:pt>
                <c:pt idx="429">
                  <c:v>-3.7819900000000001E-7</c:v>
                </c:pt>
                <c:pt idx="430">
                  <c:v>-3.7419899999999997E-7</c:v>
                </c:pt>
                <c:pt idx="431">
                  <c:v>-3.7019899999999999E-7</c:v>
                </c:pt>
                <c:pt idx="432">
                  <c:v>-3.6619900000000001E-7</c:v>
                </c:pt>
                <c:pt idx="433">
                  <c:v>-3.6219900000000003E-7</c:v>
                </c:pt>
                <c:pt idx="434">
                  <c:v>-3.5819899999999999E-7</c:v>
                </c:pt>
                <c:pt idx="435">
                  <c:v>-3.5419900000000001E-7</c:v>
                </c:pt>
                <c:pt idx="436">
                  <c:v>-3.5019900000000002E-7</c:v>
                </c:pt>
                <c:pt idx="437">
                  <c:v>-3.4619899999999999E-7</c:v>
                </c:pt>
                <c:pt idx="438">
                  <c:v>-3.4219900000000001E-7</c:v>
                </c:pt>
                <c:pt idx="439">
                  <c:v>-3.3819900000000002E-7</c:v>
                </c:pt>
                <c:pt idx="440">
                  <c:v>-3.3419899999999999E-7</c:v>
                </c:pt>
                <c:pt idx="441">
                  <c:v>-3.30199E-7</c:v>
                </c:pt>
                <c:pt idx="442">
                  <c:v>-3.2619900000000002E-7</c:v>
                </c:pt>
                <c:pt idx="443">
                  <c:v>-3.2219899999999999E-7</c:v>
                </c:pt>
                <c:pt idx="444">
                  <c:v>-3.18199E-7</c:v>
                </c:pt>
                <c:pt idx="445">
                  <c:v>-3.1419900000000002E-7</c:v>
                </c:pt>
                <c:pt idx="446">
                  <c:v>-3.1019899999999998E-7</c:v>
                </c:pt>
                <c:pt idx="447">
                  <c:v>-3.06199E-7</c:v>
                </c:pt>
                <c:pt idx="448">
                  <c:v>-3.0219900000000002E-7</c:v>
                </c:pt>
                <c:pt idx="449">
                  <c:v>-2.9819899999999998E-7</c:v>
                </c:pt>
                <c:pt idx="450">
                  <c:v>-2.94199E-7</c:v>
                </c:pt>
                <c:pt idx="451">
                  <c:v>-2.9019900000000002E-7</c:v>
                </c:pt>
                <c:pt idx="452">
                  <c:v>-2.8619899999999998E-7</c:v>
                </c:pt>
                <c:pt idx="453">
                  <c:v>-2.82199E-7</c:v>
                </c:pt>
                <c:pt idx="454">
                  <c:v>-2.7819900000000002E-7</c:v>
                </c:pt>
                <c:pt idx="455">
                  <c:v>-2.7419899999999998E-7</c:v>
                </c:pt>
                <c:pt idx="456">
                  <c:v>-2.70199E-7</c:v>
                </c:pt>
                <c:pt idx="457">
                  <c:v>-2.6619900000000001E-7</c:v>
                </c:pt>
                <c:pt idx="458">
                  <c:v>-2.6219899999999998E-7</c:v>
                </c:pt>
                <c:pt idx="459">
                  <c:v>-2.5819899999999999E-7</c:v>
                </c:pt>
                <c:pt idx="460">
                  <c:v>-2.5419900000000001E-7</c:v>
                </c:pt>
                <c:pt idx="461">
                  <c:v>-2.5019899999999998E-7</c:v>
                </c:pt>
                <c:pt idx="462">
                  <c:v>-2.4619899999999999E-7</c:v>
                </c:pt>
                <c:pt idx="463">
                  <c:v>-2.4219900000000001E-7</c:v>
                </c:pt>
                <c:pt idx="464">
                  <c:v>-2.38199E-7</c:v>
                </c:pt>
                <c:pt idx="465">
                  <c:v>-2.3419899999999999E-7</c:v>
                </c:pt>
                <c:pt idx="466">
                  <c:v>-2.3019900000000001E-7</c:v>
                </c:pt>
                <c:pt idx="467">
                  <c:v>-2.26199E-7</c:v>
                </c:pt>
                <c:pt idx="468">
                  <c:v>-2.2219899999999999E-7</c:v>
                </c:pt>
                <c:pt idx="469">
                  <c:v>-2.1819900000000001E-7</c:v>
                </c:pt>
                <c:pt idx="470">
                  <c:v>-2.14199E-7</c:v>
                </c:pt>
                <c:pt idx="471">
                  <c:v>-2.1019899999999999E-7</c:v>
                </c:pt>
                <c:pt idx="472">
                  <c:v>-2.0619900000000001E-7</c:v>
                </c:pt>
                <c:pt idx="473">
                  <c:v>-2.02199E-7</c:v>
                </c:pt>
                <c:pt idx="474">
                  <c:v>-1.9819899999999999E-7</c:v>
                </c:pt>
                <c:pt idx="475">
                  <c:v>-1.94199E-7</c:v>
                </c:pt>
                <c:pt idx="476">
                  <c:v>-1.9019899999999999E-7</c:v>
                </c:pt>
                <c:pt idx="477">
                  <c:v>-1.8619900000000001E-7</c:v>
                </c:pt>
                <c:pt idx="478">
                  <c:v>-1.82199E-7</c:v>
                </c:pt>
                <c:pt idx="479">
                  <c:v>-1.7819899999999999E-7</c:v>
                </c:pt>
                <c:pt idx="480">
                  <c:v>-1.7419900000000001E-7</c:v>
                </c:pt>
                <c:pt idx="481">
                  <c:v>-1.70199E-7</c:v>
                </c:pt>
                <c:pt idx="482">
                  <c:v>-1.6619899999999999E-7</c:v>
                </c:pt>
                <c:pt idx="483">
                  <c:v>-1.6219900000000001E-7</c:v>
                </c:pt>
                <c:pt idx="484">
                  <c:v>-1.58199E-7</c:v>
                </c:pt>
                <c:pt idx="485">
                  <c:v>-1.5419899999999999E-7</c:v>
                </c:pt>
                <c:pt idx="486">
                  <c:v>-1.5019900000000001E-7</c:v>
                </c:pt>
                <c:pt idx="487">
                  <c:v>-1.46199E-7</c:v>
                </c:pt>
                <c:pt idx="488">
                  <c:v>-1.4219899999999999E-7</c:v>
                </c:pt>
                <c:pt idx="489">
                  <c:v>-1.3819900000000001E-7</c:v>
                </c:pt>
                <c:pt idx="490">
                  <c:v>-1.34199E-7</c:v>
                </c:pt>
                <c:pt idx="491">
                  <c:v>-1.3019899999999999E-7</c:v>
                </c:pt>
                <c:pt idx="492">
                  <c:v>-1.26199E-7</c:v>
                </c:pt>
                <c:pt idx="493">
                  <c:v>-1.2219899999999999E-7</c:v>
                </c:pt>
                <c:pt idx="494">
                  <c:v>-1.18199E-7</c:v>
                </c:pt>
                <c:pt idx="495">
                  <c:v>-1.14199E-7</c:v>
                </c:pt>
                <c:pt idx="496">
                  <c:v>-1.1019900000000001E-7</c:v>
                </c:pt>
                <c:pt idx="497">
                  <c:v>-1.06199E-7</c:v>
                </c:pt>
                <c:pt idx="498">
                  <c:v>-1.02199E-7</c:v>
                </c:pt>
                <c:pt idx="499">
                  <c:v>-9.8198970000000002E-8</c:v>
                </c:pt>
                <c:pt idx="500">
                  <c:v>-9.4198970000000006E-8</c:v>
                </c:pt>
                <c:pt idx="501">
                  <c:v>-9.0198969999999996E-8</c:v>
                </c:pt>
                <c:pt idx="502">
                  <c:v>-8.619897E-8</c:v>
                </c:pt>
                <c:pt idx="503">
                  <c:v>-8.2198970000000004E-8</c:v>
                </c:pt>
                <c:pt idx="504">
                  <c:v>-7.8198969999999995E-8</c:v>
                </c:pt>
                <c:pt idx="505">
                  <c:v>-7.4198969999999999E-8</c:v>
                </c:pt>
                <c:pt idx="506">
                  <c:v>-7.0198970000000002E-8</c:v>
                </c:pt>
                <c:pt idx="507">
                  <c:v>-6.6198970000000006E-8</c:v>
                </c:pt>
                <c:pt idx="508">
                  <c:v>-6.2198969999999997E-8</c:v>
                </c:pt>
                <c:pt idx="509">
                  <c:v>-5.8198970000000001E-8</c:v>
                </c:pt>
                <c:pt idx="510">
                  <c:v>-5.4198969999999998E-8</c:v>
                </c:pt>
                <c:pt idx="511">
                  <c:v>-5.0198970000000002E-8</c:v>
                </c:pt>
                <c:pt idx="512">
                  <c:v>-4.6198969999999999E-8</c:v>
                </c:pt>
                <c:pt idx="513">
                  <c:v>-4.2198970000000003E-8</c:v>
                </c:pt>
                <c:pt idx="514">
                  <c:v>-3.819897E-8</c:v>
                </c:pt>
                <c:pt idx="515">
                  <c:v>-3.4198969999999998E-8</c:v>
                </c:pt>
                <c:pt idx="516">
                  <c:v>-3.0198970000000002E-8</c:v>
                </c:pt>
                <c:pt idx="517">
                  <c:v>-2.6198969999999999E-8</c:v>
                </c:pt>
                <c:pt idx="518">
                  <c:v>-2.2198969999999999E-8</c:v>
                </c:pt>
                <c:pt idx="519">
                  <c:v>-1.819897E-8</c:v>
                </c:pt>
                <c:pt idx="520">
                  <c:v>-1.4198970000000001E-8</c:v>
                </c:pt>
                <c:pt idx="521">
                  <c:v>-1.019897E-8</c:v>
                </c:pt>
                <c:pt idx="522">
                  <c:v>-6.1989739999999998E-9</c:v>
                </c:pt>
                <c:pt idx="523">
                  <c:v>-2.1989739999999999E-9</c:v>
                </c:pt>
                <c:pt idx="524">
                  <c:v>1.8010259999999999E-9</c:v>
                </c:pt>
                <c:pt idx="525">
                  <c:v>5.8010260000000001E-9</c:v>
                </c:pt>
                <c:pt idx="526">
                  <c:v>9.8010259999999996E-9</c:v>
                </c:pt>
                <c:pt idx="527">
                  <c:v>1.380103E-8</c:v>
                </c:pt>
                <c:pt idx="528">
                  <c:v>1.7801030000000001E-8</c:v>
                </c:pt>
                <c:pt idx="529">
                  <c:v>2.1801030000000001E-8</c:v>
                </c:pt>
                <c:pt idx="530">
                  <c:v>2.580103E-8</c:v>
                </c:pt>
                <c:pt idx="531">
                  <c:v>2.980103E-8</c:v>
                </c:pt>
                <c:pt idx="532">
                  <c:v>3.3801030000000002E-8</c:v>
                </c:pt>
                <c:pt idx="533">
                  <c:v>3.7801029999999998E-8</c:v>
                </c:pt>
                <c:pt idx="534">
                  <c:v>4.1801030000000001E-8</c:v>
                </c:pt>
                <c:pt idx="535">
                  <c:v>4.5801029999999997E-8</c:v>
                </c:pt>
                <c:pt idx="536">
                  <c:v>4.980103E-8</c:v>
                </c:pt>
                <c:pt idx="537">
                  <c:v>5.3801030000000003E-8</c:v>
                </c:pt>
                <c:pt idx="538">
                  <c:v>5.7801029999999999E-8</c:v>
                </c:pt>
                <c:pt idx="539">
                  <c:v>6.1801030000000002E-8</c:v>
                </c:pt>
                <c:pt idx="540">
                  <c:v>6.5801029999999998E-8</c:v>
                </c:pt>
                <c:pt idx="541">
                  <c:v>6.9801029999999994E-8</c:v>
                </c:pt>
                <c:pt idx="542">
                  <c:v>7.3801030000000003E-8</c:v>
                </c:pt>
                <c:pt idx="543">
                  <c:v>7.7801029999999999E-8</c:v>
                </c:pt>
                <c:pt idx="544">
                  <c:v>8.1801029999999995E-8</c:v>
                </c:pt>
                <c:pt idx="545">
                  <c:v>8.5801030000000005E-8</c:v>
                </c:pt>
                <c:pt idx="546">
                  <c:v>8.9801030000000001E-8</c:v>
                </c:pt>
                <c:pt idx="547">
                  <c:v>9.3801029999999997E-8</c:v>
                </c:pt>
                <c:pt idx="548">
                  <c:v>9.7801030000000006E-8</c:v>
                </c:pt>
                <c:pt idx="549">
                  <c:v>1.01801E-7</c:v>
                </c:pt>
                <c:pt idx="550">
                  <c:v>1.05801E-7</c:v>
                </c:pt>
                <c:pt idx="551">
                  <c:v>1.09801E-7</c:v>
                </c:pt>
                <c:pt idx="552">
                  <c:v>1.13801E-7</c:v>
                </c:pt>
                <c:pt idx="553">
                  <c:v>1.17801E-7</c:v>
                </c:pt>
                <c:pt idx="554">
                  <c:v>1.2180099999999999E-7</c:v>
                </c:pt>
                <c:pt idx="555">
                  <c:v>1.25801E-7</c:v>
                </c:pt>
                <c:pt idx="556">
                  <c:v>1.2980100000000001E-7</c:v>
                </c:pt>
                <c:pt idx="557">
                  <c:v>1.3380099999999999E-7</c:v>
                </c:pt>
                <c:pt idx="558">
                  <c:v>1.37801E-7</c:v>
                </c:pt>
                <c:pt idx="559">
                  <c:v>1.4180099999999999E-7</c:v>
                </c:pt>
                <c:pt idx="560">
                  <c:v>1.45801E-7</c:v>
                </c:pt>
                <c:pt idx="561">
                  <c:v>1.4980100000000001E-7</c:v>
                </c:pt>
                <c:pt idx="562">
                  <c:v>1.5380099999999999E-7</c:v>
                </c:pt>
                <c:pt idx="563">
                  <c:v>1.57801E-7</c:v>
                </c:pt>
                <c:pt idx="564">
                  <c:v>1.6180100000000001E-7</c:v>
                </c:pt>
                <c:pt idx="565">
                  <c:v>1.6580099999999999E-7</c:v>
                </c:pt>
                <c:pt idx="566">
                  <c:v>1.69801E-7</c:v>
                </c:pt>
                <c:pt idx="567">
                  <c:v>1.7380100000000001E-7</c:v>
                </c:pt>
                <c:pt idx="568">
                  <c:v>1.7780099999999999E-7</c:v>
                </c:pt>
                <c:pt idx="569">
                  <c:v>1.81801E-7</c:v>
                </c:pt>
                <c:pt idx="570">
                  <c:v>1.8580100000000001E-7</c:v>
                </c:pt>
                <c:pt idx="571">
                  <c:v>1.8980099999999999E-7</c:v>
                </c:pt>
                <c:pt idx="572">
                  <c:v>1.93801E-7</c:v>
                </c:pt>
                <c:pt idx="573">
                  <c:v>1.9780100000000001E-7</c:v>
                </c:pt>
                <c:pt idx="574">
                  <c:v>2.0180099999999999E-7</c:v>
                </c:pt>
                <c:pt idx="575">
                  <c:v>2.05801E-7</c:v>
                </c:pt>
                <c:pt idx="576">
                  <c:v>2.0980099999999999E-7</c:v>
                </c:pt>
                <c:pt idx="577">
                  <c:v>2.13801E-7</c:v>
                </c:pt>
                <c:pt idx="578">
                  <c:v>2.1780100000000001E-7</c:v>
                </c:pt>
                <c:pt idx="579">
                  <c:v>2.2180099999999999E-7</c:v>
                </c:pt>
                <c:pt idx="580">
                  <c:v>2.25801E-7</c:v>
                </c:pt>
                <c:pt idx="581">
                  <c:v>2.2980100000000001E-7</c:v>
                </c:pt>
                <c:pt idx="582">
                  <c:v>2.3380099999999999E-7</c:v>
                </c:pt>
                <c:pt idx="583">
                  <c:v>2.37801E-7</c:v>
                </c:pt>
                <c:pt idx="584">
                  <c:v>2.4180099999999998E-7</c:v>
                </c:pt>
                <c:pt idx="585">
                  <c:v>2.4580100000000002E-7</c:v>
                </c:pt>
                <c:pt idx="586">
                  <c:v>2.49801E-7</c:v>
                </c:pt>
                <c:pt idx="587">
                  <c:v>2.5380099999999998E-7</c:v>
                </c:pt>
                <c:pt idx="588">
                  <c:v>2.5780100000000002E-7</c:v>
                </c:pt>
                <c:pt idx="589">
                  <c:v>2.61801E-7</c:v>
                </c:pt>
                <c:pt idx="590">
                  <c:v>2.6580099999999999E-7</c:v>
                </c:pt>
                <c:pt idx="591">
                  <c:v>2.6980100000000002E-7</c:v>
                </c:pt>
                <c:pt idx="592">
                  <c:v>2.73801E-7</c:v>
                </c:pt>
                <c:pt idx="593">
                  <c:v>2.7780099999999999E-7</c:v>
                </c:pt>
                <c:pt idx="594">
                  <c:v>2.8180100000000002E-7</c:v>
                </c:pt>
                <c:pt idx="595">
                  <c:v>2.8580100000000001E-7</c:v>
                </c:pt>
                <c:pt idx="596">
                  <c:v>2.8980099999999999E-7</c:v>
                </c:pt>
                <c:pt idx="597">
                  <c:v>2.9380100000000002E-7</c:v>
                </c:pt>
                <c:pt idx="598">
                  <c:v>2.9780100000000001E-7</c:v>
                </c:pt>
                <c:pt idx="599">
                  <c:v>3.0180099999999999E-7</c:v>
                </c:pt>
                <c:pt idx="600">
                  <c:v>3.0580100000000003E-7</c:v>
                </c:pt>
                <c:pt idx="601">
                  <c:v>3.0980100000000001E-7</c:v>
                </c:pt>
                <c:pt idx="602">
                  <c:v>3.1380099999999999E-7</c:v>
                </c:pt>
                <c:pt idx="603">
                  <c:v>3.1780099999999997E-7</c:v>
                </c:pt>
                <c:pt idx="604">
                  <c:v>3.2180100000000001E-7</c:v>
                </c:pt>
                <c:pt idx="605">
                  <c:v>3.2580099999999999E-7</c:v>
                </c:pt>
                <c:pt idx="606">
                  <c:v>3.2980099999999998E-7</c:v>
                </c:pt>
                <c:pt idx="607">
                  <c:v>3.3380100000000001E-7</c:v>
                </c:pt>
                <c:pt idx="608">
                  <c:v>3.37801E-7</c:v>
                </c:pt>
                <c:pt idx="609">
                  <c:v>3.4180099999999998E-7</c:v>
                </c:pt>
                <c:pt idx="610">
                  <c:v>3.4580100000000001E-7</c:v>
                </c:pt>
                <c:pt idx="611">
                  <c:v>3.49801E-7</c:v>
                </c:pt>
                <c:pt idx="612">
                  <c:v>3.5380099999999998E-7</c:v>
                </c:pt>
                <c:pt idx="613">
                  <c:v>3.5780100000000002E-7</c:v>
                </c:pt>
                <c:pt idx="614">
                  <c:v>3.61801E-7</c:v>
                </c:pt>
                <c:pt idx="615">
                  <c:v>3.6580099999999998E-7</c:v>
                </c:pt>
                <c:pt idx="616">
                  <c:v>3.6980100000000002E-7</c:v>
                </c:pt>
                <c:pt idx="617">
                  <c:v>3.73801E-7</c:v>
                </c:pt>
                <c:pt idx="618">
                  <c:v>3.7780099999999998E-7</c:v>
                </c:pt>
                <c:pt idx="619">
                  <c:v>3.8180100000000002E-7</c:v>
                </c:pt>
                <c:pt idx="620">
                  <c:v>3.85801E-7</c:v>
                </c:pt>
                <c:pt idx="621">
                  <c:v>3.8980099999999998E-7</c:v>
                </c:pt>
                <c:pt idx="622">
                  <c:v>3.9380100000000002E-7</c:v>
                </c:pt>
                <c:pt idx="623">
                  <c:v>3.97801E-7</c:v>
                </c:pt>
                <c:pt idx="624">
                  <c:v>4.0180099999999999E-7</c:v>
                </c:pt>
                <c:pt idx="625">
                  <c:v>4.0580100000000002E-7</c:v>
                </c:pt>
                <c:pt idx="626">
                  <c:v>4.09801E-7</c:v>
                </c:pt>
                <c:pt idx="627">
                  <c:v>4.1380099999999999E-7</c:v>
                </c:pt>
                <c:pt idx="628">
                  <c:v>4.1780100000000002E-7</c:v>
                </c:pt>
                <c:pt idx="629">
                  <c:v>4.2180100000000001E-7</c:v>
                </c:pt>
                <c:pt idx="630">
                  <c:v>4.2580099999999999E-7</c:v>
                </c:pt>
                <c:pt idx="631">
                  <c:v>4.2980100000000002E-7</c:v>
                </c:pt>
                <c:pt idx="632">
                  <c:v>4.3380100000000001E-7</c:v>
                </c:pt>
                <c:pt idx="633">
                  <c:v>4.3780099999999999E-7</c:v>
                </c:pt>
                <c:pt idx="634">
                  <c:v>4.4180100000000003E-7</c:v>
                </c:pt>
                <c:pt idx="635">
                  <c:v>4.4580100000000001E-7</c:v>
                </c:pt>
                <c:pt idx="636">
                  <c:v>4.4980099999999999E-7</c:v>
                </c:pt>
                <c:pt idx="637">
                  <c:v>4.5380099999999998E-7</c:v>
                </c:pt>
                <c:pt idx="638">
                  <c:v>4.5780100000000001E-7</c:v>
                </c:pt>
                <c:pt idx="639">
                  <c:v>4.6180099999999999E-7</c:v>
                </c:pt>
                <c:pt idx="640">
                  <c:v>4.6580099999999998E-7</c:v>
                </c:pt>
                <c:pt idx="641">
                  <c:v>4.6980100000000001E-7</c:v>
                </c:pt>
                <c:pt idx="642">
                  <c:v>4.73801E-7</c:v>
                </c:pt>
                <c:pt idx="643">
                  <c:v>4.7780100000000003E-7</c:v>
                </c:pt>
                <c:pt idx="644">
                  <c:v>4.8180100000000001E-7</c:v>
                </c:pt>
                <c:pt idx="645">
                  <c:v>4.85801E-7</c:v>
                </c:pt>
                <c:pt idx="646">
                  <c:v>4.8980099999999998E-7</c:v>
                </c:pt>
                <c:pt idx="647">
                  <c:v>4.9380099999999996E-7</c:v>
                </c:pt>
                <c:pt idx="648">
                  <c:v>4.9780100000000005E-7</c:v>
                </c:pt>
                <c:pt idx="649">
                  <c:v>5.0180100000000003E-7</c:v>
                </c:pt>
                <c:pt idx="650">
                  <c:v>5.0580100000000002E-7</c:v>
                </c:pt>
                <c:pt idx="651">
                  <c:v>5.09801E-7</c:v>
                </c:pt>
                <c:pt idx="652">
                  <c:v>5.1380099999999998E-7</c:v>
                </c:pt>
                <c:pt idx="653">
                  <c:v>5.1780099999999997E-7</c:v>
                </c:pt>
                <c:pt idx="654">
                  <c:v>5.2180099999999995E-7</c:v>
                </c:pt>
                <c:pt idx="655">
                  <c:v>5.2580100000000004E-7</c:v>
                </c:pt>
                <c:pt idx="656">
                  <c:v>5.2980100000000002E-7</c:v>
                </c:pt>
                <c:pt idx="657">
                  <c:v>5.33801E-7</c:v>
                </c:pt>
                <c:pt idx="658">
                  <c:v>5.3780099999999999E-7</c:v>
                </c:pt>
                <c:pt idx="659">
                  <c:v>5.4180099999999997E-7</c:v>
                </c:pt>
                <c:pt idx="660">
                  <c:v>5.4580099999999995E-7</c:v>
                </c:pt>
                <c:pt idx="661">
                  <c:v>5.4980100000000004E-7</c:v>
                </c:pt>
                <c:pt idx="662">
                  <c:v>5.5380100000000002E-7</c:v>
                </c:pt>
                <c:pt idx="663">
                  <c:v>5.5780100000000001E-7</c:v>
                </c:pt>
                <c:pt idx="664">
                  <c:v>5.6180099999999999E-7</c:v>
                </c:pt>
                <c:pt idx="665">
                  <c:v>5.6580099999999997E-7</c:v>
                </c:pt>
                <c:pt idx="666">
                  <c:v>5.6980099999999996E-7</c:v>
                </c:pt>
                <c:pt idx="667">
                  <c:v>5.7380100000000004E-7</c:v>
                </c:pt>
                <c:pt idx="668">
                  <c:v>5.7780100000000003E-7</c:v>
                </c:pt>
                <c:pt idx="669">
                  <c:v>5.8180100000000001E-7</c:v>
                </c:pt>
                <c:pt idx="670">
                  <c:v>5.8580099999999999E-7</c:v>
                </c:pt>
                <c:pt idx="671">
                  <c:v>5.8980099999999998E-7</c:v>
                </c:pt>
                <c:pt idx="672">
                  <c:v>5.9380099999999996E-7</c:v>
                </c:pt>
                <c:pt idx="673">
                  <c:v>5.9780100000000005E-7</c:v>
                </c:pt>
                <c:pt idx="674">
                  <c:v>6.0180100000000003E-7</c:v>
                </c:pt>
                <c:pt idx="675">
                  <c:v>6.0580100000000001E-7</c:v>
                </c:pt>
                <c:pt idx="676">
                  <c:v>6.09801E-7</c:v>
                </c:pt>
                <c:pt idx="677">
                  <c:v>6.1380099999999998E-7</c:v>
                </c:pt>
                <c:pt idx="678">
                  <c:v>6.1780099999999996E-7</c:v>
                </c:pt>
                <c:pt idx="679">
                  <c:v>6.2180100000000005E-7</c:v>
                </c:pt>
                <c:pt idx="680">
                  <c:v>6.2580100000000003E-7</c:v>
                </c:pt>
                <c:pt idx="681">
                  <c:v>6.2980100000000002E-7</c:v>
                </c:pt>
                <c:pt idx="682">
                  <c:v>6.33801E-7</c:v>
                </c:pt>
                <c:pt idx="683">
                  <c:v>6.3780099999999998E-7</c:v>
                </c:pt>
                <c:pt idx="684">
                  <c:v>6.4180099999999996E-7</c:v>
                </c:pt>
                <c:pt idx="685">
                  <c:v>6.4580099999999995E-7</c:v>
                </c:pt>
                <c:pt idx="686">
                  <c:v>6.4980100000000004E-7</c:v>
                </c:pt>
                <c:pt idx="687">
                  <c:v>6.5380100000000002E-7</c:v>
                </c:pt>
                <c:pt idx="688">
                  <c:v>6.57801E-7</c:v>
                </c:pt>
                <c:pt idx="689">
                  <c:v>6.6180099999999998E-7</c:v>
                </c:pt>
                <c:pt idx="690">
                  <c:v>6.6580099999999997E-7</c:v>
                </c:pt>
                <c:pt idx="691">
                  <c:v>6.6980099999999995E-7</c:v>
                </c:pt>
                <c:pt idx="692">
                  <c:v>6.7380100000000004E-7</c:v>
                </c:pt>
                <c:pt idx="693">
                  <c:v>6.7780100000000002E-7</c:v>
                </c:pt>
                <c:pt idx="694">
                  <c:v>6.8180100000000001E-7</c:v>
                </c:pt>
                <c:pt idx="695">
                  <c:v>6.8580099999999999E-7</c:v>
                </c:pt>
                <c:pt idx="696">
                  <c:v>6.8980099999999997E-7</c:v>
                </c:pt>
                <c:pt idx="697">
                  <c:v>6.9380099999999995E-7</c:v>
                </c:pt>
                <c:pt idx="698">
                  <c:v>6.9780100000000004E-7</c:v>
                </c:pt>
                <c:pt idx="699">
                  <c:v>7.0180100000000003E-7</c:v>
                </c:pt>
                <c:pt idx="700">
                  <c:v>7.0580100000000001E-7</c:v>
                </c:pt>
                <c:pt idx="701">
                  <c:v>7.0980099999999999E-7</c:v>
                </c:pt>
                <c:pt idx="702">
                  <c:v>7.1380099999999997E-7</c:v>
                </c:pt>
                <c:pt idx="703">
                  <c:v>7.1780099999999996E-7</c:v>
                </c:pt>
                <c:pt idx="704">
                  <c:v>7.2180100000000005E-7</c:v>
                </c:pt>
                <c:pt idx="705">
                  <c:v>7.2580100000000003E-7</c:v>
                </c:pt>
                <c:pt idx="706">
                  <c:v>7.2980100000000001E-7</c:v>
                </c:pt>
                <c:pt idx="707">
                  <c:v>7.3380099999999999E-7</c:v>
                </c:pt>
                <c:pt idx="708">
                  <c:v>7.3780099999999998E-7</c:v>
                </c:pt>
                <c:pt idx="709">
                  <c:v>7.4180099999999996E-7</c:v>
                </c:pt>
                <c:pt idx="710">
                  <c:v>7.4580100000000005E-7</c:v>
                </c:pt>
                <c:pt idx="711">
                  <c:v>7.4980100000000003E-7</c:v>
                </c:pt>
                <c:pt idx="712">
                  <c:v>7.5380100000000001E-7</c:v>
                </c:pt>
                <c:pt idx="713">
                  <c:v>7.57801E-7</c:v>
                </c:pt>
                <c:pt idx="714">
                  <c:v>7.6180099999999998E-7</c:v>
                </c:pt>
                <c:pt idx="715">
                  <c:v>7.6580099999999996E-7</c:v>
                </c:pt>
                <c:pt idx="716">
                  <c:v>7.6980100000000005E-7</c:v>
                </c:pt>
                <c:pt idx="717">
                  <c:v>7.7380100000000003E-7</c:v>
                </c:pt>
                <c:pt idx="718">
                  <c:v>7.7780100000000002E-7</c:v>
                </c:pt>
                <c:pt idx="719">
                  <c:v>7.81801E-7</c:v>
                </c:pt>
                <c:pt idx="720">
                  <c:v>7.8580099999999998E-7</c:v>
                </c:pt>
                <c:pt idx="721">
                  <c:v>7.8980099999999997E-7</c:v>
                </c:pt>
                <c:pt idx="722">
                  <c:v>7.9380099999999995E-7</c:v>
                </c:pt>
                <c:pt idx="723">
                  <c:v>7.9780100000000004E-7</c:v>
                </c:pt>
                <c:pt idx="724">
                  <c:v>8.0180100000000002E-7</c:v>
                </c:pt>
                <c:pt idx="725">
                  <c:v>8.05801E-7</c:v>
                </c:pt>
                <c:pt idx="726">
                  <c:v>8.0980099999999999E-7</c:v>
                </c:pt>
                <c:pt idx="727">
                  <c:v>8.1380099999999997E-7</c:v>
                </c:pt>
                <c:pt idx="728">
                  <c:v>8.1780099999999995E-7</c:v>
                </c:pt>
                <c:pt idx="729">
                  <c:v>8.2180100000000004E-7</c:v>
                </c:pt>
                <c:pt idx="730">
                  <c:v>8.2580100000000002E-7</c:v>
                </c:pt>
                <c:pt idx="731">
                  <c:v>8.2980100000000001E-7</c:v>
                </c:pt>
                <c:pt idx="732">
                  <c:v>8.3380099999999999E-7</c:v>
                </c:pt>
                <c:pt idx="733">
                  <c:v>8.3780099999999997E-7</c:v>
                </c:pt>
                <c:pt idx="734">
                  <c:v>8.4180099999999996E-7</c:v>
                </c:pt>
                <c:pt idx="735">
                  <c:v>8.4580100000000004E-7</c:v>
                </c:pt>
                <c:pt idx="736">
                  <c:v>8.4980100000000003E-7</c:v>
                </c:pt>
                <c:pt idx="737">
                  <c:v>8.5380100000000001E-7</c:v>
                </c:pt>
                <c:pt idx="738">
                  <c:v>8.5780099999999999E-7</c:v>
                </c:pt>
                <c:pt idx="739">
                  <c:v>8.6180099999999998E-7</c:v>
                </c:pt>
                <c:pt idx="740">
                  <c:v>8.6580099999999996E-7</c:v>
                </c:pt>
                <c:pt idx="741">
                  <c:v>8.6980100000000005E-7</c:v>
                </c:pt>
                <c:pt idx="742">
                  <c:v>8.7380100000000003E-7</c:v>
                </c:pt>
                <c:pt idx="743">
                  <c:v>8.7780100000000001E-7</c:v>
                </c:pt>
                <c:pt idx="744">
                  <c:v>8.81801E-7</c:v>
                </c:pt>
                <c:pt idx="745">
                  <c:v>8.8580099999999998E-7</c:v>
                </c:pt>
                <c:pt idx="746">
                  <c:v>8.8980099999999996E-7</c:v>
                </c:pt>
                <c:pt idx="747">
                  <c:v>8.9380100000000005E-7</c:v>
                </c:pt>
                <c:pt idx="748">
                  <c:v>8.9780100000000003E-7</c:v>
                </c:pt>
                <c:pt idx="749">
                  <c:v>9.0180100000000002E-7</c:v>
                </c:pt>
                <c:pt idx="750">
                  <c:v>9.05801E-7</c:v>
                </c:pt>
                <c:pt idx="751">
                  <c:v>9.0980099999999998E-7</c:v>
                </c:pt>
                <c:pt idx="752">
                  <c:v>9.1380099999999996E-7</c:v>
                </c:pt>
                <c:pt idx="753">
                  <c:v>9.1780099999999995E-7</c:v>
                </c:pt>
                <c:pt idx="754">
                  <c:v>9.2180100000000004E-7</c:v>
                </c:pt>
                <c:pt idx="755">
                  <c:v>9.2580100000000002E-7</c:v>
                </c:pt>
                <c:pt idx="756">
                  <c:v>9.29801E-7</c:v>
                </c:pt>
                <c:pt idx="757">
                  <c:v>9.3380099999999999E-7</c:v>
                </c:pt>
                <c:pt idx="758">
                  <c:v>9.3780099999999997E-7</c:v>
                </c:pt>
                <c:pt idx="759">
                  <c:v>9.4180099999999995E-7</c:v>
                </c:pt>
                <c:pt idx="760">
                  <c:v>9.4580100000000004E-7</c:v>
                </c:pt>
                <c:pt idx="761">
                  <c:v>9.4980100000000002E-7</c:v>
                </c:pt>
                <c:pt idx="762">
                  <c:v>9.538009999999999E-7</c:v>
                </c:pt>
                <c:pt idx="763">
                  <c:v>9.5780099999999999E-7</c:v>
                </c:pt>
                <c:pt idx="764">
                  <c:v>9.6180100000000008E-7</c:v>
                </c:pt>
                <c:pt idx="765">
                  <c:v>9.6580099999999995E-7</c:v>
                </c:pt>
                <c:pt idx="766">
                  <c:v>9.6980100000000004E-7</c:v>
                </c:pt>
                <c:pt idx="767">
                  <c:v>9.7380099999999992E-7</c:v>
                </c:pt>
                <c:pt idx="768">
                  <c:v>9.7780100000000001E-7</c:v>
                </c:pt>
                <c:pt idx="769">
                  <c:v>9.818010000000001E-7</c:v>
                </c:pt>
                <c:pt idx="770">
                  <c:v>9.8580099999999997E-7</c:v>
                </c:pt>
                <c:pt idx="771">
                  <c:v>9.8980100000000006E-7</c:v>
                </c:pt>
                <c:pt idx="772">
                  <c:v>9.9380099999999994E-7</c:v>
                </c:pt>
                <c:pt idx="773">
                  <c:v>9.9780100000000003E-7</c:v>
                </c:pt>
                <c:pt idx="774">
                  <c:v>1.0018009999999999E-6</c:v>
                </c:pt>
                <c:pt idx="775">
                  <c:v>1.005801E-6</c:v>
                </c:pt>
                <c:pt idx="776">
                  <c:v>1.0098010000000001E-6</c:v>
                </c:pt>
                <c:pt idx="777">
                  <c:v>1.013801E-6</c:v>
                </c:pt>
                <c:pt idx="778">
                  <c:v>1.017801E-6</c:v>
                </c:pt>
                <c:pt idx="779">
                  <c:v>1.0218009999999999E-6</c:v>
                </c:pt>
                <c:pt idx="780">
                  <c:v>1.025801E-6</c:v>
                </c:pt>
                <c:pt idx="781">
                  <c:v>1.0298010000000001E-6</c:v>
                </c:pt>
                <c:pt idx="782">
                  <c:v>1.033801E-6</c:v>
                </c:pt>
                <c:pt idx="783">
                  <c:v>1.0378010000000001E-6</c:v>
                </c:pt>
                <c:pt idx="784">
                  <c:v>1.0418009999999999E-6</c:v>
                </c:pt>
                <c:pt idx="785">
                  <c:v>1.045801E-6</c:v>
                </c:pt>
                <c:pt idx="786">
                  <c:v>1.0498009999999999E-6</c:v>
                </c:pt>
                <c:pt idx="787">
                  <c:v>1.053801E-6</c:v>
                </c:pt>
                <c:pt idx="788">
                  <c:v>1.0578010000000001E-6</c:v>
                </c:pt>
                <c:pt idx="789">
                  <c:v>1.061801E-6</c:v>
                </c:pt>
                <c:pt idx="790">
                  <c:v>1.0658010000000001E-6</c:v>
                </c:pt>
                <c:pt idx="791">
                  <c:v>1.0698009999999999E-6</c:v>
                </c:pt>
                <c:pt idx="792">
                  <c:v>1.073801E-6</c:v>
                </c:pt>
                <c:pt idx="793">
                  <c:v>1.0778009999999999E-6</c:v>
                </c:pt>
                <c:pt idx="794">
                  <c:v>1.081801E-6</c:v>
                </c:pt>
                <c:pt idx="795">
                  <c:v>1.0858010000000001E-6</c:v>
                </c:pt>
                <c:pt idx="796">
                  <c:v>1.089801E-6</c:v>
                </c:pt>
                <c:pt idx="797">
                  <c:v>1.093801E-6</c:v>
                </c:pt>
                <c:pt idx="798">
                  <c:v>1.0978009999999999E-6</c:v>
                </c:pt>
                <c:pt idx="799">
                  <c:v>1.101801E-6</c:v>
                </c:pt>
                <c:pt idx="800">
                  <c:v>1.1058010000000001E-6</c:v>
                </c:pt>
                <c:pt idx="801">
                  <c:v>1.109801E-6</c:v>
                </c:pt>
                <c:pt idx="802">
                  <c:v>1.1138010000000001E-6</c:v>
                </c:pt>
                <c:pt idx="803">
                  <c:v>1.1178009999999999E-6</c:v>
                </c:pt>
                <c:pt idx="804">
                  <c:v>1.121801E-6</c:v>
                </c:pt>
                <c:pt idx="805">
                  <c:v>1.1258009999999999E-6</c:v>
                </c:pt>
                <c:pt idx="806">
                  <c:v>1.129801E-6</c:v>
                </c:pt>
                <c:pt idx="807">
                  <c:v>1.1338010000000001E-6</c:v>
                </c:pt>
                <c:pt idx="808">
                  <c:v>1.137801E-6</c:v>
                </c:pt>
                <c:pt idx="809">
                  <c:v>1.141801E-6</c:v>
                </c:pt>
                <c:pt idx="810">
                  <c:v>1.1458009999999999E-6</c:v>
                </c:pt>
                <c:pt idx="811">
                  <c:v>1.149801E-6</c:v>
                </c:pt>
                <c:pt idx="812">
                  <c:v>1.1538010000000001E-6</c:v>
                </c:pt>
                <c:pt idx="813">
                  <c:v>1.157801E-6</c:v>
                </c:pt>
                <c:pt idx="814">
                  <c:v>1.1618010000000001E-6</c:v>
                </c:pt>
                <c:pt idx="815">
                  <c:v>1.1658009999999999E-6</c:v>
                </c:pt>
                <c:pt idx="816">
                  <c:v>1.169801E-6</c:v>
                </c:pt>
                <c:pt idx="817">
                  <c:v>1.1738009999999999E-6</c:v>
                </c:pt>
                <c:pt idx="818">
                  <c:v>1.177801E-6</c:v>
                </c:pt>
                <c:pt idx="819">
                  <c:v>1.1818010000000001E-6</c:v>
                </c:pt>
                <c:pt idx="820">
                  <c:v>1.185801E-6</c:v>
                </c:pt>
                <c:pt idx="821">
                  <c:v>1.1898010000000001E-6</c:v>
                </c:pt>
                <c:pt idx="822">
                  <c:v>1.1938009999999999E-6</c:v>
                </c:pt>
                <c:pt idx="823">
                  <c:v>1.197801E-6</c:v>
                </c:pt>
                <c:pt idx="824">
                  <c:v>1.2018009999999999E-6</c:v>
                </c:pt>
                <c:pt idx="825">
                  <c:v>1.205801E-6</c:v>
                </c:pt>
                <c:pt idx="826">
                  <c:v>1.2098010000000001E-6</c:v>
                </c:pt>
                <c:pt idx="827">
                  <c:v>1.213801E-6</c:v>
                </c:pt>
                <c:pt idx="828">
                  <c:v>1.217801E-6</c:v>
                </c:pt>
                <c:pt idx="829">
                  <c:v>1.2218009999999999E-6</c:v>
                </c:pt>
                <c:pt idx="830">
                  <c:v>1.225801E-6</c:v>
                </c:pt>
                <c:pt idx="831">
                  <c:v>1.2298010000000001E-6</c:v>
                </c:pt>
                <c:pt idx="832">
                  <c:v>1.233801E-6</c:v>
                </c:pt>
                <c:pt idx="833">
                  <c:v>1.2378010000000001E-6</c:v>
                </c:pt>
                <c:pt idx="834">
                  <c:v>1.2418009999999999E-6</c:v>
                </c:pt>
                <c:pt idx="835">
                  <c:v>1.245801E-6</c:v>
                </c:pt>
                <c:pt idx="836">
                  <c:v>1.2498009999999999E-6</c:v>
                </c:pt>
                <c:pt idx="837">
                  <c:v>1.253801E-6</c:v>
                </c:pt>
                <c:pt idx="838">
                  <c:v>1.2578010000000001E-6</c:v>
                </c:pt>
                <c:pt idx="839">
                  <c:v>1.261801E-6</c:v>
                </c:pt>
                <c:pt idx="840">
                  <c:v>1.265801E-6</c:v>
                </c:pt>
                <c:pt idx="841">
                  <c:v>1.2698009999999999E-6</c:v>
                </c:pt>
                <c:pt idx="842">
                  <c:v>1.273801E-6</c:v>
                </c:pt>
                <c:pt idx="843">
                  <c:v>1.2778010000000001E-6</c:v>
                </c:pt>
                <c:pt idx="844">
                  <c:v>1.281801E-6</c:v>
                </c:pt>
                <c:pt idx="845">
                  <c:v>1.2858010000000001E-6</c:v>
                </c:pt>
                <c:pt idx="846">
                  <c:v>1.2898009999999999E-6</c:v>
                </c:pt>
                <c:pt idx="847">
                  <c:v>1.293801E-6</c:v>
                </c:pt>
                <c:pt idx="848">
                  <c:v>1.2978009999999999E-6</c:v>
                </c:pt>
                <c:pt idx="849">
                  <c:v>1.301801E-6</c:v>
                </c:pt>
                <c:pt idx="850">
                  <c:v>1.3058010000000001E-6</c:v>
                </c:pt>
                <c:pt idx="851">
                  <c:v>1.309801E-6</c:v>
                </c:pt>
                <c:pt idx="852">
                  <c:v>1.3138010000000001E-6</c:v>
                </c:pt>
                <c:pt idx="853">
                  <c:v>1.3178009999999999E-6</c:v>
                </c:pt>
                <c:pt idx="854">
                  <c:v>1.321801E-6</c:v>
                </c:pt>
                <c:pt idx="855">
                  <c:v>1.3258009999999999E-6</c:v>
                </c:pt>
                <c:pt idx="856">
                  <c:v>1.329801E-6</c:v>
                </c:pt>
                <c:pt idx="857">
                  <c:v>1.3338010000000001E-6</c:v>
                </c:pt>
                <c:pt idx="858">
                  <c:v>1.3378009999999999E-6</c:v>
                </c:pt>
                <c:pt idx="859">
                  <c:v>1.341801E-6</c:v>
                </c:pt>
                <c:pt idx="860">
                  <c:v>1.3458009999999999E-6</c:v>
                </c:pt>
                <c:pt idx="861">
                  <c:v>1.349801E-6</c:v>
                </c:pt>
                <c:pt idx="862">
                  <c:v>1.3538010000000001E-6</c:v>
                </c:pt>
                <c:pt idx="863">
                  <c:v>1.357801E-6</c:v>
                </c:pt>
                <c:pt idx="864">
                  <c:v>1.3618010000000001E-6</c:v>
                </c:pt>
                <c:pt idx="865">
                  <c:v>1.3658009999999999E-6</c:v>
                </c:pt>
                <c:pt idx="866">
                  <c:v>1.369801E-6</c:v>
                </c:pt>
                <c:pt idx="867">
                  <c:v>1.3738009999999999E-6</c:v>
                </c:pt>
                <c:pt idx="868">
                  <c:v>1.377801E-6</c:v>
                </c:pt>
                <c:pt idx="869">
                  <c:v>1.3818010000000001E-6</c:v>
                </c:pt>
                <c:pt idx="870">
                  <c:v>1.385801E-6</c:v>
                </c:pt>
                <c:pt idx="871">
                  <c:v>1.389801E-6</c:v>
                </c:pt>
                <c:pt idx="872">
                  <c:v>1.3938009999999999E-6</c:v>
                </c:pt>
                <c:pt idx="873">
                  <c:v>1.397801E-6</c:v>
                </c:pt>
                <c:pt idx="874">
                  <c:v>1.4018010000000001E-6</c:v>
                </c:pt>
                <c:pt idx="875">
                  <c:v>1.405801E-6</c:v>
                </c:pt>
                <c:pt idx="876">
                  <c:v>1.4098010000000001E-6</c:v>
                </c:pt>
                <c:pt idx="877">
                  <c:v>1.4138009999999999E-6</c:v>
                </c:pt>
                <c:pt idx="878">
                  <c:v>1.417801E-6</c:v>
                </c:pt>
                <c:pt idx="879">
                  <c:v>1.4218009999999999E-6</c:v>
                </c:pt>
                <c:pt idx="880">
                  <c:v>1.425801E-6</c:v>
                </c:pt>
                <c:pt idx="881">
                  <c:v>1.4298010000000001E-6</c:v>
                </c:pt>
                <c:pt idx="882">
                  <c:v>1.433801E-6</c:v>
                </c:pt>
                <c:pt idx="883">
                  <c:v>1.4378010000000001E-6</c:v>
                </c:pt>
                <c:pt idx="884">
                  <c:v>1.4418009999999999E-6</c:v>
                </c:pt>
                <c:pt idx="885">
                  <c:v>1.445801E-6</c:v>
                </c:pt>
                <c:pt idx="886">
                  <c:v>1.4498010000000001E-6</c:v>
                </c:pt>
                <c:pt idx="887">
                  <c:v>1.453801E-6</c:v>
                </c:pt>
                <c:pt idx="888">
                  <c:v>1.4578010000000001E-6</c:v>
                </c:pt>
                <c:pt idx="889">
                  <c:v>1.4618009999999999E-6</c:v>
                </c:pt>
                <c:pt idx="890">
                  <c:v>1.465801E-6</c:v>
                </c:pt>
                <c:pt idx="891">
                  <c:v>1.4698009999999999E-6</c:v>
                </c:pt>
                <c:pt idx="892">
                  <c:v>1.473801E-6</c:v>
                </c:pt>
                <c:pt idx="893">
                  <c:v>1.4778010000000001E-6</c:v>
                </c:pt>
                <c:pt idx="894">
                  <c:v>1.481801E-6</c:v>
                </c:pt>
                <c:pt idx="895">
                  <c:v>1.4858010000000001E-6</c:v>
                </c:pt>
                <c:pt idx="896">
                  <c:v>1.4898009999999999E-6</c:v>
                </c:pt>
                <c:pt idx="897">
                  <c:v>1.493801E-6</c:v>
                </c:pt>
                <c:pt idx="898">
                  <c:v>1.4978009999999999E-6</c:v>
                </c:pt>
                <c:pt idx="899">
                  <c:v>1.501801E-6</c:v>
                </c:pt>
                <c:pt idx="900">
                  <c:v>1.5058010000000001E-6</c:v>
                </c:pt>
                <c:pt idx="901">
                  <c:v>1.509801E-6</c:v>
                </c:pt>
                <c:pt idx="902">
                  <c:v>1.513801E-6</c:v>
                </c:pt>
                <c:pt idx="903">
                  <c:v>1.5178009999999999E-6</c:v>
                </c:pt>
                <c:pt idx="904">
                  <c:v>1.521801E-6</c:v>
                </c:pt>
                <c:pt idx="905">
                  <c:v>1.5258010000000001E-6</c:v>
                </c:pt>
                <c:pt idx="906">
                  <c:v>1.529801E-6</c:v>
                </c:pt>
                <c:pt idx="907">
                  <c:v>1.5338010000000001E-6</c:v>
                </c:pt>
                <c:pt idx="908">
                  <c:v>1.5378009999999999E-6</c:v>
                </c:pt>
                <c:pt idx="909">
                  <c:v>1.541801E-6</c:v>
                </c:pt>
                <c:pt idx="910">
                  <c:v>1.5458009999999999E-6</c:v>
                </c:pt>
                <c:pt idx="911">
                  <c:v>1.549801E-6</c:v>
                </c:pt>
                <c:pt idx="912">
                  <c:v>1.5538010000000001E-6</c:v>
                </c:pt>
                <c:pt idx="913">
                  <c:v>1.557801E-6</c:v>
                </c:pt>
                <c:pt idx="914">
                  <c:v>1.561801E-6</c:v>
                </c:pt>
                <c:pt idx="915">
                  <c:v>1.5658009999999999E-6</c:v>
                </c:pt>
                <c:pt idx="916">
                  <c:v>1.569801E-6</c:v>
                </c:pt>
                <c:pt idx="917">
                  <c:v>1.5738010000000001E-6</c:v>
                </c:pt>
                <c:pt idx="918">
                  <c:v>1.577801E-6</c:v>
                </c:pt>
                <c:pt idx="919">
                  <c:v>1.5818010000000001E-6</c:v>
                </c:pt>
                <c:pt idx="920">
                  <c:v>1.5858009999999999E-6</c:v>
                </c:pt>
                <c:pt idx="921">
                  <c:v>1.589801E-6</c:v>
                </c:pt>
                <c:pt idx="922">
                  <c:v>1.5938009999999999E-6</c:v>
                </c:pt>
                <c:pt idx="923">
                  <c:v>1.597801E-6</c:v>
                </c:pt>
                <c:pt idx="924">
                  <c:v>1.6018010000000001E-6</c:v>
                </c:pt>
                <c:pt idx="925">
                  <c:v>1.605801E-6</c:v>
                </c:pt>
                <c:pt idx="926">
                  <c:v>1.6098010000000001E-6</c:v>
                </c:pt>
                <c:pt idx="927">
                  <c:v>1.6138009999999999E-6</c:v>
                </c:pt>
                <c:pt idx="928">
                  <c:v>1.617801E-6</c:v>
                </c:pt>
                <c:pt idx="929">
                  <c:v>1.6218009999999999E-6</c:v>
                </c:pt>
                <c:pt idx="930">
                  <c:v>1.625801E-6</c:v>
                </c:pt>
                <c:pt idx="931">
                  <c:v>1.6298010000000001E-6</c:v>
                </c:pt>
                <c:pt idx="932">
                  <c:v>1.633801E-6</c:v>
                </c:pt>
                <c:pt idx="933">
                  <c:v>1.637801E-6</c:v>
                </c:pt>
                <c:pt idx="934">
                  <c:v>1.6418009999999999E-6</c:v>
                </c:pt>
                <c:pt idx="935">
                  <c:v>1.645801E-6</c:v>
                </c:pt>
                <c:pt idx="936">
                  <c:v>1.6498010000000001E-6</c:v>
                </c:pt>
                <c:pt idx="937">
                  <c:v>1.653801E-6</c:v>
                </c:pt>
                <c:pt idx="938">
                  <c:v>1.6578010000000001E-6</c:v>
                </c:pt>
                <c:pt idx="939">
                  <c:v>1.6618009999999999E-6</c:v>
                </c:pt>
                <c:pt idx="940">
                  <c:v>1.665801E-6</c:v>
                </c:pt>
                <c:pt idx="941">
                  <c:v>1.6698009999999999E-6</c:v>
                </c:pt>
                <c:pt idx="942">
                  <c:v>1.673801E-6</c:v>
                </c:pt>
                <c:pt idx="943">
                  <c:v>1.6778010000000001E-6</c:v>
                </c:pt>
                <c:pt idx="944">
                  <c:v>1.681801E-6</c:v>
                </c:pt>
                <c:pt idx="945">
                  <c:v>1.685801E-6</c:v>
                </c:pt>
                <c:pt idx="946">
                  <c:v>1.6898009999999999E-6</c:v>
                </c:pt>
                <c:pt idx="947">
                  <c:v>1.693801E-6</c:v>
                </c:pt>
                <c:pt idx="948">
                  <c:v>1.6978010000000001E-6</c:v>
                </c:pt>
                <c:pt idx="949">
                  <c:v>1.701801E-6</c:v>
                </c:pt>
                <c:pt idx="950">
                  <c:v>1.7058010000000001E-6</c:v>
                </c:pt>
                <c:pt idx="951">
                  <c:v>1.7098009999999999E-6</c:v>
                </c:pt>
                <c:pt idx="952">
                  <c:v>1.713801E-6</c:v>
                </c:pt>
                <c:pt idx="953">
                  <c:v>1.7178009999999999E-6</c:v>
                </c:pt>
                <c:pt idx="954">
                  <c:v>1.721801E-6</c:v>
                </c:pt>
                <c:pt idx="955">
                  <c:v>1.7258010000000001E-6</c:v>
                </c:pt>
                <c:pt idx="956">
                  <c:v>1.729801E-6</c:v>
                </c:pt>
                <c:pt idx="957">
                  <c:v>1.7338010000000001E-6</c:v>
                </c:pt>
                <c:pt idx="958">
                  <c:v>1.7378009999999999E-6</c:v>
                </c:pt>
                <c:pt idx="959">
                  <c:v>1.741801E-6</c:v>
                </c:pt>
                <c:pt idx="960">
                  <c:v>1.7458009999999999E-6</c:v>
                </c:pt>
                <c:pt idx="961">
                  <c:v>1.749801E-6</c:v>
                </c:pt>
                <c:pt idx="962">
                  <c:v>1.7538010000000001E-6</c:v>
                </c:pt>
                <c:pt idx="963">
                  <c:v>1.757801E-6</c:v>
                </c:pt>
                <c:pt idx="964">
                  <c:v>1.761801E-6</c:v>
                </c:pt>
                <c:pt idx="965">
                  <c:v>1.7658009999999999E-6</c:v>
                </c:pt>
                <c:pt idx="966">
                  <c:v>1.769801E-6</c:v>
                </c:pt>
                <c:pt idx="967">
                  <c:v>1.7738010000000001E-6</c:v>
                </c:pt>
                <c:pt idx="968">
                  <c:v>1.777801E-6</c:v>
                </c:pt>
                <c:pt idx="969">
                  <c:v>1.7818010000000001E-6</c:v>
                </c:pt>
                <c:pt idx="970">
                  <c:v>1.7858009999999999E-6</c:v>
                </c:pt>
                <c:pt idx="971">
                  <c:v>1.789801E-6</c:v>
                </c:pt>
                <c:pt idx="972">
                  <c:v>1.7938009999999999E-6</c:v>
                </c:pt>
                <c:pt idx="973">
                  <c:v>1.797801E-6</c:v>
                </c:pt>
                <c:pt idx="974">
                  <c:v>1.8018010000000001E-6</c:v>
                </c:pt>
                <c:pt idx="975">
                  <c:v>1.805801E-6</c:v>
                </c:pt>
                <c:pt idx="976">
                  <c:v>1.809801E-6</c:v>
                </c:pt>
                <c:pt idx="977">
                  <c:v>1.8138009999999999E-6</c:v>
                </c:pt>
                <c:pt idx="978">
                  <c:v>1.817801E-6</c:v>
                </c:pt>
                <c:pt idx="979">
                  <c:v>1.8218010000000001E-6</c:v>
                </c:pt>
                <c:pt idx="980">
                  <c:v>1.825801E-6</c:v>
                </c:pt>
                <c:pt idx="981">
                  <c:v>1.8298010000000001E-6</c:v>
                </c:pt>
                <c:pt idx="982">
                  <c:v>1.8338009999999999E-6</c:v>
                </c:pt>
                <c:pt idx="983">
                  <c:v>1.837801E-6</c:v>
                </c:pt>
                <c:pt idx="984">
                  <c:v>1.8418009999999999E-6</c:v>
                </c:pt>
                <c:pt idx="985">
                  <c:v>1.845801E-6</c:v>
                </c:pt>
                <c:pt idx="986">
                  <c:v>1.8498010000000001E-6</c:v>
                </c:pt>
                <c:pt idx="987">
                  <c:v>1.853801E-6</c:v>
                </c:pt>
                <c:pt idx="988">
                  <c:v>1.8578010000000001E-6</c:v>
                </c:pt>
                <c:pt idx="989">
                  <c:v>1.8618009999999999E-6</c:v>
                </c:pt>
                <c:pt idx="990">
                  <c:v>1.865801E-6</c:v>
                </c:pt>
                <c:pt idx="991">
                  <c:v>1.8698009999999999E-6</c:v>
                </c:pt>
                <c:pt idx="992">
                  <c:v>1.873801E-6</c:v>
                </c:pt>
                <c:pt idx="993">
                  <c:v>1.8778010000000001E-6</c:v>
                </c:pt>
                <c:pt idx="994">
                  <c:v>1.881801E-6</c:v>
                </c:pt>
                <c:pt idx="995">
                  <c:v>1.885801E-6</c:v>
                </c:pt>
                <c:pt idx="996">
                  <c:v>1.8898009999999999E-6</c:v>
                </c:pt>
                <c:pt idx="997">
                  <c:v>1.893801E-6</c:v>
                </c:pt>
                <c:pt idx="998">
                  <c:v>1.8978010000000001E-6</c:v>
                </c:pt>
                <c:pt idx="999">
                  <c:v>1.901801E-6</c:v>
                </c:pt>
                <c:pt idx="1000">
                  <c:v>1.9058010000000001E-6</c:v>
                </c:pt>
                <c:pt idx="1001">
                  <c:v>1.9098010000000001E-6</c:v>
                </c:pt>
                <c:pt idx="1002">
                  <c:v>1.913801E-6</c:v>
                </c:pt>
                <c:pt idx="1003">
                  <c:v>1.9178009999999999E-6</c:v>
                </c:pt>
                <c:pt idx="1004">
                  <c:v>1.9218010000000002E-6</c:v>
                </c:pt>
                <c:pt idx="1005">
                  <c:v>1.9258010000000001E-6</c:v>
                </c:pt>
                <c:pt idx="1006">
                  <c:v>1.929801E-6</c:v>
                </c:pt>
                <c:pt idx="1007">
                  <c:v>1.9338009999999998E-6</c:v>
                </c:pt>
                <c:pt idx="1008">
                  <c:v>1.9378010000000001E-6</c:v>
                </c:pt>
                <c:pt idx="1009">
                  <c:v>1.941801E-6</c:v>
                </c:pt>
                <c:pt idx="1010">
                  <c:v>1.9458009999999999E-6</c:v>
                </c:pt>
                <c:pt idx="1011">
                  <c:v>1.9498010000000002E-6</c:v>
                </c:pt>
                <c:pt idx="1012">
                  <c:v>1.9538010000000001E-6</c:v>
                </c:pt>
                <c:pt idx="1013">
                  <c:v>1.9578009999999999E-6</c:v>
                </c:pt>
                <c:pt idx="1014">
                  <c:v>1.9618009999999998E-6</c:v>
                </c:pt>
                <c:pt idx="1015">
                  <c:v>1.9658010000000001E-6</c:v>
                </c:pt>
                <c:pt idx="1016">
                  <c:v>1.969801E-6</c:v>
                </c:pt>
                <c:pt idx="1017">
                  <c:v>1.9738009999999999E-6</c:v>
                </c:pt>
                <c:pt idx="1018">
                  <c:v>1.9778010000000002E-6</c:v>
                </c:pt>
                <c:pt idx="1019">
                  <c:v>1.9818010000000001E-6</c:v>
                </c:pt>
                <c:pt idx="1020">
                  <c:v>1.9858009999999999E-6</c:v>
                </c:pt>
                <c:pt idx="1021">
                  <c:v>1.9898009999999998E-6</c:v>
                </c:pt>
                <c:pt idx="1022">
                  <c:v>1.9938010000000001E-6</c:v>
                </c:pt>
                <c:pt idx="1023">
                  <c:v>1.997801E-6</c:v>
                </c:pt>
                <c:pt idx="1024">
                  <c:v>2.0018009999999999E-6</c:v>
                </c:pt>
                <c:pt idx="1025">
                  <c:v>2.0058010000000002E-6</c:v>
                </c:pt>
                <c:pt idx="1026">
                  <c:v>2.009801E-6</c:v>
                </c:pt>
                <c:pt idx="1027">
                  <c:v>2.0138009999999999E-6</c:v>
                </c:pt>
                <c:pt idx="1028">
                  <c:v>2.0178009999999998E-6</c:v>
                </c:pt>
                <c:pt idx="1029">
                  <c:v>2.0218010000000001E-6</c:v>
                </c:pt>
                <c:pt idx="1030">
                  <c:v>2.025801E-6</c:v>
                </c:pt>
                <c:pt idx="1031">
                  <c:v>2.0298009999999998E-6</c:v>
                </c:pt>
                <c:pt idx="1032">
                  <c:v>2.0338010000000001E-6</c:v>
                </c:pt>
                <c:pt idx="1033">
                  <c:v>2.037801E-6</c:v>
                </c:pt>
                <c:pt idx="1034">
                  <c:v>2.0418009999999999E-6</c:v>
                </c:pt>
                <c:pt idx="1035">
                  <c:v>2.0458010000000002E-6</c:v>
                </c:pt>
                <c:pt idx="1036">
                  <c:v>2.0498010000000001E-6</c:v>
                </c:pt>
                <c:pt idx="1037">
                  <c:v>2.053801E-6</c:v>
                </c:pt>
                <c:pt idx="1038">
                  <c:v>2.0578009999999998E-6</c:v>
                </c:pt>
                <c:pt idx="1039">
                  <c:v>2.0618010000000001E-6</c:v>
                </c:pt>
                <c:pt idx="1040">
                  <c:v>2.065801E-6</c:v>
                </c:pt>
                <c:pt idx="1041">
                  <c:v>2.0698009999999999E-6</c:v>
                </c:pt>
                <c:pt idx="1042">
                  <c:v>2.0738010000000002E-6</c:v>
                </c:pt>
                <c:pt idx="1043">
                  <c:v>2.0778010000000001E-6</c:v>
                </c:pt>
                <c:pt idx="1044">
                  <c:v>2.0818009999999999E-6</c:v>
                </c:pt>
                <c:pt idx="1045">
                  <c:v>2.0858009999999998E-6</c:v>
                </c:pt>
                <c:pt idx="1046">
                  <c:v>2.0898010000000001E-6</c:v>
                </c:pt>
                <c:pt idx="1047">
                  <c:v>2.093801E-6</c:v>
                </c:pt>
                <c:pt idx="1048">
                  <c:v>2.0978009999999999E-6</c:v>
                </c:pt>
                <c:pt idx="1049">
                  <c:v>2.1018010000000002E-6</c:v>
                </c:pt>
                <c:pt idx="1050">
                  <c:v>2.1058010000000001E-6</c:v>
                </c:pt>
                <c:pt idx="1051">
                  <c:v>2.1098009999999999E-6</c:v>
                </c:pt>
                <c:pt idx="1052">
                  <c:v>2.1138009999999998E-6</c:v>
                </c:pt>
                <c:pt idx="1053">
                  <c:v>2.1178010000000001E-6</c:v>
                </c:pt>
                <c:pt idx="1054">
                  <c:v>2.121801E-6</c:v>
                </c:pt>
                <c:pt idx="1055">
                  <c:v>2.1258009999999999E-6</c:v>
                </c:pt>
                <c:pt idx="1056">
                  <c:v>2.1298010000000002E-6</c:v>
                </c:pt>
                <c:pt idx="1057">
                  <c:v>2.133801E-6</c:v>
                </c:pt>
                <c:pt idx="1058">
                  <c:v>2.1378009999999999E-6</c:v>
                </c:pt>
                <c:pt idx="1059">
                  <c:v>2.1418009999999998E-6</c:v>
                </c:pt>
                <c:pt idx="1060">
                  <c:v>2.1458010000000001E-6</c:v>
                </c:pt>
                <c:pt idx="1061">
                  <c:v>2.149801E-6</c:v>
                </c:pt>
                <c:pt idx="1062">
                  <c:v>2.1538009999999998E-6</c:v>
                </c:pt>
                <c:pt idx="1063">
                  <c:v>2.1578010000000001E-6</c:v>
                </c:pt>
                <c:pt idx="1064">
                  <c:v>2.161801E-6</c:v>
                </c:pt>
                <c:pt idx="1065">
                  <c:v>2.1658009999999999E-6</c:v>
                </c:pt>
                <c:pt idx="1066">
                  <c:v>2.1698010000000002E-6</c:v>
                </c:pt>
                <c:pt idx="1067">
                  <c:v>2.1738010000000001E-6</c:v>
                </c:pt>
                <c:pt idx="1068">
                  <c:v>2.177801E-6</c:v>
                </c:pt>
                <c:pt idx="1069">
                  <c:v>2.1818009999999998E-6</c:v>
                </c:pt>
                <c:pt idx="1070">
                  <c:v>2.1858010000000001E-6</c:v>
                </c:pt>
                <c:pt idx="1071">
                  <c:v>2.189801E-6</c:v>
                </c:pt>
                <c:pt idx="1072">
                  <c:v>2.1938009999999999E-6</c:v>
                </c:pt>
                <c:pt idx="1073">
                  <c:v>2.1978010000000002E-6</c:v>
                </c:pt>
                <c:pt idx="1074">
                  <c:v>2.2018010000000001E-6</c:v>
                </c:pt>
                <c:pt idx="1075">
                  <c:v>2.2058009999999999E-6</c:v>
                </c:pt>
                <c:pt idx="1076">
                  <c:v>2.2098009999999998E-6</c:v>
                </c:pt>
                <c:pt idx="1077">
                  <c:v>2.2138010000000001E-6</c:v>
                </c:pt>
                <c:pt idx="1078">
                  <c:v>2.217801E-6</c:v>
                </c:pt>
                <c:pt idx="1079">
                  <c:v>2.2218009999999999E-6</c:v>
                </c:pt>
                <c:pt idx="1080">
                  <c:v>2.2258010000000002E-6</c:v>
                </c:pt>
                <c:pt idx="1081">
                  <c:v>2.229801E-6</c:v>
                </c:pt>
                <c:pt idx="1082">
                  <c:v>2.2338009999999999E-6</c:v>
                </c:pt>
                <c:pt idx="1083">
                  <c:v>2.2378009999999998E-6</c:v>
                </c:pt>
                <c:pt idx="1084">
                  <c:v>2.2418010000000001E-6</c:v>
                </c:pt>
                <c:pt idx="1085">
                  <c:v>2.245801E-6</c:v>
                </c:pt>
                <c:pt idx="1086">
                  <c:v>2.2498009999999999E-6</c:v>
                </c:pt>
                <c:pt idx="1087">
                  <c:v>2.2538010000000002E-6</c:v>
                </c:pt>
                <c:pt idx="1088">
                  <c:v>2.257801E-6</c:v>
                </c:pt>
                <c:pt idx="1089">
                  <c:v>2.2618009999999999E-6</c:v>
                </c:pt>
                <c:pt idx="1090">
                  <c:v>2.2658009999999998E-6</c:v>
                </c:pt>
                <c:pt idx="1091">
                  <c:v>2.2698010000000001E-6</c:v>
                </c:pt>
                <c:pt idx="1092">
                  <c:v>2.273801E-6</c:v>
                </c:pt>
                <c:pt idx="1093">
                  <c:v>2.2778009999999998E-6</c:v>
                </c:pt>
                <c:pt idx="1094">
                  <c:v>2.2818010000000001E-6</c:v>
                </c:pt>
                <c:pt idx="1095">
                  <c:v>2.285801E-6</c:v>
                </c:pt>
                <c:pt idx="1096">
                  <c:v>2.2898009999999999E-6</c:v>
                </c:pt>
                <c:pt idx="1097">
                  <c:v>2.2938010000000002E-6</c:v>
                </c:pt>
                <c:pt idx="1098">
                  <c:v>2.2978010000000001E-6</c:v>
                </c:pt>
                <c:pt idx="1099">
                  <c:v>2.301801E-6</c:v>
                </c:pt>
                <c:pt idx="1100">
                  <c:v>2.3058009999999998E-6</c:v>
                </c:pt>
                <c:pt idx="1101">
                  <c:v>2.3098010000000001E-6</c:v>
                </c:pt>
                <c:pt idx="1102">
                  <c:v>2.313801E-6</c:v>
                </c:pt>
                <c:pt idx="1103">
                  <c:v>2.3178009999999999E-6</c:v>
                </c:pt>
                <c:pt idx="1104">
                  <c:v>2.3218010000000002E-6</c:v>
                </c:pt>
                <c:pt idx="1105">
                  <c:v>2.3258010000000001E-6</c:v>
                </c:pt>
                <c:pt idx="1106">
                  <c:v>2.3298009999999999E-6</c:v>
                </c:pt>
                <c:pt idx="1107">
                  <c:v>2.3338009999999998E-6</c:v>
                </c:pt>
                <c:pt idx="1108">
                  <c:v>2.3378010000000001E-6</c:v>
                </c:pt>
                <c:pt idx="1109">
                  <c:v>2.341801E-6</c:v>
                </c:pt>
                <c:pt idx="1110">
                  <c:v>2.3458009999999999E-6</c:v>
                </c:pt>
                <c:pt idx="1111">
                  <c:v>2.3498010000000002E-6</c:v>
                </c:pt>
                <c:pt idx="1112">
                  <c:v>2.353801E-6</c:v>
                </c:pt>
                <c:pt idx="1113">
                  <c:v>2.3578009999999999E-6</c:v>
                </c:pt>
                <c:pt idx="1114">
                  <c:v>2.3618009999999998E-6</c:v>
                </c:pt>
                <c:pt idx="1115">
                  <c:v>2.3658010000000001E-6</c:v>
                </c:pt>
                <c:pt idx="1116">
                  <c:v>2.369801E-6</c:v>
                </c:pt>
                <c:pt idx="1117">
                  <c:v>2.3738009999999999E-6</c:v>
                </c:pt>
                <c:pt idx="1118">
                  <c:v>2.3778010000000002E-6</c:v>
                </c:pt>
                <c:pt idx="1119">
                  <c:v>2.381801E-6</c:v>
                </c:pt>
                <c:pt idx="1120">
                  <c:v>2.3858009999999999E-6</c:v>
                </c:pt>
                <c:pt idx="1121">
                  <c:v>2.3898010000000002E-6</c:v>
                </c:pt>
                <c:pt idx="1122">
                  <c:v>2.3938010000000001E-6</c:v>
                </c:pt>
                <c:pt idx="1123">
                  <c:v>2.397801E-6</c:v>
                </c:pt>
                <c:pt idx="1124">
                  <c:v>2.4018009999999998E-6</c:v>
                </c:pt>
                <c:pt idx="1125">
                  <c:v>2.4058010000000001E-6</c:v>
                </c:pt>
                <c:pt idx="1126">
                  <c:v>2.409801E-6</c:v>
                </c:pt>
                <c:pt idx="1127">
                  <c:v>2.4138009999999999E-6</c:v>
                </c:pt>
                <c:pt idx="1128">
                  <c:v>2.4178010000000002E-6</c:v>
                </c:pt>
                <c:pt idx="1129">
                  <c:v>2.4218010000000001E-6</c:v>
                </c:pt>
                <c:pt idx="1130">
                  <c:v>2.425801E-6</c:v>
                </c:pt>
                <c:pt idx="1131">
                  <c:v>2.4298009999999998E-6</c:v>
                </c:pt>
                <c:pt idx="1132">
                  <c:v>2.4338010000000001E-6</c:v>
                </c:pt>
                <c:pt idx="1133">
                  <c:v>2.437801E-6</c:v>
                </c:pt>
                <c:pt idx="1134">
                  <c:v>2.4418009999999999E-6</c:v>
                </c:pt>
                <c:pt idx="1135">
                  <c:v>2.4458010000000002E-6</c:v>
                </c:pt>
                <c:pt idx="1136">
                  <c:v>2.4498010000000001E-6</c:v>
                </c:pt>
                <c:pt idx="1137">
                  <c:v>2.4538009999999999E-6</c:v>
                </c:pt>
                <c:pt idx="1138">
                  <c:v>2.4578009999999998E-6</c:v>
                </c:pt>
                <c:pt idx="1139">
                  <c:v>2.4618010000000001E-6</c:v>
                </c:pt>
                <c:pt idx="1140">
                  <c:v>2.465801E-6</c:v>
                </c:pt>
                <c:pt idx="1141">
                  <c:v>2.4698009999999999E-6</c:v>
                </c:pt>
                <c:pt idx="1142">
                  <c:v>2.4738010000000002E-6</c:v>
                </c:pt>
                <c:pt idx="1143">
                  <c:v>2.477801E-6</c:v>
                </c:pt>
                <c:pt idx="1144">
                  <c:v>2.4818009999999999E-6</c:v>
                </c:pt>
                <c:pt idx="1145">
                  <c:v>2.4858009999999998E-6</c:v>
                </c:pt>
                <c:pt idx="1146">
                  <c:v>2.4898010000000001E-6</c:v>
                </c:pt>
                <c:pt idx="1147">
                  <c:v>2.493801E-6</c:v>
                </c:pt>
                <c:pt idx="1148">
                  <c:v>2.4978009999999999E-6</c:v>
                </c:pt>
                <c:pt idx="1149">
                  <c:v>2.5018010000000002E-6</c:v>
                </c:pt>
                <c:pt idx="1150">
                  <c:v>2.505801E-6</c:v>
                </c:pt>
                <c:pt idx="1151">
                  <c:v>2.5098009999999999E-6</c:v>
                </c:pt>
                <c:pt idx="1152">
                  <c:v>2.5138010000000002E-6</c:v>
                </c:pt>
                <c:pt idx="1153">
                  <c:v>2.5178010000000001E-6</c:v>
                </c:pt>
                <c:pt idx="1154">
                  <c:v>2.521801E-6</c:v>
                </c:pt>
                <c:pt idx="1155">
                  <c:v>2.5258009999999998E-6</c:v>
                </c:pt>
                <c:pt idx="1156">
                  <c:v>2.5298010000000001E-6</c:v>
                </c:pt>
                <c:pt idx="1157">
                  <c:v>2.533801E-6</c:v>
                </c:pt>
                <c:pt idx="1158">
                  <c:v>2.5378009999999999E-6</c:v>
                </c:pt>
                <c:pt idx="1159">
                  <c:v>2.5418010000000002E-6</c:v>
                </c:pt>
                <c:pt idx="1160">
                  <c:v>2.5458010000000001E-6</c:v>
                </c:pt>
                <c:pt idx="1161">
                  <c:v>2.549801E-6</c:v>
                </c:pt>
                <c:pt idx="1162">
                  <c:v>2.5538009999999998E-6</c:v>
                </c:pt>
                <c:pt idx="1163">
                  <c:v>2.5578010000000001E-6</c:v>
                </c:pt>
                <c:pt idx="1164">
                  <c:v>2.561801E-6</c:v>
                </c:pt>
                <c:pt idx="1165">
                  <c:v>2.5658009999999999E-6</c:v>
                </c:pt>
                <c:pt idx="1166">
                  <c:v>2.5698010000000002E-6</c:v>
                </c:pt>
                <c:pt idx="1167">
                  <c:v>2.5738010000000001E-6</c:v>
                </c:pt>
                <c:pt idx="1168">
                  <c:v>2.5778009999999999E-6</c:v>
                </c:pt>
                <c:pt idx="1169">
                  <c:v>2.5818009999999998E-6</c:v>
                </c:pt>
                <c:pt idx="1170">
                  <c:v>2.5858010000000001E-6</c:v>
                </c:pt>
                <c:pt idx="1171">
                  <c:v>2.589801E-6</c:v>
                </c:pt>
                <c:pt idx="1172">
                  <c:v>2.5938009999999999E-6</c:v>
                </c:pt>
                <c:pt idx="1173">
                  <c:v>2.5978010000000002E-6</c:v>
                </c:pt>
                <c:pt idx="1174">
                  <c:v>2.601801E-6</c:v>
                </c:pt>
                <c:pt idx="1175">
                  <c:v>2.6058009999999999E-6</c:v>
                </c:pt>
                <c:pt idx="1176">
                  <c:v>2.6098009999999998E-6</c:v>
                </c:pt>
                <c:pt idx="1177">
                  <c:v>2.6138010000000001E-6</c:v>
                </c:pt>
                <c:pt idx="1178">
                  <c:v>2.617801E-6</c:v>
                </c:pt>
                <c:pt idx="1179">
                  <c:v>2.6218009999999999E-6</c:v>
                </c:pt>
                <c:pt idx="1180">
                  <c:v>2.6258010000000002E-6</c:v>
                </c:pt>
                <c:pt idx="1181">
                  <c:v>2.629801E-6</c:v>
                </c:pt>
                <c:pt idx="1182">
                  <c:v>2.6338009999999999E-6</c:v>
                </c:pt>
                <c:pt idx="1183">
                  <c:v>2.6378010000000002E-6</c:v>
                </c:pt>
                <c:pt idx="1184">
                  <c:v>2.6418010000000001E-6</c:v>
                </c:pt>
                <c:pt idx="1185">
                  <c:v>2.645801E-6</c:v>
                </c:pt>
                <c:pt idx="1186">
                  <c:v>2.6498009999999998E-6</c:v>
                </c:pt>
                <c:pt idx="1187">
                  <c:v>2.6538010000000001E-6</c:v>
                </c:pt>
                <c:pt idx="1188">
                  <c:v>2.657801E-6</c:v>
                </c:pt>
                <c:pt idx="1189">
                  <c:v>2.6618009999999999E-6</c:v>
                </c:pt>
                <c:pt idx="1190">
                  <c:v>2.6658010000000002E-6</c:v>
                </c:pt>
                <c:pt idx="1191">
                  <c:v>2.6698010000000001E-6</c:v>
                </c:pt>
                <c:pt idx="1192">
                  <c:v>2.6738009999999999E-6</c:v>
                </c:pt>
                <c:pt idx="1193">
                  <c:v>2.6778009999999998E-6</c:v>
                </c:pt>
                <c:pt idx="1194">
                  <c:v>2.6818010000000001E-6</c:v>
                </c:pt>
                <c:pt idx="1195">
                  <c:v>2.685801E-6</c:v>
                </c:pt>
                <c:pt idx="1196">
                  <c:v>2.6898009999999999E-6</c:v>
                </c:pt>
                <c:pt idx="1197">
                  <c:v>2.6938010000000002E-6</c:v>
                </c:pt>
                <c:pt idx="1198">
                  <c:v>2.6978010000000001E-6</c:v>
                </c:pt>
                <c:pt idx="1199">
                  <c:v>2.7018009999999999E-6</c:v>
                </c:pt>
                <c:pt idx="1200">
                  <c:v>2.7058009999999998E-6</c:v>
                </c:pt>
                <c:pt idx="1201">
                  <c:v>2.7098010000000001E-6</c:v>
                </c:pt>
                <c:pt idx="1202">
                  <c:v>2.713801E-6</c:v>
                </c:pt>
                <c:pt idx="1203">
                  <c:v>2.7178009999999999E-6</c:v>
                </c:pt>
                <c:pt idx="1204">
                  <c:v>2.7218010000000002E-6</c:v>
                </c:pt>
                <c:pt idx="1205">
                  <c:v>2.725801E-6</c:v>
                </c:pt>
                <c:pt idx="1206">
                  <c:v>2.7298009999999999E-6</c:v>
                </c:pt>
                <c:pt idx="1207">
                  <c:v>2.7338009999999998E-6</c:v>
                </c:pt>
                <c:pt idx="1208">
                  <c:v>2.7378010000000001E-6</c:v>
                </c:pt>
                <c:pt idx="1209">
                  <c:v>2.741801E-6</c:v>
                </c:pt>
                <c:pt idx="1210">
                  <c:v>2.7458009999999999E-6</c:v>
                </c:pt>
                <c:pt idx="1211">
                  <c:v>2.7498010000000002E-6</c:v>
                </c:pt>
                <c:pt idx="1212">
                  <c:v>2.753801E-6</c:v>
                </c:pt>
                <c:pt idx="1213">
                  <c:v>2.7578009999999999E-6</c:v>
                </c:pt>
                <c:pt idx="1214">
                  <c:v>2.7618010000000002E-6</c:v>
                </c:pt>
                <c:pt idx="1215">
                  <c:v>2.7658010000000001E-6</c:v>
                </c:pt>
                <c:pt idx="1216">
                  <c:v>2.769801E-6</c:v>
                </c:pt>
                <c:pt idx="1217">
                  <c:v>2.7738009999999998E-6</c:v>
                </c:pt>
                <c:pt idx="1218">
                  <c:v>2.7778010000000001E-6</c:v>
                </c:pt>
                <c:pt idx="1219">
                  <c:v>2.781801E-6</c:v>
                </c:pt>
                <c:pt idx="1220">
                  <c:v>2.7858009999999999E-6</c:v>
                </c:pt>
                <c:pt idx="1221">
                  <c:v>2.7898010000000002E-6</c:v>
                </c:pt>
                <c:pt idx="1222">
                  <c:v>2.7938010000000001E-6</c:v>
                </c:pt>
                <c:pt idx="1223">
                  <c:v>2.7978009999999999E-6</c:v>
                </c:pt>
                <c:pt idx="1224">
                  <c:v>2.8018009999999998E-6</c:v>
                </c:pt>
                <c:pt idx="1225">
                  <c:v>2.8058010000000001E-6</c:v>
                </c:pt>
                <c:pt idx="1226">
                  <c:v>2.809801E-6</c:v>
                </c:pt>
                <c:pt idx="1227">
                  <c:v>2.8138009999999999E-6</c:v>
                </c:pt>
                <c:pt idx="1228">
                  <c:v>2.8178010000000002E-6</c:v>
                </c:pt>
                <c:pt idx="1229">
                  <c:v>2.8218010000000001E-6</c:v>
                </c:pt>
                <c:pt idx="1230">
                  <c:v>2.8258009999999999E-6</c:v>
                </c:pt>
                <c:pt idx="1231">
                  <c:v>2.8298009999999998E-6</c:v>
                </c:pt>
                <c:pt idx="1232">
                  <c:v>2.8338010000000001E-6</c:v>
                </c:pt>
                <c:pt idx="1233">
                  <c:v>2.837801E-6</c:v>
                </c:pt>
                <c:pt idx="1234">
                  <c:v>2.8418009999999999E-6</c:v>
                </c:pt>
                <c:pt idx="1235">
                  <c:v>2.8458010000000002E-6</c:v>
                </c:pt>
                <c:pt idx="1236">
                  <c:v>2.849801E-6</c:v>
                </c:pt>
                <c:pt idx="1237">
                  <c:v>2.8538009999999999E-6</c:v>
                </c:pt>
                <c:pt idx="1238">
                  <c:v>2.8578009999999998E-6</c:v>
                </c:pt>
                <c:pt idx="1239">
                  <c:v>2.8618010000000001E-6</c:v>
                </c:pt>
                <c:pt idx="1240">
                  <c:v>2.865801E-6</c:v>
                </c:pt>
                <c:pt idx="1241">
                  <c:v>2.8698009999999999E-6</c:v>
                </c:pt>
                <c:pt idx="1242">
                  <c:v>2.8738010000000002E-6</c:v>
                </c:pt>
                <c:pt idx="1243">
                  <c:v>2.877801E-6</c:v>
                </c:pt>
                <c:pt idx="1244">
                  <c:v>2.8818009999999999E-6</c:v>
                </c:pt>
                <c:pt idx="1245">
                  <c:v>2.8858010000000002E-6</c:v>
                </c:pt>
                <c:pt idx="1246">
                  <c:v>2.8898010000000001E-6</c:v>
                </c:pt>
                <c:pt idx="1247">
                  <c:v>2.893801E-6</c:v>
                </c:pt>
                <c:pt idx="1248">
                  <c:v>2.8978009999999998E-6</c:v>
                </c:pt>
              </c:numCache>
            </c:numRef>
          </c:xVal>
          <c:yVal>
            <c:numRef>
              <c:f>Hárok5!$B$2:$B$1250</c:f>
              <c:numCache>
                <c:formatCode>General</c:formatCode>
                <c:ptCount val="1249"/>
                <c:pt idx="0">
                  <c:v>8.0000000000000002E-3</c:v>
                </c:pt>
                <c:pt idx="1">
                  <c:v>1.1599999999999999E-2</c:v>
                </c:pt>
                <c:pt idx="2">
                  <c:v>7.6E-3</c:v>
                </c:pt>
                <c:pt idx="3">
                  <c:v>1.1599999999999999E-2</c:v>
                </c:pt>
                <c:pt idx="4">
                  <c:v>1.0800000000000001E-2</c:v>
                </c:pt>
                <c:pt idx="5">
                  <c:v>1.1599999999999999E-2</c:v>
                </c:pt>
                <c:pt idx="6">
                  <c:v>1.04E-2</c:v>
                </c:pt>
                <c:pt idx="7">
                  <c:v>6.7999999999999996E-3</c:v>
                </c:pt>
                <c:pt idx="8">
                  <c:v>1.0800000000000001E-2</c:v>
                </c:pt>
                <c:pt idx="9">
                  <c:v>7.6E-3</c:v>
                </c:pt>
                <c:pt idx="10">
                  <c:v>9.1999999999999998E-3</c:v>
                </c:pt>
                <c:pt idx="11">
                  <c:v>7.6E-3</c:v>
                </c:pt>
                <c:pt idx="12">
                  <c:v>0.01</c:v>
                </c:pt>
                <c:pt idx="13">
                  <c:v>9.1999999999999998E-3</c:v>
                </c:pt>
                <c:pt idx="14">
                  <c:v>6.7999999999999996E-3</c:v>
                </c:pt>
                <c:pt idx="15">
                  <c:v>8.8000000000000005E-3</c:v>
                </c:pt>
                <c:pt idx="16">
                  <c:v>1.0800000000000001E-2</c:v>
                </c:pt>
                <c:pt idx="17">
                  <c:v>8.0000000000000002E-3</c:v>
                </c:pt>
                <c:pt idx="18">
                  <c:v>1.1599999999999999E-2</c:v>
                </c:pt>
                <c:pt idx="19">
                  <c:v>6.7999999999999996E-3</c:v>
                </c:pt>
                <c:pt idx="20">
                  <c:v>0.01</c:v>
                </c:pt>
                <c:pt idx="21">
                  <c:v>9.5999999999999992E-3</c:v>
                </c:pt>
                <c:pt idx="22">
                  <c:v>9.1999999999999998E-3</c:v>
                </c:pt>
                <c:pt idx="23">
                  <c:v>7.1999999999999998E-3</c:v>
                </c:pt>
                <c:pt idx="24">
                  <c:v>0.01</c:v>
                </c:pt>
                <c:pt idx="25">
                  <c:v>1.04E-2</c:v>
                </c:pt>
                <c:pt idx="26">
                  <c:v>1.04E-2</c:v>
                </c:pt>
                <c:pt idx="27">
                  <c:v>8.0000000000000002E-3</c:v>
                </c:pt>
                <c:pt idx="28">
                  <c:v>1.04E-2</c:v>
                </c:pt>
                <c:pt idx="29">
                  <c:v>6.7999999999999996E-3</c:v>
                </c:pt>
                <c:pt idx="30">
                  <c:v>4.7999999999999996E-3</c:v>
                </c:pt>
                <c:pt idx="31">
                  <c:v>1.04E-2</c:v>
                </c:pt>
                <c:pt idx="32">
                  <c:v>1.04E-2</c:v>
                </c:pt>
                <c:pt idx="33">
                  <c:v>9.1999999999999998E-3</c:v>
                </c:pt>
                <c:pt idx="34">
                  <c:v>1.12E-2</c:v>
                </c:pt>
                <c:pt idx="35">
                  <c:v>8.8000000000000005E-3</c:v>
                </c:pt>
                <c:pt idx="36">
                  <c:v>9.5999999999999992E-3</c:v>
                </c:pt>
                <c:pt idx="37">
                  <c:v>0.01</c:v>
                </c:pt>
                <c:pt idx="38">
                  <c:v>9.1999999999999998E-3</c:v>
                </c:pt>
                <c:pt idx="39">
                  <c:v>7.6E-3</c:v>
                </c:pt>
                <c:pt idx="40">
                  <c:v>1.32E-2</c:v>
                </c:pt>
                <c:pt idx="41">
                  <c:v>6.0000000000000001E-3</c:v>
                </c:pt>
                <c:pt idx="42">
                  <c:v>1.04E-2</c:v>
                </c:pt>
                <c:pt idx="43">
                  <c:v>6.4000000000000003E-3</c:v>
                </c:pt>
                <c:pt idx="44">
                  <c:v>9.1999999999999998E-3</c:v>
                </c:pt>
                <c:pt idx="45">
                  <c:v>8.8000000000000005E-3</c:v>
                </c:pt>
                <c:pt idx="46">
                  <c:v>4.7999999999999996E-3</c:v>
                </c:pt>
                <c:pt idx="47">
                  <c:v>8.3999999999999995E-3</c:v>
                </c:pt>
                <c:pt idx="48">
                  <c:v>6.7999999999999996E-3</c:v>
                </c:pt>
                <c:pt idx="49">
                  <c:v>7.1999999999999998E-3</c:v>
                </c:pt>
                <c:pt idx="50">
                  <c:v>8.0000000000000002E-3</c:v>
                </c:pt>
                <c:pt idx="51">
                  <c:v>8.0000000000000002E-3</c:v>
                </c:pt>
                <c:pt idx="52">
                  <c:v>0.01</c:v>
                </c:pt>
                <c:pt idx="53">
                  <c:v>8.8000000000000005E-3</c:v>
                </c:pt>
                <c:pt idx="54">
                  <c:v>7.1999999999999998E-3</c:v>
                </c:pt>
                <c:pt idx="55">
                  <c:v>9.1999999999999998E-3</c:v>
                </c:pt>
                <c:pt idx="56">
                  <c:v>7.1999999999999998E-3</c:v>
                </c:pt>
                <c:pt idx="57">
                  <c:v>7.6E-3</c:v>
                </c:pt>
                <c:pt idx="58">
                  <c:v>9.1999999999999998E-3</c:v>
                </c:pt>
                <c:pt idx="59">
                  <c:v>4.0000000000000001E-3</c:v>
                </c:pt>
                <c:pt idx="60">
                  <c:v>8.3999999999999995E-3</c:v>
                </c:pt>
                <c:pt idx="61">
                  <c:v>9.1999999999999998E-3</c:v>
                </c:pt>
                <c:pt idx="62">
                  <c:v>6.4000000000000003E-3</c:v>
                </c:pt>
                <c:pt idx="63">
                  <c:v>7.6E-3</c:v>
                </c:pt>
                <c:pt idx="64">
                  <c:v>8.8000000000000005E-3</c:v>
                </c:pt>
                <c:pt idx="65">
                  <c:v>5.5999999999999999E-3</c:v>
                </c:pt>
                <c:pt idx="66">
                  <c:v>8.0000000000000002E-3</c:v>
                </c:pt>
                <c:pt idx="67">
                  <c:v>7.6E-3</c:v>
                </c:pt>
                <c:pt idx="68">
                  <c:v>5.5999999999999999E-3</c:v>
                </c:pt>
                <c:pt idx="69">
                  <c:v>5.1999999999999998E-3</c:v>
                </c:pt>
                <c:pt idx="70">
                  <c:v>7.6E-3</c:v>
                </c:pt>
                <c:pt idx="71">
                  <c:v>6.7999999999999996E-3</c:v>
                </c:pt>
                <c:pt idx="72">
                  <c:v>8.3999999999999995E-3</c:v>
                </c:pt>
                <c:pt idx="73">
                  <c:v>9.5999999999999992E-3</c:v>
                </c:pt>
                <c:pt idx="74">
                  <c:v>7.6E-3</c:v>
                </c:pt>
                <c:pt idx="75">
                  <c:v>6.7999999999999996E-3</c:v>
                </c:pt>
                <c:pt idx="76">
                  <c:v>1.24E-2</c:v>
                </c:pt>
                <c:pt idx="77">
                  <c:v>7.6E-3</c:v>
                </c:pt>
                <c:pt idx="78">
                  <c:v>9.1999999999999998E-3</c:v>
                </c:pt>
                <c:pt idx="79">
                  <c:v>9.5999999999999992E-3</c:v>
                </c:pt>
                <c:pt idx="80">
                  <c:v>5.1999999999999998E-3</c:v>
                </c:pt>
                <c:pt idx="81">
                  <c:v>1.0800000000000001E-2</c:v>
                </c:pt>
                <c:pt idx="82">
                  <c:v>1.2800000000000001E-2</c:v>
                </c:pt>
                <c:pt idx="83">
                  <c:v>9.1999999999999998E-3</c:v>
                </c:pt>
                <c:pt idx="84">
                  <c:v>0.01</c:v>
                </c:pt>
                <c:pt idx="85">
                  <c:v>9.5999999999999992E-3</c:v>
                </c:pt>
                <c:pt idx="86">
                  <c:v>8.8000000000000005E-3</c:v>
                </c:pt>
                <c:pt idx="87">
                  <c:v>6.0000000000000001E-3</c:v>
                </c:pt>
                <c:pt idx="88">
                  <c:v>8.0000000000000002E-3</c:v>
                </c:pt>
                <c:pt idx="89">
                  <c:v>7.1999999999999998E-3</c:v>
                </c:pt>
                <c:pt idx="90">
                  <c:v>1.2E-2</c:v>
                </c:pt>
                <c:pt idx="91">
                  <c:v>8.8000000000000005E-3</c:v>
                </c:pt>
                <c:pt idx="92">
                  <c:v>7.1999999999999998E-3</c:v>
                </c:pt>
                <c:pt idx="93">
                  <c:v>6.7999999999999996E-3</c:v>
                </c:pt>
                <c:pt idx="94">
                  <c:v>1.0800000000000001E-2</c:v>
                </c:pt>
                <c:pt idx="95">
                  <c:v>8.8000000000000005E-3</c:v>
                </c:pt>
                <c:pt idx="96">
                  <c:v>1.24E-2</c:v>
                </c:pt>
                <c:pt idx="97">
                  <c:v>1.2E-2</c:v>
                </c:pt>
                <c:pt idx="98">
                  <c:v>9.5999999999999992E-3</c:v>
                </c:pt>
                <c:pt idx="99">
                  <c:v>1.1599999999999999E-2</c:v>
                </c:pt>
                <c:pt idx="100">
                  <c:v>8.3999999999999995E-3</c:v>
                </c:pt>
                <c:pt idx="101">
                  <c:v>1.44E-2</c:v>
                </c:pt>
                <c:pt idx="102">
                  <c:v>1.2E-2</c:v>
                </c:pt>
                <c:pt idx="103">
                  <c:v>8.8000000000000005E-3</c:v>
                </c:pt>
                <c:pt idx="104">
                  <c:v>9.5999999999999992E-3</c:v>
                </c:pt>
                <c:pt idx="105">
                  <c:v>0.01</c:v>
                </c:pt>
                <c:pt idx="106">
                  <c:v>1.1599999999999999E-2</c:v>
                </c:pt>
                <c:pt idx="107">
                  <c:v>1.3599999999999999E-2</c:v>
                </c:pt>
                <c:pt idx="108">
                  <c:v>1.04E-2</c:v>
                </c:pt>
                <c:pt idx="109">
                  <c:v>1.2E-2</c:v>
                </c:pt>
                <c:pt idx="110">
                  <c:v>8.0000000000000002E-3</c:v>
                </c:pt>
                <c:pt idx="111">
                  <c:v>1.04E-2</c:v>
                </c:pt>
                <c:pt idx="112">
                  <c:v>9.1999999999999998E-3</c:v>
                </c:pt>
                <c:pt idx="113">
                  <c:v>1.1599999999999999E-2</c:v>
                </c:pt>
                <c:pt idx="114">
                  <c:v>9.1999999999999998E-3</c:v>
                </c:pt>
                <c:pt idx="115">
                  <c:v>1.24E-2</c:v>
                </c:pt>
                <c:pt idx="116">
                  <c:v>8.0000000000000002E-3</c:v>
                </c:pt>
                <c:pt idx="117">
                  <c:v>1.1599999999999999E-2</c:v>
                </c:pt>
                <c:pt idx="118">
                  <c:v>9.1999999999999998E-3</c:v>
                </c:pt>
                <c:pt idx="119">
                  <c:v>1.2E-2</c:v>
                </c:pt>
                <c:pt idx="120">
                  <c:v>9.5999999999999992E-3</c:v>
                </c:pt>
                <c:pt idx="121">
                  <c:v>6.4000000000000003E-3</c:v>
                </c:pt>
                <c:pt idx="122">
                  <c:v>1.04E-2</c:v>
                </c:pt>
                <c:pt idx="123">
                  <c:v>7.6E-3</c:v>
                </c:pt>
                <c:pt idx="124">
                  <c:v>7.6E-3</c:v>
                </c:pt>
                <c:pt idx="125">
                  <c:v>8.8000000000000005E-3</c:v>
                </c:pt>
                <c:pt idx="126">
                  <c:v>8.0000000000000002E-3</c:v>
                </c:pt>
                <c:pt idx="127">
                  <c:v>0.01</c:v>
                </c:pt>
                <c:pt idx="128">
                  <c:v>1.24E-2</c:v>
                </c:pt>
                <c:pt idx="129">
                  <c:v>9.5999999999999992E-3</c:v>
                </c:pt>
                <c:pt idx="130">
                  <c:v>1.04E-2</c:v>
                </c:pt>
                <c:pt idx="131">
                  <c:v>9.1999999999999998E-3</c:v>
                </c:pt>
                <c:pt idx="132">
                  <c:v>9.5999999999999992E-3</c:v>
                </c:pt>
                <c:pt idx="133">
                  <c:v>8.3999999999999995E-3</c:v>
                </c:pt>
                <c:pt idx="134">
                  <c:v>8.8000000000000005E-3</c:v>
                </c:pt>
                <c:pt idx="135">
                  <c:v>1.04E-2</c:v>
                </c:pt>
                <c:pt idx="136">
                  <c:v>1.44E-2</c:v>
                </c:pt>
                <c:pt idx="137">
                  <c:v>1.04E-2</c:v>
                </c:pt>
                <c:pt idx="138">
                  <c:v>1.2800000000000001E-2</c:v>
                </c:pt>
                <c:pt idx="139">
                  <c:v>9.1999999999999998E-3</c:v>
                </c:pt>
                <c:pt idx="140">
                  <c:v>1.04E-2</c:v>
                </c:pt>
                <c:pt idx="141">
                  <c:v>1.2800000000000001E-2</c:v>
                </c:pt>
                <c:pt idx="142">
                  <c:v>1.24E-2</c:v>
                </c:pt>
                <c:pt idx="143">
                  <c:v>1.0800000000000001E-2</c:v>
                </c:pt>
                <c:pt idx="144">
                  <c:v>0.01</c:v>
                </c:pt>
                <c:pt idx="145">
                  <c:v>1.2E-2</c:v>
                </c:pt>
                <c:pt idx="146">
                  <c:v>1.04E-2</c:v>
                </c:pt>
                <c:pt idx="147">
                  <c:v>8.8000000000000005E-3</c:v>
                </c:pt>
                <c:pt idx="148">
                  <c:v>1.04E-2</c:v>
                </c:pt>
                <c:pt idx="149">
                  <c:v>0.01</c:v>
                </c:pt>
                <c:pt idx="150">
                  <c:v>9.5999999999999992E-3</c:v>
                </c:pt>
                <c:pt idx="151">
                  <c:v>1.0800000000000001E-2</c:v>
                </c:pt>
                <c:pt idx="152">
                  <c:v>7.6E-3</c:v>
                </c:pt>
                <c:pt idx="153">
                  <c:v>9.5999999999999992E-3</c:v>
                </c:pt>
                <c:pt idx="154">
                  <c:v>9.5999999999999992E-3</c:v>
                </c:pt>
                <c:pt idx="155">
                  <c:v>1.1599999999999999E-2</c:v>
                </c:pt>
                <c:pt idx="156">
                  <c:v>1.04E-2</c:v>
                </c:pt>
                <c:pt idx="157">
                  <c:v>6.7999999999999996E-3</c:v>
                </c:pt>
                <c:pt idx="158">
                  <c:v>9.5999999999999992E-3</c:v>
                </c:pt>
                <c:pt idx="159">
                  <c:v>1.1599999999999999E-2</c:v>
                </c:pt>
                <c:pt idx="160">
                  <c:v>1.0800000000000001E-2</c:v>
                </c:pt>
                <c:pt idx="161">
                  <c:v>1.2E-2</c:v>
                </c:pt>
                <c:pt idx="162">
                  <c:v>9.1999999999999998E-3</c:v>
                </c:pt>
                <c:pt idx="163">
                  <c:v>8.3999999999999995E-3</c:v>
                </c:pt>
                <c:pt idx="164">
                  <c:v>1.04E-2</c:v>
                </c:pt>
                <c:pt idx="165">
                  <c:v>1.0800000000000001E-2</c:v>
                </c:pt>
                <c:pt idx="166">
                  <c:v>8.8000000000000005E-3</c:v>
                </c:pt>
                <c:pt idx="167">
                  <c:v>1.04E-2</c:v>
                </c:pt>
                <c:pt idx="168">
                  <c:v>9.1999999999999998E-3</c:v>
                </c:pt>
                <c:pt idx="169">
                  <c:v>8.0000000000000002E-3</c:v>
                </c:pt>
                <c:pt idx="170">
                  <c:v>6.7999999999999996E-3</c:v>
                </c:pt>
                <c:pt idx="171">
                  <c:v>8.0000000000000002E-3</c:v>
                </c:pt>
                <c:pt idx="172">
                  <c:v>1.04E-2</c:v>
                </c:pt>
                <c:pt idx="173">
                  <c:v>8.0000000000000002E-3</c:v>
                </c:pt>
                <c:pt idx="174">
                  <c:v>1.0800000000000001E-2</c:v>
                </c:pt>
                <c:pt idx="175">
                  <c:v>9.1999999999999998E-3</c:v>
                </c:pt>
                <c:pt idx="176">
                  <c:v>1.0800000000000001E-2</c:v>
                </c:pt>
                <c:pt idx="177">
                  <c:v>9.1999999999999998E-3</c:v>
                </c:pt>
                <c:pt idx="178">
                  <c:v>1.1599999999999999E-2</c:v>
                </c:pt>
                <c:pt idx="179">
                  <c:v>7.1999999999999998E-3</c:v>
                </c:pt>
                <c:pt idx="180">
                  <c:v>9.5999999999999992E-3</c:v>
                </c:pt>
                <c:pt idx="181">
                  <c:v>9.5999999999999992E-3</c:v>
                </c:pt>
                <c:pt idx="182">
                  <c:v>8.8000000000000005E-3</c:v>
                </c:pt>
                <c:pt idx="183">
                  <c:v>1.04E-2</c:v>
                </c:pt>
                <c:pt idx="184">
                  <c:v>1.04E-2</c:v>
                </c:pt>
                <c:pt idx="185">
                  <c:v>9.5999999999999992E-3</c:v>
                </c:pt>
                <c:pt idx="186">
                  <c:v>8.3999999999999995E-3</c:v>
                </c:pt>
                <c:pt idx="187">
                  <c:v>6.4000000000000003E-3</c:v>
                </c:pt>
                <c:pt idx="188">
                  <c:v>1.2800000000000001E-2</c:v>
                </c:pt>
                <c:pt idx="189">
                  <c:v>9.1999999999999998E-3</c:v>
                </c:pt>
                <c:pt idx="190">
                  <c:v>0.01</c:v>
                </c:pt>
                <c:pt idx="191">
                  <c:v>9.5999999999999992E-3</c:v>
                </c:pt>
                <c:pt idx="192">
                  <c:v>1.0800000000000001E-2</c:v>
                </c:pt>
                <c:pt idx="193">
                  <c:v>1.12E-2</c:v>
                </c:pt>
                <c:pt idx="194">
                  <c:v>1.24E-2</c:v>
                </c:pt>
                <c:pt idx="195">
                  <c:v>1.4E-2</c:v>
                </c:pt>
                <c:pt idx="196">
                  <c:v>8.3999999999999995E-3</c:v>
                </c:pt>
                <c:pt idx="197">
                  <c:v>9.5999999999999992E-3</c:v>
                </c:pt>
                <c:pt idx="198">
                  <c:v>9.5999999999999992E-3</c:v>
                </c:pt>
                <c:pt idx="199">
                  <c:v>8.8000000000000005E-3</c:v>
                </c:pt>
                <c:pt idx="200">
                  <c:v>1.04E-2</c:v>
                </c:pt>
                <c:pt idx="201">
                  <c:v>1.04E-2</c:v>
                </c:pt>
                <c:pt idx="202">
                  <c:v>0.01</c:v>
                </c:pt>
                <c:pt idx="203">
                  <c:v>9.1999999999999998E-3</c:v>
                </c:pt>
                <c:pt idx="204">
                  <c:v>6.4000000000000003E-3</c:v>
                </c:pt>
                <c:pt idx="205">
                  <c:v>8.8000000000000005E-3</c:v>
                </c:pt>
                <c:pt idx="206">
                  <c:v>8.3999999999999995E-3</c:v>
                </c:pt>
                <c:pt idx="207">
                  <c:v>1.24E-2</c:v>
                </c:pt>
                <c:pt idx="208">
                  <c:v>1.1599999999999999E-2</c:v>
                </c:pt>
                <c:pt idx="209">
                  <c:v>6.7999999999999996E-3</c:v>
                </c:pt>
                <c:pt idx="210">
                  <c:v>8.8000000000000005E-3</c:v>
                </c:pt>
                <c:pt idx="211">
                  <c:v>1.0800000000000001E-2</c:v>
                </c:pt>
                <c:pt idx="212">
                  <c:v>1.1599999999999999E-2</c:v>
                </c:pt>
                <c:pt idx="213">
                  <c:v>1.12E-2</c:v>
                </c:pt>
                <c:pt idx="214">
                  <c:v>1.4E-2</c:v>
                </c:pt>
                <c:pt idx="215">
                  <c:v>1.0800000000000001E-2</c:v>
                </c:pt>
                <c:pt idx="216">
                  <c:v>1.32E-2</c:v>
                </c:pt>
                <c:pt idx="217">
                  <c:v>8.3999999999999995E-3</c:v>
                </c:pt>
                <c:pt idx="218">
                  <c:v>9.1999999999999998E-3</c:v>
                </c:pt>
                <c:pt idx="219">
                  <c:v>8.0000000000000002E-3</c:v>
                </c:pt>
                <c:pt idx="220">
                  <c:v>1.0800000000000001E-2</c:v>
                </c:pt>
                <c:pt idx="221">
                  <c:v>1.3599999999999999E-2</c:v>
                </c:pt>
                <c:pt idx="222">
                  <c:v>1.2800000000000001E-2</c:v>
                </c:pt>
                <c:pt idx="223">
                  <c:v>1.2E-2</c:v>
                </c:pt>
                <c:pt idx="224">
                  <c:v>1.12E-2</c:v>
                </c:pt>
                <c:pt idx="225">
                  <c:v>8.8000000000000005E-3</c:v>
                </c:pt>
                <c:pt idx="226">
                  <c:v>1.0800000000000001E-2</c:v>
                </c:pt>
                <c:pt idx="227">
                  <c:v>9.1999999999999998E-3</c:v>
                </c:pt>
                <c:pt idx="228">
                  <c:v>1.04E-2</c:v>
                </c:pt>
                <c:pt idx="229">
                  <c:v>1.04E-2</c:v>
                </c:pt>
                <c:pt idx="230">
                  <c:v>8.3999999999999995E-3</c:v>
                </c:pt>
                <c:pt idx="231">
                  <c:v>9.5999999999999992E-3</c:v>
                </c:pt>
                <c:pt idx="232">
                  <c:v>1.2800000000000001E-2</c:v>
                </c:pt>
                <c:pt idx="233">
                  <c:v>6.4000000000000003E-3</c:v>
                </c:pt>
                <c:pt idx="234">
                  <c:v>1.12E-2</c:v>
                </c:pt>
                <c:pt idx="235">
                  <c:v>1.24E-2</c:v>
                </c:pt>
                <c:pt idx="236">
                  <c:v>1.24E-2</c:v>
                </c:pt>
                <c:pt idx="237">
                  <c:v>6.7999999999999996E-3</c:v>
                </c:pt>
                <c:pt idx="238">
                  <c:v>1.04E-2</c:v>
                </c:pt>
                <c:pt idx="239">
                  <c:v>9.1999999999999998E-3</c:v>
                </c:pt>
                <c:pt idx="240">
                  <c:v>1.12E-2</c:v>
                </c:pt>
                <c:pt idx="241">
                  <c:v>1.12E-2</c:v>
                </c:pt>
                <c:pt idx="242">
                  <c:v>8.8000000000000005E-3</c:v>
                </c:pt>
                <c:pt idx="243">
                  <c:v>9.1999999999999998E-3</c:v>
                </c:pt>
                <c:pt idx="244">
                  <c:v>1.2800000000000001E-2</c:v>
                </c:pt>
                <c:pt idx="245">
                  <c:v>7.6E-3</c:v>
                </c:pt>
                <c:pt idx="246">
                  <c:v>1.1599999999999999E-2</c:v>
                </c:pt>
                <c:pt idx="247">
                  <c:v>1.1599999999999999E-2</c:v>
                </c:pt>
                <c:pt idx="248">
                  <c:v>9.5999999999999992E-3</c:v>
                </c:pt>
                <c:pt idx="249">
                  <c:v>1.12E-2</c:v>
                </c:pt>
                <c:pt idx="250">
                  <c:v>1.2800000000000001E-2</c:v>
                </c:pt>
                <c:pt idx="251">
                  <c:v>9.1999999999999998E-3</c:v>
                </c:pt>
                <c:pt idx="252">
                  <c:v>1.12E-2</c:v>
                </c:pt>
                <c:pt idx="253">
                  <c:v>1.1599999999999999E-2</c:v>
                </c:pt>
                <c:pt idx="254">
                  <c:v>9.1999999999999998E-3</c:v>
                </c:pt>
                <c:pt idx="255">
                  <c:v>8.3999999999999995E-3</c:v>
                </c:pt>
                <c:pt idx="256">
                  <c:v>1.24E-2</c:v>
                </c:pt>
                <c:pt idx="257">
                  <c:v>9.1999999999999998E-3</c:v>
                </c:pt>
                <c:pt idx="258">
                  <c:v>9.5999999999999992E-3</c:v>
                </c:pt>
                <c:pt idx="259">
                  <c:v>1.04E-2</c:v>
                </c:pt>
                <c:pt idx="260">
                  <c:v>1.04E-2</c:v>
                </c:pt>
                <c:pt idx="261">
                  <c:v>1.32E-2</c:v>
                </c:pt>
                <c:pt idx="262">
                  <c:v>1.0800000000000001E-2</c:v>
                </c:pt>
                <c:pt idx="263">
                  <c:v>1.0800000000000001E-2</c:v>
                </c:pt>
                <c:pt idx="264">
                  <c:v>9.5999999999999992E-3</c:v>
                </c:pt>
                <c:pt idx="265">
                  <c:v>9.5999999999999992E-3</c:v>
                </c:pt>
                <c:pt idx="266">
                  <c:v>1.24E-2</c:v>
                </c:pt>
                <c:pt idx="267">
                  <c:v>1.04E-2</c:v>
                </c:pt>
                <c:pt idx="268">
                  <c:v>1.24E-2</c:v>
                </c:pt>
                <c:pt idx="269">
                  <c:v>1.04E-2</c:v>
                </c:pt>
                <c:pt idx="270">
                  <c:v>9.1999999999999998E-3</c:v>
                </c:pt>
                <c:pt idx="271">
                  <c:v>7.1999999999999998E-3</c:v>
                </c:pt>
                <c:pt idx="272">
                  <c:v>0.01</c:v>
                </c:pt>
                <c:pt idx="273">
                  <c:v>1.04E-2</c:v>
                </c:pt>
                <c:pt idx="274">
                  <c:v>1.0800000000000001E-2</c:v>
                </c:pt>
                <c:pt idx="275">
                  <c:v>1.24E-2</c:v>
                </c:pt>
                <c:pt idx="276">
                  <c:v>1.04E-2</c:v>
                </c:pt>
                <c:pt idx="277">
                  <c:v>1.24E-2</c:v>
                </c:pt>
                <c:pt idx="278">
                  <c:v>1.24E-2</c:v>
                </c:pt>
                <c:pt idx="279">
                  <c:v>1.0800000000000001E-2</c:v>
                </c:pt>
                <c:pt idx="280">
                  <c:v>8.3999999999999995E-3</c:v>
                </c:pt>
                <c:pt idx="281">
                  <c:v>1.24E-2</c:v>
                </c:pt>
                <c:pt idx="282">
                  <c:v>1.1599999999999999E-2</c:v>
                </c:pt>
                <c:pt idx="283">
                  <c:v>1.0800000000000001E-2</c:v>
                </c:pt>
                <c:pt idx="284">
                  <c:v>1.32E-2</c:v>
                </c:pt>
                <c:pt idx="285">
                  <c:v>0.01</c:v>
                </c:pt>
                <c:pt idx="286">
                  <c:v>1.1599999999999999E-2</c:v>
                </c:pt>
                <c:pt idx="287">
                  <c:v>1.2800000000000001E-2</c:v>
                </c:pt>
                <c:pt idx="288">
                  <c:v>1.1599999999999999E-2</c:v>
                </c:pt>
                <c:pt idx="289">
                  <c:v>0.01</c:v>
                </c:pt>
                <c:pt idx="290">
                  <c:v>1.2800000000000001E-2</c:v>
                </c:pt>
                <c:pt idx="291">
                  <c:v>1.24E-2</c:v>
                </c:pt>
                <c:pt idx="292">
                  <c:v>1.1599999999999999E-2</c:v>
                </c:pt>
                <c:pt idx="293">
                  <c:v>1.0800000000000001E-2</c:v>
                </c:pt>
                <c:pt idx="294">
                  <c:v>1.2E-2</c:v>
                </c:pt>
                <c:pt idx="295">
                  <c:v>9.5999999999999992E-3</c:v>
                </c:pt>
                <c:pt idx="296">
                  <c:v>8.3999999999999995E-3</c:v>
                </c:pt>
                <c:pt idx="297">
                  <c:v>8.8000000000000005E-3</c:v>
                </c:pt>
                <c:pt idx="298">
                  <c:v>0.01</c:v>
                </c:pt>
                <c:pt idx="299">
                  <c:v>1.04E-2</c:v>
                </c:pt>
                <c:pt idx="300">
                  <c:v>1.0800000000000001E-2</c:v>
                </c:pt>
                <c:pt idx="301">
                  <c:v>1.04E-2</c:v>
                </c:pt>
                <c:pt idx="302">
                  <c:v>1.1599999999999999E-2</c:v>
                </c:pt>
                <c:pt idx="303">
                  <c:v>1.04E-2</c:v>
                </c:pt>
                <c:pt idx="304">
                  <c:v>1.1599999999999999E-2</c:v>
                </c:pt>
                <c:pt idx="305">
                  <c:v>9.1999999999999998E-3</c:v>
                </c:pt>
                <c:pt idx="306">
                  <c:v>1.0800000000000001E-2</c:v>
                </c:pt>
                <c:pt idx="307">
                  <c:v>9.5999999999999992E-3</c:v>
                </c:pt>
                <c:pt idx="308">
                  <c:v>9.5999999999999992E-3</c:v>
                </c:pt>
                <c:pt idx="309">
                  <c:v>9.5999999999999992E-3</c:v>
                </c:pt>
                <c:pt idx="310">
                  <c:v>1.1599999999999999E-2</c:v>
                </c:pt>
                <c:pt idx="311">
                  <c:v>9.1999999999999998E-3</c:v>
                </c:pt>
                <c:pt idx="312">
                  <c:v>8.0000000000000002E-3</c:v>
                </c:pt>
                <c:pt idx="313">
                  <c:v>1.0800000000000001E-2</c:v>
                </c:pt>
                <c:pt idx="314">
                  <c:v>1.04E-2</c:v>
                </c:pt>
                <c:pt idx="315">
                  <c:v>9.5999999999999992E-3</c:v>
                </c:pt>
                <c:pt idx="316">
                  <c:v>0.01</c:v>
                </c:pt>
                <c:pt idx="317">
                  <c:v>1.1599999999999999E-2</c:v>
                </c:pt>
                <c:pt idx="318">
                  <c:v>0.01</c:v>
                </c:pt>
                <c:pt idx="319">
                  <c:v>9.1999999999999998E-3</c:v>
                </c:pt>
                <c:pt idx="320">
                  <c:v>1.2E-2</c:v>
                </c:pt>
                <c:pt idx="321">
                  <c:v>0.01</c:v>
                </c:pt>
                <c:pt idx="322">
                  <c:v>0.01</c:v>
                </c:pt>
                <c:pt idx="323">
                  <c:v>1.1599999999999999E-2</c:v>
                </c:pt>
                <c:pt idx="324">
                  <c:v>8.8000000000000005E-3</c:v>
                </c:pt>
                <c:pt idx="325">
                  <c:v>1.04E-2</c:v>
                </c:pt>
                <c:pt idx="326">
                  <c:v>1.2E-2</c:v>
                </c:pt>
                <c:pt idx="327">
                  <c:v>1.0800000000000001E-2</c:v>
                </c:pt>
                <c:pt idx="328">
                  <c:v>8.3999999999999995E-3</c:v>
                </c:pt>
                <c:pt idx="329">
                  <c:v>5.5999999999999999E-3</c:v>
                </c:pt>
                <c:pt idx="330">
                  <c:v>9.5999999999999992E-3</c:v>
                </c:pt>
                <c:pt idx="331">
                  <c:v>1.2800000000000001E-2</c:v>
                </c:pt>
                <c:pt idx="332">
                  <c:v>1.0800000000000001E-2</c:v>
                </c:pt>
                <c:pt idx="333">
                  <c:v>8.3999999999999995E-3</c:v>
                </c:pt>
                <c:pt idx="334">
                  <c:v>1.12E-2</c:v>
                </c:pt>
                <c:pt idx="335">
                  <c:v>9.1999999999999998E-3</c:v>
                </c:pt>
                <c:pt idx="336">
                  <c:v>9.5999999999999992E-3</c:v>
                </c:pt>
                <c:pt idx="337">
                  <c:v>1.04E-2</c:v>
                </c:pt>
                <c:pt idx="338">
                  <c:v>1.0800000000000001E-2</c:v>
                </c:pt>
                <c:pt idx="339">
                  <c:v>1.04E-2</c:v>
                </c:pt>
                <c:pt idx="340">
                  <c:v>1.3599999999999999E-2</c:v>
                </c:pt>
                <c:pt idx="341">
                  <c:v>1.32E-2</c:v>
                </c:pt>
                <c:pt idx="342">
                  <c:v>9.5999999999999992E-3</c:v>
                </c:pt>
                <c:pt idx="343">
                  <c:v>9.1999999999999998E-3</c:v>
                </c:pt>
                <c:pt idx="344">
                  <c:v>7.1999999999999998E-3</c:v>
                </c:pt>
                <c:pt idx="345">
                  <c:v>1.12E-2</c:v>
                </c:pt>
                <c:pt idx="346">
                  <c:v>9.1999999999999998E-3</c:v>
                </c:pt>
                <c:pt idx="347">
                  <c:v>1.24E-2</c:v>
                </c:pt>
                <c:pt idx="348">
                  <c:v>1.0800000000000001E-2</c:v>
                </c:pt>
                <c:pt idx="349">
                  <c:v>1.2E-2</c:v>
                </c:pt>
                <c:pt idx="350">
                  <c:v>0.01</c:v>
                </c:pt>
                <c:pt idx="351">
                  <c:v>8.8000000000000005E-3</c:v>
                </c:pt>
                <c:pt idx="352">
                  <c:v>1.4E-2</c:v>
                </c:pt>
                <c:pt idx="353">
                  <c:v>1.2800000000000001E-2</c:v>
                </c:pt>
                <c:pt idx="354">
                  <c:v>1.24E-2</c:v>
                </c:pt>
                <c:pt idx="355">
                  <c:v>0.01</c:v>
                </c:pt>
                <c:pt idx="356">
                  <c:v>8.3999999999999995E-3</c:v>
                </c:pt>
                <c:pt idx="357">
                  <c:v>9.1999999999999998E-3</c:v>
                </c:pt>
                <c:pt idx="358">
                  <c:v>1.24E-2</c:v>
                </c:pt>
                <c:pt idx="359">
                  <c:v>1.4E-2</c:v>
                </c:pt>
                <c:pt idx="360">
                  <c:v>8.0000000000000002E-3</c:v>
                </c:pt>
                <c:pt idx="361">
                  <c:v>1.0800000000000001E-2</c:v>
                </c:pt>
                <c:pt idx="362">
                  <c:v>1.3599999999999999E-2</c:v>
                </c:pt>
                <c:pt idx="363">
                  <c:v>9.5999999999999992E-3</c:v>
                </c:pt>
                <c:pt idx="364">
                  <c:v>1.1599999999999999E-2</c:v>
                </c:pt>
                <c:pt idx="365">
                  <c:v>8.0000000000000002E-3</c:v>
                </c:pt>
                <c:pt idx="366">
                  <c:v>1.12E-2</c:v>
                </c:pt>
                <c:pt idx="367">
                  <c:v>1.0800000000000001E-2</c:v>
                </c:pt>
                <c:pt idx="368">
                  <c:v>1.3599999999999999E-2</c:v>
                </c:pt>
                <c:pt idx="369">
                  <c:v>1.3599999999999999E-2</c:v>
                </c:pt>
                <c:pt idx="370">
                  <c:v>1.0800000000000001E-2</c:v>
                </c:pt>
                <c:pt idx="371">
                  <c:v>1.3599999999999999E-2</c:v>
                </c:pt>
                <c:pt idx="372">
                  <c:v>1.12E-2</c:v>
                </c:pt>
                <c:pt idx="373">
                  <c:v>1.04E-2</c:v>
                </c:pt>
                <c:pt idx="374">
                  <c:v>0.01</c:v>
                </c:pt>
                <c:pt idx="375">
                  <c:v>1.04E-2</c:v>
                </c:pt>
                <c:pt idx="376">
                  <c:v>9.5999999999999992E-3</c:v>
                </c:pt>
                <c:pt idx="377">
                  <c:v>9.1999999999999998E-3</c:v>
                </c:pt>
                <c:pt idx="378">
                  <c:v>1.1599999999999999E-2</c:v>
                </c:pt>
                <c:pt idx="379">
                  <c:v>1.12E-2</c:v>
                </c:pt>
                <c:pt idx="380">
                  <c:v>8.8000000000000005E-3</c:v>
                </c:pt>
                <c:pt idx="381">
                  <c:v>1.0800000000000001E-2</c:v>
                </c:pt>
                <c:pt idx="382">
                  <c:v>1.2800000000000001E-2</c:v>
                </c:pt>
                <c:pt idx="383">
                  <c:v>0.01</c:v>
                </c:pt>
                <c:pt idx="384">
                  <c:v>1.2800000000000001E-2</c:v>
                </c:pt>
                <c:pt idx="385">
                  <c:v>8.3999999999999995E-3</c:v>
                </c:pt>
                <c:pt idx="386">
                  <c:v>9.1999999999999998E-3</c:v>
                </c:pt>
                <c:pt idx="387">
                  <c:v>9.1999999999999998E-3</c:v>
                </c:pt>
                <c:pt idx="388">
                  <c:v>1.32E-2</c:v>
                </c:pt>
                <c:pt idx="389">
                  <c:v>1.04E-2</c:v>
                </c:pt>
                <c:pt idx="390">
                  <c:v>9.5999999999999992E-3</c:v>
                </c:pt>
                <c:pt idx="391">
                  <c:v>8.8000000000000005E-3</c:v>
                </c:pt>
                <c:pt idx="392">
                  <c:v>0.01</c:v>
                </c:pt>
                <c:pt idx="393">
                  <c:v>9.1999999999999998E-3</c:v>
                </c:pt>
                <c:pt idx="394">
                  <c:v>1.12E-2</c:v>
                </c:pt>
                <c:pt idx="395">
                  <c:v>8.8000000000000005E-3</c:v>
                </c:pt>
                <c:pt idx="396">
                  <c:v>6.0000000000000001E-3</c:v>
                </c:pt>
                <c:pt idx="397">
                  <c:v>1.04E-2</c:v>
                </c:pt>
                <c:pt idx="398">
                  <c:v>8.3999999999999995E-3</c:v>
                </c:pt>
                <c:pt idx="399">
                  <c:v>1.0800000000000001E-2</c:v>
                </c:pt>
                <c:pt idx="400">
                  <c:v>1.24E-2</c:v>
                </c:pt>
                <c:pt idx="401">
                  <c:v>9.1999999999999998E-3</c:v>
                </c:pt>
                <c:pt idx="402">
                  <c:v>1.12E-2</c:v>
                </c:pt>
                <c:pt idx="403">
                  <c:v>7.6E-3</c:v>
                </c:pt>
                <c:pt idx="404">
                  <c:v>1.2E-2</c:v>
                </c:pt>
                <c:pt idx="405">
                  <c:v>1.1599999999999999E-2</c:v>
                </c:pt>
                <c:pt idx="406">
                  <c:v>1.04E-2</c:v>
                </c:pt>
                <c:pt idx="407">
                  <c:v>9.5999999999999992E-3</c:v>
                </c:pt>
                <c:pt idx="408">
                  <c:v>1.04E-2</c:v>
                </c:pt>
                <c:pt idx="409">
                  <c:v>1.0800000000000001E-2</c:v>
                </c:pt>
                <c:pt idx="410">
                  <c:v>8.8000000000000005E-3</c:v>
                </c:pt>
                <c:pt idx="411">
                  <c:v>1.12E-2</c:v>
                </c:pt>
                <c:pt idx="412">
                  <c:v>9.5999999999999992E-3</c:v>
                </c:pt>
                <c:pt idx="413">
                  <c:v>6.7999999999999996E-3</c:v>
                </c:pt>
                <c:pt idx="414">
                  <c:v>1.3599999999999999E-2</c:v>
                </c:pt>
                <c:pt idx="415">
                  <c:v>1.0800000000000001E-2</c:v>
                </c:pt>
                <c:pt idx="416">
                  <c:v>7.6E-3</c:v>
                </c:pt>
                <c:pt idx="417">
                  <c:v>9.5999999999999992E-3</c:v>
                </c:pt>
                <c:pt idx="418">
                  <c:v>1.2E-2</c:v>
                </c:pt>
                <c:pt idx="419">
                  <c:v>1.0800000000000001E-2</c:v>
                </c:pt>
                <c:pt idx="420">
                  <c:v>8.3999999999999995E-3</c:v>
                </c:pt>
                <c:pt idx="421">
                  <c:v>8.8000000000000005E-3</c:v>
                </c:pt>
                <c:pt idx="422">
                  <c:v>1.2800000000000001E-2</c:v>
                </c:pt>
                <c:pt idx="423">
                  <c:v>9.1999999999999998E-3</c:v>
                </c:pt>
                <c:pt idx="424">
                  <c:v>1.12E-2</c:v>
                </c:pt>
                <c:pt idx="425">
                  <c:v>1.12E-2</c:v>
                </c:pt>
                <c:pt idx="426">
                  <c:v>1.1599999999999999E-2</c:v>
                </c:pt>
                <c:pt idx="427">
                  <c:v>1.04E-2</c:v>
                </c:pt>
                <c:pt idx="428">
                  <c:v>1.1599999999999999E-2</c:v>
                </c:pt>
                <c:pt idx="429">
                  <c:v>8.8000000000000005E-3</c:v>
                </c:pt>
                <c:pt idx="430">
                  <c:v>1.2E-2</c:v>
                </c:pt>
                <c:pt idx="431">
                  <c:v>1.1599999999999999E-2</c:v>
                </c:pt>
                <c:pt idx="432">
                  <c:v>0.01</c:v>
                </c:pt>
                <c:pt idx="433">
                  <c:v>9.1999999999999998E-3</c:v>
                </c:pt>
                <c:pt idx="434">
                  <c:v>9.5999999999999992E-3</c:v>
                </c:pt>
                <c:pt idx="435">
                  <c:v>6.0000000000000001E-3</c:v>
                </c:pt>
                <c:pt idx="436">
                  <c:v>8.0000000000000002E-3</c:v>
                </c:pt>
                <c:pt idx="437">
                  <c:v>1.12E-2</c:v>
                </c:pt>
                <c:pt idx="438">
                  <c:v>1.1599999999999999E-2</c:v>
                </c:pt>
                <c:pt idx="439">
                  <c:v>9.5999999999999992E-3</c:v>
                </c:pt>
                <c:pt idx="440">
                  <c:v>6.7999999999999996E-3</c:v>
                </c:pt>
                <c:pt idx="441">
                  <c:v>1.0800000000000001E-2</c:v>
                </c:pt>
                <c:pt idx="442">
                  <c:v>1.0800000000000001E-2</c:v>
                </c:pt>
                <c:pt idx="443">
                  <c:v>9.5999999999999992E-3</c:v>
                </c:pt>
                <c:pt idx="444">
                  <c:v>1.12E-2</c:v>
                </c:pt>
                <c:pt idx="445">
                  <c:v>8.8000000000000005E-3</c:v>
                </c:pt>
                <c:pt idx="446">
                  <c:v>1.12E-2</c:v>
                </c:pt>
                <c:pt idx="447">
                  <c:v>1.24E-2</c:v>
                </c:pt>
                <c:pt idx="448">
                  <c:v>0.01</c:v>
                </c:pt>
                <c:pt idx="449">
                  <c:v>9.5999999999999992E-3</c:v>
                </c:pt>
                <c:pt idx="450">
                  <c:v>0.01</c:v>
                </c:pt>
                <c:pt idx="451">
                  <c:v>1.04E-2</c:v>
                </c:pt>
                <c:pt idx="452">
                  <c:v>1.12E-2</c:v>
                </c:pt>
                <c:pt idx="453">
                  <c:v>1.1599999999999999E-2</c:v>
                </c:pt>
                <c:pt idx="454">
                  <c:v>1.0800000000000001E-2</c:v>
                </c:pt>
                <c:pt idx="455">
                  <c:v>8.8000000000000005E-3</c:v>
                </c:pt>
                <c:pt idx="456">
                  <c:v>9.1999999999999998E-3</c:v>
                </c:pt>
                <c:pt idx="457">
                  <c:v>6.4000000000000003E-3</c:v>
                </c:pt>
                <c:pt idx="458">
                  <c:v>1.04E-2</c:v>
                </c:pt>
                <c:pt idx="459">
                  <c:v>9.1999999999999998E-3</c:v>
                </c:pt>
                <c:pt idx="460">
                  <c:v>1.12E-2</c:v>
                </c:pt>
                <c:pt idx="461">
                  <c:v>1.04E-2</c:v>
                </c:pt>
                <c:pt idx="462">
                  <c:v>9.1999999999999998E-3</c:v>
                </c:pt>
                <c:pt idx="463">
                  <c:v>1.0800000000000001E-2</c:v>
                </c:pt>
                <c:pt idx="464">
                  <c:v>8.3999999999999995E-3</c:v>
                </c:pt>
                <c:pt idx="465">
                  <c:v>9.5999999999999992E-3</c:v>
                </c:pt>
                <c:pt idx="466">
                  <c:v>9.5999999999999992E-3</c:v>
                </c:pt>
                <c:pt idx="467">
                  <c:v>8.3999999999999995E-3</c:v>
                </c:pt>
                <c:pt idx="468">
                  <c:v>9.1999999999999998E-3</c:v>
                </c:pt>
                <c:pt idx="469">
                  <c:v>7.6E-3</c:v>
                </c:pt>
                <c:pt idx="470">
                  <c:v>1.4E-2</c:v>
                </c:pt>
                <c:pt idx="471">
                  <c:v>9.1999999999999998E-3</c:v>
                </c:pt>
                <c:pt idx="472">
                  <c:v>1.04E-2</c:v>
                </c:pt>
                <c:pt idx="473">
                  <c:v>1.1599999999999999E-2</c:v>
                </c:pt>
                <c:pt idx="474">
                  <c:v>1.2800000000000001E-2</c:v>
                </c:pt>
                <c:pt idx="475">
                  <c:v>1.1599999999999999E-2</c:v>
                </c:pt>
                <c:pt idx="476">
                  <c:v>9.1999999999999998E-3</c:v>
                </c:pt>
                <c:pt idx="477">
                  <c:v>1.2E-2</c:v>
                </c:pt>
                <c:pt idx="478">
                  <c:v>1.12E-2</c:v>
                </c:pt>
                <c:pt idx="479">
                  <c:v>1.0800000000000001E-2</c:v>
                </c:pt>
                <c:pt idx="480">
                  <c:v>8.8000000000000005E-3</c:v>
                </c:pt>
                <c:pt idx="481">
                  <c:v>5.5999999999999999E-3</c:v>
                </c:pt>
                <c:pt idx="482">
                  <c:v>1.12E-2</c:v>
                </c:pt>
                <c:pt idx="483">
                  <c:v>1.04E-2</c:v>
                </c:pt>
                <c:pt idx="484">
                  <c:v>1.2800000000000001E-2</c:v>
                </c:pt>
                <c:pt idx="485">
                  <c:v>8.3999999999999995E-3</c:v>
                </c:pt>
                <c:pt idx="486">
                  <c:v>1.04E-2</c:v>
                </c:pt>
                <c:pt idx="487">
                  <c:v>1.2E-2</c:v>
                </c:pt>
                <c:pt idx="488">
                  <c:v>1.4E-2</c:v>
                </c:pt>
                <c:pt idx="489">
                  <c:v>1.1599999999999999E-2</c:v>
                </c:pt>
                <c:pt idx="490">
                  <c:v>1.0800000000000001E-2</c:v>
                </c:pt>
                <c:pt idx="491">
                  <c:v>1.12E-2</c:v>
                </c:pt>
                <c:pt idx="492">
                  <c:v>8.8000000000000005E-3</c:v>
                </c:pt>
                <c:pt idx="493">
                  <c:v>9.5999999999999992E-3</c:v>
                </c:pt>
                <c:pt idx="494">
                  <c:v>9.5999999999999992E-3</c:v>
                </c:pt>
                <c:pt idx="495">
                  <c:v>1.0800000000000001E-2</c:v>
                </c:pt>
                <c:pt idx="496">
                  <c:v>1.04E-2</c:v>
                </c:pt>
                <c:pt idx="497">
                  <c:v>1.1599999999999999E-2</c:v>
                </c:pt>
                <c:pt idx="498">
                  <c:v>9.5999999999999992E-3</c:v>
                </c:pt>
                <c:pt idx="499">
                  <c:v>1.04E-2</c:v>
                </c:pt>
                <c:pt idx="500">
                  <c:v>1.1599999999999999E-2</c:v>
                </c:pt>
                <c:pt idx="501">
                  <c:v>1.0800000000000001E-2</c:v>
                </c:pt>
                <c:pt idx="502">
                  <c:v>1.0800000000000001E-2</c:v>
                </c:pt>
                <c:pt idx="503">
                  <c:v>0.01</c:v>
                </c:pt>
                <c:pt idx="504">
                  <c:v>1.2E-2</c:v>
                </c:pt>
                <c:pt idx="505">
                  <c:v>8.0000000000000002E-3</c:v>
                </c:pt>
                <c:pt idx="506">
                  <c:v>1.2800000000000001E-2</c:v>
                </c:pt>
                <c:pt idx="507">
                  <c:v>1.04E-2</c:v>
                </c:pt>
                <c:pt idx="508">
                  <c:v>7.6E-3</c:v>
                </c:pt>
                <c:pt idx="509">
                  <c:v>9.5999999999999992E-3</c:v>
                </c:pt>
                <c:pt idx="510">
                  <c:v>0.01</c:v>
                </c:pt>
                <c:pt idx="511">
                  <c:v>5.1999999999999998E-3</c:v>
                </c:pt>
                <c:pt idx="512">
                  <c:v>1.2E-2</c:v>
                </c:pt>
                <c:pt idx="513">
                  <c:v>1.52E-2</c:v>
                </c:pt>
                <c:pt idx="514">
                  <c:v>1.4E-2</c:v>
                </c:pt>
                <c:pt idx="515">
                  <c:v>1.44E-2</c:v>
                </c:pt>
                <c:pt idx="516">
                  <c:v>1.72E-2</c:v>
                </c:pt>
                <c:pt idx="517">
                  <c:v>1.52E-2</c:v>
                </c:pt>
                <c:pt idx="518">
                  <c:v>2.0799999999999999E-2</c:v>
                </c:pt>
                <c:pt idx="519">
                  <c:v>2.4E-2</c:v>
                </c:pt>
                <c:pt idx="520">
                  <c:v>3.1199999999999999E-2</c:v>
                </c:pt>
                <c:pt idx="521">
                  <c:v>3.5200000000000002E-2</c:v>
                </c:pt>
                <c:pt idx="522">
                  <c:v>4.2000000000000003E-2</c:v>
                </c:pt>
                <c:pt idx="523">
                  <c:v>4.8000000000000001E-2</c:v>
                </c:pt>
                <c:pt idx="524">
                  <c:v>5.4399999999999997E-2</c:v>
                </c:pt>
                <c:pt idx="525">
                  <c:v>6.2799999999999995E-2</c:v>
                </c:pt>
                <c:pt idx="526">
                  <c:v>7.2400000000000006E-2</c:v>
                </c:pt>
                <c:pt idx="527">
                  <c:v>8.2000000000000003E-2</c:v>
                </c:pt>
                <c:pt idx="528">
                  <c:v>9.1600000000000001E-2</c:v>
                </c:pt>
                <c:pt idx="529">
                  <c:v>0.10440000000000001</c:v>
                </c:pt>
                <c:pt idx="530">
                  <c:v>0.11799999999999999</c:v>
                </c:pt>
                <c:pt idx="531">
                  <c:v>0.13039999999999999</c:v>
                </c:pt>
                <c:pt idx="532">
                  <c:v>0.14319999999999999</c:v>
                </c:pt>
                <c:pt idx="533">
                  <c:v>0.15559999999999999</c:v>
                </c:pt>
                <c:pt idx="534">
                  <c:v>0.1724</c:v>
                </c:pt>
                <c:pt idx="535">
                  <c:v>0.18759999999999999</c:v>
                </c:pt>
                <c:pt idx="536">
                  <c:v>0.20200000000000001</c:v>
                </c:pt>
                <c:pt idx="537">
                  <c:v>0.2152</c:v>
                </c:pt>
                <c:pt idx="538">
                  <c:v>0.23319999999999999</c:v>
                </c:pt>
                <c:pt idx="539">
                  <c:v>0.24679999999999999</c:v>
                </c:pt>
                <c:pt idx="540">
                  <c:v>0.2636</c:v>
                </c:pt>
                <c:pt idx="541">
                  <c:v>0.2772</c:v>
                </c:pt>
                <c:pt idx="542">
                  <c:v>0.29239999999999999</c:v>
                </c:pt>
                <c:pt idx="543">
                  <c:v>0.30559999999999998</c:v>
                </c:pt>
                <c:pt idx="544">
                  <c:v>0.31840000000000002</c:v>
                </c:pt>
                <c:pt idx="545">
                  <c:v>0.33040000000000003</c:v>
                </c:pt>
                <c:pt idx="546">
                  <c:v>0.34560000000000002</c:v>
                </c:pt>
                <c:pt idx="547">
                  <c:v>0.35399999999999998</c:v>
                </c:pt>
                <c:pt idx="548">
                  <c:v>0.36599999999999999</c:v>
                </c:pt>
                <c:pt idx="549">
                  <c:v>0.37919999999999998</c:v>
                </c:pt>
                <c:pt idx="550">
                  <c:v>0.3876</c:v>
                </c:pt>
                <c:pt idx="551">
                  <c:v>0.39600000000000002</c:v>
                </c:pt>
                <c:pt idx="552">
                  <c:v>0.40839999999999999</c:v>
                </c:pt>
                <c:pt idx="553">
                  <c:v>0.41320000000000001</c:v>
                </c:pt>
                <c:pt idx="554">
                  <c:v>0.41959999999999997</c:v>
                </c:pt>
                <c:pt idx="555">
                  <c:v>0.42399999999999999</c:v>
                </c:pt>
                <c:pt idx="556">
                  <c:v>0.42799999999999999</c:v>
                </c:pt>
                <c:pt idx="557">
                  <c:v>0.434</c:v>
                </c:pt>
                <c:pt idx="558">
                  <c:v>0.43680000000000002</c:v>
                </c:pt>
                <c:pt idx="559">
                  <c:v>0.442</c:v>
                </c:pt>
                <c:pt idx="560">
                  <c:v>0.43680000000000002</c:v>
                </c:pt>
                <c:pt idx="561">
                  <c:v>0.44080000000000003</c:v>
                </c:pt>
                <c:pt idx="562">
                  <c:v>0.44440000000000002</c:v>
                </c:pt>
                <c:pt idx="563">
                  <c:v>0.44080000000000003</c:v>
                </c:pt>
                <c:pt idx="564">
                  <c:v>0.44240000000000002</c:v>
                </c:pt>
                <c:pt idx="565">
                  <c:v>0.43680000000000002</c:v>
                </c:pt>
                <c:pt idx="566">
                  <c:v>0.43240000000000001</c:v>
                </c:pt>
                <c:pt idx="567">
                  <c:v>0.43359999999999999</c:v>
                </c:pt>
                <c:pt idx="568">
                  <c:v>0.4284</c:v>
                </c:pt>
                <c:pt idx="569">
                  <c:v>0.42359999999999998</c:v>
                </c:pt>
                <c:pt idx="570">
                  <c:v>0.41920000000000002</c:v>
                </c:pt>
                <c:pt idx="571">
                  <c:v>0.41439999999999999</c:v>
                </c:pt>
                <c:pt idx="572">
                  <c:v>0.40799999999999997</c:v>
                </c:pt>
                <c:pt idx="573">
                  <c:v>0.4</c:v>
                </c:pt>
                <c:pt idx="574">
                  <c:v>0.39079999999999998</c:v>
                </c:pt>
                <c:pt idx="575">
                  <c:v>0.3856</c:v>
                </c:pt>
                <c:pt idx="576">
                  <c:v>0.378</c:v>
                </c:pt>
                <c:pt idx="577">
                  <c:v>0.36720000000000003</c:v>
                </c:pt>
                <c:pt idx="578">
                  <c:v>0.3624</c:v>
                </c:pt>
                <c:pt idx="579">
                  <c:v>0.3528</c:v>
                </c:pt>
                <c:pt idx="580">
                  <c:v>0.34560000000000002</c:v>
                </c:pt>
                <c:pt idx="581">
                  <c:v>0.3332</c:v>
                </c:pt>
                <c:pt idx="582">
                  <c:v>0.3256</c:v>
                </c:pt>
                <c:pt idx="583">
                  <c:v>0.31640000000000001</c:v>
                </c:pt>
                <c:pt idx="584">
                  <c:v>0.30640000000000001</c:v>
                </c:pt>
                <c:pt idx="585">
                  <c:v>0.29680000000000001</c:v>
                </c:pt>
                <c:pt idx="586">
                  <c:v>0.28760000000000002</c:v>
                </c:pt>
                <c:pt idx="587">
                  <c:v>0.28000000000000003</c:v>
                </c:pt>
                <c:pt idx="588">
                  <c:v>0.26479999999999998</c:v>
                </c:pt>
                <c:pt idx="589">
                  <c:v>0.2596</c:v>
                </c:pt>
                <c:pt idx="590">
                  <c:v>0.25</c:v>
                </c:pt>
                <c:pt idx="591">
                  <c:v>0.23719999999999999</c:v>
                </c:pt>
                <c:pt idx="592">
                  <c:v>0.22839999999999999</c:v>
                </c:pt>
                <c:pt idx="593">
                  <c:v>0.21679999999999999</c:v>
                </c:pt>
                <c:pt idx="594">
                  <c:v>0.2072</c:v>
                </c:pt>
                <c:pt idx="595">
                  <c:v>0.19639999999999999</c:v>
                </c:pt>
                <c:pt idx="596">
                  <c:v>0.18920000000000001</c:v>
                </c:pt>
                <c:pt idx="597">
                  <c:v>0.1772</c:v>
                </c:pt>
                <c:pt idx="598">
                  <c:v>0.17199999999999999</c:v>
                </c:pt>
                <c:pt idx="599">
                  <c:v>0.16159999999999999</c:v>
                </c:pt>
                <c:pt idx="600">
                  <c:v>0.15720000000000001</c:v>
                </c:pt>
                <c:pt idx="601">
                  <c:v>0.1444</c:v>
                </c:pt>
                <c:pt idx="602">
                  <c:v>0.13519999999999999</c:v>
                </c:pt>
                <c:pt idx="603">
                  <c:v>0.12559999999999999</c:v>
                </c:pt>
                <c:pt idx="604">
                  <c:v>0.1216</c:v>
                </c:pt>
                <c:pt idx="605">
                  <c:v>0.1096</c:v>
                </c:pt>
                <c:pt idx="606">
                  <c:v>0.1012</c:v>
                </c:pt>
                <c:pt idx="607">
                  <c:v>9.4799999999999995E-2</c:v>
                </c:pt>
                <c:pt idx="608">
                  <c:v>8.8400000000000006E-2</c:v>
                </c:pt>
                <c:pt idx="609">
                  <c:v>8.0399999999999999E-2</c:v>
                </c:pt>
                <c:pt idx="610">
                  <c:v>7.0400000000000004E-2</c:v>
                </c:pt>
                <c:pt idx="611">
                  <c:v>6.2799999999999995E-2</c:v>
                </c:pt>
                <c:pt idx="612">
                  <c:v>5.6800000000000003E-2</c:v>
                </c:pt>
                <c:pt idx="613">
                  <c:v>5.2400000000000002E-2</c:v>
                </c:pt>
                <c:pt idx="614">
                  <c:v>4.7199999999999999E-2</c:v>
                </c:pt>
                <c:pt idx="615">
                  <c:v>3.6799999999999999E-2</c:v>
                </c:pt>
                <c:pt idx="616">
                  <c:v>3.0800000000000001E-2</c:v>
                </c:pt>
                <c:pt idx="617">
                  <c:v>2.8799999999999999E-2</c:v>
                </c:pt>
                <c:pt idx="618">
                  <c:v>2.0799999999999999E-2</c:v>
                </c:pt>
                <c:pt idx="619">
                  <c:v>1.6799999999999999E-2</c:v>
                </c:pt>
                <c:pt idx="620">
                  <c:v>1.24E-2</c:v>
                </c:pt>
                <c:pt idx="621">
                  <c:v>4.0000000000000001E-3</c:v>
                </c:pt>
                <c:pt idx="622">
                  <c:v>2E-3</c:v>
                </c:pt>
                <c:pt idx="623">
                  <c:v>-2E-3</c:v>
                </c:pt>
                <c:pt idx="624">
                  <c:v>-6.4000000000000003E-3</c:v>
                </c:pt>
                <c:pt idx="625">
                  <c:v>-1.0800000000000001E-2</c:v>
                </c:pt>
                <c:pt idx="626">
                  <c:v>-1.52E-2</c:v>
                </c:pt>
                <c:pt idx="627">
                  <c:v>-2.1999999999999999E-2</c:v>
                </c:pt>
                <c:pt idx="628">
                  <c:v>-2.5600000000000001E-2</c:v>
                </c:pt>
                <c:pt idx="629">
                  <c:v>-3.2399999999999998E-2</c:v>
                </c:pt>
                <c:pt idx="630">
                  <c:v>-3.44E-2</c:v>
                </c:pt>
                <c:pt idx="631">
                  <c:v>-3.56E-2</c:v>
                </c:pt>
                <c:pt idx="632">
                  <c:v>-4.0399999999999998E-2</c:v>
                </c:pt>
                <c:pt idx="633">
                  <c:v>-4.2000000000000003E-2</c:v>
                </c:pt>
                <c:pt idx="634">
                  <c:v>-4.5600000000000002E-2</c:v>
                </c:pt>
                <c:pt idx="635">
                  <c:v>-4.7600000000000003E-2</c:v>
                </c:pt>
                <c:pt idx="636">
                  <c:v>-4.8399999999999999E-2</c:v>
                </c:pt>
                <c:pt idx="637">
                  <c:v>-4.9599999999999998E-2</c:v>
                </c:pt>
                <c:pt idx="638">
                  <c:v>-5.2400000000000002E-2</c:v>
                </c:pt>
                <c:pt idx="639">
                  <c:v>-5.6000000000000001E-2</c:v>
                </c:pt>
                <c:pt idx="640">
                  <c:v>-5.9200000000000003E-2</c:v>
                </c:pt>
                <c:pt idx="641">
                  <c:v>-6.0400000000000002E-2</c:v>
                </c:pt>
                <c:pt idx="642">
                  <c:v>-6.1199999999999997E-2</c:v>
                </c:pt>
                <c:pt idx="643">
                  <c:v>-6.2E-2</c:v>
                </c:pt>
                <c:pt idx="644">
                  <c:v>-6.3200000000000006E-2</c:v>
                </c:pt>
                <c:pt idx="645">
                  <c:v>-6.5600000000000006E-2</c:v>
                </c:pt>
                <c:pt idx="646">
                  <c:v>-6.9599999999999995E-2</c:v>
                </c:pt>
                <c:pt idx="647">
                  <c:v>-6.6400000000000001E-2</c:v>
                </c:pt>
                <c:pt idx="648">
                  <c:v>-7.3999999999999996E-2</c:v>
                </c:pt>
                <c:pt idx="649">
                  <c:v>-7.1199999999999999E-2</c:v>
                </c:pt>
                <c:pt idx="650">
                  <c:v>-7.3200000000000001E-2</c:v>
                </c:pt>
                <c:pt idx="651">
                  <c:v>-7.0400000000000004E-2</c:v>
                </c:pt>
                <c:pt idx="652">
                  <c:v>-7.9200000000000007E-2</c:v>
                </c:pt>
                <c:pt idx="653">
                  <c:v>-7.4800000000000005E-2</c:v>
                </c:pt>
                <c:pt idx="654">
                  <c:v>-7.5999999999999998E-2</c:v>
                </c:pt>
                <c:pt idx="655">
                  <c:v>-7.6399999999999996E-2</c:v>
                </c:pt>
                <c:pt idx="656">
                  <c:v>-7.6399999999999996E-2</c:v>
                </c:pt>
                <c:pt idx="657">
                  <c:v>-7.6399999999999996E-2</c:v>
                </c:pt>
                <c:pt idx="658">
                  <c:v>-8.1199999999999994E-2</c:v>
                </c:pt>
                <c:pt idx="659">
                  <c:v>-7.6799999999999993E-2</c:v>
                </c:pt>
                <c:pt idx="660">
                  <c:v>-7.8799999999999995E-2</c:v>
                </c:pt>
                <c:pt idx="661">
                  <c:v>-8.1600000000000006E-2</c:v>
                </c:pt>
                <c:pt idx="662">
                  <c:v>-0.08</c:v>
                </c:pt>
                <c:pt idx="663">
                  <c:v>-7.9600000000000004E-2</c:v>
                </c:pt>
                <c:pt idx="664">
                  <c:v>-7.9200000000000007E-2</c:v>
                </c:pt>
                <c:pt idx="665">
                  <c:v>-8.2400000000000001E-2</c:v>
                </c:pt>
                <c:pt idx="666">
                  <c:v>-7.7200000000000005E-2</c:v>
                </c:pt>
                <c:pt idx="667">
                  <c:v>-8.3199999999999996E-2</c:v>
                </c:pt>
                <c:pt idx="668">
                  <c:v>-7.7200000000000005E-2</c:v>
                </c:pt>
                <c:pt idx="669">
                  <c:v>-0.08</c:v>
                </c:pt>
                <c:pt idx="670">
                  <c:v>-7.9200000000000007E-2</c:v>
                </c:pt>
                <c:pt idx="671">
                  <c:v>-8.1600000000000006E-2</c:v>
                </c:pt>
                <c:pt idx="672">
                  <c:v>-0.08</c:v>
                </c:pt>
                <c:pt idx="673">
                  <c:v>-0.08</c:v>
                </c:pt>
                <c:pt idx="674">
                  <c:v>-7.8799999999999995E-2</c:v>
                </c:pt>
                <c:pt idx="675">
                  <c:v>-7.5600000000000001E-2</c:v>
                </c:pt>
                <c:pt idx="676">
                  <c:v>-7.6399999999999996E-2</c:v>
                </c:pt>
                <c:pt idx="677">
                  <c:v>-7.5200000000000003E-2</c:v>
                </c:pt>
                <c:pt idx="678">
                  <c:v>-7.6399999999999996E-2</c:v>
                </c:pt>
                <c:pt idx="679">
                  <c:v>-7.7600000000000002E-2</c:v>
                </c:pt>
                <c:pt idx="680">
                  <c:v>-7.3200000000000001E-2</c:v>
                </c:pt>
                <c:pt idx="681">
                  <c:v>-7.1199999999999999E-2</c:v>
                </c:pt>
                <c:pt idx="682">
                  <c:v>-7.2400000000000006E-2</c:v>
                </c:pt>
                <c:pt idx="683">
                  <c:v>-7.3599999999999999E-2</c:v>
                </c:pt>
                <c:pt idx="684">
                  <c:v>-7.3200000000000001E-2</c:v>
                </c:pt>
                <c:pt idx="685">
                  <c:v>-7.0800000000000002E-2</c:v>
                </c:pt>
                <c:pt idx="686">
                  <c:v>-7.3999999999999996E-2</c:v>
                </c:pt>
                <c:pt idx="687">
                  <c:v>-6.6799999999999998E-2</c:v>
                </c:pt>
                <c:pt idx="688">
                  <c:v>-7.2800000000000004E-2</c:v>
                </c:pt>
                <c:pt idx="689">
                  <c:v>-6.4799999999999996E-2</c:v>
                </c:pt>
                <c:pt idx="690">
                  <c:v>-7.0000000000000007E-2</c:v>
                </c:pt>
                <c:pt idx="691">
                  <c:v>-6.7599999999999993E-2</c:v>
                </c:pt>
                <c:pt idx="692">
                  <c:v>-6.4399999999999999E-2</c:v>
                </c:pt>
                <c:pt idx="693">
                  <c:v>-6.5199999999999994E-2</c:v>
                </c:pt>
                <c:pt idx="694">
                  <c:v>-6.8000000000000005E-2</c:v>
                </c:pt>
                <c:pt idx="695">
                  <c:v>-6.2799999999999995E-2</c:v>
                </c:pt>
                <c:pt idx="696">
                  <c:v>-6.6799999999999998E-2</c:v>
                </c:pt>
                <c:pt idx="697">
                  <c:v>-5.96E-2</c:v>
                </c:pt>
                <c:pt idx="698">
                  <c:v>-6.4799999999999996E-2</c:v>
                </c:pt>
                <c:pt idx="699">
                  <c:v>-6.2E-2</c:v>
                </c:pt>
                <c:pt idx="700">
                  <c:v>-6.0400000000000002E-2</c:v>
                </c:pt>
                <c:pt idx="701">
                  <c:v>-6.1600000000000002E-2</c:v>
                </c:pt>
                <c:pt idx="702">
                  <c:v>-5.8400000000000001E-2</c:v>
                </c:pt>
                <c:pt idx="703">
                  <c:v>-5.8799999999999998E-2</c:v>
                </c:pt>
                <c:pt idx="704">
                  <c:v>-0.06</c:v>
                </c:pt>
                <c:pt idx="705">
                  <c:v>-5.6399999999999999E-2</c:v>
                </c:pt>
                <c:pt idx="706">
                  <c:v>-6.1199999999999997E-2</c:v>
                </c:pt>
                <c:pt idx="707">
                  <c:v>-5.7200000000000001E-2</c:v>
                </c:pt>
                <c:pt idx="708">
                  <c:v>-5.5599999999999997E-2</c:v>
                </c:pt>
                <c:pt idx="709">
                  <c:v>-5.6399999999999999E-2</c:v>
                </c:pt>
                <c:pt idx="710">
                  <c:v>-5.2400000000000002E-2</c:v>
                </c:pt>
                <c:pt idx="711">
                  <c:v>-5.0799999999999998E-2</c:v>
                </c:pt>
                <c:pt idx="712">
                  <c:v>-4.9200000000000001E-2</c:v>
                </c:pt>
                <c:pt idx="713">
                  <c:v>-5.28E-2</c:v>
                </c:pt>
                <c:pt idx="714">
                  <c:v>-5.2400000000000002E-2</c:v>
                </c:pt>
                <c:pt idx="715">
                  <c:v>-5.1999999999999998E-2</c:v>
                </c:pt>
                <c:pt idx="716">
                  <c:v>-5.0799999999999998E-2</c:v>
                </c:pt>
                <c:pt idx="717">
                  <c:v>-0.05</c:v>
                </c:pt>
                <c:pt idx="718">
                  <c:v>-4.8000000000000001E-2</c:v>
                </c:pt>
                <c:pt idx="719">
                  <c:v>-4.8000000000000001E-2</c:v>
                </c:pt>
                <c:pt idx="720">
                  <c:v>-4.8399999999999999E-2</c:v>
                </c:pt>
                <c:pt idx="721">
                  <c:v>-4.5199999999999997E-2</c:v>
                </c:pt>
                <c:pt idx="722">
                  <c:v>-4.1200000000000001E-2</c:v>
                </c:pt>
                <c:pt idx="723">
                  <c:v>-4.5999999999999999E-2</c:v>
                </c:pt>
                <c:pt idx="724">
                  <c:v>-4.6399999999999997E-2</c:v>
                </c:pt>
                <c:pt idx="725">
                  <c:v>-4.4400000000000002E-2</c:v>
                </c:pt>
                <c:pt idx="726">
                  <c:v>-4.48E-2</c:v>
                </c:pt>
                <c:pt idx="727">
                  <c:v>-3.9199999999999999E-2</c:v>
                </c:pt>
                <c:pt idx="728">
                  <c:v>-4.1599999999999998E-2</c:v>
                </c:pt>
                <c:pt idx="729">
                  <c:v>-4.0399999999999998E-2</c:v>
                </c:pt>
                <c:pt idx="730">
                  <c:v>-4.0399999999999998E-2</c:v>
                </c:pt>
                <c:pt idx="731">
                  <c:v>-4.1200000000000001E-2</c:v>
                </c:pt>
                <c:pt idx="732">
                  <c:v>-3.7600000000000001E-2</c:v>
                </c:pt>
                <c:pt idx="733">
                  <c:v>-0.04</c:v>
                </c:pt>
                <c:pt idx="734">
                  <c:v>-3.5200000000000002E-2</c:v>
                </c:pt>
                <c:pt idx="735">
                  <c:v>-3.6799999999999999E-2</c:v>
                </c:pt>
                <c:pt idx="736">
                  <c:v>-3.2000000000000001E-2</c:v>
                </c:pt>
                <c:pt idx="737">
                  <c:v>-3.6799999999999999E-2</c:v>
                </c:pt>
                <c:pt idx="738">
                  <c:v>-3.4000000000000002E-2</c:v>
                </c:pt>
                <c:pt idx="739">
                  <c:v>-3.4000000000000002E-2</c:v>
                </c:pt>
                <c:pt idx="740">
                  <c:v>-3.3599999999999998E-2</c:v>
                </c:pt>
                <c:pt idx="741">
                  <c:v>-3.2800000000000003E-2</c:v>
                </c:pt>
                <c:pt idx="742">
                  <c:v>-3.1199999999999999E-2</c:v>
                </c:pt>
                <c:pt idx="743">
                  <c:v>-3.4000000000000002E-2</c:v>
                </c:pt>
                <c:pt idx="744">
                  <c:v>-3.1199999999999999E-2</c:v>
                </c:pt>
                <c:pt idx="745">
                  <c:v>-3.1199999999999999E-2</c:v>
                </c:pt>
                <c:pt idx="746">
                  <c:v>-3.04E-2</c:v>
                </c:pt>
                <c:pt idx="747">
                  <c:v>-2.5999999999999999E-2</c:v>
                </c:pt>
                <c:pt idx="748">
                  <c:v>-2.9600000000000001E-2</c:v>
                </c:pt>
                <c:pt idx="749">
                  <c:v>-2.5600000000000001E-2</c:v>
                </c:pt>
                <c:pt idx="750">
                  <c:v>-2.8000000000000001E-2</c:v>
                </c:pt>
                <c:pt idx="751">
                  <c:v>-2.4400000000000002E-2</c:v>
                </c:pt>
                <c:pt idx="752">
                  <c:v>-2.64E-2</c:v>
                </c:pt>
                <c:pt idx="753">
                  <c:v>-2.4E-2</c:v>
                </c:pt>
                <c:pt idx="754">
                  <c:v>-2.5600000000000001E-2</c:v>
                </c:pt>
                <c:pt idx="755">
                  <c:v>-2.3599999999999999E-2</c:v>
                </c:pt>
                <c:pt idx="756">
                  <c:v>-2.4400000000000002E-2</c:v>
                </c:pt>
                <c:pt idx="757">
                  <c:v>-1.9599999999999999E-2</c:v>
                </c:pt>
                <c:pt idx="758">
                  <c:v>-2.2800000000000001E-2</c:v>
                </c:pt>
                <c:pt idx="759">
                  <c:v>-2.3199999999999998E-2</c:v>
                </c:pt>
                <c:pt idx="760">
                  <c:v>-2.2800000000000001E-2</c:v>
                </c:pt>
                <c:pt idx="761">
                  <c:v>-2.3599999999999999E-2</c:v>
                </c:pt>
                <c:pt idx="762">
                  <c:v>-1.8800000000000001E-2</c:v>
                </c:pt>
                <c:pt idx="763">
                  <c:v>-2.1999999999999999E-2</c:v>
                </c:pt>
                <c:pt idx="764">
                  <c:v>-2.4E-2</c:v>
                </c:pt>
                <c:pt idx="765">
                  <c:v>-2.0400000000000001E-2</c:v>
                </c:pt>
                <c:pt idx="766">
                  <c:v>-2.1600000000000001E-2</c:v>
                </c:pt>
                <c:pt idx="767">
                  <c:v>-1.7999999999999999E-2</c:v>
                </c:pt>
                <c:pt idx="768">
                  <c:v>-1.6E-2</c:v>
                </c:pt>
                <c:pt idx="769">
                  <c:v>-1.84E-2</c:v>
                </c:pt>
                <c:pt idx="770">
                  <c:v>-1.8800000000000001E-2</c:v>
                </c:pt>
                <c:pt idx="771">
                  <c:v>-1.84E-2</c:v>
                </c:pt>
                <c:pt idx="772">
                  <c:v>-1.7600000000000001E-2</c:v>
                </c:pt>
                <c:pt idx="773">
                  <c:v>-1.6E-2</c:v>
                </c:pt>
                <c:pt idx="774">
                  <c:v>-1.6E-2</c:v>
                </c:pt>
                <c:pt idx="775">
                  <c:v>-1.7600000000000001E-2</c:v>
                </c:pt>
                <c:pt idx="776">
                  <c:v>-1.4E-2</c:v>
                </c:pt>
                <c:pt idx="777">
                  <c:v>-1.2800000000000001E-2</c:v>
                </c:pt>
                <c:pt idx="778">
                  <c:v>-1.3599999999999999E-2</c:v>
                </c:pt>
                <c:pt idx="779">
                  <c:v>-1.4E-2</c:v>
                </c:pt>
                <c:pt idx="780">
                  <c:v>-1.52E-2</c:v>
                </c:pt>
                <c:pt idx="781">
                  <c:v>-1.2E-2</c:v>
                </c:pt>
                <c:pt idx="782">
                  <c:v>-1.04E-2</c:v>
                </c:pt>
                <c:pt idx="783">
                  <c:v>-1.04E-2</c:v>
                </c:pt>
                <c:pt idx="784">
                  <c:v>-1.3599999999999999E-2</c:v>
                </c:pt>
                <c:pt idx="785">
                  <c:v>-1.24E-2</c:v>
                </c:pt>
                <c:pt idx="786">
                  <c:v>-1.24E-2</c:v>
                </c:pt>
                <c:pt idx="787">
                  <c:v>-0.01</c:v>
                </c:pt>
                <c:pt idx="788">
                  <c:v>-7.1999999999999998E-3</c:v>
                </c:pt>
                <c:pt idx="789">
                  <c:v>-1.04E-2</c:v>
                </c:pt>
                <c:pt idx="790">
                  <c:v>-0.01</c:v>
                </c:pt>
                <c:pt idx="791">
                  <c:v>-7.6E-3</c:v>
                </c:pt>
                <c:pt idx="792">
                  <c:v>-9.5999999999999992E-3</c:v>
                </c:pt>
                <c:pt idx="793">
                  <c:v>-6.0000000000000001E-3</c:v>
                </c:pt>
                <c:pt idx="794">
                  <c:v>-8.0000000000000002E-3</c:v>
                </c:pt>
                <c:pt idx="795">
                  <c:v>-5.1999999999999998E-3</c:v>
                </c:pt>
                <c:pt idx="796">
                  <c:v>-5.5999999999999999E-3</c:v>
                </c:pt>
                <c:pt idx="797">
                  <c:v>-5.1999999999999998E-3</c:v>
                </c:pt>
                <c:pt idx="798">
                  <c:v>-6.4000000000000003E-3</c:v>
                </c:pt>
                <c:pt idx="799">
                  <c:v>-6.0000000000000001E-3</c:v>
                </c:pt>
                <c:pt idx="800">
                  <c:v>-4.0000000000000001E-3</c:v>
                </c:pt>
                <c:pt idx="801">
                  <c:v>-4.0000000000000001E-3</c:v>
                </c:pt>
                <c:pt idx="802">
                  <c:v>-2.3999999999999998E-3</c:v>
                </c:pt>
                <c:pt idx="803">
                  <c:v>-3.2000000000000002E-3</c:v>
                </c:pt>
                <c:pt idx="804">
                  <c:v>-2.8E-3</c:v>
                </c:pt>
                <c:pt idx="805">
                  <c:v>-2.8E-3</c:v>
                </c:pt>
                <c:pt idx="806">
                  <c:v>-5.1999999999999998E-3</c:v>
                </c:pt>
                <c:pt idx="807">
                  <c:v>-1.1999999999999999E-3</c:v>
                </c:pt>
                <c:pt idx="808">
                  <c:v>-5.1999999999999998E-3</c:v>
                </c:pt>
                <c:pt idx="809">
                  <c:v>-3.2000000000000002E-3</c:v>
                </c:pt>
                <c:pt idx="810">
                  <c:v>-1.1999999999999999E-3</c:v>
                </c:pt>
                <c:pt idx="811">
                  <c:v>-4.0000000000000002E-4</c:v>
                </c:pt>
                <c:pt idx="812">
                  <c:v>-3.2000000000000002E-3</c:v>
                </c:pt>
                <c:pt idx="813">
                  <c:v>1.1999999999999999E-3</c:v>
                </c:pt>
                <c:pt idx="814">
                  <c:v>0</c:v>
                </c:pt>
                <c:pt idx="815">
                  <c:v>4.0000000000000002E-4</c:v>
                </c:pt>
                <c:pt idx="816">
                  <c:v>0</c:v>
                </c:pt>
                <c:pt idx="817">
                  <c:v>4.0000000000000002E-4</c:v>
                </c:pt>
                <c:pt idx="818">
                  <c:v>0</c:v>
                </c:pt>
                <c:pt idx="819">
                  <c:v>0</c:v>
                </c:pt>
                <c:pt idx="820">
                  <c:v>1.6000000000000001E-3</c:v>
                </c:pt>
                <c:pt idx="821">
                  <c:v>-1.6000000000000001E-3</c:v>
                </c:pt>
                <c:pt idx="822">
                  <c:v>6.0000000000000001E-3</c:v>
                </c:pt>
                <c:pt idx="823">
                  <c:v>-1.6000000000000001E-3</c:v>
                </c:pt>
                <c:pt idx="824">
                  <c:v>2.3999999999999998E-3</c:v>
                </c:pt>
                <c:pt idx="825">
                  <c:v>2E-3</c:v>
                </c:pt>
                <c:pt idx="826">
                  <c:v>-1.1999999999999999E-3</c:v>
                </c:pt>
                <c:pt idx="827">
                  <c:v>4.0000000000000002E-4</c:v>
                </c:pt>
                <c:pt idx="828">
                  <c:v>1.1999999999999999E-3</c:v>
                </c:pt>
                <c:pt idx="829">
                  <c:v>6.0000000000000001E-3</c:v>
                </c:pt>
                <c:pt idx="830">
                  <c:v>-4.0000000000000002E-4</c:v>
                </c:pt>
                <c:pt idx="831">
                  <c:v>1.1999999999999999E-3</c:v>
                </c:pt>
                <c:pt idx="832">
                  <c:v>2.8E-3</c:v>
                </c:pt>
                <c:pt idx="833">
                  <c:v>2.8E-3</c:v>
                </c:pt>
                <c:pt idx="834">
                  <c:v>1.6000000000000001E-3</c:v>
                </c:pt>
                <c:pt idx="835">
                  <c:v>3.2000000000000002E-3</c:v>
                </c:pt>
                <c:pt idx="836">
                  <c:v>3.5999999999999999E-3</c:v>
                </c:pt>
                <c:pt idx="837">
                  <c:v>2.8E-3</c:v>
                </c:pt>
                <c:pt idx="838">
                  <c:v>1.6000000000000001E-3</c:v>
                </c:pt>
                <c:pt idx="839">
                  <c:v>3.5999999999999999E-3</c:v>
                </c:pt>
                <c:pt idx="840">
                  <c:v>0</c:v>
                </c:pt>
                <c:pt idx="841">
                  <c:v>5.1999999999999998E-3</c:v>
                </c:pt>
                <c:pt idx="842">
                  <c:v>5.1999999999999998E-3</c:v>
                </c:pt>
                <c:pt idx="843">
                  <c:v>5.5999999999999999E-3</c:v>
                </c:pt>
                <c:pt idx="844">
                  <c:v>4.0000000000000001E-3</c:v>
                </c:pt>
                <c:pt idx="845">
                  <c:v>6.7999999999999996E-3</c:v>
                </c:pt>
                <c:pt idx="846">
                  <c:v>4.7999999999999996E-3</c:v>
                </c:pt>
                <c:pt idx="847">
                  <c:v>4.7999999999999996E-3</c:v>
                </c:pt>
                <c:pt idx="848">
                  <c:v>6.7999999999999996E-3</c:v>
                </c:pt>
                <c:pt idx="849">
                  <c:v>3.2000000000000002E-3</c:v>
                </c:pt>
                <c:pt idx="850">
                  <c:v>4.0000000000000001E-3</c:v>
                </c:pt>
                <c:pt idx="851">
                  <c:v>6.0000000000000001E-3</c:v>
                </c:pt>
                <c:pt idx="852">
                  <c:v>8.8000000000000005E-3</c:v>
                </c:pt>
                <c:pt idx="853">
                  <c:v>5.5999999999999999E-3</c:v>
                </c:pt>
                <c:pt idx="854">
                  <c:v>6.7999999999999996E-3</c:v>
                </c:pt>
                <c:pt idx="855">
                  <c:v>2.8E-3</c:v>
                </c:pt>
                <c:pt idx="856">
                  <c:v>8.0000000000000002E-3</c:v>
                </c:pt>
                <c:pt idx="857">
                  <c:v>6.7999999999999996E-3</c:v>
                </c:pt>
                <c:pt idx="858">
                  <c:v>5.1999999999999998E-3</c:v>
                </c:pt>
                <c:pt idx="859">
                  <c:v>9.5999999999999992E-3</c:v>
                </c:pt>
                <c:pt idx="860">
                  <c:v>4.4000000000000003E-3</c:v>
                </c:pt>
                <c:pt idx="861">
                  <c:v>8.3999999999999995E-3</c:v>
                </c:pt>
                <c:pt idx="862">
                  <c:v>6.0000000000000001E-3</c:v>
                </c:pt>
                <c:pt idx="863">
                  <c:v>6.7999999999999996E-3</c:v>
                </c:pt>
                <c:pt idx="864">
                  <c:v>6.0000000000000001E-3</c:v>
                </c:pt>
                <c:pt idx="865">
                  <c:v>6.4000000000000003E-3</c:v>
                </c:pt>
                <c:pt idx="866">
                  <c:v>6.0000000000000001E-3</c:v>
                </c:pt>
                <c:pt idx="867">
                  <c:v>7.1999999999999998E-3</c:v>
                </c:pt>
                <c:pt idx="868">
                  <c:v>6.4000000000000003E-3</c:v>
                </c:pt>
                <c:pt idx="869">
                  <c:v>5.5999999999999999E-3</c:v>
                </c:pt>
                <c:pt idx="870">
                  <c:v>5.1999999999999998E-3</c:v>
                </c:pt>
                <c:pt idx="871">
                  <c:v>7.6E-3</c:v>
                </c:pt>
                <c:pt idx="872">
                  <c:v>8.8000000000000005E-3</c:v>
                </c:pt>
                <c:pt idx="873">
                  <c:v>8.3999999999999995E-3</c:v>
                </c:pt>
                <c:pt idx="874">
                  <c:v>1.04E-2</c:v>
                </c:pt>
                <c:pt idx="875">
                  <c:v>9.5999999999999992E-3</c:v>
                </c:pt>
                <c:pt idx="876">
                  <c:v>1.0800000000000001E-2</c:v>
                </c:pt>
                <c:pt idx="877">
                  <c:v>7.1999999999999998E-3</c:v>
                </c:pt>
                <c:pt idx="878">
                  <c:v>8.8000000000000005E-3</c:v>
                </c:pt>
                <c:pt idx="879">
                  <c:v>9.5999999999999992E-3</c:v>
                </c:pt>
                <c:pt idx="880">
                  <c:v>8.8000000000000005E-3</c:v>
                </c:pt>
                <c:pt idx="881">
                  <c:v>5.5999999999999999E-3</c:v>
                </c:pt>
                <c:pt idx="882">
                  <c:v>0.01</c:v>
                </c:pt>
                <c:pt idx="883">
                  <c:v>6.4000000000000003E-3</c:v>
                </c:pt>
                <c:pt idx="884">
                  <c:v>5.5999999999999999E-3</c:v>
                </c:pt>
                <c:pt idx="885">
                  <c:v>8.3999999999999995E-3</c:v>
                </c:pt>
                <c:pt idx="886">
                  <c:v>8.8000000000000005E-3</c:v>
                </c:pt>
                <c:pt idx="887">
                  <c:v>1.04E-2</c:v>
                </c:pt>
                <c:pt idx="888">
                  <c:v>9.5999999999999992E-3</c:v>
                </c:pt>
                <c:pt idx="889">
                  <c:v>5.5999999999999999E-3</c:v>
                </c:pt>
                <c:pt idx="890">
                  <c:v>8.8000000000000005E-3</c:v>
                </c:pt>
                <c:pt idx="891">
                  <c:v>8.3999999999999995E-3</c:v>
                </c:pt>
                <c:pt idx="892">
                  <c:v>1.1599999999999999E-2</c:v>
                </c:pt>
                <c:pt idx="893">
                  <c:v>8.0000000000000002E-3</c:v>
                </c:pt>
                <c:pt idx="894">
                  <c:v>8.3999999999999995E-3</c:v>
                </c:pt>
                <c:pt idx="895">
                  <c:v>8.3999999999999995E-3</c:v>
                </c:pt>
                <c:pt idx="896">
                  <c:v>1.04E-2</c:v>
                </c:pt>
                <c:pt idx="897">
                  <c:v>8.0000000000000002E-3</c:v>
                </c:pt>
                <c:pt idx="898">
                  <c:v>0.01</c:v>
                </c:pt>
                <c:pt idx="899">
                  <c:v>1.04E-2</c:v>
                </c:pt>
                <c:pt idx="900">
                  <c:v>8.3999999999999995E-3</c:v>
                </c:pt>
                <c:pt idx="901">
                  <c:v>0.01</c:v>
                </c:pt>
                <c:pt idx="902">
                  <c:v>1.4800000000000001E-2</c:v>
                </c:pt>
                <c:pt idx="903">
                  <c:v>1.1599999999999999E-2</c:v>
                </c:pt>
                <c:pt idx="904">
                  <c:v>9.5999999999999992E-3</c:v>
                </c:pt>
                <c:pt idx="905">
                  <c:v>9.5999999999999992E-3</c:v>
                </c:pt>
                <c:pt idx="906">
                  <c:v>9.1999999999999998E-3</c:v>
                </c:pt>
                <c:pt idx="907">
                  <c:v>9.5999999999999992E-3</c:v>
                </c:pt>
                <c:pt idx="908">
                  <c:v>0.01</c:v>
                </c:pt>
                <c:pt idx="909">
                  <c:v>0.01</c:v>
                </c:pt>
                <c:pt idx="910">
                  <c:v>1.0800000000000001E-2</c:v>
                </c:pt>
                <c:pt idx="911">
                  <c:v>1.1599999999999999E-2</c:v>
                </c:pt>
                <c:pt idx="912">
                  <c:v>6.0000000000000001E-3</c:v>
                </c:pt>
                <c:pt idx="913">
                  <c:v>5.5999999999999999E-3</c:v>
                </c:pt>
                <c:pt idx="914">
                  <c:v>1.32E-2</c:v>
                </c:pt>
                <c:pt idx="915">
                  <c:v>1.0800000000000001E-2</c:v>
                </c:pt>
                <c:pt idx="916">
                  <c:v>1.12E-2</c:v>
                </c:pt>
                <c:pt idx="917">
                  <c:v>8.8000000000000005E-3</c:v>
                </c:pt>
                <c:pt idx="918">
                  <c:v>1.2E-2</c:v>
                </c:pt>
                <c:pt idx="919">
                  <c:v>0.01</c:v>
                </c:pt>
                <c:pt idx="920">
                  <c:v>1.04E-2</c:v>
                </c:pt>
                <c:pt idx="921">
                  <c:v>1.1599999999999999E-2</c:v>
                </c:pt>
                <c:pt idx="922">
                  <c:v>9.1999999999999998E-3</c:v>
                </c:pt>
                <c:pt idx="923">
                  <c:v>1.4E-2</c:v>
                </c:pt>
                <c:pt idx="924">
                  <c:v>0.01</c:v>
                </c:pt>
                <c:pt idx="925">
                  <c:v>1.04E-2</c:v>
                </c:pt>
                <c:pt idx="926">
                  <c:v>1.24E-2</c:v>
                </c:pt>
                <c:pt idx="927">
                  <c:v>1.2E-2</c:v>
                </c:pt>
                <c:pt idx="928">
                  <c:v>1.1599999999999999E-2</c:v>
                </c:pt>
                <c:pt idx="929">
                  <c:v>0.01</c:v>
                </c:pt>
                <c:pt idx="930">
                  <c:v>1.04E-2</c:v>
                </c:pt>
                <c:pt idx="931">
                  <c:v>0.01</c:v>
                </c:pt>
                <c:pt idx="932">
                  <c:v>1.04E-2</c:v>
                </c:pt>
                <c:pt idx="933">
                  <c:v>1.24E-2</c:v>
                </c:pt>
                <c:pt idx="934">
                  <c:v>9.5999999999999992E-3</c:v>
                </c:pt>
                <c:pt idx="935">
                  <c:v>1.0800000000000001E-2</c:v>
                </c:pt>
                <c:pt idx="936">
                  <c:v>1.2E-2</c:v>
                </c:pt>
                <c:pt idx="937">
                  <c:v>1.12E-2</c:v>
                </c:pt>
                <c:pt idx="938">
                  <c:v>1.2800000000000001E-2</c:v>
                </c:pt>
                <c:pt idx="939">
                  <c:v>1.04E-2</c:v>
                </c:pt>
                <c:pt idx="940">
                  <c:v>0.01</c:v>
                </c:pt>
                <c:pt idx="941">
                  <c:v>8.8000000000000005E-3</c:v>
                </c:pt>
                <c:pt idx="942">
                  <c:v>9.1999999999999998E-3</c:v>
                </c:pt>
                <c:pt idx="943">
                  <c:v>9.1999999999999998E-3</c:v>
                </c:pt>
                <c:pt idx="944">
                  <c:v>1.2E-2</c:v>
                </c:pt>
                <c:pt idx="945">
                  <c:v>9.5999999999999992E-3</c:v>
                </c:pt>
                <c:pt idx="946">
                  <c:v>1.04E-2</c:v>
                </c:pt>
                <c:pt idx="947">
                  <c:v>1.1599999999999999E-2</c:v>
                </c:pt>
                <c:pt idx="948">
                  <c:v>1.2800000000000001E-2</c:v>
                </c:pt>
                <c:pt idx="949">
                  <c:v>0.01</c:v>
                </c:pt>
                <c:pt idx="950">
                  <c:v>1.2E-2</c:v>
                </c:pt>
                <c:pt idx="951">
                  <c:v>1.2800000000000001E-2</c:v>
                </c:pt>
                <c:pt idx="952">
                  <c:v>8.0000000000000002E-3</c:v>
                </c:pt>
                <c:pt idx="953">
                  <c:v>1.12E-2</c:v>
                </c:pt>
                <c:pt idx="954">
                  <c:v>9.1999999999999998E-3</c:v>
                </c:pt>
                <c:pt idx="955">
                  <c:v>0.01</c:v>
                </c:pt>
                <c:pt idx="956">
                  <c:v>1.2E-2</c:v>
                </c:pt>
                <c:pt idx="957">
                  <c:v>0.01</c:v>
                </c:pt>
                <c:pt idx="958">
                  <c:v>9.1999999999999998E-3</c:v>
                </c:pt>
                <c:pt idx="959">
                  <c:v>1.1599999999999999E-2</c:v>
                </c:pt>
                <c:pt idx="960">
                  <c:v>9.1999999999999998E-3</c:v>
                </c:pt>
                <c:pt idx="961">
                  <c:v>1.32E-2</c:v>
                </c:pt>
                <c:pt idx="962">
                  <c:v>1.0800000000000001E-2</c:v>
                </c:pt>
                <c:pt idx="963">
                  <c:v>1.12E-2</c:v>
                </c:pt>
                <c:pt idx="964">
                  <c:v>1.12E-2</c:v>
                </c:pt>
                <c:pt idx="965">
                  <c:v>1.04E-2</c:v>
                </c:pt>
                <c:pt idx="966">
                  <c:v>1.4E-2</c:v>
                </c:pt>
                <c:pt idx="967">
                  <c:v>1.24E-2</c:v>
                </c:pt>
                <c:pt idx="968">
                  <c:v>1.2800000000000001E-2</c:v>
                </c:pt>
                <c:pt idx="969">
                  <c:v>1.2800000000000001E-2</c:v>
                </c:pt>
                <c:pt idx="970">
                  <c:v>9.1999999999999998E-3</c:v>
                </c:pt>
                <c:pt idx="971">
                  <c:v>8.0000000000000002E-3</c:v>
                </c:pt>
                <c:pt idx="972">
                  <c:v>1.24E-2</c:v>
                </c:pt>
                <c:pt idx="973">
                  <c:v>1.1599999999999999E-2</c:v>
                </c:pt>
                <c:pt idx="974">
                  <c:v>1.0800000000000001E-2</c:v>
                </c:pt>
                <c:pt idx="975">
                  <c:v>1.2E-2</c:v>
                </c:pt>
                <c:pt idx="976">
                  <c:v>1.2800000000000001E-2</c:v>
                </c:pt>
                <c:pt idx="977">
                  <c:v>1.04E-2</c:v>
                </c:pt>
                <c:pt idx="978">
                  <c:v>1.5599999999999999E-2</c:v>
                </c:pt>
                <c:pt idx="979">
                  <c:v>9.5999999999999992E-3</c:v>
                </c:pt>
                <c:pt idx="980">
                  <c:v>0.01</c:v>
                </c:pt>
                <c:pt idx="981">
                  <c:v>1.04E-2</c:v>
                </c:pt>
                <c:pt idx="982">
                  <c:v>1.1599999999999999E-2</c:v>
                </c:pt>
                <c:pt idx="983">
                  <c:v>1.0800000000000001E-2</c:v>
                </c:pt>
                <c:pt idx="984">
                  <c:v>1.24E-2</c:v>
                </c:pt>
                <c:pt idx="985">
                  <c:v>8.8000000000000005E-3</c:v>
                </c:pt>
                <c:pt idx="986">
                  <c:v>1.3599999999999999E-2</c:v>
                </c:pt>
                <c:pt idx="987">
                  <c:v>1.2800000000000001E-2</c:v>
                </c:pt>
                <c:pt idx="988">
                  <c:v>1.24E-2</c:v>
                </c:pt>
                <c:pt idx="989">
                  <c:v>1.2800000000000001E-2</c:v>
                </c:pt>
                <c:pt idx="990">
                  <c:v>1.0800000000000001E-2</c:v>
                </c:pt>
                <c:pt idx="991">
                  <c:v>1.4800000000000001E-2</c:v>
                </c:pt>
                <c:pt idx="992">
                  <c:v>1.3599999999999999E-2</c:v>
                </c:pt>
                <c:pt idx="993">
                  <c:v>1.2E-2</c:v>
                </c:pt>
                <c:pt idx="994">
                  <c:v>1.2800000000000001E-2</c:v>
                </c:pt>
                <c:pt idx="995">
                  <c:v>1.12E-2</c:v>
                </c:pt>
                <c:pt idx="996">
                  <c:v>1.3599999999999999E-2</c:v>
                </c:pt>
                <c:pt idx="997">
                  <c:v>1.3599999999999999E-2</c:v>
                </c:pt>
                <c:pt idx="998">
                  <c:v>0.01</c:v>
                </c:pt>
                <c:pt idx="999">
                  <c:v>1.12E-2</c:v>
                </c:pt>
                <c:pt idx="1000">
                  <c:v>1.2800000000000001E-2</c:v>
                </c:pt>
                <c:pt idx="1001">
                  <c:v>1.32E-2</c:v>
                </c:pt>
                <c:pt idx="1002">
                  <c:v>1.44E-2</c:v>
                </c:pt>
                <c:pt idx="1003">
                  <c:v>1.1599999999999999E-2</c:v>
                </c:pt>
                <c:pt idx="1004">
                  <c:v>1.04E-2</c:v>
                </c:pt>
                <c:pt idx="1005">
                  <c:v>1.1599999999999999E-2</c:v>
                </c:pt>
                <c:pt idx="1006">
                  <c:v>1.4E-2</c:v>
                </c:pt>
                <c:pt idx="1007">
                  <c:v>1.52E-2</c:v>
                </c:pt>
                <c:pt idx="1008">
                  <c:v>1.1599999999999999E-2</c:v>
                </c:pt>
                <c:pt idx="1009">
                  <c:v>1.12E-2</c:v>
                </c:pt>
                <c:pt idx="1010">
                  <c:v>1.44E-2</c:v>
                </c:pt>
                <c:pt idx="1011">
                  <c:v>0.01</c:v>
                </c:pt>
                <c:pt idx="1012">
                  <c:v>1.4E-2</c:v>
                </c:pt>
                <c:pt idx="1013">
                  <c:v>1.2E-2</c:v>
                </c:pt>
                <c:pt idx="1014">
                  <c:v>1.2800000000000001E-2</c:v>
                </c:pt>
                <c:pt idx="1015">
                  <c:v>1.12E-2</c:v>
                </c:pt>
                <c:pt idx="1016">
                  <c:v>1.4E-2</c:v>
                </c:pt>
                <c:pt idx="1017">
                  <c:v>1.1599999999999999E-2</c:v>
                </c:pt>
                <c:pt idx="1018">
                  <c:v>1.3599999999999999E-2</c:v>
                </c:pt>
                <c:pt idx="1019">
                  <c:v>1.0800000000000001E-2</c:v>
                </c:pt>
                <c:pt idx="1020">
                  <c:v>1.04E-2</c:v>
                </c:pt>
                <c:pt idx="1021">
                  <c:v>1.0800000000000001E-2</c:v>
                </c:pt>
                <c:pt idx="1022">
                  <c:v>1.32E-2</c:v>
                </c:pt>
                <c:pt idx="1023">
                  <c:v>1.04E-2</c:v>
                </c:pt>
                <c:pt idx="1024">
                  <c:v>0.01</c:v>
                </c:pt>
                <c:pt idx="1025">
                  <c:v>1.2800000000000001E-2</c:v>
                </c:pt>
                <c:pt idx="1026">
                  <c:v>1.44E-2</c:v>
                </c:pt>
                <c:pt idx="1027">
                  <c:v>1.04E-2</c:v>
                </c:pt>
                <c:pt idx="1028">
                  <c:v>1.04E-2</c:v>
                </c:pt>
                <c:pt idx="1029">
                  <c:v>1.1599999999999999E-2</c:v>
                </c:pt>
                <c:pt idx="1030">
                  <c:v>1.3599999999999999E-2</c:v>
                </c:pt>
                <c:pt idx="1031">
                  <c:v>1.12E-2</c:v>
                </c:pt>
                <c:pt idx="1032">
                  <c:v>1.04E-2</c:v>
                </c:pt>
                <c:pt idx="1033">
                  <c:v>1.2E-2</c:v>
                </c:pt>
                <c:pt idx="1034">
                  <c:v>1.2E-2</c:v>
                </c:pt>
                <c:pt idx="1035">
                  <c:v>1.2E-2</c:v>
                </c:pt>
                <c:pt idx="1036">
                  <c:v>1.12E-2</c:v>
                </c:pt>
                <c:pt idx="1037">
                  <c:v>1.1599999999999999E-2</c:v>
                </c:pt>
                <c:pt idx="1038">
                  <c:v>9.5999999999999992E-3</c:v>
                </c:pt>
                <c:pt idx="1039">
                  <c:v>1.2800000000000001E-2</c:v>
                </c:pt>
                <c:pt idx="1040">
                  <c:v>1.3599999999999999E-2</c:v>
                </c:pt>
                <c:pt idx="1041">
                  <c:v>1.24E-2</c:v>
                </c:pt>
                <c:pt idx="1042">
                  <c:v>1.1599999999999999E-2</c:v>
                </c:pt>
                <c:pt idx="1043">
                  <c:v>1.2E-2</c:v>
                </c:pt>
                <c:pt idx="1044">
                  <c:v>8.3999999999999995E-3</c:v>
                </c:pt>
                <c:pt idx="1045">
                  <c:v>1.24E-2</c:v>
                </c:pt>
                <c:pt idx="1046">
                  <c:v>1.24E-2</c:v>
                </c:pt>
                <c:pt idx="1047">
                  <c:v>1.1599999999999999E-2</c:v>
                </c:pt>
                <c:pt idx="1048">
                  <c:v>1.32E-2</c:v>
                </c:pt>
                <c:pt idx="1049">
                  <c:v>1.04E-2</c:v>
                </c:pt>
                <c:pt idx="1050">
                  <c:v>1.2800000000000001E-2</c:v>
                </c:pt>
                <c:pt idx="1051">
                  <c:v>9.1999999999999998E-3</c:v>
                </c:pt>
                <c:pt idx="1052">
                  <c:v>1.3599999999999999E-2</c:v>
                </c:pt>
                <c:pt idx="1053">
                  <c:v>1.2E-2</c:v>
                </c:pt>
                <c:pt idx="1054">
                  <c:v>1.4E-2</c:v>
                </c:pt>
                <c:pt idx="1055">
                  <c:v>8.8000000000000005E-3</c:v>
                </c:pt>
                <c:pt idx="1056">
                  <c:v>1.32E-2</c:v>
                </c:pt>
                <c:pt idx="1057">
                  <c:v>1.24E-2</c:v>
                </c:pt>
                <c:pt idx="1058">
                  <c:v>1.0800000000000001E-2</c:v>
                </c:pt>
                <c:pt idx="1059">
                  <c:v>9.5999999999999992E-3</c:v>
                </c:pt>
                <c:pt idx="1060">
                  <c:v>1.2800000000000001E-2</c:v>
                </c:pt>
                <c:pt idx="1061">
                  <c:v>1.12E-2</c:v>
                </c:pt>
                <c:pt idx="1062">
                  <c:v>1.12E-2</c:v>
                </c:pt>
                <c:pt idx="1063">
                  <c:v>1.04E-2</c:v>
                </c:pt>
                <c:pt idx="1064">
                  <c:v>0.01</c:v>
                </c:pt>
                <c:pt idx="1065">
                  <c:v>1.0800000000000001E-2</c:v>
                </c:pt>
                <c:pt idx="1066">
                  <c:v>0.01</c:v>
                </c:pt>
                <c:pt idx="1067">
                  <c:v>1.52E-2</c:v>
                </c:pt>
                <c:pt idx="1068">
                  <c:v>9.5999999999999992E-3</c:v>
                </c:pt>
                <c:pt idx="1069">
                  <c:v>1.1599999999999999E-2</c:v>
                </c:pt>
                <c:pt idx="1070">
                  <c:v>8.8000000000000005E-3</c:v>
                </c:pt>
                <c:pt idx="1071">
                  <c:v>9.1999999999999998E-3</c:v>
                </c:pt>
                <c:pt idx="1072">
                  <c:v>1.3599999999999999E-2</c:v>
                </c:pt>
                <c:pt idx="1073">
                  <c:v>8.8000000000000005E-3</c:v>
                </c:pt>
                <c:pt idx="1074">
                  <c:v>1.0800000000000001E-2</c:v>
                </c:pt>
                <c:pt idx="1075">
                  <c:v>0.01</c:v>
                </c:pt>
                <c:pt idx="1076">
                  <c:v>1.2800000000000001E-2</c:v>
                </c:pt>
                <c:pt idx="1077">
                  <c:v>1.2800000000000001E-2</c:v>
                </c:pt>
                <c:pt idx="1078">
                  <c:v>1.2800000000000001E-2</c:v>
                </c:pt>
                <c:pt idx="1079">
                  <c:v>8.3999999999999995E-3</c:v>
                </c:pt>
                <c:pt idx="1080">
                  <c:v>1.0800000000000001E-2</c:v>
                </c:pt>
                <c:pt idx="1081">
                  <c:v>1.24E-2</c:v>
                </c:pt>
                <c:pt idx="1082">
                  <c:v>1.12E-2</c:v>
                </c:pt>
                <c:pt idx="1083">
                  <c:v>1.2800000000000001E-2</c:v>
                </c:pt>
                <c:pt idx="1084">
                  <c:v>1.0800000000000001E-2</c:v>
                </c:pt>
                <c:pt idx="1085">
                  <c:v>1.2800000000000001E-2</c:v>
                </c:pt>
                <c:pt idx="1086">
                  <c:v>1.2E-2</c:v>
                </c:pt>
                <c:pt idx="1087">
                  <c:v>1.04E-2</c:v>
                </c:pt>
                <c:pt idx="1088">
                  <c:v>1.1599999999999999E-2</c:v>
                </c:pt>
                <c:pt idx="1089">
                  <c:v>9.5999999999999992E-3</c:v>
                </c:pt>
                <c:pt idx="1090">
                  <c:v>1.32E-2</c:v>
                </c:pt>
                <c:pt idx="1091">
                  <c:v>1.2E-2</c:v>
                </c:pt>
                <c:pt idx="1092">
                  <c:v>1.04E-2</c:v>
                </c:pt>
                <c:pt idx="1093">
                  <c:v>1.0800000000000001E-2</c:v>
                </c:pt>
                <c:pt idx="1094">
                  <c:v>1.2E-2</c:v>
                </c:pt>
                <c:pt idx="1095">
                  <c:v>1.3599999999999999E-2</c:v>
                </c:pt>
                <c:pt idx="1096">
                  <c:v>1.24E-2</c:v>
                </c:pt>
                <c:pt idx="1097">
                  <c:v>1.32E-2</c:v>
                </c:pt>
                <c:pt idx="1098">
                  <c:v>1.24E-2</c:v>
                </c:pt>
                <c:pt idx="1099">
                  <c:v>1.1599999999999999E-2</c:v>
                </c:pt>
                <c:pt idx="1100">
                  <c:v>1.52E-2</c:v>
                </c:pt>
                <c:pt idx="1101">
                  <c:v>1.3599999999999999E-2</c:v>
                </c:pt>
                <c:pt idx="1102">
                  <c:v>1.0800000000000001E-2</c:v>
                </c:pt>
                <c:pt idx="1103">
                  <c:v>1.0800000000000001E-2</c:v>
                </c:pt>
                <c:pt idx="1104">
                  <c:v>1.2E-2</c:v>
                </c:pt>
                <c:pt idx="1105">
                  <c:v>1.12E-2</c:v>
                </c:pt>
                <c:pt idx="1106">
                  <c:v>1.2E-2</c:v>
                </c:pt>
                <c:pt idx="1107">
                  <c:v>1.5599999999999999E-2</c:v>
                </c:pt>
                <c:pt idx="1108">
                  <c:v>1.2800000000000001E-2</c:v>
                </c:pt>
                <c:pt idx="1109">
                  <c:v>1.32E-2</c:v>
                </c:pt>
                <c:pt idx="1110">
                  <c:v>1.44E-2</c:v>
                </c:pt>
                <c:pt idx="1111">
                  <c:v>0.01</c:v>
                </c:pt>
                <c:pt idx="1112">
                  <c:v>1.24E-2</c:v>
                </c:pt>
                <c:pt idx="1113">
                  <c:v>1.24E-2</c:v>
                </c:pt>
                <c:pt idx="1114">
                  <c:v>1.2E-2</c:v>
                </c:pt>
                <c:pt idx="1115">
                  <c:v>1.24E-2</c:v>
                </c:pt>
                <c:pt idx="1116">
                  <c:v>1.2800000000000001E-2</c:v>
                </c:pt>
                <c:pt idx="1117">
                  <c:v>1.0800000000000001E-2</c:v>
                </c:pt>
                <c:pt idx="1118">
                  <c:v>1.0800000000000001E-2</c:v>
                </c:pt>
                <c:pt idx="1119">
                  <c:v>1.1599999999999999E-2</c:v>
                </c:pt>
                <c:pt idx="1120">
                  <c:v>1.1599999999999999E-2</c:v>
                </c:pt>
                <c:pt idx="1121">
                  <c:v>0.01</c:v>
                </c:pt>
                <c:pt idx="1122">
                  <c:v>1.1599999999999999E-2</c:v>
                </c:pt>
                <c:pt idx="1123">
                  <c:v>1.2800000000000001E-2</c:v>
                </c:pt>
                <c:pt idx="1124">
                  <c:v>1.04E-2</c:v>
                </c:pt>
                <c:pt idx="1125">
                  <c:v>1.2E-2</c:v>
                </c:pt>
                <c:pt idx="1126">
                  <c:v>1.04E-2</c:v>
                </c:pt>
                <c:pt idx="1127">
                  <c:v>1.24E-2</c:v>
                </c:pt>
                <c:pt idx="1128">
                  <c:v>1.2E-2</c:v>
                </c:pt>
                <c:pt idx="1129">
                  <c:v>1.12E-2</c:v>
                </c:pt>
                <c:pt idx="1130">
                  <c:v>1.12E-2</c:v>
                </c:pt>
                <c:pt idx="1131">
                  <c:v>1.04E-2</c:v>
                </c:pt>
                <c:pt idx="1132">
                  <c:v>1.4800000000000001E-2</c:v>
                </c:pt>
                <c:pt idx="1133">
                  <c:v>1.32E-2</c:v>
                </c:pt>
                <c:pt idx="1134">
                  <c:v>1.32E-2</c:v>
                </c:pt>
                <c:pt idx="1135">
                  <c:v>1.12E-2</c:v>
                </c:pt>
                <c:pt idx="1136">
                  <c:v>1.0800000000000001E-2</c:v>
                </c:pt>
                <c:pt idx="1137">
                  <c:v>9.1999999999999998E-3</c:v>
                </c:pt>
                <c:pt idx="1138">
                  <c:v>1.3599999999999999E-2</c:v>
                </c:pt>
                <c:pt idx="1139">
                  <c:v>9.5999999999999992E-3</c:v>
                </c:pt>
                <c:pt idx="1140">
                  <c:v>0.01</c:v>
                </c:pt>
                <c:pt idx="1141">
                  <c:v>1.24E-2</c:v>
                </c:pt>
                <c:pt idx="1142">
                  <c:v>1.0800000000000001E-2</c:v>
                </c:pt>
                <c:pt idx="1143">
                  <c:v>1.32E-2</c:v>
                </c:pt>
                <c:pt idx="1144">
                  <c:v>1.0800000000000001E-2</c:v>
                </c:pt>
                <c:pt idx="1145">
                  <c:v>9.1999999999999998E-3</c:v>
                </c:pt>
                <c:pt idx="1146">
                  <c:v>1.12E-2</c:v>
                </c:pt>
                <c:pt idx="1147">
                  <c:v>1.2E-2</c:v>
                </c:pt>
                <c:pt idx="1148">
                  <c:v>1.44E-2</c:v>
                </c:pt>
                <c:pt idx="1149">
                  <c:v>1.2E-2</c:v>
                </c:pt>
                <c:pt idx="1150">
                  <c:v>1.5599999999999999E-2</c:v>
                </c:pt>
                <c:pt idx="1151">
                  <c:v>1.44E-2</c:v>
                </c:pt>
                <c:pt idx="1152">
                  <c:v>1.5599999999999999E-2</c:v>
                </c:pt>
                <c:pt idx="1153">
                  <c:v>1.0800000000000001E-2</c:v>
                </c:pt>
                <c:pt idx="1154">
                  <c:v>1.12E-2</c:v>
                </c:pt>
                <c:pt idx="1155">
                  <c:v>1.04E-2</c:v>
                </c:pt>
                <c:pt idx="1156">
                  <c:v>1.32E-2</c:v>
                </c:pt>
                <c:pt idx="1157">
                  <c:v>1.12E-2</c:v>
                </c:pt>
                <c:pt idx="1158">
                  <c:v>1.72E-2</c:v>
                </c:pt>
                <c:pt idx="1159">
                  <c:v>1.2E-2</c:v>
                </c:pt>
                <c:pt idx="1160">
                  <c:v>1.2E-2</c:v>
                </c:pt>
                <c:pt idx="1161">
                  <c:v>1.24E-2</c:v>
                </c:pt>
                <c:pt idx="1162">
                  <c:v>1.2E-2</c:v>
                </c:pt>
                <c:pt idx="1163">
                  <c:v>1.2800000000000001E-2</c:v>
                </c:pt>
                <c:pt idx="1164">
                  <c:v>1.2800000000000001E-2</c:v>
                </c:pt>
                <c:pt idx="1165">
                  <c:v>1.2800000000000001E-2</c:v>
                </c:pt>
                <c:pt idx="1166">
                  <c:v>1.24E-2</c:v>
                </c:pt>
                <c:pt idx="1167">
                  <c:v>0.01</c:v>
                </c:pt>
                <c:pt idx="1168">
                  <c:v>1.4800000000000001E-2</c:v>
                </c:pt>
                <c:pt idx="1169">
                  <c:v>1.0800000000000001E-2</c:v>
                </c:pt>
                <c:pt idx="1170">
                  <c:v>1.44E-2</c:v>
                </c:pt>
                <c:pt idx="1171">
                  <c:v>1.2800000000000001E-2</c:v>
                </c:pt>
                <c:pt idx="1172">
                  <c:v>1.3599999999999999E-2</c:v>
                </c:pt>
                <c:pt idx="1173">
                  <c:v>1.1599999999999999E-2</c:v>
                </c:pt>
                <c:pt idx="1174">
                  <c:v>1.4E-2</c:v>
                </c:pt>
                <c:pt idx="1175">
                  <c:v>1.3599999999999999E-2</c:v>
                </c:pt>
                <c:pt idx="1176">
                  <c:v>1.24E-2</c:v>
                </c:pt>
                <c:pt idx="1177">
                  <c:v>1.4800000000000001E-2</c:v>
                </c:pt>
                <c:pt idx="1178">
                  <c:v>1.1599999999999999E-2</c:v>
                </c:pt>
                <c:pt idx="1179">
                  <c:v>1.44E-2</c:v>
                </c:pt>
                <c:pt idx="1180">
                  <c:v>1.4E-2</c:v>
                </c:pt>
                <c:pt idx="1181">
                  <c:v>8.8000000000000005E-3</c:v>
                </c:pt>
                <c:pt idx="1182">
                  <c:v>1.2E-2</c:v>
                </c:pt>
                <c:pt idx="1183">
                  <c:v>1.1599999999999999E-2</c:v>
                </c:pt>
                <c:pt idx="1184">
                  <c:v>1.24E-2</c:v>
                </c:pt>
                <c:pt idx="1185">
                  <c:v>9.5999999999999992E-3</c:v>
                </c:pt>
                <c:pt idx="1186">
                  <c:v>0.01</c:v>
                </c:pt>
                <c:pt idx="1187">
                  <c:v>1.4800000000000001E-2</c:v>
                </c:pt>
                <c:pt idx="1188">
                  <c:v>1.2E-2</c:v>
                </c:pt>
                <c:pt idx="1189">
                  <c:v>1.04E-2</c:v>
                </c:pt>
                <c:pt idx="1190">
                  <c:v>1.2E-2</c:v>
                </c:pt>
                <c:pt idx="1191">
                  <c:v>9.1999999999999998E-3</c:v>
                </c:pt>
                <c:pt idx="1192">
                  <c:v>1.0800000000000001E-2</c:v>
                </c:pt>
                <c:pt idx="1193">
                  <c:v>1.3599999999999999E-2</c:v>
                </c:pt>
                <c:pt idx="1194">
                  <c:v>1.12E-2</c:v>
                </c:pt>
                <c:pt idx="1195">
                  <c:v>1.12E-2</c:v>
                </c:pt>
                <c:pt idx="1196">
                  <c:v>1.2E-2</c:v>
                </c:pt>
                <c:pt idx="1197">
                  <c:v>9.1999999999999998E-3</c:v>
                </c:pt>
                <c:pt idx="1198">
                  <c:v>8.8000000000000005E-3</c:v>
                </c:pt>
                <c:pt idx="1199">
                  <c:v>1.04E-2</c:v>
                </c:pt>
                <c:pt idx="1200">
                  <c:v>1.1599999999999999E-2</c:v>
                </c:pt>
                <c:pt idx="1201">
                  <c:v>7.6E-3</c:v>
                </c:pt>
                <c:pt idx="1202">
                  <c:v>9.1999999999999998E-3</c:v>
                </c:pt>
                <c:pt idx="1203">
                  <c:v>6.7999999999999996E-3</c:v>
                </c:pt>
                <c:pt idx="1204">
                  <c:v>1.24E-2</c:v>
                </c:pt>
                <c:pt idx="1205">
                  <c:v>9.1999999999999998E-3</c:v>
                </c:pt>
                <c:pt idx="1206">
                  <c:v>1.4E-2</c:v>
                </c:pt>
                <c:pt idx="1207">
                  <c:v>8.8000000000000005E-3</c:v>
                </c:pt>
                <c:pt idx="1208">
                  <c:v>8.0000000000000002E-3</c:v>
                </c:pt>
                <c:pt idx="1209">
                  <c:v>1.04E-2</c:v>
                </c:pt>
                <c:pt idx="1210">
                  <c:v>1.3599999999999999E-2</c:v>
                </c:pt>
                <c:pt idx="1211">
                  <c:v>1.24E-2</c:v>
                </c:pt>
                <c:pt idx="1212">
                  <c:v>1.4E-2</c:v>
                </c:pt>
                <c:pt idx="1213">
                  <c:v>8.8000000000000005E-3</c:v>
                </c:pt>
                <c:pt idx="1214">
                  <c:v>1.1599999999999999E-2</c:v>
                </c:pt>
                <c:pt idx="1215">
                  <c:v>8.0000000000000002E-3</c:v>
                </c:pt>
                <c:pt idx="1216">
                  <c:v>9.1999999999999998E-3</c:v>
                </c:pt>
                <c:pt idx="1217">
                  <c:v>1.2E-2</c:v>
                </c:pt>
                <c:pt idx="1218">
                  <c:v>1.2E-2</c:v>
                </c:pt>
                <c:pt idx="1219">
                  <c:v>1.6E-2</c:v>
                </c:pt>
                <c:pt idx="1220">
                  <c:v>1.2800000000000001E-2</c:v>
                </c:pt>
                <c:pt idx="1221">
                  <c:v>1.2800000000000001E-2</c:v>
                </c:pt>
                <c:pt idx="1222">
                  <c:v>1.44E-2</c:v>
                </c:pt>
                <c:pt idx="1223">
                  <c:v>1.2E-2</c:v>
                </c:pt>
                <c:pt idx="1224">
                  <c:v>1.1599999999999999E-2</c:v>
                </c:pt>
                <c:pt idx="1225">
                  <c:v>1.2E-2</c:v>
                </c:pt>
                <c:pt idx="1226">
                  <c:v>1.24E-2</c:v>
                </c:pt>
                <c:pt idx="1227">
                  <c:v>1.2E-2</c:v>
                </c:pt>
                <c:pt idx="1228">
                  <c:v>1.12E-2</c:v>
                </c:pt>
                <c:pt idx="1229">
                  <c:v>0.01</c:v>
                </c:pt>
                <c:pt idx="1230">
                  <c:v>1.44E-2</c:v>
                </c:pt>
                <c:pt idx="1231">
                  <c:v>1.04E-2</c:v>
                </c:pt>
                <c:pt idx="1232">
                  <c:v>1.44E-2</c:v>
                </c:pt>
                <c:pt idx="1233">
                  <c:v>1.44E-2</c:v>
                </c:pt>
                <c:pt idx="1234">
                  <c:v>1.6E-2</c:v>
                </c:pt>
                <c:pt idx="1235">
                  <c:v>1.4800000000000001E-2</c:v>
                </c:pt>
                <c:pt idx="1236">
                  <c:v>1.2800000000000001E-2</c:v>
                </c:pt>
                <c:pt idx="1237">
                  <c:v>1.1599999999999999E-2</c:v>
                </c:pt>
                <c:pt idx="1238">
                  <c:v>1.32E-2</c:v>
                </c:pt>
                <c:pt idx="1239">
                  <c:v>1.24E-2</c:v>
                </c:pt>
                <c:pt idx="1240">
                  <c:v>1.44E-2</c:v>
                </c:pt>
                <c:pt idx="1241">
                  <c:v>1.2E-2</c:v>
                </c:pt>
                <c:pt idx="1242">
                  <c:v>1.5599999999999999E-2</c:v>
                </c:pt>
                <c:pt idx="1243">
                  <c:v>1.4E-2</c:v>
                </c:pt>
                <c:pt idx="1244">
                  <c:v>1.2800000000000001E-2</c:v>
                </c:pt>
                <c:pt idx="1245">
                  <c:v>1.1599999999999999E-2</c:v>
                </c:pt>
                <c:pt idx="1246">
                  <c:v>1.3599999999999999E-2</c:v>
                </c:pt>
                <c:pt idx="1247">
                  <c:v>0.01</c:v>
                </c:pt>
                <c:pt idx="1248">
                  <c:v>1.44E-2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486-4264-8468-52C811B28B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2820792"/>
        <c:axId val="1012815872"/>
      </c:scatterChart>
      <c:valAx>
        <c:axId val="1012820792"/>
        <c:scaling>
          <c:orientation val="minMax"/>
          <c:max val="3.0000000000000009E-6"/>
          <c:min val="-2.0000000000000008E-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dirty="0">
                    <a:solidFill>
                      <a:schemeClr val="bg2">
                        <a:lumMod val="10000"/>
                      </a:schemeClr>
                    </a:solidFill>
                  </a:rPr>
                  <a:t>Time [s]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bg2">
                      <a:lumMod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accent1">
                <a:lumMod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2815872"/>
        <c:crosses val="autoZero"/>
        <c:crossBetween val="midCat"/>
      </c:valAx>
      <c:valAx>
        <c:axId val="1012815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dirty="0">
                    <a:solidFill>
                      <a:schemeClr val="bg2">
                        <a:lumMod val="10000"/>
                      </a:schemeClr>
                    </a:solidFill>
                  </a:rPr>
                  <a:t>signal</a:t>
                </a:r>
                <a:r>
                  <a:rPr lang="en-GB" sz="2000" baseline="0" dirty="0">
                    <a:solidFill>
                      <a:schemeClr val="bg2">
                        <a:lumMod val="10000"/>
                      </a:schemeClr>
                    </a:solidFill>
                  </a:rPr>
                  <a:t> voltage [V]</a:t>
                </a:r>
                <a:endParaRPr lang="en-GB" sz="2000" dirty="0">
                  <a:solidFill>
                    <a:schemeClr val="bg2">
                      <a:lumMod val="10000"/>
                    </a:scheme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bg2">
                      <a:lumMod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accent1">
                <a:lumMod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28207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pozadie!$A$16:$A$101</c:f>
              <c:numCache>
                <c:formatCode>General</c:formatCode>
                <c:ptCount val="86"/>
                <c:pt idx="0">
                  <c:v>6.4000000000000001E-2</c:v>
                </c:pt>
                <c:pt idx="1">
                  <c:v>8.4000000000000005E-2</c:v>
                </c:pt>
                <c:pt idx="2">
                  <c:v>0.104</c:v>
                </c:pt>
                <c:pt idx="3">
                  <c:v>0.124</c:v>
                </c:pt>
                <c:pt idx="4">
                  <c:v>0.14399999999999999</c:v>
                </c:pt>
                <c:pt idx="5">
                  <c:v>0.16400000000000001</c:v>
                </c:pt>
                <c:pt idx="6">
                  <c:v>0.184</c:v>
                </c:pt>
                <c:pt idx="7">
                  <c:v>0.20399999999999999</c:v>
                </c:pt>
                <c:pt idx="8">
                  <c:v>0.224</c:v>
                </c:pt>
                <c:pt idx="9">
                  <c:v>0.24399999999999999</c:v>
                </c:pt>
                <c:pt idx="10">
                  <c:v>0.26400000000000001</c:v>
                </c:pt>
                <c:pt idx="11">
                  <c:v>0.28399999999999997</c:v>
                </c:pt>
                <c:pt idx="12">
                  <c:v>0.30399999999999999</c:v>
                </c:pt>
                <c:pt idx="13">
                  <c:v>0.32400000000000001</c:v>
                </c:pt>
                <c:pt idx="14">
                  <c:v>0.34399999999999997</c:v>
                </c:pt>
                <c:pt idx="15">
                  <c:v>0.36399999999999999</c:v>
                </c:pt>
                <c:pt idx="16">
                  <c:v>0.38400000000000001</c:v>
                </c:pt>
                <c:pt idx="17">
                  <c:v>0.40400000000000003</c:v>
                </c:pt>
                <c:pt idx="18">
                  <c:v>0.42399999999999999</c:v>
                </c:pt>
                <c:pt idx="19">
                  <c:v>0.44400000000000001</c:v>
                </c:pt>
                <c:pt idx="20">
                  <c:v>0.46400000000000002</c:v>
                </c:pt>
                <c:pt idx="21">
                  <c:v>0.48399999999999999</c:v>
                </c:pt>
                <c:pt idx="22">
                  <c:v>0.504</c:v>
                </c:pt>
                <c:pt idx="23">
                  <c:v>0.52400000000000002</c:v>
                </c:pt>
                <c:pt idx="24">
                  <c:v>0.54400000000000004</c:v>
                </c:pt>
                <c:pt idx="25">
                  <c:v>0.56399999999999995</c:v>
                </c:pt>
                <c:pt idx="26">
                  <c:v>0.58399999999999996</c:v>
                </c:pt>
                <c:pt idx="27">
                  <c:v>0.60399999999999998</c:v>
                </c:pt>
                <c:pt idx="28">
                  <c:v>0.624</c:v>
                </c:pt>
                <c:pt idx="29">
                  <c:v>0.64400000000000002</c:v>
                </c:pt>
                <c:pt idx="30">
                  <c:v>0.66400000000000003</c:v>
                </c:pt>
                <c:pt idx="31">
                  <c:v>0.68400000000000005</c:v>
                </c:pt>
                <c:pt idx="32">
                  <c:v>0.70399999999999996</c:v>
                </c:pt>
                <c:pt idx="33">
                  <c:v>0.72399999999999998</c:v>
                </c:pt>
                <c:pt idx="34">
                  <c:v>0.74399999999999999</c:v>
                </c:pt>
                <c:pt idx="35">
                  <c:v>0.76400000000000001</c:v>
                </c:pt>
                <c:pt idx="36">
                  <c:v>0.78400000000000003</c:v>
                </c:pt>
                <c:pt idx="37">
                  <c:v>0.80400000000000005</c:v>
                </c:pt>
                <c:pt idx="38">
                  <c:v>0.82399999999999995</c:v>
                </c:pt>
                <c:pt idx="39">
                  <c:v>0.84399999999999997</c:v>
                </c:pt>
                <c:pt idx="40">
                  <c:v>0.86399999999999999</c:v>
                </c:pt>
                <c:pt idx="41">
                  <c:v>0.88400000000000001</c:v>
                </c:pt>
                <c:pt idx="42">
                  <c:v>0.90400000000000003</c:v>
                </c:pt>
                <c:pt idx="43">
                  <c:v>0.92400000000000004</c:v>
                </c:pt>
                <c:pt idx="44">
                  <c:v>0.94399999999999995</c:v>
                </c:pt>
                <c:pt idx="45">
                  <c:v>0.96399999999999997</c:v>
                </c:pt>
                <c:pt idx="46">
                  <c:v>0.98399999999999999</c:v>
                </c:pt>
                <c:pt idx="47">
                  <c:v>1</c:v>
                </c:pt>
                <c:pt idx="48">
                  <c:v>1.02</c:v>
                </c:pt>
                <c:pt idx="49">
                  <c:v>1.04</c:v>
                </c:pt>
                <c:pt idx="50">
                  <c:v>1.06</c:v>
                </c:pt>
                <c:pt idx="51">
                  <c:v>1.08</c:v>
                </c:pt>
                <c:pt idx="52">
                  <c:v>1.1000000000000001</c:v>
                </c:pt>
                <c:pt idx="53">
                  <c:v>1.1200000000000001</c:v>
                </c:pt>
                <c:pt idx="54">
                  <c:v>1.1399999999999999</c:v>
                </c:pt>
                <c:pt idx="55">
                  <c:v>1.1599999999999999</c:v>
                </c:pt>
                <c:pt idx="56">
                  <c:v>1.18</c:v>
                </c:pt>
                <c:pt idx="57">
                  <c:v>1.2</c:v>
                </c:pt>
                <c:pt idx="58">
                  <c:v>1.22</c:v>
                </c:pt>
                <c:pt idx="59">
                  <c:v>1.24</c:v>
                </c:pt>
                <c:pt idx="60">
                  <c:v>1.26</c:v>
                </c:pt>
                <c:pt idx="61">
                  <c:v>1.28</c:v>
                </c:pt>
                <c:pt idx="62">
                  <c:v>1.3</c:v>
                </c:pt>
                <c:pt idx="63">
                  <c:v>1.32</c:v>
                </c:pt>
                <c:pt idx="64">
                  <c:v>1.34</c:v>
                </c:pt>
                <c:pt idx="65">
                  <c:v>1.36</c:v>
                </c:pt>
                <c:pt idx="66">
                  <c:v>1.38</c:v>
                </c:pt>
                <c:pt idx="67">
                  <c:v>1.4</c:v>
                </c:pt>
                <c:pt idx="68">
                  <c:v>1.42</c:v>
                </c:pt>
                <c:pt idx="69">
                  <c:v>1.44</c:v>
                </c:pt>
                <c:pt idx="70">
                  <c:v>1.46</c:v>
                </c:pt>
                <c:pt idx="71">
                  <c:v>1.48</c:v>
                </c:pt>
                <c:pt idx="72">
                  <c:v>1.5</c:v>
                </c:pt>
                <c:pt idx="73">
                  <c:v>1.52</c:v>
                </c:pt>
                <c:pt idx="74">
                  <c:v>1.54</c:v>
                </c:pt>
                <c:pt idx="75">
                  <c:v>1.56</c:v>
                </c:pt>
                <c:pt idx="76">
                  <c:v>1.58</c:v>
                </c:pt>
                <c:pt idx="77">
                  <c:v>1.6</c:v>
                </c:pt>
                <c:pt idx="78">
                  <c:v>1.62</c:v>
                </c:pt>
                <c:pt idx="79">
                  <c:v>1.64</c:v>
                </c:pt>
                <c:pt idx="80">
                  <c:v>1.66</c:v>
                </c:pt>
                <c:pt idx="81">
                  <c:v>1.68</c:v>
                </c:pt>
                <c:pt idx="82">
                  <c:v>1.7</c:v>
                </c:pt>
                <c:pt idx="83">
                  <c:v>1.72</c:v>
                </c:pt>
                <c:pt idx="84">
                  <c:v>1.74</c:v>
                </c:pt>
                <c:pt idx="85">
                  <c:v>1.76</c:v>
                </c:pt>
              </c:numCache>
            </c:numRef>
          </c:cat>
          <c:val>
            <c:numRef>
              <c:f>pozadie!$B$16:$B$101</c:f>
              <c:numCache>
                <c:formatCode>General</c:formatCode>
                <c:ptCount val="86"/>
                <c:pt idx="0">
                  <c:v>2014</c:v>
                </c:pt>
                <c:pt idx="1">
                  <c:v>2113</c:v>
                </c:pt>
                <c:pt idx="2">
                  <c:v>1947</c:v>
                </c:pt>
                <c:pt idx="3">
                  <c:v>1645</c:v>
                </c:pt>
                <c:pt idx="4">
                  <c:v>1392</c:v>
                </c:pt>
                <c:pt idx="5">
                  <c:v>1153</c:v>
                </c:pt>
                <c:pt idx="6">
                  <c:v>883</c:v>
                </c:pt>
                <c:pt idx="7">
                  <c:v>704</c:v>
                </c:pt>
                <c:pt idx="8">
                  <c:v>544</c:v>
                </c:pt>
                <c:pt idx="9">
                  <c:v>466</c:v>
                </c:pt>
                <c:pt idx="10">
                  <c:v>376</c:v>
                </c:pt>
                <c:pt idx="11">
                  <c:v>313</c:v>
                </c:pt>
                <c:pt idx="12">
                  <c:v>275</c:v>
                </c:pt>
                <c:pt idx="13">
                  <c:v>218</c:v>
                </c:pt>
                <c:pt idx="14">
                  <c:v>234</c:v>
                </c:pt>
                <c:pt idx="15">
                  <c:v>239</c:v>
                </c:pt>
                <c:pt idx="16">
                  <c:v>184</c:v>
                </c:pt>
                <c:pt idx="17">
                  <c:v>161</c:v>
                </c:pt>
                <c:pt idx="18">
                  <c:v>156</c:v>
                </c:pt>
                <c:pt idx="19">
                  <c:v>143</c:v>
                </c:pt>
                <c:pt idx="20">
                  <c:v>138</c:v>
                </c:pt>
                <c:pt idx="21">
                  <c:v>119</c:v>
                </c:pt>
                <c:pt idx="22">
                  <c:v>90</c:v>
                </c:pt>
                <c:pt idx="23">
                  <c:v>87</c:v>
                </c:pt>
                <c:pt idx="24">
                  <c:v>84</c:v>
                </c:pt>
                <c:pt idx="25">
                  <c:v>83</c:v>
                </c:pt>
                <c:pt idx="26">
                  <c:v>79</c:v>
                </c:pt>
                <c:pt idx="27">
                  <c:v>78</c:v>
                </c:pt>
                <c:pt idx="28">
                  <c:v>68</c:v>
                </c:pt>
                <c:pt idx="29">
                  <c:v>74</c:v>
                </c:pt>
                <c:pt idx="30">
                  <c:v>64</c:v>
                </c:pt>
                <c:pt idx="31">
                  <c:v>64</c:v>
                </c:pt>
                <c:pt idx="32">
                  <c:v>42</c:v>
                </c:pt>
                <c:pt idx="33">
                  <c:v>48</c:v>
                </c:pt>
                <c:pt idx="34">
                  <c:v>59</c:v>
                </c:pt>
                <c:pt idx="35">
                  <c:v>38</c:v>
                </c:pt>
                <c:pt idx="36">
                  <c:v>44</c:v>
                </c:pt>
                <c:pt idx="37">
                  <c:v>29</c:v>
                </c:pt>
                <c:pt idx="38">
                  <c:v>28</c:v>
                </c:pt>
                <c:pt idx="39">
                  <c:v>26</c:v>
                </c:pt>
                <c:pt idx="40">
                  <c:v>33</c:v>
                </c:pt>
                <c:pt idx="41">
                  <c:v>35</c:v>
                </c:pt>
                <c:pt idx="42">
                  <c:v>28</c:v>
                </c:pt>
                <c:pt idx="43">
                  <c:v>33</c:v>
                </c:pt>
                <c:pt idx="44">
                  <c:v>33</c:v>
                </c:pt>
                <c:pt idx="45">
                  <c:v>19</c:v>
                </c:pt>
                <c:pt idx="46">
                  <c:v>27</c:v>
                </c:pt>
                <c:pt idx="47">
                  <c:v>21</c:v>
                </c:pt>
                <c:pt idx="48">
                  <c:v>27</c:v>
                </c:pt>
                <c:pt idx="49">
                  <c:v>18</c:v>
                </c:pt>
                <c:pt idx="50">
                  <c:v>25</c:v>
                </c:pt>
                <c:pt idx="51">
                  <c:v>25</c:v>
                </c:pt>
                <c:pt idx="52">
                  <c:v>16</c:v>
                </c:pt>
                <c:pt idx="53">
                  <c:v>20</c:v>
                </c:pt>
                <c:pt idx="54">
                  <c:v>18</c:v>
                </c:pt>
                <c:pt idx="55">
                  <c:v>14</c:v>
                </c:pt>
                <c:pt idx="56">
                  <c:v>18</c:v>
                </c:pt>
                <c:pt idx="57">
                  <c:v>16</c:v>
                </c:pt>
                <c:pt idx="58">
                  <c:v>10</c:v>
                </c:pt>
                <c:pt idx="59">
                  <c:v>11</c:v>
                </c:pt>
                <c:pt idx="60">
                  <c:v>13</c:v>
                </c:pt>
                <c:pt idx="61">
                  <c:v>17</c:v>
                </c:pt>
                <c:pt idx="62">
                  <c:v>13</c:v>
                </c:pt>
                <c:pt idx="63">
                  <c:v>10</c:v>
                </c:pt>
                <c:pt idx="64">
                  <c:v>8</c:v>
                </c:pt>
                <c:pt idx="65">
                  <c:v>6</c:v>
                </c:pt>
                <c:pt idx="66">
                  <c:v>9</c:v>
                </c:pt>
                <c:pt idx="67">
                  <c:v>14</c:v>
                </c:pt>
                <c:pt idx="68">
                  <c:v>9</c:v>
                </c:pt>
                <c:pt idx="69">
                  <c:v>46</c:v>
                </c:pt>
                <c:pt idx="70">
                  <c:v>58</c:v>
                </c:pt>
                <c:pt idx="71">
                  <c:v>52</c:v>
                </c:pt>
                <c:pt idx="72">
                  <c:v>225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A2-4D24-AB6B-2EAF5134B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004865864"/>
        <c:axId val="1004867176"/>
      </c:barChart>
      <c:catAx>
        <c:axId val="10048658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sz="2000">
                    <a:solidFill>
                      <a:schemeClr val="accent1">
                        <a:lumMod val="25000"/>
                      </a:schemeClr>
                    </a:solidFill>
                  </a:rPr>
                  <a:t>signal peak</a:t>
                </a:r>
                <a:r>
                  <a:rPr lang="sk-SK" sz="2000" baseline="0">
                    <a:solidFill>
                      <a:schemeClr val="accent1">
                        <a:lumMod val="25000"/>
                      </a:schemeClr>
                    </a:solidFill>
                  </a:rPr>
                  <a:t> voltage </a:t>
                </a:r>
                <a:r>
                  <a:rPr lang="en-GB" sz="2000" baseline="0">
                    <a:solidFill>
                      <a:schemeClr val="accent1">
                        <a:lumMod val="25000"/>
                      </a:schemeClr>
                    </a:solidFill>
                  </a:rPr>
                  <a:t>[V]</a:t>
                </a:r>
                <a:endParaRPr lang="en-GB" sz="2000">
                  <a:solidFill>
                    <a:schemeClr val="accent1">
                      <a:lumMod val="25000"/>
                    </a:scheme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4867176"/>
        <c:crosses val="autoZero"/>
        <c:auto val="1"/>
        <c:lblAlgn val="ctr"/>
        <c:lblOffset val="100"/>
        <c:noMultiLvlLbl val="0"/>
      </c:catAx>
      <c:valAx>
        <c:axId val="1004867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1">
                        <a:lumMod val="25000"/>
                      </a:schemeClr>
                    </a:solidFill>
                  </a:rPr>
                  <a:t>frequency count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4865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3"/>
          <c:order val="0"/>
          <c:spPr>
            <a:solidFill>
              <a:schemeClr val="accent1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'2'!$G$28:$G$79</c:f>
              <c:numCache>
                <c:formatCode>General</c:formatCode>
                <c:ptCount val="52"/>
                <c:pt idx="0">
                  <c:v>5.3999999999999999E-2</c:v>
                </c:pt>
                <c:pt idx="1">
                  <c:v>6.4000000000000001E-2</c:v>
                </c:pt>
                <c:pt idx="2">
                  <c:v>7.3999999999999996E-2</c:v>
                </c:pt>
                <c:pt idx="3">
                  <c:v>8.4000000000000005E-2</c:v>
                </c:pt>
                <c:pt idx="4">
                  <c:v>9.4E-2</c:v>
                </c:pt>
                <c:pt idx="5">
                  <c:v>0.104</c:v>
                </c:pt>
                <c:pt idx="6">
                  <c:v>0.114</c:v>
                </c:pt>
                <c:pt idx="7">
                  <c:v>0.124</c:v>
                </c:pt>
                <c:pt idx="8">
                  <c:v>0.13400000000000001</c:v>
                </c:pt>
                <c:pt idx="9">
                  <c:v>0.14399999999999999</c:v>
                </c:pt>
                <c:pt idx="10">
                  <c:v>0.154</c:v>
                </c:pt>
                <c:pt idx="11">
                  <c:v>0.16400000000000001</c:v>
                </c:pt>
                <c:pt idx="12">
                  <c:v>0.17399999999999999</c:v>
                </c:pt>
                <c:pt idx="13">
                  <c:v>0.184</c:v>
                </c:pt>
                <c:pt idx="14">
                  <c:v>0.19400000000000001</c:v>
                </c:pt>
                <c:pt idx="15">
                  <c:v>0.20399999999999999</c:v>
                </c:pt>
                <c:pt idx="16">
                  <c:v>0.214</c:v>
                </c:pt>
                <c:pt idx="17">
                  <c:v>0.224</c:v>
                </c:pt>
                <c:pt idx="18">
                  <c:v>0.23400000000000001</c:v>
                </c:pt>
                <c:pt idx="19">
                  <c:v>0.24399999999999999</c:v>
                </c:pt>
                <c:pt idx="20">
                  <c:v>0.254</c:v>
                </c:pt>
                <c:pt idx="21">
                  <c:v>0.26400000000000001</c:v>
                </c:pt>
                <c:pt idx="22">
                  <c:v>0.27400000000000002</c:v>
                </c:pt>
                <c:pt idx="23">
                  <c:v>0.28399999999999997</c:v>
                </c:pt>
                <c:pt idx="24">
                  <c:v>0.29399999999999998</c:v>
                </c:pt>
                <c:pt idx="25">
                  <c:v>0.30399999999999999</c:v>
                </c:pt>
                <c:pt idx="26">
                  <c:v>0.314</c:v>
                </c:pt>
                <c:pt idx="27">
                  <c:v>0.32400000000000001</c:v>
                </c:pt>
                <c:pt idx="28">
                  <c:v>0.33400000000000002</c:v>
                </c:pt>
                <c:pt idx="29">
                  <c:v>0.34399999999999997</c:v>
                </c:pt>
                <c:pt idx="30">
                  <c:v>0.35399999999999998</c:v>
                </c:pt>
                <c:pt idx="31">
                  <c:v>0.36399999999999999</c:v>
                </c:pt>
                <c:pt idx="32">
                  <c:v>0.374</c:v>
                </c:pt>
                <c:pt idx="33">
                  <c:v>0.38400000000000001</c:v>
                </c:pt>
                <c:pt idx="34">
                  <c:v>0.39400000000000002</c:v>
                </c:pt>
                <c:pt idx="35">
                  <c:v>0.40400000000000003</c:v>
                </c:pt>
                <c:pt idx="36">
                  <c:v>0.41399999999999998</c:v>
                </c:pt>
                <c:pt idx="37">
                  <c:v>0.42399999999999999</c:v>
                </c:pt>
                <c:pt idx="38">
                  <c:v>0.434</c:v>
                </c:pt>
                <c:pt idx="39">
                  <c:v>0.44400000000000001</c:v>
                </c:pt>
                <c:pt idx="40">
                  <c:v>0.45400000000000001</c:v>
                </c:pt>
                <c:pt idx="41">
                  <c:v>0.46400000000000002</c:v>
                </c:pt>
                <c:pt idx="42">
                  <c:v>0.47399999999999998</c:v>
                </c:pt>
                <c:pt idx="43">
                  <c:v>0.48399999999999999</c:v>
                </c:pt>
                <c:pt idx="44">
                  <c:v>0.49399999999999999</c:v>
                </c:pt>
                <c:pt idx="45">
                  <c:v>0.504</c:v>
                </c:pt>
                <c:pt idx="46">
                  <c:v>0.51400000000000001</c:v>
                </c:pt>
                <c:pt idx="47">
                  <c:v>0.52400000000000002</c:v>
                </c:pt>
                <c:pt idx="48">
                  <c:v>0.53400000000000003</c:v>
                </c:pt>
                <c:pt idx="49">
                  <c:v>0.54400000000000004</c:v>
                </c:pt>
                <c:pt idx="50">
                  <c:v>0.55400000000000005</c:v>
                </c:pt>
                <c:pt idx="51">
                  <c:v>0.56399999999999995</c:v>
                </c:pt>
              </c:numCache>
            </c:numRef>
          </c:cat>
          <c:val>
            <c:numRef>
              <c:f>'2'!$H$28:$H$79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40</c:v>
                </c:pt>
                <c:pt idx="4">
                  <c:v>32</c:v>
                </c:pt>
                <c:pt idx="5">
                  <c:v>41</c:v>
                </c:pt>
                <c:pt idx="6">
                  <c:v>33</c:v>
                </c:pt>
                <c:pt idx="7">
                  <c:v>41</c:v>
                </c:pt>
                <c:pt idx="8">
                  <c:v>34</c:v>
                </c:pt>
                <c:pt idx="9">
                  <c:v>56</c:v>
                </c:pt>
                <c:pt idx="10">
                  <c:v>40</c:v>
                </c:pt>
                <c:pt idx="11">
                  <c:v>47</c:v>
                </c:pt>
                <c:pt idx="12">
                  <c:v>54</c:v>
                </c:pt>
                <c:pt idx="13">
                  <c:v>71</c:v>
                </c:pt>
                <c:pt idx="14">
                  <c:v>101</c:v>
                </c:pt>
                <c:pt idx="15">
                  <c:v>130</c:v>
                </c:pt>
                <c:pt idx="16">
                  <c:v>154</c:v>
                </c:pt>
                <c:pt idx="17">
                  <c:v>161</c:v>
                </c:pt>
                <c:pt idx="18">
                  <c:v>161</c:v>
                </c:pt>
                <c:pt idx="19">
                  <c:v>132</c:v>
                </c:pt>
                <c:pt idx="20">
                  <c:v>81</c:v>
                </c:pt>
                <c:pt idx="21">
                  <c:v>75</c:v>
                </c:pt>
                <c:pt idx="22">
                  <c:v>70</c:v>
                </c:pt>
                <c:pt idx="23">
                  <c:v>65</c:v>
                </c:pt>
                <c:pt idx="24">
                  <c:v>56</c:v>
                </c:pt>
                <c:pt idx="25">
                  <c:v>55</c:v>
                </c:pt>
                <c:pt idx="26">
                  <c:v>47</c:v>
                </c:pt>
                <c:pt idx="27">
                  <c:v>72</c:v>
                </c:pt>
                <c:pt idx="28">
                  <c:v>111</c:v>
                </c:pt>
                <c:pt idx="29">
                  <c:v>185</c:v>
                </c:pt>
                <c:pt idx="30">
                  <c:v>256</c:v>
                </c:pt>
                <c:pt idx="31">
                  <c:v>382</c:v>
                </c:pt>
                <c:pt idx="32">
                  <c:v>568</c:v>
                </c:pt>
                <c:pt idx="33">
                  <c:v>757</c:v>
                </c:pt>
                <c:pt idx="34">
                  <c:v>845</c:v>
                </c:pt>
                <c:pt idx="35">
                  <c:v>875</c:v>
                </c:pt>
                <c:pt idx="36">
                  <c:v>876</c:v>
                </c:pt>
                <c:pt idx="37">
                  <c:v>839</c:v>
                </c:pt>
                <c:pt idx="38">
                  <c:v>754</c:v>
                </c:pt>
                <c:pt idx="39">
                  <c:v>554</c:v>
                </c:pt>
                <c:pt idx="40">
                  <c:v>412</c:v>
                </c:pt>
                <c:pt idx="41">
                  <c:v>301</c:v>
                </c:pt>
                <c:pt idx="42">
                  <c:v>170</c:v>
                </c:pt>
                <c:pt idx="43">
                  <c:v>90</c:v>
                </c:pt>
                <c:pt idx="44">
                  <c:v>80</c:v>
                </c:pt>
                <c:pt idx="45">
                  <c:v>39</c:v>
                </c:pt>
                <c:pt idx="46">
                  <c:v>20</c:v>
                </c:pt>
                <c:pt idx="47">
                  <c:v>10</c:v>
                </c:pt>
                <c:pt idx="48">
                  <c:v>27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69-4E66-9B14-FBA6C2EE93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65954552"/>
        <c:axId val="865952584"/>
      </c:barChart>
      <c:catAx>
        <c:axId val="8659545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dirty="0">
                    <a:solidFill>
                      <a:schemeClr val="accent1">
                        <a:lumMod val="25000"/>
                      </a:schemeClr>
                    </a:solidFill>
                  </a:rPr>
                  <a:t>signal</a:t>
                </a:r>
                <a:r>
                  <a:rPr lang="en-GB" sz="2000" baseline="0" dirty="0">
                    <a:solidFill>
                      <a:schemeClr val="accent1">
                        <a:lumMod val="25000"/>
                      </a:schemeClr>
                    </a:solidFill>
                  </a:rPr>
                  <a:t> peak voltage</a:t>
                </a:r>
                <a:r>
                  <a:rPr lang="sk-SK" sz="2000" baseline="0" dirty="0">
                    <a:solidFill>
                      <a:schemeClr val="accent1">
                        <a:lumMod val="25000"/>
                      </a:schemeClr>
                    </a:solidFill>
                  </a:rPr>
                  <a:t> [V]</a:t>
                </a:r>
                <a:endParaRPr lang="en-GB" sz="2000" dirty="0">
                  <a:solidFill>
                    <a:schemeClr val="accent1">
                      <a:lumMod val="25000"/>
                    </a:scheme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5952584"/>
        <c:crosses val="autoZero"/>
        <c:auto val="1"/>
        <c:lblAlgn val="ctr"/>
        <c:lblOffset val="100"/>
        <c:noMultiLvlLbl val="0"/>
      </c:catAx>
      <c:valAx>
        <c:axId val="86595258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accent1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sz="1800">
                    <a:solidFill>
                      <a:schemeClr val="accent1">
                        <a:lumMod val="25000"/>
                      </a:schemeClr>
                    </a:solidFill>
                  </a:rPr>
                  <a:t>frequency count</a:t>
                </a:r>
                <a:endParaRPr lang="en-GB" sz="1800">
                  <a:solidFill>
                    <a:schemeClr val="accent1">
                      <a:lumMod val="25000"/>
                    </a:scheme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accent1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5954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'3'!$A$27:$A$104</c:f>
              <c:numCache>
                <c:formatCode>General</c:formatCode>
                <c:ptCount val="78"/>
                <c:pt idx="0">
                  <c:v>6.8000000000000005E-2</c:v>
                </c:pt>
                <c:pt idx="1">
                  <c:v>8.7999999999999995E-2</c:v>
                </c:pt>
                <c:pt idx="2">
                  <c:v>0.108</c:v>
                </c:pt>
                <c:pt idx="3">
                  <c:v>0.128</c:v>
                </c:pt>
                <c:pt idx="4">
                  <c:v>0.14799999999999999</c:v>
                </c:pt>
                <c:pt idx="5">
                  <c:v>0.16800000000000001</c:v>
                </c:pt>
                <c:pt idx="6">
                  <c:v>0.188</c:v>
                </c:pt>
                <c:pt idx="7">
                  <c:v>0.20799999999999999</c:v>
                </c:pt>
                <c:pt idx="8">
                  <c:v>0.22800000000000001</c:v>
                </c:pt>
                <c:pt idx="9">
                  <c:v>0.248</c:v>
                </c:pt>
                <c:pt idx="10">
                  <c:v>0.26800000000000002</c:v>
                </c:pt>
                <c:pt idx="11">
                  <c:v>0.28799999999999998</c:v>
                </c:pt>
                <c:pt idx="12">
                  <c:v>0.308</c:v>
                </c:pt>
                <c:pt idx="13">
                  <c:v>0.32800000000000001</c:v>
                </c:pt>
                <c:pt idx="14">
                  <c:v>0.34799999999999998</c:v>
                </c:pt>
                <c:pt idx="15">
                  <c:v>0.36799999999999999</c:v>
                </c:pt>
                <c:pt idx="16">
                  <c:v>0.38800000000000001</c:v>
                </c:pt>
                <c:pt idx="17">
                  <c:v>0.40799999999999997</c:v>
                </c:pt>
                <c:pt idx="18">
                  <c:v>0.42799999999999999</c:v>
                </c:pt>
                <c:pt idx="19">
                  <c:v>0.44800000000000001</c:v>
                </c:pt>
                <c:pt idx="20">
                  <c:v>0.46800000000000003</c:v>
                </c:pt>
                <c:pt idx="21">
                  <c:v>0.48799999999999999</c:v>
                </c:pt>
                <c:pt idx="22">
                  <c:v>0.50800000000000001</c:v>
                </c:pt>
                <c:pt idx="23">
                  <c:v>0.52800000000000002</c:v>
                </c:pt>
                <c:pt idx="24">
                  <c:v>0.54800000000000004</c:v>
                </c:pt>
                <c:pt idx="25">
                  <c:v>0.56799999999999995</c:v>
                </c:pt>
                <c:pt idx="26">
                  <c:v>0.58799999999999997</c:v>
                </c:pt>
                <c:pt idx="27">
                  <c:v>0.60799999999999998</c:v>
                </c:pt>
                <c:pt idx="28">
                  <c:v>0.628</c:v>
                </c:pt>
                <c:pt idx="29">
                  <c:v>0.64800000000000002</c:v>
                </c:pt>
                <c:pt idx="30">
                  <c:v>0.66800000000000004</c:v>
                </c:pt>
                <c:pt idx="31">
                  <c:v>0.68799999999999994</c:v>
                </c:pt>
                <c:pt idx="32">
                  <c:v>0.70799999999999996</c:v>
                </c:pt>
                <c:pt idx="33">
                  <c:v>0.72799999999999998</c:v>
                </c:pt>
                <c:pt idx="34">
                  <c:v>0.748</c:v>
                </c:pt>
                <c:pt idx="35">
                  <c:v>0.76800000000000002</c:v>
                </c:pt>
                <c:pt idx="36">
                  <c:v>0.78800000000000003</c:v>
                </c:pt>
                <c:pt idx="37">
                  <c:v>0.80800000000000005</c:v>
                </c:pt>
                <c:pt idx="38">
                  <c:v>0.82799999999999996</c:v>
                </c:pt>
                <c:pt idx="39">
                  <c:v>0.84799999999999998</c:v>
                </c:pt>
                <c:pt idx="40">
                  <c:v>0.86799999999999999</c:v>
                </c:pt>
                <c:pt idx="41">
                  <c:v>0.88800000000000001</c:v>
                </c:pt>
                <c:pt idx="42">
                  <c:v>0.90800000000000003</c:v>
                </c:pt>
                <c:pt idx="43">
                  <c:v>0.92800000000000005</c:v>
                </c:pt>
                <c:pt idx="44">
                  <c:v>0.94799999999999995</c:v>
                </c:pt>
                <c:pt idx="45">
                  <c:v>0.96799999999999997</c:v>
                </c:pt>
                <c:pt idx="46">
                  <c:v>0.98799999999999999</c:v>
                </c:pt>
                <c:pt idx="47">
                  <c:v>1.01</c:v>
                </c:pt>
                <c:pt idx="48">
                  <c:v>1.03</c:v>
                </c:pt>
                <c:pt idx="49">
                  <c:v>1.05</c:v>
                </c:pt>
                <c:pt idx="50">
                  <c:v>1.07</c:v>
                </c:pt>
                <c:pt idx="51">
                  <c:v>1.0900000000000001</c:v>
                </c:pt>
                <c:pt idx="52">
                  <c:v>1.1100000000000001</c:v>
                </c:pt>
                <c:pt idx="53">
                  <c:v>1.1299999999999999</c:v>
                </c:pt>
                <c:pt idx="54">
                  <c:v>1.1499999999999999</c:v>
                </c:pt>
                <c:pt idx="55">
                  <c:v>1.17</c:v>
                </c:pt>
                <c:pt idx="56">
                  <c:v>1.19</c:v>
                </c:pt>
                <c:pt idx="57">
                  <c:v>1.21</c:v>
                </c:pt>
                <c:pt idx="58">
                  <c:v>1.23</c:v>
                </c:pt>
                <c:pt idx="59">
                  <c:v>1.25</c:v>
                </c:pt>
                <c:pt idx="60">
                  <c:v>1.27</c:v>
                </c:pt>
                <c:pt idx="61">
                  <c:v>1.29</c:v>
                </c:pt>
                <c:pt idx="62">
                  <c:v>1.31</c:v>
                </c:pt>
                <c:pt idx="63">
                  <c:v>1.33</c:v>
                </c:pt>
                <c:pt idx="64">
                  <c:v>1.35</c:v>
                </c:pt>
                <c:pt idx="65">
                  <c:v>1.37</c:v>
                </c:pt>
                <c:pt idx="66">
                  <c:v>1.39</c:v>
                </c:pt>
                <c:pt idx="67">
                  <c:v>1.41</c:v>
                </c:pt>
                <c:pt idx="68">
                  <c:v>1.43</c:v>
                </c:pt>
                <c:pt idx="69">
                  <c:v>1.45</c:v>
                </c:pt>
                <c:pt idx="70">
                  <c:v>1.47</c:v>
                </c:pt>
                <c:pt idx="71">
                  <c:v>1.49</c:v>
                </c:pt>
                <c:pt idx="72">
                  <c:v>1.51</c:v>
                </c:pt>
                <c:pt idx="73">
                  <c:v>1.53</c:v>
                </c:pt>
                <c:pt idx="74">
                  <c:v>1.55</c:v>
                </c:pt>
                <c:pt idx="75">
                  <c:v>1.57</c:v>
                </c:pt>
                <c:pt idx="76">
                  <c:v>1.59</c:v>
                </c:pt>
                <c:pt idx="77">
                  <c:v>1.61</c:v>
                </c:pt>
              </c:numCache>
            </c:numRef>
          </c:cat>
          <c:val>
            <c:numRef>
              <c:f>'3'!$B$27:$B$104</c:f>
              <c:numCache>
                <c:formatCode>General</c:formatCode>
                <c:ptCount val="78"/>
                <c:pt idx="0">
                  <c:v>2576</c:v>
                </c:pt>
                <c:pt idx="1">
                  <c:v>2761</c:v>
                </c:pt>
                <c:pt idx="2">
                  <c:v>2405</c:v>
                </c:pt>
                <c:pt idx="3">
                  <c:v>1974</c:v>
                </c:pt>
                <c:pt idx="4">
                  <c:v>1497</c:v>
                </c:pt>
                <c:pt idx="5">
                  <c:v>1115</c:v>
                </c:pt>
                <c:pt idx="6">
                  <c:v>929</c:v>
                </c:pt>
                <c:pt idx="7">
                  <c:v>624</c:v>
                </c:pt>
                <c:pt idx="8">
                  <c:v>513</c:v>
                </c:pt>
                <c:pt idx="9">
                  <c:v>351</c:v>
                </c:pt>
                <c:pt idx="10">
                  <c:v>380</c:v>
                </c:pt>
                <c:pt idx="11">
                  <c:v>300</c:v>
                </c:pt>
                <c:pt idx="12">
                  <c:v>238</c:v>
                </c:pt>
                <c:pt idx="13">
                  <c:v>207</c:v>
                </c:pt>
                <c:pt idx="14">
                  <c:v>179</c:v>
                </c:pt>
                <c:pt idx="15">
                  <c:v>143</c:v>
                </c:pt>
                <c:pt idx="16">
                  <c:v>142</c:v>
                </c:pt>
                <c:pt idx="17">
                  <c:v>135</c:v>
                </c:pt>
                <c:pt idx="18">
                  <c:v>111</c:v>
                </c:pt>
                <c:pt idx="19">
                  <c:v>96</c:v>
                </c:pt>
                <c:pt idx="20">
                  <c:v>90</c:v>
                </c:pt>
                <c:pt idx="21">
                  <c:v>92</c:v>
                </c:pt>
                <c:pt idx="22">
                  <c:v>60</c:v>
                </c:pt>
                <c:pt idx="23">
                  <c:v>66</c:v>
                </c:pt>
                <c:pt idx="24">
                  <c:v>56</c:v>
                </c:pt>
                <c:pt idx="25">
                  <c:v>57</c:v>
                </c:pt>
                <c:pt idx="26">
                  <c:v>50</c:v>
                </c:pt>
                <c:pt idx="27">
                  <c:v>50</c:v>
                </c:pt>
                <c:pt idx="28">
                  <c:v>53</c:v>
                </c:pt>
                <c:pt idx="29">
                  <c:v>37</c:v>
                </c:pt>
                <c:pt idx="30">
                  <c:v>36</c:v>
                </c:pt>
                <c:pt idx="31">
                  <c:v>35</c:v>
                </c:pt>
                <c:pt idx="32">
                  <c:v>26</c:v>
                </c:pt>
                <c:pt idx="33">
                  <c:v>37</c:v>
                </c:pt>
                <c:pt idx="34">
                  <c:v>32</c:v>
                </c:pt>
                <c:pt idx="35">
                  <c:v>36</c:v>
                </c:pt>
                <c:pt idx="36">
                  <c:v>24</c:v>
                </c:pt>
                <c:pt idx="37">
                  <c:v>25</c:v>
                </c:pt>
                <c:pt idx="38">
                  <c:v>25</c:v>
                </c:pt>
                <c:pt idx="39">
                  <c:v>29</c:v>
                </c:pt>
                <c:pt idx="40">
                  <c:v>24</c:v>
                </c:pt>
                <c:pt idx="41">
                  <c:v>19</c:v>
                </c:pt>
                <c:pt idx="42">
                  <c:v>22</c:v>
                </c:pt>
                <c:pt idx="43">
                  <c:v>12</c:v>
                </c:pt>
                <c:pt idx="44">
                  <c:v>18</c:v>
                </c:pt>
                <c:pt idx="45">
                  <c:v>15</c:v>
                </c:pt>
                <c:pt idx="46">
                  <c:v>11</c:v>
                </c:pt>
                <c:pt idx="47">
                  <c:v>17</c:v>
                </c:pt>
                <c:pt idx="48">
                  <c:v>10</c:v>
                </c:pt>
                <c:pt idx="49">
                  <c:v>16</c:v>
                </c:pt>
                <c:pt idx="50">
                  <c:v>12</c:v>
                </c:pt>
                <c:pt idx="51">
                  <c:v>10</c:v>
                </c:pt>
                <c:pt idx="52">
                  <c:v>8</c:v>
                </c:pt>
                <c:pt idx="53">
                  <c:v>15</c:v>
                </c:pt>
                <c:pt idx="54">
                  <c:v>14</c:v>
                </c:pt>
                <c:pt idx="55">
                  <c:v>10</c:v>
                </c:pt>
                <c:pt idx="56">
                  <c:v>7</c:v>
                </c:pt>
                <c:pt idx="57">
                  <c:v>7</c:v>
                </c:pt>
                <c:pt idx="58">
                  <c:v>6</c:v>
                </c:pt>
                <c:pt idx="59">
                  <c:v>9</c:v>
                </c:pt>
                <c:pt idx="60">
                  <c:v>11</c:v>
                </c:pt>
                <c:pt idx="61">
                  <c:v>6</c:v>
                </c:pt>
                <c:pt idx="62">
                  <c:v>7</c:v>
                </c:pt>
                <c:pt idx="63">
                  <c:v>5</c:v>
                </c:pt>
                <c:pt idx="64">
                  <c:v>5</c:v>
                </c:pt>
                <c:pt idx="65">
                  <c:v>165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05-44E4-8D4B-3478987A8E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77389944"/>
        <c:axId val="877389616"/>
      </c:barChart>
      <c:catAx>
        <c:axId val="8773899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b="0" i="0" baseline="0" dirty="0">
                    <a:solidFill>
                      <a:schemeClr val="accent1">
                        <a:lumMod val="25000"/>
                      </a:schemeClr>
                    </a:solidFill>
                    <a:effectLst/>
                  </a:rPr>
                  <a:t>signal peak voltage</a:t>
                </a:r>
                <a:r>
                  <a:rPr lang="sk-SK" sz="2000" b="0" i="0" baseline="0" dirty="0">
                    <a:solidFill>
                      <a:schemeClr val="accent1">
                        <a:lumMod val="25000"/>
                      </a:schemeClr>
                    </a:solidFill>
                    <a:effectLst/>
                  </a:rPr>
                  <a:t> [V]</a:t>
                </a:r>
                <a:endParaRPr lang="en-GB" sz="2000" dirty="0">
                  <a:solidFill>
                    <a:schemeClr val="accent1">
                      <a:lumMod val="25000"/>
                    </a:schemeClr>
                  </a:solidFill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7389616"/>
        <c:crosses val="autoZero"/>
        <c:auto val="1"/>
        <c:lblAlgn val="ctr"/>
        <c:lblOffset val="100"/>
        <c:tickMarkSkip val="100"/>
        <c:noMultiLvlLbl val="0"/>
      </c:catAx>
      <c:valAx>
        <c:axId val="87738961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dirty="0">
                    <a:solidFill>
                      <a:schemeClr val="accent1">
                        <a:lumMod val="25000"/>
                      </a:schemeClr>
                    </a:solidFill>
                  </a:rPr>
                  <a:t>Frequency count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7389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'4'!$A$21:$A$104</c:f>
              <c:numCache>
                <c:formatCode>General</c:formatCode>
                <c:ptCount val="84"/>
                <c:pt idx="0">
                  <c:v>6.8000000000000005E-2</c:v>
                </c:pt>
                <c:pt idx="1">
                  <c:v>8.7999999999999995E-2</c:v>
                </c:pt>
                <c:pt idx="2">
                  <c:v>0.108</c:v>
                </c:pt>
                <c:pt idx="3">
                  <c:v>0.128</c:v>
                </c:pt>
                <c:pt idx="4">
                  <c:v>0.14799999999999999</c:v>
                </c:pt>
                <c:pt idx="5">
                  <c:v>0.16800000000000001</c:v>
                </c:pt>
                <c:pt idx="6">
                  <c:v>0.188</c:v>
                </c:pt>
                <c:pt idx="7">
                  <c:v>0.20799999999999999</c:v>
                </c:pt>
                <c:pt idx="8">
                  <c:v>0.22800000000000001</c:v>
                </c:pt>
                <c:pt idx="9">
                  <c:v>0.248</c:v>
                </c:pt>
                <c:pt idx="10">
                  <c:v>0.26800000000000002</c:v>
                </c:pt>
                <c:pt idx="11">
                  <c:v>0.28799999999999998</c:v>
                </c:pt>
                <c:pt idx="12">
                  <c:v>0.308</c:v>
                </c:pt>
                <c:pt idx="13">
                  <c:v>0.32800000000000001</c:v>
                </c:pt>
                <c:pt idx="14">
                  <c:v>0.34799999999999998</c:v>
                </c:pt>
                <c:pt idx="15">
                  <c:v>0.36799999999999999</c:v>
                </c:pt>
                <c:pt idx="16">
                  <c:v>0.38800000000000001</c:v>
                </c:pt>
                <c:pt idx="17">
                  <c:v>0.40799999999999997</c:v>
                </c:pt>
                <c:pt idx="18">
                  <c:v>0.42799999999999999</c:v>
                </c:pt>
                <c:pt idx="19">
                  <c:v>0.44800000000000001</c:v>
                </c:pt>
                <c:pt idx="20">
                  <c:v>0.46800000000000003</c:v>
                </c:pt>
                <c:pt idx="21">
                  <c:v>0.48799999999999999</c:v>
                </c:pt>
                <c:pt idx="22">
                  <c:v>0.50800000000000001</c:v>
                </c:pt>
                <c:pt idx="23">
                  <c:v>0.52800000000000002</c:v>
                </c:pt>
                <c:pt idx="24">
                  <c:v>0.54800000000000004</c:v>
                </c:pt>
                <c:pt idx="25">
                  <c:v>0.56799999999999995</c:v>
                </c:pt>
                <c:pt idx="26">
                  <c:v>0.58799999999999997</c:v>
                </c:pt>
                <c:pt idx="27">
                  <c:v>0.60799999999999998</c:v>
                </c:pt>
                <c:pt idx="28">
                  <c:v>0.628</c:v>
                </c:pt>
                <c:pt idx="29">
                  <c:v>0.64800000000000002</c:v>
                </c:pt>
                <c:pt idx="30">
                  <c:v>0.66800000000000004</c:v>
                </c:pt>
                <c:pt idx="31">
                  <c:v>0.68799999999999994</c:v>
                </c:pt>
                <c:pt idx="32">
                  <c:v>0.70799999999999996</c:v>
                </c:pt>
                <c:pt idx="33">
                  <c:v>0.72799999999999998</c:v>
                </c:pt>
                <c:pt idx="34">
                  <c:v>0.748</c:v>
                </c:pt>
                <c:pt idx="35">
                  <c:v>0.76800000000000002</c:v>
                </c:pt>
                <c:pt idx="36">
                  <c:v>0.78800000000000003</c:v>
                </c:pt>
                <c:pt idx="37">
                  <c:v>0.80800000000000005</c:v>
                </c:pt>
                <c:pt idx="38">
                  <c:v>0.82799999999999996</c:v>
                </c:pt>
                <c:pt idx="39">
                  <c:v>0.84799999999999998</c:v>
                </c:pt>
                <c:pt idx="40">
                  <c:v>0.86799999999999999</c:v>
                </c:pt>
                <c:pt idx="41">
                  <c:v>0.88800000000000001</c:v>
                </c:pt>
                <c:pt idx="42">
                  <c:v>0.90800000000000003</c:v>
                </c:pt>
                <c:pt idx="43">
                  <c:v>0.92800000000000005</c:v>
                </c:pt>
                <c:pt idx="44">
                  <c:v>0.94799999999999995</c:v>
                </c:pt>
                <c:pt idx="45">
                  <c:v>0.96799999999999997</c:v>
                </c:pt>
                <c:pt idx="46">
                  <c:v>0.98799999999999999</c:v>
                </c:pt>
                <c:pt idx="47">
                  <c:v>1.01</c:v>
                </c:pt>
                <c:pt idx="48">
                  <c:v>1.03</c:v>
                </c:pt>
                <c:pt idx="49">
                  <c:v>1.05</c:v>
                </c:pt>
                <c:pt idx="50">
                  <c:v>1.07</c:v>
                </c:pt>
                <c:pt idx="51">
                  <c:v>1.0900000000000001</c:v>
                </c:pt>
                <c:pt idx="52">
                  <c:v>1.1100000000000001</c:v>
                </c:pt>
                <c:pt idx="53">
                  <c:v>1.1299999999999999</c:v>
                </c:pt>
                <c:pt idx="54">
                  <c:v>1.1499999999999999</c:v>
                </c:pt>
                <c:pt idx="55">
                  <c:v>1.17</c:v>
                </c:pt>
                <c:pt idx="56">
                  <c:v>1.19</c:v>
                </c:pt>
                <c:pt idx="57">
                  <c:v>1.21</c:v>
                </c:pt>
                <c:pt idx="58">
                  <c:v>1.23</c:v>
                </c:pt>
                <c:pt idx="59">
                  <c:v>1.25</c:v>
                </c:pt>
                <c:pt idx="60">
                  <c:v>1.27</c:v>
                </c:pt>
                <c:pt idx="61">
                  <c:v>1.29</c:v>
                </c:pt>
                <c:pt idx="62">
                  <c:v>1.31</c:v>
                </c:pt>
                <c:pt idx="63">
                  <c:v>1.33</c:v>
                </c:pt>
                <c:pt idx="64">
                  <c:v>1.35</c:v>
                </c:pt>
                <c:pt idx="65">
                  <c:v>1.37</c:v>
                </c:pt>
                <c:pt idx="66">
                  <c:v>1.39</c:v>
                </c:pt>
                <c:pt idx="67">
                  <c:v>1.41</c:v>
                </c:pt>
                <c:pt idx="68">
                  <c:v>1.43</c:v>
                </c:pt>
                <c:pt idx="69">
                  <c:v>1.45</c:v>
                </c:pt>
                <c:pt idx="70">
                  <c:v>1.47</c:v>
                </c:pt>
                <c:pt idx="71">
                  <c:v>1.49</c:v>
                </c:pt>
                <c:pt idx="72">
                  <c:v>1.51</c:v>
                </c:pt>
                <c:pt idx="73">
                  <c:v>1.53</c:v>
                </c:pt>
                <c:pt idx="74">
                  <c:v>1.55</c:v>
                </c:pt>
                <c:pt idx="75">
                  <c:v>1.57</c:v>
                </c:pt>
                <c:pt idx="76">
                  <c:v>1.59</c:v>
                </c:pt>
                <c:pt idx="77">
                  <c:v>1.61</c:v>
                </c:pt>
                <c:pt idx="78">
                  <c:v>1.63</c:v>
                </c:pt>
                <c:pt idx="79">
                  <c:v>1.65</c:v>
                </c:pt>
                <c:pt idx="80">
                  <c:v>1.67</c:v>
                </c:pt>
                <c:pt idx="81">
                  <c:v>1.69</c:v>
                </c:pt>
                <c:pt idx="82">
                  <c:v>1.71</c:v>
                </c:pt>
                <c:pt idx="83">
                  <c:v>1.73</c:v>
                </c:pt>
              </c:numCache>
            </c:numRef>
          </c:cat>
          <c:val>
            <c:numRef>
              <c:f>'4'!$B$21:$B$104</c:f>
              <c:numCache>
                <c:formatCode>General</c:formatCode>
                <c:ptCount val="84"/>
                <c:pt idx="0">
                  <c:v>69</c:v>
                </c:pt>
                <c:pt idx="1">
                  <c:v>69</c:v>
                </c:pt>
                <c:pt idx="2">
                  <c:v>78</c:v>
                </c:pt>
                <c:pt idx="3">
                  <c:v>75</c:v>
                </c:pt>
                <c:pt idx="4">
                  <c:v>72</c:v>
                </c:pt>
                <c:pt idx="5">
                  <c:v>82</c:v>
                </c:pt>
                <c:pt idx="6">
                  <c:v>65</c:v>
                </c:pt>
                <c:pt idx="7">
                  <c:v>63</c:v>
                </c:pt>
                <c:pt idx="8">
                  <c:v>68</c:v>
                </c:pt>
                <c:pt idx="9">
                  <c:v>67</c:v>
                </c:pt>
                <c:pt idx="10">
                  <c:v>82</c:v>
                </c:pt>
                <c:pt idx="11">
                  <c:v>88</c:v>
                </c:pt>
                <c:pt idx="12">
                  <c:v>69</c:v>
                </c:pt>
                <c:pt idx="13">
                  <c:v>102</c:v>
                </c:pt>
                <c:pt idx="14">
                  <c:v>90</c:v>
                </c:pt>
                <c:pt idx="15">
                  <c:v>110</c:v>
                </c:pt>
                <c:pt idx="16">
                  <c:v>120</c:v>
                </c:pt>
                <c:pt idx="17">
                  <c:v>117</c:v>
                </c:pt>
                <c:pt idx="18">
                  <c:v>131</c:v>
                </c:pt>
                <c:pt idx="19">
                  <c:v>111</c:v>
                </c:pt>
                <c:pt idx="20">
                  <c:v>110</c:v>
                </c:pt>
                <c:pt idx="21">
                  <c:v>138</c:v>
                </c:pt>
                <c:pt idx="22">
                  <c:v>114</c:v>
                </c:pt>
                <c:pt idx="23">
                  <c:v>108</c:v>
                </c:pt>
                <c:pt idx="24">
                  <c:v>133</c:v>
                </c:pt>
                <c:pt idx="25">
                  <c:v>111</c:v>
                </c:pt>
                <c:pt idx="26">
                  <c:v>93</c:v>
                </c:pt>
                <c:pt idx="27">
                  <c:v>112</c:v>
                </c:pt>
                <c:pt idx="28">
                  <c:v>106</c:v>
                </c:pt>
                <c:pt idx="29">
                  <c:v>105</c:v>
                </c:pt>
                <c:pt idx="30">
                  <c:v>131</c:v>
                </c:pt>
                <c:pt idx="31">
                  <c:v>117</c:v>
                </c:pt>
                <c:pt idx="32">
                  <c:v>91</c:v>
                </c:pt>
                <c:pt idx="33">
                  <c:v>96</c:v>
                </c:pt>
                <c:pt idx="34">
                  <c:v>95</c:v>
                </c:pt>
                <c:pt idx="35">
                  <c:v>89</c:v>
                </c:pt>
                <c:pt idx="36">
                  <c:v>91</c:v>
                </c:pt>
                <c:pt idx="37">
                  <c:v>91</c:v>
                </c:pt>
                <c:pt idx="38">
                  <c:v>80</c:v>
                </c:pt>
                <c:pt idx="39">
                  <c:v>87</c:v>
                </c:pt>
                <c:pt idx="40">
                  <c:v>83</c:v>
                </c:pt>
                <c:pt idx="41">
                  <c:v>78</c:v>
                </c:pt>
                <c:pt idx="42">
                  <c:v>71</c:v>
                </c:pt>
                <c:pt idx="43">
                  <c:v>64</c:v>
                </c:pt>
                <c:pt idx="44">
                  <c:v>66</c:v>
                </c:pt>
                <c:pt idx="45">
                  <c:v>73</c:v>
                </c:pt>
                <c:pt idx="46">
                  <c:v>50</c:v>
                </c:pt>
                <c:pt idx="47">
                  <c:v>62</c:v>
                </c:pt>
                <c:pt idx="48">
                  <c:v>45</c:v>
                </c:pt>
                <c:pt idx="49">
                  <c:v>38</c:v>
                </c:pt>
                <c:pt idx="50">
                  <c:v>46</c:v>
                </c:pt>
                <c:pt idx="51">
                  <c:v>41</c:v>
                </c:pt>
                <c:pt idx="52">
                  <c:v>30</c:v>
                </c:pt>
                <c:pt idx="53">
                  <c:v>21</c:v>
                </c:pt>
                <c:pt idx="54">
                  <c:v>26</c:v>
                </c:pt>
                <c:pt idx="55">
                  <c:v>25</c:v>
                </c:pt>
                <c:pt idx="56">
                  <c:v>32</c:v>
                </c:pt>
                <c:pt idx="57">
                  <c:v>17</c:v>
                </c:pt>
                <c:pt idx="58">
                  <c:v>22</c:v>
                </c:pt>
                <c:pt idx="59">
                  <c:v>27</c:v>
                </c:pt>
                <c:pt idx="60">
                  <c:v>24</c:v>
                </c:pt>
                <c:pt idx="61">
                  <c:v>12</c:v>
                </c:pt>
                <c:pt idx="62">
                  <c:v>10</c:v>
                </c:pt>
                <c:pt idx="63">
                  <c:v>11</c:v>
                </c:pt>
                <c:pt idx="64">
                  <c:v>11</c:v>
                </c:pt>
                <c:pt idx="65">
                  <c:v>9</c:v>
                </c:pt>
                <c:pt idx="66">
                  <c:v>10</c:v>
                </c:pt>
                <c:pt idx="67">
                  <c:v>4</c:v>
                </c:pt>
                <c:pt idx="68">
                  <c:v>103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BA-4FCF-BA3D-796462E937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65954552"/>
        <c:axId val="865952584"/>
      </c:barChart>
      <c:catAx>
        <c:axId val="8659545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b="0" i="0" baseline="0" dirty="0">
                    <a:effectLst/>
                  </a:rPr>
                  <a:t>signal peak voltage</a:t>
                </a:r>
                <a:r>
                  <a:rPr lang="sk-SK" sz="2000" b="0" i="0" baseline="0" dirty="0">
                    <a:effectLst/>
                  </a:rPr>
                  <a:t> [V]</a:t>
                </a:r>
                <a:endParaRPr lang="en-GB" sz="20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5952584"/>
        <c:crosses val="autoZero"/>
        <c:auto val="1"/>
        <c:lblAlgn val="ctr"/>
        <c:lblOffset val="100"/>
        <c:tickMarkSkip val="1"/>
        <c:noMultiLvlLbl val="0"/>
      </c:catAx>
      <c:valAx>
        <c:axId val="86595258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dirty="0">
                    <a:solidFill>
                      <a:schemeClr val="accent1">
                        <a:lumMod val="25000"/>
                      </a:schemeClr>
                    </a:solidFill>
                  </a:rPr>
                  <a:t>Frequency count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5954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1">
                  <a:lumMod val="2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voltage!$D$3:$D$17</c:f>
                <c:numCache>
                  <c:formatCode>General</c:formatCode>
                  <c:ptCount val="15"/>
                  <c:pt idx="0">
                    <c:v>2.8097797773188202E-2</c:v>
                  </c:pt>
                  <c:pt idx="1">
                    <c:v>2.8584845865531099E-2</c:v>
                  </c:pt>
                  <c:pt idx="2">
                    <c:v>3.1281283508496398E-2</c:v>
                  </c:pt>
                  <c:pt idx="3">
                    <c:v>3.12388661484331E-2</c:v>
                  </c:pt>
                  <c:pt idx="4">
                    <c:v>2.9645135613626802E-2</c:v>
                  </c:pt>
                  <c:pt idx="5">
                    <c:v>3.5273049330180398E-2</c:v>
                  </c:pt>
                  <c:pt idx="6">
                    <c:v>3.5812151353258402E-2</c:v>
                  </c:pt>
                  <c:pt idx="7">
                    <c:v>3.6076678515157501E-2</c:v>
                  </c:pt>
                  <c:pt idx="8">
                    <c:v>3.58776221200632E-2</c:v>
                  </c:pt>
                  <c:pt idx="9">
                    <c:v>3.6441313685688398E-2</c:v>
                  </c:pt>
                  <c:pt idx="10">
                    <c:v>4.0505891502979001E-2</c:v>
                  </c:pt>
                  <c:pt idx="11">
                    <c:v>3.8571918692602E-2</c:v>
                  </c:pt>
                  <c:pt idx="12">
                    <c:v>4.1322612090629901E-2</c:v>
                  </c:pt>
                  <c:pt idx="13">
                    <c:v>4.3757984704998101E-2</c:v>
                  </c:pt>
                  <c:pt idx="14">
                    <c:v>4.1431307184210099E-2</c:v>
                  </c:pt>
                </c:numCache>
              </c:numRef>
            </c:plus>
            <c:minus>
              <c:numRef>
                <c:f>voltage!$D$3:$D$17</c:f>
                <c:numCache>
                  <c:formatCode>General</c:formatCode>
                  <c:ptCount val="15"/>
                  <c:pt idx="0">
                    <c:v>2.8097797773188202E-2</c:v>
                  </c:pt>
                  <c:pt idx="1">
                    <c:v>2.8584845865531099E-2</c:v>
                  </c:pt>
                  <c:pt idx="2">
                    <c:v>3.1281283508496398E-2</c:v>
                  </c:pt>
                  <c:pt idx="3">
                    <c:v>3.12388661484331E-2</c:v>
                  </c:pt>
                  <c:pt idx="4">
                    <c:v>2.9645135613626802E-2</c:v>
                  </c:pt>
                  <c:pt idx="5">
                    <c:v>3.5273049330180398E-2</c:v>
                  </c:pt>
                  <c:pt idx="6">
                    <c:v>3.5812151353258402E-2</c:v>
                  </c:pt>
                  <c:pt idx="7">
                    <c:v>3.6076678515157501E-2</c:v>
                  </c:pt>
                  <c:pt idx="8">
                    <c:v>3.58776221200632E-2</c:v>
                  </c:pt>
                  <c:pt idx="9">
                    <c:v>3.6441313685688398E-2</c:v>
                  </c:pt>
                  <c:pt idx="10">
                    <c:v>4.0505891502979001E-2</c:v>
                  </c:pt>
                  <c:pt idx="11">
                    <c:v>3.8571918692602E-2</c:v>
                  </c:pt>
                  <c:pt idx="12">
                    <c:v>4.1322612090629901E-2</c:v>
                  </c:pt>
                  <c:pt idx="13">
                    <c:v>4.3757984704998101E-2</c:v>
                  </c:pt>
                  <c:pt idx="14">
                    <c:v>4.1431307184210099E-2</c:v>
                  </c:pt>
                </c:numCache>
              </c:numRef>
            </c:minus>
            <c:spPr>
              <a:noFill/>
              <a:ln w="15875" cap="flat" cmpd="sng" algn="ctr">
                <a:solidFill>
                  <a:schemeClr val="accent1">
                    <a:lumMod val="25000"/>
                  </a:schemeClr>
                </a:solidFill>
                <a:round/>
              </a:ln>
              <a:effectLst/>
            </c:spPr>
          </c:errBars>
          <c:xVal>
            <c:numRef>
              <c:f>voltage!$A$3:$A$17</c:f>
              <c:numCache>
                <c:formatCode>General</c:formatCode>
                <c:ptCount val="15"/>
                <c:pt idx="0">
                  <c:v>1730</c:v>
                </c:pt>
                <c:pt idx="1">
                  <c:v>1730</c:v>
                </c:pt>
                <c:pt idx="2">
                  <c:v>1740</c:v>
                </c:pt>
                <c:pt idx="3">
                  <c:v>1740</c:v>
                </c:pt>
                <c:pt idx="4">
                  <c:v>1740</c:v>
                </c:pt>
                <c:pt idx="5">
                  <c:v>1750</c:v>
                </c:pt>
                <c:pt idx="6">
                  <c:v>1750</c:v>
                </c:pt>
                <c:pt idx="7">
                  <c:v>1750</c:v>
                </c:pt>
                <c:pt idx="8">
                  <c:v>1750</c:v>
                </c:pt>
                <c:pt idx="9">
                  <c:v>1760</c:v>
                </c:pt>
                <c:pt idx="10">
                  <c:v>1760</c:v>
                </c:pt>
                <c:pt idx="11">
                  <c:v>1760</c:v>
                </c:pt>
                <c:pt idx="12">
                  <c:v>1770</c:v>
                </c:pt>
                <c:pt idx="13">
                  <c:v>1770</c:v>
                </c:pt>
                <c:pt idx="14">
                  <c:v>1770</c:v>
                </c:pt>
              </c:numCache>
            </c:numRef>
          </c:xVal>
          <c:yVal>
            <c:numRef>
              <c:f>voltage!$B$3:$B$17</c:f>
              <c:numCache>
                <c:formatCode>General</c:formatCode>
                <c:ptCount val="15"/>
                <c:pt idx="0">
                  <c:v>0.33510222259398098</c:v>
                </c:pt>
                <c:pt idx="1">
                  <c:v>0.35559858903973701</c:v>
                </c:pt>
                <c:pt idx="2">
                  <c:v>0.37329086460724797</c:v>
                </c:pt>
                <c:pt idx="3">
                  <c:v>0.38725603583410101</c:v>
                </c:pt>
                <c:pt idx="4">
                  <c:v>0.36647005668378202</c:v>
                </c:pt>
                <c:pt idx="5">
                  <c:v>0.409880142762658</c:v>
                </c:pt>
                <c:pt idx="6">
                  <c:v>0.43006135485442598</c:v>
                </c:pt>
                <c:pt idx="7">
                  <c:v>0.42304469630303798</c:v>
                </c:pt>
                <c:pt idx="8">
                  <c:v>0.40934297689639498</c:v>
                </c:pt>
                <c:pt idx="9">
                  <c:v>0.44517987860143299</c:v>
                </c:pt>
                <c:pt idx="10">
                  <c:v>0.45946412410452903</c:v>
                </c:pt>
                <c:pt idx="11">
                  <c:v>0.44034055592200599</c:v>
                </c:pt>
                <c:pt idx="12">
                  <c:v>0.48918578295432302</c:v>
                </c:pt>
                <c:pt idx="13">
                  <c:v>0.50698632494445395</c:v>
                </c:pt>
                <c:pt idx="14">
                  <c:v>0.480939489104655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5A3-4489-A931-EE71DC243E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9746120"/>
        <c:axId val="449752024"/>
      </c:scatterChart>
      <c:valAx>
        <c:axId val="449746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sz="2000">
                    <a:solidFill>
                      <a:schemeClr val="accent1">
                        <a:lumMod val="25000"/>
                      </a:schemeClr>
                    </a:solidFill>
                  </a:rPr>
                  <a:t>supply voltage [V]</a:t>
                </a:r>
                <a:endParaRPr lang="en-GB" sz="2000">
                  <a:solidFill>
                    <a:schemeClr val="accent1">
                      <a:lumMod val="25000"/>
                    </a:scheme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9752024"/>
        <c:crosses val="autoZero"/>
        <c:crossBetween val="midCat"/>
      </c:valAx>
      <c:valAx>
        <c:axId val="449752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sz="2000">
                    <a:solidFill>
                      <a:schemeClr val="accent1">
                        <a:lumMod val="25000"/>
                      </a:schemeClr>
                    </a:solidFill>
                  </a:rPr>
                  <a:t>signal voltage [V]</a:t>
                </a:r>
                <a:endParaRPr lang="en-GB" sz="2000">
                  <a:solidFill>
                    <a:schemeClr val="accent1">
                      <a:lumMod val="25000"/>
                    </a:schemeClr>
                  </a:solidFill>
                </a:endParaRPr>
              </a:p>
            </c:rich>
          </c:tx>
          <c:layout>
            <c:manualLayout>
              <c:xMode val="edge"/>
              <c:yMode val="edge"/>
              <c:x val="1.6981860285604014E-2"/>
              <c:y val="0.339959076544003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97461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1">
                  <a:lumMod val="2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pressure!$E$3:$E$14</c:f>
                <c:numCache>
                  <c:formatCode>General</c:formatCode>
                  <c:ptCount val="12"/>
                  <c:pt idx="0">
                    <c:v>3.5273049330180398E-2</c:v>
                  </c:pt>
                  <c:pt idx="1">
                    <c:v>3.5812151353258402E-2</c:v>
                  </c:pt>
                  <c:pt idx="2">
                    <c:v>3.6076678515157501E-2</c:v>
                  </c:pt>
                  <c:pt idx="3">
                    <c:v>3.58776221200632E-2</c:v>
                  </c:pt>
                  <c:pt idx="4">
                    <c:v>3.4092849831346403E-2</c:v>
                  </c:pt>
                  <c:pt idx="5">
                    <c:v>3.5590135040935403E-2</c:v>
                  </c:pt>
                  <c:pt idx="6">
                    <c:v>3.4094128673673903E-2</c:v>
                  </c:pt>
                  <c:pt idx="7">
                    <c:v>3.6188735903805599E-2</c:v>
                  </c:pt>
                  <c:pt idx="8">
                    <c:v>3.40510764729825E-2</c:v>
                  </c:pt>
                  <c:pt idx="9">
                    <c:v>3.5749410139950699E-2</c:v>
                  </c:pt>
                  <c:pt idx="10">
                    <c:v>3.3423427021763701E-2</c:v>
                  </c:pt>
                  <c:pt idx="11">
                    <c:v>3.4849081436522801E-2</c:v>
                  </c:pt>
                </c:numCache>
              </c:numRef>
            </c:plus>
            <c:minus>
              <c:numRef>
                <c:f>pressure!$E$3:$E$14</c:f>
                <c:numCache>
                  <c:formatCode>General</c:formatCode>
                  <c:ptCount val="12"/>
                  <c:pt idx="0">
                    <c:v>3.5273049330180398E-2</c:v>
                  </c:pt>
                  <c:pt idx="1">
                    <c:v>3.5812151353258402E-2</c:v>
                  </c:pt>
                  <c:pt idx="2">
                    <c:v>3.6076678515157501E-2</c:v>
                  </c:pt>
                  <c:pt idx="3">
                    <c:v>3.58776221200632E-2</c:v>
                  </c:pt>
                  <c:pt idx="4">
                    <c:v>3.4092849831346403E-2</c:v>
                  </c:pt>
                  <c:pt idx="5">
                    <c:v>3.5590135040935403E-2</c:v>
                  </c:pt>
                  <c:pt idx="6">
                    <c:v>3.4094128673673903E-2</c:v>
                  </c:pt>
                  <c:pt idx="7">
                    <c:v>3.6188735903805599E-2</c:v>
                  </c:pt>
                  <c:pt idx="8">
                    <c:v>3.40510764729825E-2</c:v>
                  </c:pt>
                  <c:pt idx="9">
                    <c:v>3.5749410139950699E-2</c:v>
                  </c:pt>
                  <c:pt idx="10">
                    <c:v>3.3423427021763701E-2</c:v>
                  </c:pt>
                  <c:pt idx="11">
                    <c:v>3.4849081436522801E-2</c:v>
                  </c:pt>
                </c:numCache>
              </c:numRef>
            </c:minus>
            <c:spPr>
              <a:noFill/>
              <a:ln w="15875" cap="flat" cmpd="sng" algn="ctr">
                <a:solidFill>
                  <a:schemeClr val="accent1">
                    <a:lumMod val="2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0.1"/>
            <c:spPr>
              <a:noFill/>
              <a:ln w="15875" cap="flat" cmpd="sng" algn="ctr">
                <a:solidFill>
                  <a:schemeClr val="accent1">
                    <a:lumMod val="25000"/>
                  </a:schemeClr>
                </a:solidFill>
                <a:round/>
              </a:ln>
              <a:effectLst/>
            </c:spPr>
          </c:errBars>
          <c:xVal>
            <c:numRef>
              <c:f>pressure!$B$3:$B$14</c:f>
              <c:numCache>
                <c:formatCode>General</c:formatCode>
                <c:ptCount val="12"/>
                <c:pt idx="0">
                  <c:v>1.96133</c:v>
                </c:pt>
                <c:pt idx="1">
                  <c:v>1.96133</c:v>
                </c:pt>
                <c:pt idx="2">
                  <c:v>1.96133</c:v>
                </c:pt>
                <c:pt idx="3">
                  <c:v>1.96133</c:v>
                </c:pt>
                <c:pt idx="4">
                  <c:v>2.9419949999999999</c:v>
                </c:pt>
                <c:pt idx="5">
                  <c:v>2.9419949999999999</c:v>
                </c:pt>
                <c:pt idx="6">
                  <c:v>3.92266</c:v>
                </c:pt>
                <c:pt idx="7">
                  <c:v>3.92266</c:v>
                </c:pt>
                <c:pt idx="8">
                  <c:v>4.9033249999999997</c:v>
                </c:pt>
                <c:pt idx="9">
                  <c:v>4.9033249999999997</c:v>
                </c:pt>
                <c:pt idx="10">
                  <c:v>5.8839899999999998</c:v>
                </c:pt>
                <c:pt idx="11">
                  <c:v>5.8839899999999998</c:v>
                </c:pt>
              </c:numCache>
            </c:numRef>
          </c:xVal>
          <c:yVal>
            <c:numRef>
              <c:f>pressure!$C$3:$C$14</c:f>
              <c:numCache>
                <c:formatCode>General</c:formatCode>
                <c:ptCount val="12"/>
                <c:pt idx="0">
                  <c:v>0.409880142762658</c:v>
                </c:pt>
                <c:pt idx="1">
                  <c:v>0.43006135485442598</c:v>
                </c:pt>
                <c:pt idx="2">
                  <c:v>0.42304469630303798</c:v>
                </c:pt>
                <c:pt idx="3">
                  <c:v>0.40934297689639498</c:v>
                </c:pt>
                <c:pt idx="4">
                  <c:v>0.40979711919747402</c:v>
                </c:pt>
                <c:pt idx="5">
                  <c:v>0.42924016380728403</c:v>
                </c:pt>
                <c:pt idx="6">
                  <c:v>0.40487465256181598</c:v>
                </c:pt>
                <c:pt idx="7">
                  <c:v>0.43117883935245199</c:v>
                </c:pt>
                <c:pt idx="8">
                  <c:v>0.39951746273416899</c:v>
                </c:pt>
                <c:pt idx="9">
                  <c:v>0.42712960494488</c:v>
                </c:pt>
                <c:pt idx="10">
                  <c:v>0.40230697839176699</c:v>
                </c:pt>
                <c:pt idx="11">
                  <c:v>0.42597689221368201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453-421A-B121-C462CA469A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9647480"/>
        <c:axId val="845368136"/>
      </c:scatterChart>
      <c:valAx>
        <c:axId val="449647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sz="2000" dirty="0" err="1">
                    <a:solidFill>
                      <a:schemeClr val="accent1">
                        <a:lumMod val="25000"/>
                      </a:schemeClr>
                    </a:solidFill>
                  </a:rPr>
                  <a:t>pressure</a:t>
                </a:r>
                <a:r>
                  <a:rPr lang="sk-SK" sz="2000" baseline="0" dirty="0">
                    <a:solidFill>
                      <a:schemeClr val="accent1">
                        <a:lumMod val="25000"/>
                      </a:schemeClr>
                    </a:solidFill>
                  </a:rPr>
                  <a:t> [</a:t>
                </a:r>
                <a:r>
                  <a:rPr lang="sk-SK" sz="2000" baseline="0" dirty="0" err="1">
                    <a:solidFill>
                      <a:schemeClr val="accent1">
                        <a:lumMod val="25000"/>
                      </a:schemeClr>
                    </a:solidFill>
                  </a:rPr>
                  <a:t>mbar</a:t>
                </a:r>
                <a:r>
                  <a:rPr lang="sk-SK" sz="2000" baseline="0" dirty="0">
                    <a:solidFill>
                      <a:schemeClr val="accent1">
                        <a:lumMod val="25000"/>
                      </a:schemeClr>
                    </a:solidFill>
                  </a:rPr>
                  <a:t>]</a:t>
                </a:r>
                <a:endParaRPr lang="en-GB" sz="2000" dirty="0">
                  <a:solidFill>
                    <a:schemeClr val="accent1">
                      <a:lumMod val="25000"/>
                    </a:scheme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5368136"/>
        <c:crosses val="autoZero"/>
        <c:crossBetween val="midCat"/>
      </c:valAx>
      <c:valAx>
        <c:axId val="84536813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sz="2000">
                    <a:solidFill>
                      <a:schemeClr val="accent1">
                        <a:lumMod val="25000"/>
                      </a:schemeClr>
                    </a:solidFill>
                  </a:rPr>
                  <a:t>signal voltage [V]</a:t>
                </a:r>
                <a:endParaRPr lang="en-GB" sz="2000">
                  <a:solidFill>
                    <a:schemeClr val="accent1">
                      <a:lumMod val="25000"/>
                    </a:scheme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96474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8F67C-A646-410C-B0E3-66858FD09EB7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GB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E6189-8E49-4696-93E8-DB4BA4BBF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399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8E6189-8E49-4696-93E8-DB4BA4BBF65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575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8E6189-8E49-4696-93E8-DB4BA4BBF65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750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17FB1429-9B1C-4972-A2AF-9F0C1FE450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09693" y="635362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9/27/2019</a:t>
            </a:fld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FBC2D170-86BC-4802-BB96-BF453E58C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23114" y="63476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2DD5741F-B8AA-44C6-8504-6CF31CE8F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8535" y="6356350"/>
            <a:ext cx="688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1730BDFC-2D5E-41F6-8FC1-CC4AA97AA7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809693" y="635362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9/27/2019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FDEC8C70-639B-4F89-841C-3E3B7BB7D6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23114" y="63476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B21E481C-093A-431C-9C99-CADF95554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98535" y="6356350"/>
            <a:ext cx="688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1E57F18E-DA66-4B34-923C-E671A07E6C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09693" y="635362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9/27/2019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8405770D-ACD2-4B15-AE5E-7C452E79A2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23114" y="63476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6948A9F6-AE13-46AF-A712-D08DFC126E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98535" y="6356350"/>
            <a:ext cx="688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E33F606F-9098-4415-BA65-F6E6C77648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09693" y="635362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9/27/2019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2E8CE0D-1C26-45FC-8592-C80104C0EC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23114" y="63476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C239AC9C-BE5A-4A31-B987-AD5F28FFE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98535" y="6356350"/>
            <a:ext cx="688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A2E9076-7218-4AC3-A67F-C59C416B4F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98535" y="6356350"/>
            <a:ext cx="688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rgbClr val="1E5AAE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173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809693" y="635362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27/9/2019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23114" y="63476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98535" y="6356350"/>
            <a:ext cx="688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2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2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2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2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edit Master text styles</a:t>
            </a:r>
          </a:p>
          <a:p>
            <a:pPr lvl="1" eaLnBrk="1" latinLnBrk="0" hangingPunct="1"/>
            <a:r>
              <a:rPr lang="fr-CH" dirty="0"/>
              <a:t>Second level</a:t>
            </a:r>
          </a:p>
          <a:p>
            <a:pPr lvl="2" eaLnBrk="1" latinLnBrk="0" hangingPunct="1"/>
            <a:r>
              <a:rPr lang="fr-CH" dirty="0"/>
              <a:t>Third level</a:t>
            </a:r>
          </a:p>
          <a:p>
            <a:pPr lvl="3" eaLnBrk="1" latinLnBrk="0" hangingPunct="1"/>
            <a:r>
              <a:rPr lang="fr-CH" dirty="0"/>
              <a:t>Fourth level</a:t>
            </a:r>
          </a:p>
          <a:p>
            <a:pPr lvl="4" eaLnBrk="1" latinLnBrk="0" hangingPunct="1"/>
            <a:r>
              <a:rPr lang="fr-CH" dirty="0"/>
              <a:t>Fifth level</a:t>
            </a:r>
            <a:endParaRPr kumimoji="0" lang="en-US" dirty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95112B4D-2B3F-4D6A-BCBF-4F9E933D40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809693" y="635362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27/9/2019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955A0C28-EC62-48DA-94E3-E6CA3084E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23114" y="63476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1BF9778E-1971-41C5-9AD9-0EBF41564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98535" y="6356350"/>
            <a:ext cx="688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F1D88B29-C5B5-48D3-8A96-2B196D3569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09693" y="635362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9/27/2019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CF932318-8F38-4D55-846E-CD6FFB18BD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23114" y="63476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DE5B729C-595F-4C74-BD2C-D326C090E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98535" y="6356350"/>
            <a:ext cx="688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6185311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809693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27/9/2019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23114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98535" y="6356350"/>
            <a:ext cx="688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2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accent1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accent1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accent1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accent1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accent1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1454654?ln=sk" TargetMode="Externa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file/d/1PbhPPaNLzsyDU3Bb1vaXGHe8K70RuMC6/view?usp=sharing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1188A4-71BD-4FE2-BFC0-CB9D7692F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Zástupný objekt pre obsah 7">
            <a:extLst>
              <a:ext uri="{FF2B5EF4-FFF2-40B4-BE49-F238E27FC236}">
                <a16:creationId xmlns:a16="http://schemas.microsoft.com/office/drawing/2014/main" id="{EE9ADB53-3CC6-41F8-8B60-45A0B7F146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612" y="-2897"/>
            <a:ext cx="5454775" cy="6162073"/>
          </a:xfrm>
        </p:spPr>
      </p:pic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148E037B-E04B-4A5A-ABBA-573E8A99AD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BDBB5B93-A067-4989-914A-DD566B6D14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7CF2E2A2-049C-4075-BCE0-686D09970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380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60B406-5BC9-45F3-837C-273EED7DC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sources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1A5031B0-BD8D-4D62-B17A-A6E598C9E2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D61F53B4-EE7E-4E53-A2EF-4A7AEFA48B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3D5CC6AA-1BED-41FA-AC85-2DE6CF2BD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Zástupný objekt pre text 5">
            <a:extLst>
              <a:ext uri="{FF2B5EF4-FFF2-40B4-BE49-F238E27FC236}">
                <a16:creationId xmlns:a16="http://schemas.microsoft.com/office/drawing/2014/main" id="{692B77B9-B3AB-4924-B828-107186E5806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508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>
                <a:extLst>
                  <a:ext uri="{FF2B5EF4-FFF2-40B4-BE49-F238E27FC236}">
                    <a16:creationId xmlns:a16="http://schemas.microsoft.com/office/drawing/2014/main" id="{A71F3C41-7531-47F3-9B69-A97A00267C9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GB" i="1">
                            <a:solidFill>
                              <a:schemeClr val="accent1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55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Fe</m:t>
                        </m:r>
                      </m:e>
                    </m:sPre>
                  </m:oMath>
                </a14:m>
                <a:r>
                  <a:rPr lang="en-GB" dirty="0"/>
                  <a:t> Electron capture decay</a:t>
                </a:r>
              </a:p>
            </p:txBody>
          </p:sp>
        </mc:Choice>
        <mc:Fallback xmlns="">
          <p:sp>
            <p:nvSpPr>
              <p:cNvPr id="2" name="Nadpis 1">
                <a:extLst>
                  <a:ext uri="{FF2B5EF4-FFF2-40B4-BE49-F238E27FC236}">
                    <a16:creationId xmlns:a16="http://schemas.microsoft.com/office/drawing/2014/main" id="{A71F3C41-7531-47F3-9B69-A97A00267C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61" b="-251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Zástupný objekt pre obsah 7">
            <a:extLst>
              <a:ext uri="{FF2B5EF4-FFF2-40B4-BE49-F238E27FC236}">
                <a16:creationId xmlns:a16="http://schemas.microsoft.com/office/drawing/2014/main" id="{66F263C8-61DB-46C5-84E1-AE894B9F01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93" y="1325563"/>
            <a:ext cx="7839038" cy="4667250"/>
          </a:xfrm>
        </p:spPr>
      </p:pic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1B9A99B4-2DED-4245-832D-CC60A95AAD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734E8CA2-2994-4032-97B5-E3B181D380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7D86B16D-33BB-4D04-907D-324AEBA75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597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>
                <a:extLst>
                  <a:ext uri="{FF2B5EF4-FFF2-40B4-BE49-F238E27FC236}">
                    <a16:creationId xmlns:a16="http://schemas.microsoft.com/office/drawing/2014/main" id="{287FFECF-F3FB-4869-B0B7-6A3D1711262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GB" i="1">
                            <a:solidFill>
                              <a:schemeClr val="accent1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55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Fe</m:t>
                        </m:r>
                      </m:e>
                    </m:sPre>
                  </m:oMath>
                </a14:m>
                <a:r>
                  <a:rPr lang="en-GB" dirty="0"/>
                  <a:t> Electron capture decay</a:t>
                </a:r>
              </a:p>
            </p:txBody>
          </p:sp>
        </mc:Choice>
        <mc:Fallback xmlns="">
          <p:sp>
            <p:nvSpPr>
              <p:cNvPr id="2" name="Nadpis 1">
                <a:extLst>
                  <a:ext uri="{FF2B5EF4-FFF2-40B4-BE49-F238E27FC236}">
                    <a16:creationId xmlns:a16="http://schemas.microsoft.com/office/drawing/2014/main" id="{287FFECF-F3FB-4869-B0B7-6A3D171126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61" b="-251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Zástupný objekt pre obsah 7" descr="Obrázok, na ktorom je kreslenie&#10;&#10;Automaticky generovaný popis">
            <a:extLst>
              <a:ext uri="{FF2B5EF4-FFF2-40B4-BE49-F238E27FC236}">
                <a16:creationId xmlns:a16="http://schemas.microsoft.com/office/drawing/2014/main" id="{1D71B2FC-EA4C-440F-8E01-E8C5CE9453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58" y="1325563"/>
            <a:ext cx="7843708" cy="4667250"/>
          </a:xfrm>
        </p:spPr>
      </p:pic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347ED9D-2F38-4591-B6A8-8419E68ABD4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2B09B65E-C066-457D-A57C-2E74F8630B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A1C288D5-9CCB-42D3-8994-BB17FC3E9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D3AB7BDE-BD20-471E-99BB-1B2B1AD0C4D9}"/>
              </a:ext>
            </a:extLst>
          </p:cNvPr>
          <p:cNvSpPr txBox="1"/>
          <p:nvPr/>
        </p:nvSpPr>
        <p:spPr>
          <a:xfrm>
            <a:off x="4684541" y="1983544"/>
            <a:ext cx="128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EA940"/>
                </a:solidFill>
              </a:rPr>
              <a:t>5,9 keV</a:t>
            </a:r>
          </a:p>
          <a:p>
            <a:r>
              <a:rPr lang="en-GB" sz="2400" b="1" dirty="0">
                <a:solidFill>
                  <a:srgbClr val="FEA940"/>
                </a:solidFill>
              </a:rPr>
              <a:t>photon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0838E3A9-7F98-4E05-87ED-68329A8C2FC1}"/>
              </a:ext>
            </a:extLst>
          </p:cNvPr>
          <p:cNvSpPr txBox="1"/>
          <p:nvPr/>
        </p:nvSpPr>
        <p:spPr>
          <a:xfrm>
            <a:off x="6400800" y="2011680"/>
            <a:ext cx="228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Absorbed all at once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Consistent amount of energy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Consistent detector signal</a:t>
            </a:r>
          </a:p>
        </p:txBody>
      </p:sp>
    </p:spTree>
    <p:extLst>
      <p:ext uri="{BB962C8B-B14F-4D97-AF65-F5344CB8AC3E}">
        <p14:creationId xmlns:p14="http://schemas.microsoft.com/office/powerpoint/2010/main" val="268205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BCFEDE-5149-4D95-A9E2-F6CF26055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radiation sources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objekt pre obsah 2">
                <a:extLst>
                  <a:ext uri="{FF2B5EF4-FFF2-40B4-BE49-F238E27FC236}">
                    <a16:creationId xmlns:a16="http://schemas.microsoft.com/office/drawing/2014/main" id="{4A7F967B-44B7-4F8A-9204-753FED5A52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90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Sr</m:t>
                        </m:r>
                      </m:e>
                    </m:sPre>
                  </m:oMath>
                </a14:m>
                <a:r>
                  <a:rPr lang="en-GB" dirty="0"/>
                  <a:t>	546keV electron</a:t>
                </a:r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241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Am</m:t>
                        </m:r>
                      </m:e>
                    </m:sPre>
                  </m:oMath>
                </a14:m>
                <a:r>
                  <a:rPr lang="en-GB" dirty="0"/>
                  <a:t>	photons, neutrons, </a:t>
                </a:r>
                <a:r>
                  <a:rPr lang="el-GR" dirty="0"/>
                  <a:t>α</a:t>
                </a:r>
                <a:r>
                  <a:rPr lang="en-GB" dirty="0"/>
                  <a:t>-particles, 			clusters, fission products</a:t>
                </a:r>
              </a:p>
              <a:p>
                <a:endParaRPr lang="en-GB" dirty="0"/>
              </a:p>
              <a:p>
                <a:r>
                  <a:rPr lang="en-GB" dirty="0"/>
                  <a:t>Background radiation</a:t>
                </a:r>
              </a:p>
            </p:txBody>
          </p:sp>
        </mc:Choice>
        <mc:Fallback xmlns="">
          <p:sp>
            <p:nvSpPr>
              <p:cNvPr id="3" name="Zástupný objekt pre obsah 2">
                <a:extLst>
                  <a:ext uri="{FF2B5EF4-FFF2-40B4-BE49-F238E27FC236}">
                    <a16:creationId xmlns:a16="http://schemas.microsoft.com/office/drawing/2014/main" id="{4A7F967B-44B7-4F8A-9204-753FED5A52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9" t="-10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01BE001-2265-4420-9585-978F89F24A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6FFED15D-AE5A-415C-8D9F-9B59016581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8F043D90-E856-4F20-9647-9146E6C030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155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893794-969C-46AF-A90E-06E4B742A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</a:t>
            </a:r>
            <a:r>
              <a:rPr lang="en-GB" dirty="0" err="1"/>
              <a:t>aparatus</a:t>
            </a:r>
            <a:endParaRPr lang="en-GB" dirty="0"/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D029B3E2-C923-4545-8277-F44BD643B2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4EAE5333-1145-48AF-9151-017F41451A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81FC7C16-5D31-40EC-AAAC-6E30A21875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Zástupný objekt pre text 5">
            <a:extLst>
              <a:ext uri="{FF2B5EF4-FFF2-40B4-BE49-F238E27FC236}">
                <a16:creationId xmlns:a16="http://schemas.microsoft.com/office/drawing/2014/main" id="{26030D6E-E29E-4C4A-B17B-2F84FD1B3DA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592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Zástupný objekt pre obsah 7" descr="Obrázok, na ktorom je stôl&#10;&#10;Automaticky generovaný popis">
            <a:extLst>
              <a:ext uri="{FF2B5EF4-FFF2-40B4-BE49-F238E27FC236}">
                <a16:creationId xmlns:a16="http://schemas.microsoft.com/office/drawing/2014/main" id="{5F92F3F1-F466-4B21-BEC0-16BCDA2B51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2" b="25971"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Zástupný objekt pre číslo snímky 1">
            <a:extLst>
              <a:ext uri="{FF2B5EF4-FFF2-40B4-BE49-F238E27FC236}">
                <a16:creationId xmlns:a16="http://schemas.microsoft.com/office/drawing/2014/main" id="{818EE47F-1449-47F4-A06F-8EA7655D7E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6814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číslo snímky 1">
            <a:extLst>
              <a:ext uri="{FF2B5EF4-FFF2-40B4-BE49-F238E27FC236}">
                <a16:creationId xmlns:a16="http://schemas.microsoft.com/office/drawing/2014/main" id="{9E502EFC-556C-417E-A47E-99FE58606B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Zástupný objekt pre obsah 7" descr="Obrázok, na ktorom je osoba, vnútri, stôl, muž&#10;&#10;Automaticky generovaný popis">
            <a:extLst>
              <a:ext uri="{FF2B5EF4-FFF2-40B4-BE49-F238E27FC236}">
                <a16:creationId xmlns:a16="http://schemas.microsoft.com/office/drawing/2014/main" id="{AEF3E7DE-8BE4-4E5A-ADE3-A3814970840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126" y="7168"/>
            <a:ext cx="5999747" cy="686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78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číslo snímky 1">
            <a:extLst>
              <a:ext uri="{FF2B5EF4-FFF2-40B4-BE49-F238E27FC236}">
                <a16:creationId xmlns:a16="http://schemas.microsoft.com/office/drawing/2014/main" id="{19196AD4-6527-40C2-86FA-DE57C5CE5D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Zástupný objekt pre obsah 7" descr="Obrázok, na ktorom je vnútri, stôl, drevené, sedenie&#10;&#10;Automaticky generovaný popis">
            <a:extLst>
              <a:ext uri="{FF2B5EF4-FFF2-40B4-BE49-F238E27FC236}">
                <a16:creationId xmlns:a16="http://schemas.microsoft.com/office/drawing/2014/main" id="{B36FFD05-35A6-432E-8182-E2CC6D39DC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2" b="8572"/>
          <a:stretch/>
        </p:blipFill>
        <p:spPr>
          <a:xfrm>
            <a:off x="1086080" y="0"/>
            <a:ext cx="69718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412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číslo snímky 1">
            <a:extLst>
              <a:ext uri="{FF2B5EF4-FFF2-40B4-BE49-F238E27FC236}">
                <a16:creationId xmlns:a16="http://schemas.microsoft.com/office/drawing/2014/main" id="{A123B7C3-881A-4CFA-8E25-9EDF1F2DD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Zástupný objekt pre obsah 7" descr="Obrázok, na ktorom je počítač, stôl&#10;&#10;Automaticky generovaný popis">
            <a:extLst>
              <a:ext uri="{FF2B5EF4-FFF2-40B4-BE49-F238E27FC236}">
                <a16:creationId xmlns:a16="http://schemas.microsoft.com/office/drawing/2014/main" id="{4DE8D750-3AD5-415B-8AA2-920DDE21F9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66"/>
          <a:stretch/>
        </p:blipFill>
        <p:spPr>
          <a:xfrm>
            <a:off x="1" y="1088331"/>
            <a:ext cx="9144000" cy="554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968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C288B5-208C-4144-9882-BC5F3038A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258417"/>
            <a:ext cx="8226854" cy="1170583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tx1">
                    <a:lumMod val="50000"/>
                  </a:schemeClr>
                </a:solidFill>
              </a:rPr>
              <a:t>Measurement of cosmic radiation by straw detector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A9CF10DE-26BD-490E-9816-486F65425F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127267D6-182D-425E-B387-4B770161A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D9651586-F67B-4CEE-8442-8B04215BA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Zástupný objekt pre text 5">
            <a:extLst>
              <a:ext uri="{FF2B5EF4-FFF2-40B4-BE49-F238E27FC236}">
                <a16:creationId xmlns:a16="http://schemas.microsoft.com/office/drawing/2014/main" id="{D9AA752C-2072-4479-9AA9-B4B4BB072EE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9946" y="3535673"/>
            <a:ext cx="2743200" cy="493937"/>
          </a:xfrm>
        </p:spPr>
        <p:txBody>
          <a:bodyPr anchor="t">
            <a:normAutofit fontScale="85000" lnSpcReduction="10000"/>
          </a:bodyPr>
          <a:lstStyle/>
          <a:p>
            <a:r>
              <a:rPr lang="sk-SK" dirty="0">
                <a:solidFill>
                  <a:schemeClr val="tx1">
                    <a:lumMod val="50000"/>
                  </a:schemeClr>
                </a:solidFill>
              </a:rPr>
              <a:t>Kristína Júlia Jarinová, Richard Rippel</a:t>
            </a:r>
          </a:p>
          <a:p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Supervisor: Peter </a:t>
            </a:r>
            <a:r>
              <a:rPr lang="en-GB" dirty="0" err="1">
                <a:solidFill>
                  <a:schemeClr val="tx1">
                    <a:lumMod val="50000"/>
                  </a:schemeClr>
                </a:solidFill>
              </a:rPr>
              <a:t>Lichard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F4FB42A3-B0F0-4160-806F-B27410228B85}"/>
              </a:ext>
            </a:extLst>
          </p:cNvPr>
          <p:cNvSpPr txBox="1">
            <a:spLocks/>
          </p:cNvSpPr>
          <p:nvPr/>
        </p:nvSpPr>
        <p:spPr>
          <a:xfrm>
            <a:off x="457200" y="677812"/>
            <a:ext cx="8226854" cy="1580605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Response of the straw detector to ionizing radiation and calibration</a:t>
            </a:r>
            <a:endParaRPr lang="en-GB" sz="4000" dirty="0">
              <a:solidFill>
                <a:srgbClr val="1E5AAE"/>
              </a:solidFill>
            </a:endParaRPr>
          </a:p>
        </p:txBody>
      </p:sp>
      <p:sp>
        <p:nvSpPr>
          <p:cNvPr id="8" name="Znak násobenia 7">
            <a:extLst>
              <a:ext uri="{FF2B5EF4-FFF2-40B4-BE49-F238E27FC236}">
                <a16:creationId xmlns:a16="http://schemas.microsoft.com/office/drawing/2014/main" id="{E5A60F82-3648-4B33-BE60-6EDE95035100}"/>
              </a:ext>
            </a:extLst>
          </p:cNvPr>
          <p:cNvSpPr/>
          <p:nvPr/>
        </p:nvSpPr>
        <p:spPr>
          <a:xfrm>
            <a:off x="-3151163" y="2258417"/>
            <a:ext cx="14827348" cy="1277256"/>
          </a:xfrm>
          <a:prstGeom prst="mathMultiply">
            <a:avLst>
              <a:gd name="adj1" fmla="val 10303"/>
            </a:avLst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026" name="Picture 2" descr="VÃ½sledok vyhÄ¾adÃ¡vania obrÃ¡zkov pre dopyt well yes but actually no">
            <a:extLst>
              <a:ext uri="{FF2B5EF4-FFF2-40B4-BE49-F238E27FC236}">
                <a16:creationId xmlns:a16="http://schemas.microsoft.com/office/drawing/2014/main" id="{FDE9335D-984B-48AD-8E2A-9E6BAF306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985" y="3489741"/>
            <a:ext cx="4783015" cy="269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45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číslo snímky 1">
            <a:extLst>
              <a:ext uri="{FF2B5EF4-FFF2-40B4-BE49-F238E27FC236}">
                <a16:creationId xmlns:a16="http://schemas.microsoft.com/office/drawing/2014/main" id="{FAAF4F0E-A0F6-4776-9856-AFDB6097D7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Zástupný objekt pre obsah 11" descr="Obrázok, na ktorom je vnútri, stôl, sedenie, jedlo&#10;&#10;Automaticky generovaný popis">
            <a:extLst>
              <a:ext uri="{FF2B5EF4-FFF2-40B4-BE49-F238E27FC236}">
                <a16:creationId xmlns:a16="http://schemas.microsoft.com/office/drawing/2014/main" id="{A5E4BC04-A1FF-4DEC-8C5E-F50B9426AFD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525"/>
            <a:ext cx="9144000" cy="605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637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číslo snímky 1">
            <a:extLst>
              <a:ext uri="{FF2B5EF4-FFF2-40B4-BE49-F238E27FC236}">
                <a16:creationId xmlns:a16="http://schemas.microsoft.com/office/drawing/2014/main" id="{B22D1C27-8370-4C97-9AD0-0E27B99FD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Zástupný objekt pre obsah 7" descr="Obrázok, na ktorom je vnútri, budova, stôl, vlak&#10;&#10;Automaticky generovaný popis">
            <a:extLst>
              <a:ext uri="{FF2B5EF4-FFF2-40B4-BE49-F238E27FC236}">
                <a16:creationId xmlns:a16="http://schemas.microsoft.com/office/drawing/2014/main" id="{D5F915E3-7053-43BA-B83B-8FC1673A17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074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4FD405-5645-406B-B031-7A23815AC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results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C24B1EA0-6E6B-46EC-ACF1-DF8F29500C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EC9BE121-ADFA-436B-A1EA-7FD8A110BD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1ED404E1-EC46-443D-A1CD-E6ABA0C53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Zástupný objekt pre text 5">
            <a:extLst>
              <a:ext uri="{FF2B5EF4-FFF2-40B4-BE49-F238E27FC236}">
                <a16:creationId xmlns:a16="http://schemas.microsoft.com/office/drawing/2014/main" id="{577CB285-0DF8-4610-B0D0-9D40243B8E3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9788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53F1D4-2D11-477A-9E53-E6FAED048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Typical signal </a:t>
            </a:r>
            <a:r>
              <a:rPr lang="en-GB" sz="3100" dirty="0"/>
              <a:t>(after electronic processing)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843057C6-D2BD-4C1C-91E0-D00D768A60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A010F79-9806-45DA-9669-CA9595F565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2C0A626D-FF8A-4C62-AD92-7E059D6563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7" name="Zástupný objekt pre obsah 6">
            <a:extLst>
              <a:ext uri="{FF2B5EF4-FFF2-40B4-BE49-F238E27FC236}">
                <a16:creationId xmlns:a16="http://schemas.microsoft.com/office/drawing/2014/main" id="{04876F79-3122-4822-9C48-E78FA56788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2618300"/>
              </p:ext>
            </p:extLst>
          </p:nvPr>
        </p:nvGraphicFramePr>
        <p:xfrm>
          <a:off x="0" y="1173935"/>
          <a:ext cx="9144000" cy="5001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09533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FD39F6-544B-406D-9493-FAC02A2DF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radiation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2732C314-6F3B-468A-9E65-247ED75A26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44D7E34-2167-4F01-A27C-BB8D77C85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BACB2FA9-E3A5-44BA-920E-7AD33552C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8" name="Zástupný objekt pre obsah 7">
            <a:extLst>
              <a:ext uri="{FF2B5EF4-FFF2-40B4-BE49-F238E27FC236}">
                <a16:creationId xmlns:a16="http://schemas.microsoft.com/office/drawing/2014/main" id="{BDD04449-F311-4A08-8D2D-B47A9C6773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2570747"/>
              </p:ext>
            </p:extLst>
          </p:nvPr>
        </p:nvGraphicFramePr>
        <p:xfrm>
          <a:off x="0" y="1325563"/>
          <a:ext cx="9144000" cy="4836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065359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>
                <a:extLst>
                  <a:ext uri="{FF2B5EF4-FFF2-40B4-BE49-F238E27FC236}">
                    <a16:creationId xmlns:a16="http://schemas.microsoft.com/office/drawing/2014/main" id="{CE0B2489-86F5-4DA3-96EA-B78958EDB69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GB" i="1" smtClean="0">
                            <a:solidFill>
                              <a:schemeClr val="accent1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55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Fe</m:t>
                        </m:r>
                      </m:e>
                    </m:sPre>
                  </m:oMath>
                </a14:m>
                <a:r>
                  <a:rPr lang="en-GB" dirty="0"/>
                  <a:t> radiation</a:t>
                </a:r>
              </a:p>
            </p:txBody>
          </p:sp>
        </mc:Choice>
        <mc:Fallback xmlns="">
          <p:sp>
            <p:nvSpPr>
              <p:cNvPr id="2" name="Nadpis 1">
                <a:extLst>
                  <a:ext uri="{FF2B5EF4-FFF2-40B4-BE49-F238E27FC236}">
                    <a16:creationId xmlns:a16="http://schemas.microsoft.com/office/drawing/2014/main" id="{CE0B2489-86F5-4DA3-96EA-B78958EDB6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61" b="-251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5E884CFF-CB79-4E8E-A317-040706B930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683C9A20-5205-475A-9576-BAF79A42F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229BD8FB-0738-4865-B69A-BCFACCC988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8" name="Zástupný objekt pre obsah 7">
            <a:extLst>
              <a:ext uri="{FF2B5EF4-FFF2-40B4-BE49-F238E27FC236}">
                <a16:creationId xmlns:a16="http://schemas.microsoft.com/office/drawing/2014/main" id="{BBE29390-F5EB-49F0-A44B-2A6AB5487B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1605151"/>
              </p:ext>
            </p:extLst>
          </p:nvPr>
        </p:nvGraphicFramePr>
        <p:xfrm>
          <a:off x="0" y="1325563"/>
          <a:ext cx="9144000" cy="4836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88557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>
                <a:extLst>
                  <a:ext uri="{FF2B5EF4-FFF2-40B4-BE49-F238E27FC236}">
                    <a16:creationId xmlns:a16="http://schemas.microsoft.com/office/drawing/2014/main" id="{19FFA819-3597-43A9-A712-C56E0D3999D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GB" i="1" smtClean="0">
                            <a:solidFill>
                              <a:schemeClr val="accent1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90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Sr</m:t>
                        </m:r>
                      </m:e>
                    </m:sPre>
                  </m:oMath>
                </a14:m>
                <a:r>
                  <a:rPr lang="en-GB" dirty="0"/>
                  <a:t> radiation</a:t>
                </a:r>
              </a:p>
            </p:txBody>
          </p:sp>
        </mc:Choice>
        <mc:Fallback xmlns="">
          <p:sp>
            <p:nvSpPr>
              <p:cNvPr id="2" name="Nadpis 1">
                <a:extLst>
                  <a:ext uri="{FF2B5EF4-FFF2-40B4-BE49-F238E27FC236}">
                    <a16:creationId xmlns:a16="http://schemas.microsoft.com/office/drawing/2014/main" id="{19FFA819-3597-43A9-A712-C56E0D3999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61" b="-251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F933C34-2EF6-4174-903B-27C45518D3D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10698B7A-500B-4E89-A2D2-FA4935A201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5F3F1111-D8B1-43E5-AC0E-A371DE641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7" name="Zástupný objekt pre obsah 6">
            <a:extLst>
              <a:ext uri="{FF2B5EF4-FFF2-40B4-BE49-F238E27FC236}">
                <a16:creationId xmlns:a16="http://schemas.microsoft.com/office/drawing/2014/main" id="{36F6939C-BEDB-485C-9637-224075E9C7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332186"/>
              </p:ext>
            </p:extLst>
          </p:nvPr>
        </p:nvGraphicFramePr>
        <p:xfrm>
          <a:off x="457200" y="1325563"/>
          <a:ext cx="8226425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91426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>
                <a:extLst>
                  <a:ext uri="{FF2B5EF4-FFF2-40B4-BE49-F238E27FC236}">
                    <a16:creationId xmlns:a16="http://schemas.microsoft.com/office/drawing/2014/main" id="{6AADD82F-B0A9-4B65-8417-FA28B4A4E74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GB" i="1" smtClean="0">
                            <a:solidFill>
                              <a:schemeClr val="accent1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241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Am</m:t>
                        </m:r>
                      </m:e>
                    </m:sPre>
                  </m:oMath>
                </a14:m>
                <a:r>
                  <a:rPr lang="en-GB" dirty="0"/>
                  <a:t> radiation</a:t>
                </a:r>
              </a:p>
            </p:txBody>
          </p:sp>
        </mc:Choice>
        <mc:Fallback xmlns="">
          <p:sp>
            <p:nvSpPr>
              <p:cNvPr id="2" name="Nadpis 1">
                <a:extLst>
                  <a:ext uri="{FF2B5EF4-FFF2-40B4-BE49-F238E27FC236}">
                    <a16:creationId xmlns:a16="http://schemas.microsoft.com/office/drawing/2014/main" id="{6AADD82F-B0A9-4B65-8417-FA28B4A4E7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61" b="-258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B944F55-C4DA-4ADD-AE20-68FB830460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39007F6D-8389-488D-AD0B-784399CEDF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71D93BD2-DB57-4595-8594-6829A37EE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11" name="Zástupný objekt pre obsah 10">
            <a:extLst>
              <a:ext uri="{FF2B5EF4-FFF2-40B4-BE49-F238E27FC236}">
                <a16:creationId xmlns:a16="http://schemas.microsoft.com/office/drawing/2014/main" id="{DDAA49E2-E780-4B81-B6B7-88601C8A6D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3285598"/>
              </p:ext>
            </p:extLst>
          </p:nvPr>
        </p:nvGraphicFramePr>
        <p:xfrm>
          <a:off x="457200" y="1325563"/>
          <a:ext cx="8226425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164325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EB3921-2147-447D-9BA6-6B16733E1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B80DEF0-FEB3-4B20-970A-9D6247D76E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FF41C4BF-CA26-4621-B6C2-38D2205D75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7362A8B6-A7CD-4018-A130-AC3FA24E1D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6" name="Zástupný objekt pre obsah 15">
            <a:extLst>
              <a:ext uri="{FF2B5EF4-FFF2-40B4-BE49-F238E27FC236}">
                <a16:creationId xmlns:a16="http://schemas.microsoft.com/office/drawing/2014/main" id="{F6115F62-45C4-4C52-9ADF-36B1D0D654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" t="10631" r="9078" b="961"/>
          <a:stretch/>
        </p:blipFill>
        <p:spPr>
          <a:xfrm>
            <a:off x="537020" y="1216365"/>
            <a:ext cx="7461515" cy="4968968"/>
          </a:xfrm>
        </p:spPr>
      </p:pic>
    </p:spTree>
    <p:extLst>
      <p:ext uri="{BB962C8B-B14F-4D97-AF65-F5344CB8AC3E}">
        <p14:creationId xmlns:p14="http://schemas.microsoft.com/office/powerpoint/2010/main" val="40064758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95F110-D675-4F63-AAEA-0145D6A56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3E351FF-2DB9-4F79-8131-99EFE5FB49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087A5B9F-73A3-4CDF-BF03-004A19078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58B9D140-9B7D-43D6-BEDC-D7928B9CE8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graphicFrame>
        <p:nvGraphicFramePr>
          <p:cNvPr id="7" name="Zástupný objekt pre obsah 6">
            <a:extLst>
              <a:ext uri="{FF2B5EF4-FFF2-40B4-BE49-F238E27FC236}">
                <a16:creationId xmlns:a16="http://schemas.microsoft.com/office/drawing/2014/main" id="{663CC95C-DCA6-4545-B055-FFD2898EFB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7703033"/>
              </p:ext>
            </p:extLst>
          </p:nvPr>
        </p:nvGraphicFramePr>
        <p:xfrm>
          <a:off x="457200" y="1325563"/>
          <a:ext cx="8226425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5019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FF6F56-9094-4974-A595-9AA07353E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objective</a:t>
            </a:r>
            <a:r>
              <a:rPr lang="sk-SK" dirty="0"/>
              <a:t>s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9CEB7B0-1463-41FE-A49D-BB9DDCD0F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>
                <a:solidFill>
                  <a:schemeClr val="accent1">
                    <a:lumMod val="25000"/>
                  </a:schemeClr>
                </a:solidFill>
              </a:rPr>
              <a:t>Examine detector response to different types of radiation</a:t>
            </a:r>
          </a:p>
          <a:p>
            <a:pPr marL="36576" indent="0">
              <a:buNone/>
            </a:pPr>
            <a:endParaRPr lang="en-GB" dirty="0">
              <a:solidFill>
                <a:schemeClr val="accent1">
                  <a:lumMod val="25000"/>
                </a:schemeClr>
              </a:solidFill>
            </a:endParaRPr>
          </a:p>
          <a:p>
            <a:pPr marL="36576" indent="0">
              <a:buNone/>
            </a:pPr>
            <a:r>
              <a:rPr lang="en-GB" dirty="0">
                <a:solidFill>
                  <a:schemeClr val="accent1">
                    <a:lumMod val="25000"/>
                  </a:schemeClr>
                </a:solidFill>
              </a:rPr>
              <a:t>Investigate the effect of changed straw detector parameters, namely operating voltage and pressure on signal amplitude.</a:t>
            </a:r>
          </a:p>
          <a:p>
            <a:pPr marL="36576" indent="0">
              <a:buNone/>
            </a:pPr>
            <a:endParaRPr lang="en-GB" dirty="0">
              <a:solidFill>
                <a:schemeClr val="accent1">
                  <a:lumMod val="25000"/>
                </a:schemeClr>
              </a:solidFill>
            </a:endParaRPr>
          </a:p>
          <a:p>
            <a:pPr marL="36576" indent="0">
              <a:buNone/>
            </a:pPr>
            <a:r>
              <a:rPr lang="en-GB" dirty="0">
                <a:solidFill>
                  <a:schemeClr val="accent1">
                    <a:lumMod val="25000"/>
                  </a:schemeClr>
                </a:solidFill>
              </a:rPr>
              <a:t>Simulate effects of changed parameters on time resolution</a:t>
            </a:r>
          </a:p>
          <a:p>
            <a:pPr marL="36576" indent="0">
              <a:buNone/>
            </a:pPr>
            <a:endParaRPr lang="en-GB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791CEE1-76CD-4C7E-B711-FD12246D41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C8A54A94-2DAE-4178-B8DA-AF187BBF41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06C09393-FB57-425F-A17E-2FAF787DB6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8620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698F21-F705-48A9-B4CD-D1651B3E3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21C07A8-54E7-4979-A70C-C0B2F46DAB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56655A09-87EA-4F04-838F-187F5B3BE3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79EE1D18-54A5-426B-AE7B-582F62BF75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7" name="Zástupný objekt pre obsah 6">
            <a:extLst>
              <a:ext uri="{FF2B5EF4-FFF2-40B4-BE49-F238E27FC236}">
                <a16:creationId xmlns:a16="http://schemas.microsoft.com/office/drawing/2014/main" id="{C2143CCE-6944-425B-AE83-B71C2EBAF7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1004822"/>
              </p:ext>
            </p:extLst>
          </p:nvPr>
        </p:nvGraphicFramePr>
        <p:xfrm>
          <a:off x="457200" y="1325563"/>
          <a:ext cx="8226425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18912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585E10-BBB8-4FDE-A6CF-032D12338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Garfield simulation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F07A84BE-E92B-4C63-B00C-5233CDF263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76F69392-D126-47C6-A6D1-B4EE843A37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6E9B46CE-4F7E-41DC-A730-A7FD0AC31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Zástupný objekt pre text 5">
            <a:extLst>
              <a:ext uri="{FF2B5EF4-FFF2-40B4-BE49-F238E27FC236}">
                <a16:creationId xmlns:a16="http://schemas.microsoft.com/office/drawing/2014/main" id="{BEAE6321-89C3-4AAA-9289-3A8BB3DF52D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5343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Zástupný objekt pre obsah 7" descr="Obrázok, na ktorom je sedenie, visiaci, stôl, rôzne&#10;&#10;Automaticky generovaný popis">
            <a:extLst>
              <a:ext uri="{FF2B5EF4-FFF2-40B4-BE49-F238E27FC236}">
                <a16:creationId xmlns:a16="http://schemas.microsoft.com/office/drawing/2014/main" id="{5AEE8145-9E80-4145-9CBC-621C42377F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/>
          <a:stretch/>
        </p:blipFill>
        <p:spPr>
          <a:xfrm>
            <a:off x="4546671" y="360355"/>
            <a:ext cx="4597329" cy="3068645"/>
          </a:xfrm>
        </p:spPr>
      </p:pic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4C68FA6-28D5-4D90-9ED2-1404C0AAD5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1A258B9-856B-4007-8D52-C6157FFD1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099CBF1-8444-45C4-A9B0-0B41BB6475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0" name="Obrázok 9" descr="Obrázok, na ktorom je objekt, čiara, visiaci, kryté&#10;&#10;Automaticky generovaný popis">
            <a:extLst>
              <a:ext uri="{FF2B5EF4-FFF2-40B4-BE49-F238E27FC236}">
                <a16:creationId xmlns:a16="http://schemas.microsoft.com/office/drawing/2014/main" id="{C2CE5382-0ED6-4EBE-BE9E-0D4410BB6F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2"/>
          <a:stretch/>
        </p:blipFill>
        <p:spPr>
          <a:xfrm>
            <a:off x="215195" y="360354"/>
            <a:ext cx="4570627" cy="3068646"/>
          </a:xfrm>
          <a:prstGeom prst="rect">
            <a:avLst/>
          </a:prstGeom>
        </p:spPr>
      </p:pic>
      <p:pic>
        <p:nvPicPr>
          <p:cNvPr id="12" name="Obrázok 11" descr="Obrázok, na ktorom je vešiak&#10;&#10;Automaticky generovaný popis">
            <a:extLst>
              <a:ext uri="{FF2B5EF4-FFF2-40B4-BE49-F238E27FC236}">
                <a16:creationId xmlns:a16="http://schemas.microsoft.com/office/drawing/2014/main" id="{F00BF9BD-0A67-4D99-AE6A-2C628D44E3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" t="13502" r="2574"/>
          <a:stretch/>
        </p:blipFill>
        <p:spPr>
          <a:xfrm>
            <a:off x="2684645" y="3408434"/>
            <a:ext cx="3724052" cy="1858224"/>
          </a:xfrm>
          <a:prstGeom prst="rect">
            <a:avLst/>
          </a:prstGeom>
        </p:spPr>
      </p:pic>
      <p:sp>
        <p:nvSpPr>
          <p:cNvPr id="13" name="BlokTextu 12">
            <a:extLst>
              <a:ext uri="{FF2B5EF4-FFF2-40B4-BE49-F238E27FC236}">
                <a16:creationId xmlns:a16="http://schemas.microsoft.com/office/drawing/2014/main" id="{7F469106-F1A2-43C0-9F4D-03EA6E9CF5D3}"/>
              </a:ext>
            </a:extLst>
          </p:cNvPr>
          <p:cNvSpPr txBox="1"/>
          <p:nvPr/>
        </p:nvSpPr>
        <p:spPr>
          <a:xfrm>
            <a:off x="3775675" y="2946769"/>
            <a:ext cx="1198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A83E41"/>
                </a:solidFill>
              </a:rPr>
              <a:t>signal</a:t>
            </a: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BCFA297A-9670-4DB3-AC77-FC5F230E00CE}"/>
              </a:ext>
            </a:extLst>
          </p:cNvPr>
          <p:cNvSpPr txBox="1"/>
          <p:nvPr/>
        </p:nvSpPr>
        <p:spPr>
          <a:xfrm>
            <a:off x="2851174" y="1653562"/>
            <a:ext cx="327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25000"/>
                  </a:schemeClr>
                </a:solidFill>
              </a:rPr>
              <a:t>r</a:t>
            </a: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31CCADF7-7153-4291-8E61-A1753E02CD31}"/>
              </a:ext>
            </a:extLst>
          </p:cNvPr>
          <p:cNvSpPr txBox="1"/>
          <p:nvPr/>
        </p:nvSpPr>
        <p:spPr>
          <a:xfrm>
            <a:off x="7258100" y="1955223"/>
            <a:ext cx="327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25000"/>
                  </a:schemeClr>
                </a:solidFill>
              </a:rPr>
              <a:t>r</a:t>
            </a:r>
          </a:p>
        </p:txBody>
      </p:sp>
      <p:cxnSp>
        <p:nvCxnSpPr>
          <p:cNvPr id="7" name="Rovná spojovacia šípka 6">
            <a:extLst>
              <a:ext uri="{FF2B5EF4-FFF2-40B4-BE49-F238E27FC236}">
                <a16:creationId xmlns:a16="http://schemas.microsoft.com/office/drawing/2014/main" id="{43B14B42-C3CF-4658-8E0A-702E75636A74}"/>
              </a:ext>
            </a:extLst>
          </p:cNvPr>
          <p:cNvCxnSpPr>
            <a:cxnSpLocks/>
          </p:cNvCxnSpPr>
          <p:nvPr/>
        </p:nvCxnSpPr>
        <p:spPr>
          <a:xfrm flipV="1">
            <a:off x="1069145" y="2082018"/>
            <a:ext cx="1209821" cy="1089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Rovná spojovacia šípka 16">
            <a:extLst>
              <a:ext uri="{FF2B5EF4-FFF2-40B4-BE49-F238E27FC236}">
                <a16:creationId xmlns:a16="http://schemas.microsoft.com/office/drawing/2014/main" id="{DED6E5D5-6E90-4819-A943-783AA927BBE8}"/>
              </a:ext>
            </a:extLst>
          </p:cNvPr>
          <p:cNvCxnSpPr>
            <a:cxnSpLocks/>
          </p:cNvCxnSpPr>
          <p:nvPr/>
        </p:nvCxnSpPr>
        <p:spPr>
          <a:xfrm flipV="1">
            <a:off x="2166425" y="3971338"/>
            <a:ext cx="1528017" cy="14728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Rovná spojovacia šípka 18">
            <a:extLst>
              <a:ext uri="{FF2B5EF4-FFF2-40B4-BE49-F238E27FC236}">
                <a16:creationId xmlns:a16="http://schemas.microsoft.com/office/drawing/2014/main" id="{924130EE-2632-4482-B714-0994A8B31399}"/>
              </a:ext>
            </a:extLst>
          </p:cNvPr>
          <p:cNvCxnSpPr>
            <a:cxnSpLocks/>
          </p:cNvCxnSpPr>
          <p:nvPr/>
        </p:nvCxnSpPr>
        <p:spPr>
          <a:xfrm flipV="1">
            <a:off x="2166425" y="4618997"/>
            <a:ext cx="2380246" cy="825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BlokTextu 21">
            <a:extLst>
              <a:ext uri="{FF2B5EF4-FFF2-40B4-BE49-F238E27FC236}">
                <a16:creationId xmlns:a16="http://schemas.microsoft.com/office/drawing/2014/main" id="{D63BDEE6-AE2A-41D2-BA07-793AC1C0BA70}"/>
              </a:ext>
            </a:extLst>
          </p:cNvPr>
          <p:cNvSpPr txBox="1"/>
          <p:nvPr/>
        </p:nvSpPr>
        <p:spPr>
          <a:xfrm>
            <a:off x="215195" y="3171286"/>
            <a:ext cx="1360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1">
                    <a:lumMod val="25000"/>
                  </a:schemeClr>
                </a:solidFill>
              </a:rPr>
              <a:t>Impact parameter</a:t>
            </a:r>
          </a:p>
        </p:txBody>
      </p:sp>
      <p:sp>
        <p:nvSpPr>
          <p:cNvPr id="23" name="BlokTextu 22">
            <a:extLst>
              <a:ext uri="{FF2B5EF4-FFF2-40B4-BE49-F238E27FC236}">
                <a16:creationId xmlns:a16="http://schemas.microsoft.com/office/drawing/2014/main" id="{E3821493-FCFF-4F23-BE1D-14C7CBEDBF73}"/>
              </a:ext>
            </a:extLst>
          </p:cNvPr>
          <p:cNvSpPr txBox="1"/>
          <p:nvPr/>
        </p:nvSpPr>
        <p:spPr>
          <a:xfrm>
            <a:off x="993861" y="5239628"/>
            <a:ext cx="1360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1">
                    <a:lumMod val="25000"/>
                  </a:schemeClr>
                </a:solidFill>
              </a:rPr>
              <a:t>Leading time</a:t>
            </a:r>
          </a:p>
        </p:txBody>
      </p:sp>
    </p:spTree>
    <p:extLst>
      <p:ext uri="{BB962C8B-B14F-4D97-AF65-F5344CB8AC3E}">
        <p14:creationId xmlns:p14="http://schemas.microsoft.com/office/powerpoint/2010/main" val="7231900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9B6636-9217-4286-9115-F49116F4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supply voltage</a:t>
            </a:r>
          </a:p>
        </p:txBody>
      </p:sp>
      <p:pic>
        <p:nvPicPr>
          <p:cNvPr id="7" name="Zástupný objekt pre obsah 6">
            <a:extLst>
              <a:ext uri="{FF2B5EF4-FFF2-40B4-BE49-F238E27FC236}">
                <a16:creationId xmlns:a16="http://schemas.microsoft.com/office/drawing/2014/main" id="{76D630AD-572C-467E-8184-555434608D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154" t="5817" r="24520" b="5339"/>
          <a:stretch/>
        </p:blipFill>
        <p:spPr>
          <a:xfrm>
            <a:off x="0" y="1748627"/>
            <a:ext cx="4572000" cy="4449453"/>
          </a:xfrm>
          <a:prstGeom prst="rect">
            <a:avLst/>
          </a:prstGeom>
        </p:spPr>
      </p:pic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21DF6552-5BE7-4FB8-BE80-0713D03D448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C0168E43-BDB5-4739-A7F6-195E9F238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19AE6755-DF10-4833-96DE-C7160F1FA3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5AAC60B9-4E82-446E-A510-E27A788C97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22" t="7799" r="25591" b="7843"/>
          <a:stretch/>
        </p:blipFill>
        <p:spPr>
          <a:xfrm>
            <a:off x="4572000" y="1771685"/>
            <a:ext cx="4572000" cy="442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1404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17A5C3-1C5E-48B4-A419-558C4E0DA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pressure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66709D96-818D-43E2-AA10-4E93897504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09D13B60-5873-42C9-AA3E-E6E7B4EE8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B4DD14F4-85BF-4964-BDFE-3C838202A7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Zástupný objekt pre obsah 6">
            <a:extLst>
              <a:ext uri="{FF2B5EF4-FFF2-40B4-BE49-F238E27FC236}">
                <a16:creationId xmlns:a16="http://schemas.microsoft.com/office/drawing/2014/main" id="{209AC1F1-3AFD-438F-9E37-D335DF203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54" t="5817" r="24520" b="5339"/>
          <a:stretch/>
        </p:blipFill>
        <p:spPr>
          <a:xfrm>
            <a:off x="0" y="1748627"/>
            <a:ext cx="4572000" cy="4449453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3E57CEA8-76BC-4940-AEF9-70CFD5F2F5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380" t="16441" r="29658" b="12728"/>
          <a:stretch/>
        </p:blipFill>
        <p:spPr>
          <a:xfrm>
            <a:off x="4572000" y="1753151"/>
            <a:ext cx="4572000" cy="444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6593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EC249D-4704-414A-BFAD-06C5AA752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 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EF1DBB9-019E-400C-8A3C-3E4779F7A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 err="1"/>
              <a:t>Uhliarik</a:t>
            </a:r>
            <a:r>
              <a:rPr lang="en-GB" sz="2400" dirty="0"/>
              <a:t>, A. (2019). </a:t>
            </a:r>
            <a:r>
              <a:rPr lang="en-GB" sz="2400" i="1" dirty="0"/>
              <a:t>Optimization of STRAW spectrometer parameters for the NA62 experiment </a:t>
            </a:r>
            <a:r>
              <a:rPr lang="en-GB" sz="2400" dirty="0"/>
              <a:t>(bachelor thesis).</a:t>
            </a:r>
          </a:p>
          <a:p>
            <a:pPr marL="36576" indent="0">
              <a:buNone/>
            </a:pPr>
            <a:r>
              <a:rPr lang="en-GB" sz="2400" dirty="0" err="1"/>
              <a:t>Híveš</a:t>
            </a:r>
            <a:r>
              <a:rPr lang="en-GB" sz="2400" dirty="0"/>
              <a:t>, Z. (2019). </a:t>
            </a:r>
            <a:r>
              <a:rPr lang="en-GB" sz="2400" i="1" dirty="0"/>
              <a:t>Time resolution studies of the STRAW detector at the NA62 experiment </a:t>
            </a:r>
            <a:r>
              <a:rPr lang="en-GB" sz="2400" dirty="0"/>
              <a:t>(bachelor thesis).</a:t>
            </a:r>
          </a:p>
          <a:p>
            <a:pPr marL="36576" indent="0">
              <a:buNone/>
            </a:pPr>
            <a:endParaRPr lang="en-GB" sz="2400" i="1" dirty="0"/>
          </a:p>
          <a:p>
            <a:pPr marL="36576" indent="0">
              <a:buNone/>
            </a:pPr>
            <a:endParaRPr lang="en-GB" sz="2400" i="1" dirty="0"/>
          </a:p>
          <a:p>
            <a:pPr marL="36576" indent="0">
              <a:buNone/>
            </a:pPr>
            <a:r>
              <a:rPr lang="en-GB" sz="2400" dirty="0">
                <a:hlinkClick r:id="rId2"/>
              </a:rPr>
              <a:t>https://cds.cern.ch/record/1454654?ln=sk</a:t>
            </a:r>
            <a:endParaRPr lang="en-GB" sz="2400" i="1" dirty="0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C5921D8-8765-425F-A6C9-922B3DB8AF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0F7FCC5E-3FB2-49DC-A5DF-E89C1B71C5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290B0DE8-EEE3-4939-8038-F99808933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BEE20BEC-5568-477A-86E7-2562C83C12CB}"/>
              </a:ext>
            </a:extLst>
          </p:cNvPr>
          <p:cNvSpPr txBox="1">
            <a:spLocks/>
          </p:cNvSpPr>
          <p:nvPr/>
        </p:nvSpPr>
        <p:spPr>
          <a:xfrm>
            <a:off x="459946" y="295877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Photo source </a:t>
            </a:r>
          </a:p>
        </p:txBody>
      </p:sp>
    </p:spTree>
    <p:extLst>
      <p:ext uri="{BB962C8B-B14F-4D97-AF65-F5344CB8AC3E}">
        <p14:creationId xmlns:p14="http://schemas.microsoft.com/office/powerpoint/2010/main" val="6521109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C7E6375-09D1-412D-99D8-573D13C34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46" y="2565458"/>
            <a:ext cx="8226854" cy="1727083"/>
          </a:xfrm>
        </p:spPr>
        <p:txBody>
          <a:bodyPr anchor="ctr"/>
          <a:lstStyle/>
          <a:p>
            <a:pPr marL="36576" indent="0">
              <a:buNone/>
            </a:pPr>
            <a:r>
              <a:rPr lang="en-GB" dirty="0">
                <a:hlinkClick r:id="rId2"/>
              </a:rPr>
              <a:t>https://drive.google.com/file/d/1PbhPPaNLzsyDU3Bb1vaXGHe8K70RuMC6/view?usp=sharing</a:t>
            </a:r>
            <a:endParaRPr lang="en-GB" dirty="0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CC91D27-7CFB-472C-8489-508574B358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F2707CB-3348-4D31-9AA7-23DC8A17E1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43FABEB-ED6A-4614-AD2C-203EAADD72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96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F1B601-E1EF-498F-86D9-9DA9AE682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6C43874-0B56-407F-BB21-AAF137C12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Straw detectors</a:t>
            </a:r>
          </a:p>
          <a:p>
            <a:r>
              <a:rPr lang="en-GB" dirty="0"/>
              <a:t>Radiation sources</a:t>
            </a:r>
          </a:p>
          <a:p>
            <a:r>
              <a:rPr lang="en-GB" dirty="0"/>
              <a:t>Experimental apparatus</a:t>
            </a:r>
          </a:p>
          <a:p>
            <a:r>
              <a:rPr lang="en-GB" dirty="0"/>
              <a:t>Experimental results</a:t>
            </a:r>
          </a:p>
          <a:p>
            <a:r>
              <a:rPr lang="en-GB" dirty="0"/>
              <a:t>Garfield simulation</a:t>
            </a:r>
          </a:p>
          <a:p>
            <a:endParaRPr lang="en-GB" dirty="0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02DA4BD-6A70-40E2-92CE-6DF5E40F7C7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7928ACD-FA2C-4185-8C4D-6C4BF56102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B280EEE6-DBE4-4D89-B8FD-07FF9903F6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433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A0FBB4-6BAA-4E7F-B5C4-5EB34862B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Straw detectors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13B93E97-BFFF-4E02-9689-7B0C7F5EAE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CD1FA06E-C4B2-4D3E-94F8-38B6B9697E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AE34042C-BDB9-475D-B74F-B1DBB2CD6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Zástupný objekt pre text 5">
            <a:extLst>
              <a:ext uri="{FF2B5EF4-FFF2-40B4-BE49-F238E27FC236}">
                <a16:creationId xmlns:a16="http://schemas.microsoft.com/office/drawing/2014/main" id="{A76859D6-F56E-415A-980A-A2087F915FC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258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A69802-6FB6-42D9-84E8-E8D42E00C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ionization</a:t>
            </a:r>
          </a:p>
        </p:txBody>
      </p:sp>
      <p:pic>
        <p:nvPicPr>
          <p:cNvPr id="8" name="Zástupný objekt pre obsah 7" descr="Obrázok, na ktorom je biele, rôzne, stôl, muž&#10;&#10;Automaticky generovaný popis">
            <a:extLst>
              <a:ext uri="{FF2B5EF4-FFF2-40B4-BE49-F238E27FC236}">
                <a16:creationId xmlns:a16="http://schemas.microsoft.com/office/drawing/2014/main" id="{247E2032-BAC0-48EA-B38F-0216315114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50" y="1325563"/>
            <a:ext cx="7480724" cy="4667250"/>
          </a:xfrm>
        </p:spPr>
      </p:pic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E8442C31-4ED6-47AA-9D67-04FCD4D175A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05A0459C-18C1-4DBB-8B12-9F812D9CC3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B5465463-9D50-4A4C-85AD-6AB1E9F35B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6380CC11-C86B-4001-92EB-74403E2E36CA}"/>
              </a:ext>
            </a:extLst>
          </p:cNvPr>
          <p:cNvSpPr txBox="1"/>
          <p:nvPr/>
        </p:nvSpPr>
        <p:spPr>
          <a:xfrm>
            <a:off x="1153550" y="1434905"/>
            <a:ext cx="1420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1">
                    <a:lumMod val="25000"/>
                  </a:schemeClr>
                </a:solidFill>
              </a:rPr>
              <a:t>Electrons</a:t>
            </a:r>
          </a:p>
          <a:p>
            <a:r>
              <a:rPr lang="en-GB" sz="2000" dirty="0">
                <a:solidFill>
                  <a:schemeClr val="accent1">
                    <a:lumMod val="25000"/>
                  </a:schemeClr>
                </a:solidFill>
              </a:rPr>
              <a:t>Ions </a:t>
            </a: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C602B619-C872-4D09-AC58-3FF887CA262F}"/>
              </a:ext>
            </a:extLst>
          </p:cNvPr>
          <p:cNvSpPr txBox="1"/>
          <p:nvPr/>
        </p:nvSpPr>
        <p:spPr>
          <a:xfrm>
            <a:off x="6102686" y="1663438"/>
            <a:ext cx="189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25000"/>
                  </a:schemeClr>
                </a:solidFill>
              </a:rPr>
              <a:t>Straw - cathode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1739DCC1-65EB-44EC-AAA4-F3544DF04EFF}"/>
              </a:ext>
            </a:extLst>
          </p:cNvPr>
          <p:cNvSpPr txBox="1"/>
          <p:nvPr/>
        </p:nvSpPr>
        <p:spPr>
          <a:xfrm>
            <a:off x="4570412" y="3177100"/>
            <a:ext cx="189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25000"/>
                  </a:schemeClr>
                </a:solidFill>
              </a:rPr>
              <a:t>Wire - anode</a:t>
            </a:r>
          </a:p>
        </p:txBody>
      </p:sp>
      <p:sp>
        <p:nvSpPr>
          <p:cNvPr id="11" name="BlokTextu 10">
            <a:extLst>
              <a:ext uri="{FF2B5EF4-FFF2-40B4-BE49-F238E27FC236}">
                <a16:creationId xmlns:a16="http://schemas.microsoft.com/office/drawing/2014/main" id="{9B373955-9017-4318-967F-7C28FF8D81BC}"/>
              </a:ext>
            </a:extLst>
          </p:cNvPr>
          <p:cNvSpPr txBox="1"/>
          <p:nvPr/>
        </p:nvSpPr>
        <p:spPr>
          <a:xfrm>
            <a:off x="5154761" y="2387559"/>
            <a:ext cx="189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25000"/>
                  </a:schemeClr>
                </a:solidFill>
              </a:rPr>
              <a:t>Gas</a:t>
            </a:r>
          </a:p>
        </p:txBody>
      </p:sp>
    </p:spTree>
    <p:extLst>
      <p:ext uri="{BB962C8B-B14F-4D97-AF65-F5344CB8AC3E}">
        <p14:creationId xmlns:p14="http://schemas.microsoft.com/office/powerpoint/2010/main" val="3555738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7885CB-8FE1-49F0-B372-4E0CF6C10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ionization</a:t>
            </a:r>
          </a:p>
        </p:txBody>
      </p:sp>
      <p:pic>
        <p:nvPicPr>
          <p:cNvPr id="8" name="Zástupný objekt pre obsah 7" descr="Obrázok, na ktorom je stôl, biele&#10;&#10;Automaticky generovaný popis">
            <a:extLst>
              <a:ext uri="{FF2B5EF4-FFF2-40B4-BE49-F238E27FC236}">
                <a16:creationId xmlns:a16="http://schemas.microsoft.com/office/drawing/2014/main" id="{017FC4C0-71F3-4761-9400-91A1666C4D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50" y="1325563"/>
            <a:ext cx="7480724" cy="4667250"/>
          </a:xfrm>
        </p:spPr>
      </p:pic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41CB2775-8D0F-495C-B0F6-B7AF20485C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BAFE63D4-168A-4397-AECB-BFB79D2A42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467B2910-42E7-48B2-B0DC-E9D76096D0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039FBF60-C34F-4FD4-9471-658ED03E5489}"/>
              </a:ext>
            </a:extLst>
          </p:cNvPr>
          <p:cNvSpPr txBox="1"/>
          <p:nvPr/>
        </p:nvSpPr>
        <p:spPr>
          <a:xfrm>
            <a:off x="1153550" y="1434905"/>
            <a:ext cx="1420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1">
                    <a:lumMod val="25000"/>
                  </a:schemeClr>
                </a:solidFill>
              </a:rPr>
              <a:t>Electrons</a:t>
            </a:r>
          </a:p>
          <a:p>
            <a:r>
              <a:rPr lang="en-GB" sz="2000" dirty="0">
                <a:solidFill>
                  <a:schemeClr val="accent1">
                    <a:lumMod val="25000"/>
                  </a:schemeClr>
                </a:solidFill>
              </a:rPr>
              <a:t>Ions </a:t>
            </a:r>
          </a:p>
        </p:txBody>
      </p:sp>
    </p:spTree>
    <p:extLst>
      <p:ext uri="{BB962C8B-B14F-4D97-AF65-F5344CB8AC3E}">
        <p14:creationId xmlns:p14="http://schemas.microsoft.com/office/powerpoint/2010/main" val="1152652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3BBC08F-3D7C-4348-B368-8944D88AF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 generation</a:t>
            </a:r>
          </a:p>
        </p:txBody>
      </p:sp>
      <p:pic>
        <p:nvPicPr>
          <p:cNvPr id="8" name="Zástupný objekt pre obsah 7" descr="Obrázok, na ktorom je sedenie, drôt, malé, fotografia&#10;&#10;Automaticky generovaný popis">
            <a:extLst>
              <a:ext uri="{FF2B5EF4-FFF2-40B4-BE49-F238E27FC236}">
                <a16:creationId xmlns:a16="http://schemas.microsoft.com/office/drawing/2014/main" id="{DA4C2247-9733-46E2-81F9-BEE74FD90F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50" y="1325563"/>
            <a:ext cx="7480724" cy="4667250"/>
          </a:xfrm>
        </p:spPr>
      </p:pic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88943EE6-03D2-4694-8A43-2D288AE6E2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848AF7E-C94D-4BF5-8F2D-69EAE10E76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846A93F-FD9E-4328-B0AC-74D8DC68D5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A7DEF323-9BE5-4FF4-AF3E-208EE3778457}"/>
              </a:ext>
            </a:extLst>
          </p:cNvPr>
          <p:cNvSpPr txBox="1"/>
          <p:nvPr/>
        </p:nvSpPr>
        <p:spPr>
          <a:xfrm>
            <a:off x="7540283" y="4895800"/>
            <a:ext cx="13234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>
                    <a:lumMod val="25000"/>
                  </a:schemeClr>
                </a:solidFill>
              </a:rPr>
              <a:t>Image charge</a:t>
            </a:r>
          </a:p>
        </p:txBody>
      </p:sp>
    </p:spTree>
    <p:extLst>
      <p:ext uri="{BB962C8B-B14F-4D97-AF65-F5344CB8AC3E}">
        <p14:creationId xmlns:p14="http://schemas.microsoft.com/office/powerpoint/2010/main" val="1812758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100ADA3-1EFF-43EA-BD06-CEABE6479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Extra </a:t>
            </a:r>
            <a:r>
              <a:rPr lang="sk-SK" dirty="0" err="1"/>
              <a:t>resolution</a:t>
            </a:r>
            <a:endParaRPr lang="en-GB" dirty="0"/>
          </a:p>
        </p:txBody>
      </p:sp>
      <p:pic>
        <p:nvPicPr>
          <p:cNvPr id="8" name="Zástupný objekt pre obsah 7" descr="Obrázok, na ktorom je sedenie, visiaci, stôl, rôzne&#10;&#10;Automaticky generovaný popis">
            <a:extLst>
              <a:ext uri="{FF2B5EF4-FFF2-40B4-BE49-F238E27FC236}">
                <a16:creationId xmlns:a16="http://schemas.microsoft.com/office/drawing/2014/main" id="{5AEE8145-9E80-4145-9CBC-621C42377F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/>
          <a:stretch/>
        </p:blipFill>
        <p:spPr>
          <a:xfrm>
            <a:off x="4546671" y="1173935"/>
            <a:ext cx="4597329" cy="3068645"/>
          </a:xfrm>
        </p:spPr>
      </p:pic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4C68FA6-28D5-4D90-9ED2-1404C0AAD5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27/9/2019</a:t>
            </a:r>
            <a:endParaRPr lang="en-US" dirty="0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1A258B9-856B-4007-8D52-C6157FFD1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099CBF1-8444-45C4-A9B0-0B41BB6475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Obrázok 9" descr="Obrázok, na ktorom je objekt, čiara, visiaci, kryté&#10;&#10;Automaticky generovaný popis">
            <a:extLst>
              <a:ext uri="{FF2B5EF4-FFF2-40B4-BE49-F238E27FC236}">
                <a16:creationId xmlns:a16="http://schemas.microsoft.com/office/drawing/2014/main" id="{C2CE5382-0ED6-4EBE-BE9E-0D4410BB6F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2"/>
          <a:stretch/>
        </p:blipFill>
        <p:spPr>
          <a:xfrm>
            <a:off x="215195" y="1173934"/>
            <a:ext cx="4570627" cy="3068646"/>
          </a:xfrm>
          <a:prstGeom prst="rect">
            <a:avLst/>
          </a:prstGeom>
        </p:spPr>
      </p:pic>
      <p:pic>
        <p:nvPicPr>
          <p:cNvPr id="12" name="Obrázok 11" descr="Obrázok, na ktorom je vešiak&#10;&#10;Automaticky generovaný popis">
            <a:extLst>
              <a:ext uri="{FF2B5EF4-FFF2-40B4-BE49-F238E27FC236}">
                <a16:creationId xmlns:a16="http://schemas.microsoft.com/office/drawing/2014/main" id="{F00BF9BD-0A67-4D99-AE6A-2C628D44E3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" t="13502" r="2574"/>
          <a:stretch/>
        </p:blipFill>
        <p:spPr>
          <a:xfrm>
            <a:off x="2684645" y="4222014"/>
            <a:ext cx="3724052" cy="1858224"/>
          </a:xfrm>
          <a:prstGeom prst="rect">
            <a:avLst/>
          </a:prstGeom>
        </p:spPr>
      </p:pic>
      <p:sp>
        <p:nvSpPr>
          <p:cNvPr id="13" name="BlokTextu 12">
            <a:extLst>
              <a:ext uri="{FF2B5EF4-FFF2-40B4-BE49-F238E27FC236}">
                <a16:creationId xmlns:a16="http://schemas.microsoft.com/office/drawing/2014/main" id="{7F469106-F1A2-43C0-9F4D-03EA6E9CF5D3}"/>
              </a:ext>
            </a:extLst>
          </p:cNvPr>
          <p:cNvSpPr txBox="1"/>
          <p:nvPr/>
        </p:nvSpPr>
        <p:spPr>
          <a:xfrm>
            <a:off x="3775675" y="3760349"/>
            <a:ext cx="1198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A83E41"/>
                </a:solidFill>
              </a:rPr>
              <a:t>signal</a:t>
            </a: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BCFA297A-9670-4DB3-AC77-FC5F230E00CE}"/>
              </a:ext>
            </a:extLst>
          </p:cNvPr>
          <p:cNvSpPr txBox="1"/>
          <p:nvPr/>
        </p:nvSpPr>
        <p:spPr>
          <a:xfrm>
            <a:off x="2851174" y="2467142"/>
            <a:ext cx="327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25000"/>
                  </a:schemeClr>
                </a:solidFill>
              </a:rPr>
              <a:t>r</a:t>
            </a: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31CCADF7-7153-4291-8E61-A1753E02CD31}"/>
              </a:ext>
            </a:extLst>
          </p:cNvPr>
          <p:cNvSpPr txBox="1"/>
          <p:nvPr/>
        </p:nvSpPr>
        <p:spPr>
          <a:xfrm>
            <a:off x="7258100" y="2768803"/>
            <a:ext cx="327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25000"/>
                  </a:schemeClr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89155983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647</TotalTime>
  <Words>367</Words>
  <Application>Microsoft Office PowerPoint</Application>
  <PresentationFormat>Prezentácia na obrazovke (4:3)</PresentationFormat>
  <Paragraphs>149</Paragraphs>
  <Slides>36</Slides>
  <Notes>2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36</vt:i4>
      </vt:variant>
    </vt:vector>
  </HeadingPairs>
  <TitlesOfParts>
    <vt:vector size="41" baseType="lpstr">
      <vt:lpstr>Arial</vt:lpstr>
      <vt:lpstr>Calibri</vt:lpstr>
      <vt:lpstr>Cambria Math</vt:lpstr>
      <vt:lpstr>Optima</vt:lpstr>
      <vt:lpstr>CERNCorporate4-3</vt:lpstr>
      <vt:lpstr>Prezentácia programu PowerPoint</vt:lpstr>
      <vt:lpstr>Measurement of cosmic radiation by straw detector</vt:lpstr>
      <vt:lpstr>Main objectives</vt:lpstr>
      <vt:lpstr>Contents</vt:lpstr>
      <vt:lpstr>Straw detectors</vt:lpstr>
      <vt:lpstr>Primary ionization</vt:lpstr>
      <vt:lpstr>Secondary ionization</vt:lpstr>
      <vt:lpstr>Signal generation</vt:lpstr>
      <vt:lpstr>Extra resolution</vt:lpstr>
      <vt:lpstr>Prezentácia programu PowerPoint</vt:lpstr>
      <vt:lpstr>Radiation sources</vt:lpstr>
      <vt:lpstr>(_^55)Fe Electron capture decay</vt:lpstr>
      <vt:lpstr>(_^55)Fe Electron capture decay</vt:lpstr>
      <vt:lpstr>Other radiation sources</vt:lpstr>
      <vt:lpstr>Experimental aparatus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Experimental results</vt:lpstr>
      <vt:lpstr>Typical signal (after electronic processing)</vt:lpstr>
      <vt:lpstr>Background radiation</vt:lpstr>
      <vt:lpstr>(_^55)Fe radiation</vt:lpstr>
      <vt:lpstr>(_^90)Sr radiation</vt:lpstr>
      <vt:lpstr>(_^241)Am radiation</vt:lpstr>
      <vt:lpstr>Prezentácia programu PowerPoint</vt:lpstr>
      <vt:lpstr>Prezentácia programu PowerPoint</vt:lpstr>
      <vt:lpstr>Prezentácia programu PowerPoint</vt:lpstr>
      <vt:lpstr>Garfield simulation</vt:lpstr>
      <vt:lpstr>Prezentácia programu PowerPoint</vt:lpstr>
      <vt:lpstr>Different supply voltage</vt:lpstr>
      <vt:lpstr>Different pressure</vt:lpstr>
      <vt:lpstr>References </vt:lpstr>
      <vt:lpstr>Prezentácia programu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Richard Rippel</cp:lastModifiedBy>
  <cp:revision>52</cp:revision>
  <dcterms:created xsi:type="dcterms:W3CDTF">2012-11-30T11:04:26Z</dcterms:created>
  <dcterms:modified xsi:type="dcterms:W3CDTF">2019-09-27T09:06:12Z</dcterms:modified>
</cp:coreProperties>
</file>