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3" r:id="rId4"/>
    <p:sldId id="276" r:id="rId5"/>
    <p:sldId id="270" r:id="rId6"/>
    <p:sldId id="274" r:id="rId7"/>
    <p:sldId id="271" r:id="rId8"/>
    <p:sldId id="272" r:id="rId9"/>
    <p:sldId id="261" r:id="rId10"/>
    <p:sldId id="277" r:id="rId11"/>
    <p:sldId id="262" r:id="rId12"/>
    <p:sldId id="264" r:id="rId13"/>
    <p:sldId id="265" r:id="rId14"/>
    <p:sldId id="266" r:id="rId15"/>
    <p:sldId id="259" r:id="rId16"/>
    <p:sldId id="273" r:id="rId17"/>
    <p:sldId id="267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lip pajkos" initials="fp" lastIdx="2" clrIdx="0">
    <p:extLst>
      <p:ext uri="{19B8F6BF-5375-455C-9EA6-DF929625EA0E}">
        <p15:presenceInfo xmlns:p15="http://schemas.microsoft.com/office/powerpoint/2012/main" userId="64ced9c3645a9f4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2784"/>
    <a:srgbClr val="33CCFF"/>
    <a:srgbClr val="9D1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8A97C7-7F7F-45E7-892B-134F411C5F66}" v="11" dt="2019-09-26T11:49:56.838"/>
    <p1510:client id="{5854D9D0-5BB9-4394-8E56-4B12EA89E792}" v="302" dt="2019-09-26T14:11:05.602"/>
    <p1510:client id="{734FE0B4-D23C-4D63-A880-4279CF817D28}" v="2097" dt="2019-09-26T14:48:05.428"/>
    <p1510:client id="{94CD1DFE-0A5A-48FC-8FAE-DAB5A22523D4}" v="10" dt="2019-09-26T13:37:03.759"/>
    <p1510:client id="{C06DB548-8356-44A3-82C9-1A8641A956C2}" v="1" dt="2019-09-26T12:50:22.271"/>
    <p1510:client id="{C15390B7-16AA-4309-AA11-8A9880A9F57B}" v="54" dt="2019-09-26T12:04:12.644"/>
    <p1510:client id="{E3CC39A0-1091-47B5-9033-63DF03733D01}" v="14" dt="2019-09-26T14:59:07.387"/>
    <p1510:client id="{E7A57DE1-25F8-43F1-A49F-E50563141F51}" v="169" dt="2019-09-26T13:29:22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 pajkos" userId="64ced9c3645a9f4a" providerId="LiveId" clId="{34E8E6FA-5DF1-4D8A-A02E-51F23C9359A6}"/>
    <pc:docChg chg="custSel addSld delSld modSld sldOrd">
      <pc:chgData name="filip pajkos" userId="64ced9c3645a9f4a" providerId="LiveId" clId="{34E8E6FA-5DF1-4D8A-A02E-51F23C9359A6}" dt="2019-09-26T15:18:45.705" v="1233" actId="207"/>
      <pc:docMkLst>
        <pc:docMk/>
      </pc:docMkLst>
      <pc:sldChg chg="modSp">
        <pc:chgData name="filip pajkos" userId="64ced9c3645a9f4a" providerId="LiveId" clId="{34E8E6FA-5DF1-4D8A-A02E-51F23C9359A6}" dt="2019-09-26T15:17:07.167" v="1230" actId="1076"/>
        <pc:sldMkLst>
          <pc:docMk/>
          <pc:sldMk cId="939243032" sldId="256"/>
        </pc:sldMkLst>
        <pc:spChg chg="mod">
          <ac:chgData name="filip pajkos" userId="64ced9c3645a9f4a" providerId="LiveId" clId="{34E8E6FA-5DF1-4D8A-A02E-51F23C9359A6}" dt="2019-09-26T15:17:07.167" v="1230" actId="1076"/>
          <ac:spMkLst>
            <pc:docMk/>
            <pc:sldMk cId="939243032" sldId="256"/>
            <ac:spMk id="2" creationId="{00000000-0000-0000-0000-000000000000}"/>
          </ac:spMkLst>
        </pc:spChg>
        <pc:picChg chg="mod">
          <ac:chgData name="filip pajkos" userId="64ced9c3645a9f4a" providerId="LiveId" clId="{34E8E6FA-5DF1-4D8A-A02E-51F23C9359A6}" dt="2019-09-26T15:17:02.101" v="1229" actId="1076"/>
          <ac:picMkLst>
            <pc:docMk/>
            <pc:sldMk cId="939243032" sldId="256"/>
            <ac:picMk id="5" creationId="{B7031BC0-AC88-446E-AC4E-A002107D15CE}"/>
          </ac:picMkLst>
        </pc:picChg>
      </pc:sldChg>
      <pc:sldChg chg="modSp">
        <pc:chgData name="filip pajkos" userId="64ced9c3645a9f4a" providerId="LiveId" clId="{34E8E6FA-5DF1-4D8A-A02E-51F23C9359A6}" dt="2019-09-26T15:18:45.705" v="1233" actId="207"/>
        <pc:sldMkLst>
          <pc:docMk/>
          <pc:sldMk cId="2606542320" sldId="257"/>
        </pc:sldMkLst>
        <pc:spChg chg="mod">
          <ac:chgData name="filip pajkos" userId="64ced9c3645a9f4a" providerId="LiveId" clId="{34E8E6FA-5DF1-4D8A-A02E-51F23C9359A6}" dt="2019-09-26T15:17:48.395" v="1232" actId="27636"/>
          <ac:spMkLst>
            <pc:docMk/>
            <pc:sldMk cId="2606542320" sldId="257"/>
            <ac:spMk id="3" creationId="{00000000-0000-0000-0000-000000000000}"/>
          </ac:spMkLst>
        </pc:spChg>
        <pc:spChg chg="mod">
          <ac:chgData name="filip pajkos" userId="64ced9c3645a9f4a" providerId="LiveId" clId="{34E8E6FA-5DF1-4D8A-A02E-51F23C9359A6}" dt="2019-09-26T15:18:45.705" v="1233" actId="207"/>
          <ac:spMkLst>
            <pc:docMk/>
            <pc:sldMk cId="2606542320" sldId="257"/>
            <ac:spMk id="4" creationId="{00000000-0000-0000-0000-000000000000}"/>
          </ac:spMkLst>
        </pc:spChg>
      </pc:sldChg>
      <pc:sldChg chg="del">
        <pc:chgData name="filip pajkos" userId="64ced9c3645a9f4a" providerId="LiveId" clId="{34E8E6FA-5DF1-4D8A-A02E-51F23C9359A6}" dt="2019-09-26T12:33:43.566" v="11" actId="47"/>
        <pc:sldMkLst>
          <pc:docMk/>
          <pc:sldMk cId="3024762169" sldId="258"/>
        </pc:sldMkLst>
      </pc:sldChg>
      <pc:sldChg chg="addSp delSp modSp">
        <pc:chgData name="filip pajkos" userId="64ced9c3645a9f4a" providerId="LiveId" clId="{34E8E6FA-5DF1-4D8A-A02E-51F23C9359A6}" dt="2019-09-26T15:11:32.538" v="1220" actId="1036"/>
        <pc:sldMkLst>
          <pc:docMk/>
          <pc:sldMk cId="2832735723" sldId="259"/>
        </pc:sldMkLst>
        <pc:spChg chg="mod">
          <ac:chgData name="filip pajkos" userId="64ced9c3645a9f4a" providerId="LiveId" clId="{34E8E6FA-5DF1-4D8A-A02E-51F23C9359A6}" dt="2019-09-26T14:53:55.290" v="1186" actId="20577"/>
          <ac:spMkLst>
            <pc:docMk/>
            <pc:sldMk cId="2832735723" sldId="259"/>
            <ac:spMk id="2" creationId="{00000000-0000-0000-0000-000000000000}"/>
          </ac:spMkLst>
        </pc:spChg>
        <pc:spChg chg="del mod">
          <ac:chgData name="filip pajkos" userId="64ced9c3645a9f4a" providerId="LiveId" clId="{34E8E6FA-5DF1-4D8A-A02E-51F23C9359A6}" dt="2019-09-26T15:03:06.093" v="1202" actId="478"/>
          <ac:spMkLst>
            <pc:docMk/>
            <pc:sldMk cId="2832735723" sldId="259"/>
            <ac:spMk id="3" creationId="{00000000-0000-0000-0000-000000000000}"/>
          </ac:spMkLst>
        </pc:spChg>
        <pc:spChg chg="add del mod">
          <ac:chgData name="filip pajkos" userId="64ced9c3645a9f4a" providerId="LiveId" clId="{34E8E6FA-5DF1-4D8A-A02E-51F23C9359A6}" dt="2019-09-26T15:03:42.064" v="1203" actId="478"/>
          <ac:spMkLst>
            <pc:docMk/>
            <pc:sldMk cId="2832735723" sldId="259"/>
            <ac:spMk id="5" creationId="{7689EA83-8F29-4042-B786-2EC18ED33614}"/>
          </ac:spMkLst>
        </pc:spChg>
        <pc:picChg chg="add mod">
          <ac:chgData name="filip pajkos" userId="64ced9c3645a9f4a" providerId="LiveId" clId="{34E8E6FA-5DF1-4D8A-A02E-51F23C9359A6}" dt="2019-09-26T15:11:32.538" v="1220" actId="1036"/>
          <ac:picMkLst>
            <pc:docMk/>
            <pc:sldMk cId="2832735723" sldId="259"/>
            <ac:picMk id="1026" creationId="{7D1F9907-2E32-4031-B3FD-4C322EB5FD41}"/>
          </ac:picMkLst>
        </pc:picChg>
      </pc:sldChg>
      <pc:sldChg chg="modSp del">
        <pc:chgData name="filip pajkos" userId="64ced9c3645a9f4a" providerId="LiveId" clId="{34E8E6FA-5DF1-4D8A-A02E-51F23C9359A6}" dt="2019-09-26T15:13:58.441" v="1226" actId="2696"/>
        <pc:sldMkLst>
          <pc:docMk/>
          <pc:sldMk cId="2172704453" sldId="260"/>
        </pc:sldMkLst>
        <pc:spChg chg="mod">
          <ac:chgData name="filip pajkos" userId="64ced9c3645a9f4a" providerId="LiveId" clId="{34E8E6FA-5DF1-4D8A-A02E-51F23C9359A6}" dt="2019-09-26T13:51:53.903" v="1177" actId="20577"/>
          <ac:spMkLst>
            <pc:docMk/>
            <pc:sldMk cId="2172704453" sldId="260"/>
            <ac:spMk id="2" creationId="{00000000-0000-0000-0000-000000000000}"/>
          </ac:spMkLst>
        </pc:spChg>
        <pc:spChg chg="mod">
          <ac:chgData name="filip pajkos" userId="64ced9c3645a9f4a" providerId="LiveId" clId="{34E8E6FA-5DF1-4D8A-A02E-51F23C9359A6}" dt="2019-09-26T12:08:34.408" v="8" actId="14100"/>
          <ac:spMkLst>
            <pc:docMk/>
            <pc:sldMk cId="2172704453" sldId="260"/>
            <ac:spMk id="3" creationId="{00000000-0000-0000-0000-000000000000}"/>
          </ac:spMkLst>
        </pc:spChg>
        <pc:cxnChg chg="mod">
          <ac:chgData name="filip pajkos" userId="64ced9c3645a9f4a" providerId="LiveId" clId="{34E8E6FA-5DF1-4D8A-A02E-51F23C9359A6}" dt="2019-09-26T12:08:42.546" v="10" actId="1076"/>
          <ac:cxnSpMkLst>
            <pc:docMk/>
            <pc:sldMk cId="2172704453" sldId="260"/>
            <ac:cxnSpMk id="6" creationId="{00000000-0000-0000-0000-000000000000}"/>
          </ac:cxnSpMkLst>
        </pc:cxnChg>
        <pc:cxnChg chg="mod">
          <ac:chgData name="filip pajkos" userId="64ced9c3645a9f4a" providerId="LiveId" clId="{34E8E6FA-5DF1-4D8A-A02E-51F23C9359A6}" dt="2019-09-26T12:08:39.341" v="9" actId="1076"/>
          <ac:cxnSpMkLst>
            <pc:docMk/>
            <pc:sldMk cId="2172704453" sldId="260"/>
            <ac:cxnSpMk id="8" creationId="{00000000-0000-0000-0000-000000000000}"/>
          </ac:cxnSpMkLst>
        </pc:cxnChg>
      </pc:sldChg>
      <pc:sldChg chg="modSp">
        <pc:chgData name="filip pajkos" userId="64ced9c3645a9f4a" providerId="LiveId" clId="{34E8E6FA-5DF1-4D8A-A02E-51F23C9359A6}" dt="2019-09-26T15:07:26.020" v="1219" actId="27636"/>
        <pc:sldMkLst>
          <pc:docMk/>
          <pc:sldMk cId="4085927717" sldId="261"/>
        </pc:sldMkLst>
        <pc:spChg chg="mod">
          <ac:chgData name="filip pajkos" userId="64ced9c3645a9f4a" providerId="LiveId" clId="{34E8E6FA-5DF1-4D8A-A02E-51F23C9359A6}" dt="2019-09-26T15:07:26.020" v="1219" actId="27636"/>
          <ac:spMkLst>
            <pc:docMk/>
            <pc:sldMk cId="4085927717" sldId="261"/>
            <ac:spMk id="5" creationId="{00000000-0000-0000-0000-000000000000}"/>
          </ac:spMkLst>
        </pc:spChg>
      </pc:sldChg>
      <pc:sldChg chg="addSp delSp modSp ord">
        <pc:chgData name="filip pajkos" userId="64ced9c3645a9f4a" providerId="LiveId" clId="{34E8E6FA-5DF1-4D8A-A02E-51F23C9359A6}" dt="2019-09-26T13:46:03.233" v="1103"/>
        <pc:sldMkLst>
          <pc:docMk/>
          <pc:sldMk cId="1886633458" sldId="262"/>
        </pc:sldMkLst>
        <pc:spChg chg="del">
          <ac:chgData name="filip pajkos" userId="64ced9c3645a9f4a" providerId="LiveId" clId="{34E8E6FA-5DF1-4D8A-A02E-51F23C9359A6}" dt="2019-09-26T12:53:31.378" v="25"/>
          <ac:spMkLst>
            <pc:docMk/>
            <pc:sldMk cId="1886633458" sldId="262"/>
            <ac:spMk id="3" creationId="{00000000-0000-0000-0000-000000000000}"/>
          </ac:spMkLst>
        </pc:spChg>
        <pc:spChg chg="add mod">
          <ac:chgData name="filip pajkos" userId="64ced9c3645a9f4a" providerId="LiveId" clId="{34E8E6FA-5DF1-4D8A-A02E-51F23C9359A6}" dt="2019-09-26T12:55:04.819" v="39" actId="207"/>
          <ac:spMkLst>
            <pc:docMk/>
            <pc:sldMk cId="1886633458" sldId="262"/>
            <ac:spMk id="4" creationId="{8F16384A-F5F1-4EB6-A36E-996DF4958050}"/>
          </ac:spMkLst>
        </pc:spChg>
        <pc:spChg chg="add del">
          <ac:chgData name="filip pajkos" userId="64ced9c3645a9f4a" providerId="LiveId" clId="{34E8E6FA-5DF1-4D8A-A02E-51F23C9359A6}" dt="2019-09-26T12:55:47.280" v="41"/>
          <ac:spMkLst>
            <pc:docMk/>
            <pc:sldMk cId="1886633458" sldId="262"/>
            <ac:spMk id="5" creationId="{09B24DFD-6AB0-4328-89BD-23CF92453317}"/>
          </ac:spMkLst>
        </pc:spChg>
        <pc:spChg chg="add mod">
          <ac:chgData name="filip pajkos" userId="64ced9c3645a9f4a" providerId="LiveId" clId="{34E8E6FA-5DF1-4D8A-A02E-51F23C9359A6}" dt="2019-09-26T12:56:59.546" v="64" actId="1076"/>
          <ac:spMkLst>
            <pc:docMk/>
            <pc:sldMk cId="1886633458" sldId="262"/>
            <ac:spMk id="6" creationId="{E543E100-8ACB-435F-A4F8-336767C13709}"/>
          </ac:spMkLst>
        </pc:spChg>
        <pc:spChg chg="add del">
          <ac:chgData name="filip pajkos" userId="64ced9c3645a9f4a" providerId="LiveId" clId="{34E8E6FA-5DF1-4D8A-A02E-51F23C9359A6}" dt="2019-09-26T12:55:54.388" v="44"/>
          <ac:spMkLst>
            <pc:docMk/>
            <pc:sldMk cId="1886633458" sldId="262"/>
            <ac:spMk id="7" creationId="{249E07D7-558B-4486-B088-D9F95A295075}"/>
          </ac:spMkLst>
        </pc:spChg>
        <pc:spChg chg="add del">
          <ac:chgData name="filip pajkos" userId="64ced9c3645a9f4a" providerId="LiveId" clId="{34E8E6FA-5DF1-4D8A-A02E-51F23C9359A6}" dt="2019-09-26T12:56:01.998" v="47"/>
          <ac:spMkLst>
            <pc:docMk/>
            <pc:sldMk cId="1886633458" sldId="262"/>
            <ac:spMk id="8" creationId="{C040685E-9674-4D05-BA8E-EA7F2DE7361A}"/>
          </ac:spMkLst>
        </pc:spChg>
        <pc:spChg chg="add del mod">
          <ac:chgData name="filip pajkos" userId="64ced9c3645a9f4a" providerId="LiveId" clId="{34E8E6FA-5DF1-4D8A-A02E-51F23C9359A6}" dt="2019-09-26T12:57:09.648" v="114" actId="478"/>
          <ac:spMkLst>
            <pc:docMk/>
            <pc:sldMk cId="1886633458" sldId="262"/>
            <ac:spMk id="9" creationId="{3F46BBED-A1B1-4399-B232-840DDEBEBC75}"/>
          </ac:spMkLst>
        </pc:spChg>
      </pc:sldChg>
      <pc:sldChg chg="modSp add del ord setBg">
        <pc:chgData name="filip pajkos" userId="64ced9c3645a9f4a" providerId="LiveId" clId="{34E8E6FA-5DF1-4D8A-A02E-51F23C9359A6}" dt="2019-09-26T13:48:49.354" v="1128" actId="20577"/>
        <pc:sldMkLst>
          <pc:docMk/>
          <pc:sldMk cId="3902987432" sldId="263"/>
        </pc:sldMkLst>
        <pc:spChg chg="mod">
          <ac:chgData name="filip pajkos" userId="64ced9c3645a9f4a" providerId="LiveId" clId="{34E8E6FA-5DF1-4D8A-A02E-51F23C9359A6}" dt="2019-09-26T13:48:49.354" v="1128" actId="20577"/>
          <ac:spMkLst>
            <pc:docMk/>
            <pc:sldMk cId="3902987432" sldId="263"/>
            <ac:spMk id="5" creationId="{00000000-0000-0000-0000-000000000000}"/>
          </ac:spMkLst>
        </pc:spChg>
      </pc:sldChg>
      <pc:sldChg chg="modSp">
        <pc:chgData name="filip pajkos" userId="64ced9c3645a9f4a" providerId="LiveId" clId="{34E8E6FA-5DF1-4D8A-A02E-51F23C9359A6}" dt="2019-09-26T14:59:54.897" v="1195" actId="1076"/>
        <pc:sldMkLst>
          <pc:docMk/>
          <pc:sldMk cId="4181751683" sldId="265"/>
        </pc:sldMkLst>
        <pc:spChg chg="mod">
          <ac:chgData name="filip pajkos" userId="64ced9c3645a9f4a" providerId="LiveId" clId="{34E8E6FA-5DF1-4D8A-A02E-51F23C9359A6}" dt="2019-09-26T14:59:40.156" v="1194" actId="1076"/>
          <ac:spMkLst>
            <pc:docMk/>
            <pc:sldMk cId="4181751683" sldId="265"/>
            <ac:spMk id="2" creationId="{00000000-0000-0000-0000-000000000000}"/>
          </ac:spMkLst>
        </pc:spChg>
        <pc:spChg chg="mod">
          <ac:chgData name="filip pajkos" userId="64ced9c3645a9f4a" providerId="LiveId" clId="{34E8E6FA-5DF1-4D8A-A02E-51F23C9359A6}" dt="2019-09-26T14:59:54.897" v="1195" actId="1076"/>
          <ac:spMkLst>
            <pc:docMk/>
            <pc:sldMk cId="4181751683" sldId="265"/>
            <ac:spMk id="3" creationId="{00000000-0000-0000-0000-000000000000}"/>
          </ac:spMkLst>
        </pc:spChg>
      </pc:sldChg>
      <pc:sldChg chg="modSp">
        <pc:chgData name="filip pajkos" userId="64ced9c3645a9f4a" providerId="LiveId" clId="{34E8E6FA-5DF1-4D8A-A02E-51F23C9359A6}" dt="2019-09-26T15:00:10.904" v="1197" actId="1076"/>
        <pc:sldMkLst>
          <pc:docMk/>
          <pc:sldMk cId="3745451502" sldId="266"/>
        </pc:sldMkLst>
        <pc:spChg chg="mod">
          <ac:chgData name="filip pajkos" userId="64ced9c3645a9f4a" providerId="LiveId" clId="{34E8E6FA-5DF1-4D8A-A02E-51F23C9359A6}" dt="2019-09-26T15:00:06.204" v="1196" actId="1076"/>
          <ac:spMkLst>
            <pc:docMk/>
            <pc:sldMk cId="3745451502" sldId="266"/>
            <ac:spMk id="2" creationId="{00000000-0000-0000-0000-000000000000}"/>
          </ac:spMkLst>
        </pc:spChg>
        <pc:spChg chg="mod">
          <ac:chgData name="filip pajkos" userId="64ced9c3645a9f4a" providerId="LiveId" clId="{34E8E6FA-5DF1-4D8A-A02E-51F23C9359A6}" dt="2019-09-26T15:00:10.904" v="1197" actId="1076"/>
          <ac:spMkLst>
            <pc:docMk/>
            <pc:sldMk cId="3745451502" sldId="266"/>
            <ac:spMk id="3" creationId="{00000000-0000-0000-0000-000000000000}"/>
          </ac:spMkLst>
        </pc:spChg>
      </pc:sldChg>
      <pc:sldChg chg="modSp">
        <pc:chgData name="filip pajkos" userId="64ced9c3645a9f4a" providerId="LiveId" clId="{34E8E6FA-5DF1-4D8A-A02E-51F23C9359A6}" dt="2019-09-26T13:41:48.098" v="1068" actId="1076"/>
        <pc:sldMkLst>
          <pc:docMk/>
          <pc:sldMk cId="50989008" sldId="268"/>
        </pc:sldMkLst>
        <pc:spChg chg="mod">
          <ac:chgData name="filip pajkos" userId="64ced9c3645a9f4a" providerId="LiveId" clId="{34E8E6FA-5DF1-4D8A-A02E-51F23C9359A6}" dt="2019-09-26T13:41:48.098" v="1068" actId="1076"/>
          <ac:spMkLst>
            <pc:docMk/>
            <pc:sldMk cId="50989008" sldId="268"/>
            <ac:spMk id="4" creationId="{00000000-0000-0000-0000-000000000000}"/>
          </ac:spMkLst>
        </pc:spChg>
      </pc:sldChg>
      <pc:sldChg chg="del">
        <pc:chgData name="filip pajkos" userId="64ced9c3645a9f4a" providerId="LiveId" clId="{34E8E6FA-5DF1-4D8A-A02E-51F23C9359A6}" dt="2019-09-26T12:34:04.580" v="15" actId="47"/>
        <pc:sldMkLst>
          <pc:docMk/>
          <pc:sldMk cId="1436829070" sldId="269"/>
        </pc:sldMkLst>
      </pc:sldChg>
      <pc:sldChg chg="modSp add setBg">
        <pc:chgData name="filip pajkos" userId="64ced9c3645a9f4a" providerId="LiveId" clId="{34E8E6FA-5DF1-4D8A-A02E-51F23C9359A6}" dt="2019-09-26T13:47:53.050" v="1121" actId="20577"/>
        <pc:sldMkLst>
          <pc:docMk/>
          <pc:sldMk cId="993780813" sldId="270"/>
        </pc:sldMkLst>
        <pc:spChg chg="mod">
          <ac:chgData name="filip pajkos" userId="64ced9c3645a9f4a" providerId="LiveId" clId="{34E8E6FA-5DF1-4D8A-A02E-51F23C9359A6}" dt="2019-09-26T13:47:53.050" v="1121" actId="20577"/>
          <ac:spMkLst>
            <pc:docMk/>
            <pc:sldMk cId="993780813" sldId="270"/>
            <ac:spMk id="4" creationId="{00000000-0000-0000-0000-000000000000}"/>
          </ac:spMkLst>
        </pc:spChg>
        <pc:spChg chg="mod">
          <ac:chgData name="filip pajkos" userId="64ced9c3645a9f4a" providerId="LiveId" clId="{34E8E6FA-5DF1-4D8A-A02E-51F23C9359A6}" dt="2019-09-26T13:45:07.970" v="1102" actId="20577"/>
          <ac:spMkLst>
            <pc:docMk/>
            <pc:sldMk cId="993780813" sldId="270"/>
            <ac:spMk id="6" creationId="{00000000-0000-0000-0000-000000000000}"/>
          </ac:spMkLst>
        </pc:spChg>
      </pc:sldChg>
      <pc:sldChg chg="add ord setBg">
        <pc:chgData name="filip pajkos" userId="64ced9c3645a9f4a" providerId="LiveId" clId="{34E8E6FA-5DF1-4D8A-A02E-51F23C9359A6}" dt="2019-09-26T13:31:47.465" v="1038"/>
        <pc:sldMkLst>
          <pc:docMk/>
          <pc:sldMk cId="3122045692" sldId="271"/>
        </pc:sldMkLst>
      </pc:sldChg>
      <pc:sldChg chg="modSp add setBg">
        <pc:chgData name="filip pajkos" userId="64ced9c3645a9f4a" providerId="LiveId" clId="{34E8E6FA-5DF1-4D8A-A02E-51F23C9359A6}" dt="2019-09-26T13:49:51.633" v="1136"/>
        <pc:sldMkLst>
          <pc:docMk/>
          <pc:sldMk cId="1314555872" sldId="272"/>
        </pc:sldMkLst>
        <pc:graphicFrameChg chg="mod">
          <ac:chgData name="filip pajkos" userId="64ced9c3645a9f4a" providerId="LiveId" clId="{34E8E6FA-5DF1-4D8A-A02E-51F23C9359A6}" dt="2019-09-26T13:49:51.633" v="1136"/>
          <ac:graphicFrameMkLst>
            <pc:docMk/>
            <pc:sldMk cId="1314555872" sldId="272"/>
            <ac:graphicFrameMk id="4" creationId="{00000000-0000-0000-0000-000000000000}"/>
          </ac:graphicFrameMkLst>
        </pc:graphicFrameChg>
      </pc:sldChg>
      <pc:sldChg chg="modSp add ord setBg">
        <pc:chgData name="filip pajkos" userId="64ced9c3645a9f4a" providerId="LiveId" clId="{34E8E6FA-5DF1-4D8A-A02E-51F23C9359A6}" dt="2019-09-26T13:42:24.206" v="1090"/>
        <pc:sldMkLst>
          <pc:docMk/>
          <pc:sldMk cId="2500972800" sldId="273"/>
        </pc:sldMkLst>
        <pc:spChg chg="mod">
          <ac:chgData name="filip pajkos" userId="64ced9c3645a9f4a" providerId="LiveId" clId="{34E8E6FA-5DF1-4D8A-A02E-51F23C9359A6}" dt="2019-09-26T13:42:20.303" v="1089" actId="20577"/>
          <ac:spMkLst>
            <pc:docMk/>
            <pc:sldMk cId="2500972800" sldId="273"/>
            <ac:spMk id="2" creationId="{00000000-0000-0000-0000-000000000000}"/>
          </ac:spMkLst>
        </pc:spChg>
      </pc:sldChg>
      <pc:sldChg chg="add ord setBg">
        <pc:chgData name="filip pajkos" userId="64ced9c3645a9f4a" providerId="LiveId" clId="{34E8E6FA-5DF1-4D8A-A02E-51F23C9359A6}" dt="2019-09-26T13:31:38.496" v="1037"/>
        <pc:sldMkLst>
          <pc:docMk/>
          <pc:sldMk cId="0" sldId="274"/>
        </pc:sldMkLst>
      </pc:sldChg>
      <pc:sldChg chg="addCm modCm">
        <pc:chgData name="filip pajkos" userId="64ced9c3645a9f4a" providerId="LiveId" clId="{34E8E6FA-5DF1-4D8A-A02E-51F23C9359A6}" dt="2019-09-26T15:06:58.527" v="1210"/>
        <pc:sldMkLst>
          <pc:docMk/>
          <pc:sldMk cId="2529324592" sldId="275"/>
        </pc:sldMkLst>
      </pc:sldChg>
      <pc:sldChg chg="delSp add setBg">
        <pc:chgData name="filip pajkos" userId="64ced9c3645a9f4a" providerId="LiveId" clId="{34E8E6FA-5DF1-4D8A-A02E-51F23C9359A6}" dt="2019-09-26T15:12:46.881" v="1225"/>
        <pc:sldMkLst>
          <pc:docMk/>
          <pc:sldMk cId="3341092061" sldId="276"/>
        </pc:sldMkLst>
        <pc:spChg chg="del">
          <ac:chgData name="filip pajkos" userId="64ced9c3645a9f4a" providerId="LiveId" clId="{34E8E6FA-5DF1-4D8A-A02E-51F23C9359A6}" dt="2019-09-26T15:12:31.241" v="1222" actId="478"/>
          <ac:spMkLst>
            <pc:docMk/>
            <pc:sldMk cId="3341092061" sldId="276"/>
            <ac:spMk id="2" creationId="{0C43ADE1-5FAF-4243-A2F6-F9CE5269BA54}"/>
          </ac:spMkLst>
        </pc:spChg>
        <pc:spChg chg="del">
          <ac:chgData name="filip pajkos" userId="64ced9c3645a9f4a" providerId="LiveId" clId="{34E8E6FA-5DF1-4D8A-A02E-51F23C9359A6}" dt="2019-09-26T15:12:33.400" v="1223" actId="478"/>
          <ac:spMkLst>
            <pc:docMk/>
            <pc:sldMk cId="3341092061" sldId="276"/>
            <ac:spMk id="3" creationId="{39DB978D-3552-4697-85F9-FC18FCD4F901}"/>
          </ac:spMkLst>
        </pc:spChg>
      </pc:sldChg>
    </pc:docChg>
  </pc:docChgLst>
  <pc:docChgLst>
    <pc:chgData name="Jozef Skokan" userId="8123acc55bc3038f" providerId="Windows Live" clId="Web-{734FE0B4-D23C-4D63-A880-4279CF817D28}"/>
    <pc:docChg chg="addSld delSld modSld sldOrd">
      <pc:chgData name="Jozef Skokan" userId="8123acc55bc3038f" providerId="Windows Live" clId="Web-{734FE0B4-D23C-4D63-A880-4279CF817D28}" dt="2019-09-26T14:48:05.428" v="2098" actId="20577"/>
      <pc:docMkLst>
        <pc:docMk/>
      </pc:docMkLst>
      <pc:sldChg chg="modSp">
        <pc:chgData name="Jozef Skokan" userId="8123acc55bc3038f" providerId="Windows Live" clId="Web-{734FE0B4-D23C-4D63-A880-4279CF817D28}" dt="2019-09-26T14:14:46.509" v="232" actId="20577"/>
        <pc:sldMkLst>
          <pc:docMk/>
          <pc:sldMk cId="939243032" sldId="256"/>
        </pc:sldMkLst>
        <pc:spChg chg="mod">
          <ac:chgData name="Jozef Skokan" userId="8123acc55bc3038f" providerId="Windows Live" clId="Web-{734FE0B4-D23C-4D63-A880-4279CF817D28}" dt="2019-09-26T14:14:42.744" v="229" actId="20577"/>
          <ac:spMkLst>
            <pc:docMk/>
            <pc:sldMk cId="939243032" sldId="256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4:46.509" v="232" actId="20577"/>
          <ac:spMkLst>
            <pc:docMk/>
            <pc:sldMk cId="939243032" sldId="256"/>
            <ac:spMk id="3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21:31.749" v="649" actId="20577"/>
        <pc:sldMkLst>
          <pc:docMk/>
          <pc:sldMk cId="2606542320" sldId="257"/>
        </pc:sldMkLst>
        <pc:spChg chg="mod">
          <ac:chgData name="Jozef Skokan" userId="8123acc55bc3038f" providerId="Windows Live" clId="Web-{734FE0B4-D23C-4D63-A880-4279CF817D28}" dt="2019-09-26T14:21:31.312" v="646" actId="20577"/>
          <ac:spMkLst>
            <pc:docMk/>
            <pc:sldMk cId="2606542320" sldId="257"/>
            <ac:spMk id="3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21:31.749" v="649" actId="20577"/>
          <ac:spMkLst>
            <pc:docMk/>
            <pc:sldMk cId="2606542320" sldId="257"/>
            <ac:spMk id="4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19:28.358" v="572" actId="20577"/>
        <pc:sldMkLst>
          <pc:docMk/>
          <pc:sldMk cId="2172704453" sldId="260"/>
        </pc:sldMkLst>
        <pc:spChg chg="mod">
          <ac:chgData name="Jozef Skokan" userId="8123acc55bc3038f" providerId="Windows Live" clId="Web-{734FE0B4-D23C-4D63-A880-4279CF817D28}" dt="2019-09-26T14:16:47.621" v="292" actId="20577"/>
          <ac:spMkLst>
            <pc:docMk/>
            <pc:sldMk cId="2172704453" sldId="260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9:28.358" v="572" actId="20577"/>
          <ac:spMkLst>
            <pc:docMk/>
            <pc:sldMk cId="2172704453" sldId="260"/>
            <ac:spMk id="3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48:05.428" v="2097" actId="20577"/>
        <pc:sldMkLst>
          <pc:docMk/>
          <pc:sldMk cId="4085927717" sldId="261"/>
        </pc:sldMkLst>
        <pc:spChg chg="mod">
          <ac:chgData name="Jozef Skokan" userId="8123acc55bc3038f" providerId="Windows Live" clId="Web-{734FE0B4-D23C-4D63-A880-4279CF817D28}" dt="2019-09-26T14:12:29.742" v="169" actId="20577"/>
          <ac:spMkLst>
            <pc:docMk/>
            <pc:sldMk cId="4085927717" sldId="261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48:05.428" v="2097" actId="20577"/>
          <ac:spMkLst>
            <pc:docMk/>
            <pc:sldMk cId="4085927717" sldId="261"/>
            <ac:spMk id="5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16:25.714" v="289" actId="14100"/>
        <pc:sldMkLst>
          <pc:docMk/>
          <pc:sldMk cId="1886633458" sldId="262"/>
        </pc:sldMkLst>
        <pc:spChg chg="mod">
          <ac:chgData name="Jozef Skokan" userId="8123acc55bc3038f" providerId="Windows Live" clId="Web-{734FE0B4-D23C-4D63-A880-4279CF817D28}" dt="2019-09-26T14:12:22.507" v="166" actId="14100"/>
          <ac:spMkLst>
            <pc:docMk/>
            <pc:sldMk cId="1886633458" sldId="262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6:07.573" v="283" actId="20577"/>
          <ac:spMkLst>
            <pc:docMk/>
            <pc:sldMk cId="1886633458" sldId="262"/>
            <ac:spMk id="4" creationId="{8F16384A-F5F1-4EB6-A36E-996DF4958050}"/>
          </ac:spMkLst>
        </pc:spChg>
        <pc:spChg chg="mod">
          <ac:chgData name="Jozef Skokan" userId="8123acc55bc3038f" providerId="Windows Live" clId="Web-{734FE0B4-D23C-4D63-A880-4279CF817D28}" dt="2019-09-26T14:16:25.714" v="289" actId="14100"/>
          <ac:spMkLst>
            <pc:docMk/>
            <pc:sldMk cId="1886633458" sldId="262"/>
            <ac:spMk id="6" creationId="{E543E100-8ACB-435F-A4F8-336767C13709}"/>
          </ac:spMkLst>
        </pc:spChg>
      </pc:sldChg>
      <pc:sldChg chg="modSp">
        <pc:chgData name="Jozef Skokan" userId="8123acc55bc3038f" providerId="Windows Live" clId="Web-{734FE0B4-D23C-4D63-A880-4279CF817D28}" dt="2019-09-26T14:22:18.203" v="682" actId="20577"/>
        <pc:sldMkLst>
          <pc:docMk/>
          <pc:sldMk cId="3902987432" sldId="263"/>
        </pc:sldMkLst>
        <pc:spChg chg="mod">
          <ac:chgData name="Jozef Skokan" userId="8123acc55bc3038f" providerId="Windows Live" clId="Web-{734FE0B4-D23C-4D63-A880-4279CF817D28}" dt="2019-09-26T14:13:39.274" v="193" actId="1076"/>
          <ac:spMkLst>
            <pc:docMk/>
            <pc:sldMk cId="3902987432" sldId="263"/>
            <ac:spMk id="4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22:18.203" v="682" actId="20577"/>
          <ac:spMkLst>
            <pc:docMk/>
            <pc:sldMk cId="3902987432" sldId="263"/>
            <ac:spMk id="5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19:34.029" v="576" actId="20577"/>
        <pc:sldMkLst>
          <pc:docMk/>
          <pc:sldMk cId="1866871491" sldId="264"/>
        </pc:sldMkLst>
        <pc:spChg chg="mod">
          <ac:chgData name="Jozef Skokan" userId="8123acc55bc3038f" providerId="Windows Live" clId="Web-{734FE0B4-D23C-4D63-A880-4279CF817D28}" dt="2019-09-26T14:19:34.029" v="576" actId="20577"/>
          <ac:spMkLst>
            <pc:docMk/>
            <pc:sldMk cId="1866871491" sldId="264"/>
            <ac:spMk id="2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19:41.936" v="583" actId="20577"/>
        <pc:sldMkLst>
          <pc:docMk/>
          <pc:sldMk cId="4181751683" sldId="265"/>
        </pc:sldMkLst>
        <pc:spChg chg="mod">
          <ac:chgData name="Jozef Skokan" userId="8123acc55bc3038f" providerId="Windows Live" clId="Web-{734FE0B4-D23C-4D63-A880-4279CF817D28}" dt="2019-09-26T14:19:38.764" v="580" actId="20577"/>
          <ac:spMkLst>
            <pc:docMk/>
            <pc:sldMk cId="4181751683" sldId="265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9:41.936" v="583" actId="20577"/>
          <ac:spMkLst>
            <pc:docMk/>
            <pc:sldMk cId="4181751683" sldId="265"/>
            <ac:spMk id="3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47:38.303" v="2079" actId="20577"/>
        <pc:sldMkLst>
          <pc:docMk/>
          <pc:sldMk cId="3745451502" sldId="266"/>
        </pc:sldMkLst>
        <pc:spChg chg="mod">
          <ac:chgData name="Jozef Skokan" userId="8123acc55bc3038f" providerId="Windows Live" clId="Web-{734FE0B4-D23C-4D63-A880-4279CF817D28}" dt="2019-09-26T14:19:59.436" v="593" actId="14100"/>
          <ac:spMkLst>
            <pc:docMk/>
            <pc:sldMk cId="3745451502" sldId="266"/>
            <ac:spMk id="2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47:38.303" v="2079" actId="20577"/>
          <ac:spMkLst>
            <pc:docMk/>
            <pc:sldMk cId="3745451502" sldId="266"/>
            <ac:spMk id="3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20:48.405" v="618" actId="20577"/>
        <pc:sldMkLst>
          <pc:docMk/>
          <pc:sldMk cId="3365003780" sldId="267"/>
        </pc:sldMkLst>
        <pc:spChg chg="mod">
          <ac:chgData name="Jozef Skokan" userId="8123acc55bc3038f" providerId="Windows Live" clId="Web-{734FE0B4-D23C-4D63-A880-4279CF817D28}" dt="2019-09-26T14:20:48.405" v="618" actId="20577"/>
          <ac:spMkLst>
            <pc:docMk/>
            <pc:sldMk cId="3365003780" sldId="267"/>
            <ac:spMk id="3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20:45.093" v="615" actId="20577"/>
          <ac:spMkLst>
            <pc:docMk/>
            <pc:sldMk cId="3365003780" sldId="267"/>
            <ac:spMk id="4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20:55.452" v="622" actId="20577"/>
        <pc:sldMkLst>
          <pc:docMk/>
          <pc:sldMk cId="50989008" sldId="268"/>
        </pc:sldMkLst>
        <pc:spChg chg="mod">
          <ac:chgData name="Jozef Skokan" userId="8123acc55bc3038f" providerId="Windows Live" clId="Web-{734FE0B4-D23C-4D63-A880-4279CF817D28}" dt="2019-09-26T14:20:55.452" v="622" actId="20577"/>
          <ac:spMkLst>
            <pc:docMk/>
            <pc:sldMk cId="50989008" sldId="268"/>
            <ac:spMk id="4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22:33.078" v="696" actId="20577"/>
        <pc:sldMkLst>
          <pc:docMk/>
          <pc:sldMk cId="993780813" sldId="270"/>
        </pc:sldMkLst>
        <pc:spChg chg="mod">
          <ac:chgData name="Jozef Skokan" userId="8123acc55bc3038f" providerId="Windows Live" clId="Web-{734FE0B4-D23C-4D63-A880-4279CF817D28}" dt="2019-09-26T14:22:33.078" v="696" actId="20577"/>
          <ac:spMkLst>
            <pc:docMk/>
            <pc:sldMk cId="993780813" sldId="270"/>
            <ac:spMk id="4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3:06.320" v="184" actId="14100"/>
          <ac:spMkLst>
            <pc:docMk/>
            <pc:sldMk cId="993780813" sldId="270"/>
            <ac:spMk id="6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3:25.398" v="188" actId="14100"/>
          <ac:spMkLst>
            <pc:docMk/>
            <pc:sldMk cId="993780813" sldId="270"/>
            <ac:spMk id="9" creationId="{00000000-0000-0000-0000-000000000000}"/>
          </ac:spMkLst>
        </pc:spChg>
        <pc:spChg chg="mod">
          <ac:chgData name="Jozef Skokan" userId="8123acc55bc3038f" providerId="Windows Live" clId="Web-{734FE0B4-D23C-4D63-A880-4279CF817D28}" dt="2019-09-26T14:12:48.554" v="177" actId="14100"/>
          <ac:spMkLst>
            <pc:docMk/>
            <pc:sldMk cId="993780813" sldId="270"/>
            <ac:spMk id="96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12:34.414" v="171" actId="20577"/>
        <pc:sldMkLst>
          <pc:docMk/>
          <pc:sldMk cId="3122045692" sldId="271"/>
        </pc:sldMkLst>
        <pc:spChg chg="mod">
          <ac:chgData name="Jozef Skokan" userId="8123acc55bc3038f" providerId="Windows Live" clId="Web-{734FE0B4-D23C-4D63-A880-4279CF817D28}" dt="2019-09-26T14:12:34.414" v="171" actId="20577"/>
          <ac:spMkLst>
            <pc:docMk/>
            <pc:sldMk cId="3122045692" sldId="271"/>
            <ac:spMk id="102" creationId="{00000000-0000-0000-0000-000000000000}"/>
          </ac:spMkLst>
        </pc:spChg>
      </pc:sldChg>
      <pc:sldChg chg="modSp">
        <pc:chgData name="Jozef Skokan" userId="8123acc55bc3038f" providerId="Windows Live" clId="Web-{734FE0B4-D23C-4D63-A880-4279CF817D28}" dt="2019-09-26T14:24:32.079" v="751" actId="20577"/>
        <pc:sldMkLst>
          <pc:docMk/>
          <pc:sldMk cId="1314555872" sldId="272"/>
        </pc:sldMkLst>
        <pc:spChg chg="mod">
          <ac:chgData name="Jozef Skokan" userId="8123acc55bc3038f" providerId="Windows Live" clId="Web-{734FE0B4-D23C-4D63-A880-4279CF817D28}" dt="2019-09-26T14:23:02.188" v="699" actId="20577"/>
          <ac:spMkLst>
            <pc:docMk/>
            <pc:sldMk cId="1314555872" sldId="272"/>
            <ac:spMk id="2" creationId="{00000000-0000-0000-0000-000000000000}"/>
          </ac:spMkLst>
        </pc:spChg>
        <pc:graphicFrameChg chg="mod modGraphic">
          <ac:chgData name="Jozef Skokan" userId="8123acc55bc3038f" providerId="Windows Live" clId="Web-{734FE0B4-D23C-4D63-A880-4279CF817D28}" dt="2019-09-26T14:24:32.079" v="751" actId="20577"/>
          <ac:graphicFrameMkLst>
            <pc:docMk/>
            <pc:sldMk cId="1314555872" sldId="272"/>
            <ac:graphicFrameMk id="4" creationId="{00000000-0000-0000-0000-000000000000}"/>
          </ac:graphicFrameMkLst>
        </pc:graphicFrameChg>
      </pc:sldChg>
      <pc:sldChg chg="modSp">
        <pc:chgData name="Jozef Skokan" userId="8123acc55bc3038f" providerId="Windows Live" clId="Web-{734FE0B4-D23C-4D63-A880-4279CF817D28}" dt="2019-09-26T14:20:37.264" v="612" actId="20577"/>
        <pc:sldMkLst>
          <pc:docMk/>
          <pc:sldMk cId="2500972800" sldId="273"/>
        </pc:sldMkLst>
        <pc:spChg chg="mod">
          <ac:chgData name="Jozef Skokan" userId="8123acc55bc3038f" providerId="Windows Live" clId="Web-{734FE0B4-D23C-4D63-A880-4279CF817D28}" dt="2019-09-26T14:20:05.217" v="594" actId="20577"/>
          <ac:spMkLst>
            <pc:docMk/>
            <pc:sldMk cId="2500972800" sldId="273"/>
            <ac:spMk id="2" creationId="{00000000-0000-0000-0000-000000000000}"/>
          </ac:spMkLst>
        </pc:spChg>
        <pc:graphicFrameChg chg="modGraphic">
          <ac:chgData name="Jozef Skokan" userId="8123acc55bc3038f" providerId="Windows Live" clId="Web-{734FE0B4-D23C-4D63-A880-4279CF817D28}" dt="2019-09-26T14:20:37.264" v="612" actId="20577"/>
          <ac:graphicFrameMkLst>
            <pc:docMk/>
            <pc:sldMk cId="2500972800" sldId="273"/>
            <ac:graphicFrameMk id="137" creationId="{04807DA5-7790-4F4B-A512-390C2D56965D}"/>
          </ac:graphicFrameMkLst>
        </pc:graphicFrameChg>
      </pc:sldChg>
      <pc:sldChg chg="modSp">
        <pc:chgData name="Jozef Skokan" userId="8123acc55bc3038f" providerId="Windows Live" clId="Web-{734FE0B4-D23C-4D63-A880-4279CF817D28}" dt="2019-09-26T14:12:40.398" v="173" actId="20577"/>
        <pc:sldMkLst>
          <pc:docMk/>
          <pc:sldMk cId="0" sldId="274"/>
        </pc:sldMkLst>
        <pc:spChg chg="mod">
          <ac:chgData name="Jozef Skokan" userId="8123acc55bc3038f" providerId="Windows Live" clId="Web-{734FE0B4-D23C-4D63-A880-4279CF817D28}" dt="2019-09-26T14:12:40.398" v="173" actId="20577"/>
          <ac:spMkLst>
            <pc:docMk/>
            <pc:sldMk cId="0" sldId="274"/>
            <ac:spMk id="102" creationId="{00000000-0000-0000-0000-000000000000}"/>
          </ac:spMkLst>
        </pc:spChg>
      </pc:sldChg>
      <pc:sldChg chg="modSp add ord replId">
        <pc:chgData name="Jozef Skokan" userId="8123acc55bc3038f" providerId="Windows Live" clId="Web-{734FE0B4-D23C-4D63-A880-4279CF817D28}" dt="2019-09-26T14:12:12.288" v="159" actId="20577"/>
        <pc:sldMkLst>
          <pc:docMk/>
          <pc:sldMk cId="2529324592" sldId="275"/>
        </pc:sldMkLst>
        <pc:spChg chg="mod">
          <ac:chgData name="Jozef Skokan" userId="8123acc55bc3038f" providerId="Windows Live" clId="Web-{734FE0B4-D23C-4D63-A880-4279CF817D28}" dt="2019-09-26T14:12:12.288" v="159" actId="20577"/>
          <ac:spMkLst>
            <pc:docMk/>
            <pc:sldMk cId="2529324592" sldId="275"/>
            <ac:spMk id="2" creationId="{00000000-0000-0000-0000-000000000000}"/>
          </ac:spMkLst>
        </pc:spChg>
      </pc:sldChg>
      <pc:sldChg chg="new add del ord">
        <pc:chgData name="Jozef Skokan" userId="8123acc55bc3038f" providerId="Windows Live" clId="Web-{734FE0B4-D23C-4D63-A880-4279CF817D28}" dt="2019-09-26T14:10:08.928" v="5"/>
        <pc:sldMkLst>
          <pc:docMk/>
          <pc:sldMk cId="3816449969" sldId="275"/>
        </pc:sldMkLst>
      </pc:sldChg>
    </pc:docChg>
  </pc:docChgLst>
  <pc:docChgLst>
    <pc:chgData name="Hostiteľský používateľ" providerId="Windows Live" clId="Web-{C15390B7-16AA-4309-AA11-8A9880A9F57B}"/>
    <pc:docChg chg="addSld modSld">
      <pc:chgData name="Hostiteľský používateľ" userId="" providerId="Windows Live" clId="Web-{C15390B7-16AA-4309-AA11-8A9880A9F57B}" dt="2019-09-26T12:04:12.644" v="49"/>
      <pc:docMkLst>
        <pc:docMk/>
      </pc:docMkLst>
      <pc:sldChg chg="addSp delSp modSp">
        <pc:chgData name="Hostiteľský používateľ" userId="" providerId="Windows Live" clId="Web-{C15390B7-16AA-4309-AA11-8A9880A9F57B}" dt="2019-09-26T12:04:12.644" v="49"/>
        <pc:sldMkLst>
          <pc:docMk/>
          <pc:sldMk cId="3024762169" sldId="258"/>
        </pc:sldMkLst>
        <pc:picChg chg="add del mod">
          <ac:chgData name="Hostiteľský používateľ" userId="" providerId="Windows Live" clId="Web-{C15390B7-16AA-4309-AA11-8A9880A9F57B}" dt="2019-09-26T12:04:12.644" v="49"/>
          <ac:picMkLst>
            <pc:docMk/>
            <pc:sldMk cId="3024762169" sldId="258"/>
            <ac:picMk id="2" creationId="{016DA652-669E-40C5-BC0F-C92D1B5B8016}"/>
          </ac:picMkLst>
        </pc:picChg>
        <pc:picChg chg="add del mod">
          <ac:chgData name="Hostiteľský používateľ" userId="" providerId="Windows Live" clId="Web-{C15390B7-16AA-4309-AA11-8A9880A9F57B}" dt="2019-09-26T12:04:12.503" v="48"/>
          <ac:picMkLst>
            <pc:docMk/>
            <pc:sldMk cId="3024762169" sldId="258"/>
            <ac:picMk id="4" creationId="{03033774-C562-4D86-8BA2-49E108E80A40}"/>
          </ac:picMkLst>
        </pc:picChg>
        <pc:picChg chg="add del mod">
          <ac:chgData name="Hostiteľský používateľ" userId="" providerId="Windows Live" clId="Web-{C15390B7-16AA-4309-AA11-8A9880A9F57B}" dt="2019-09-26T12:04:12.347" v="47"/>
          <ac:picMkLst>
            <pc:docMk/>
            <pc:sldMk cId="3024762169" sldId="258"/>
            <ac:picMk id="8" creationId="{57495DBB-4B8B-45D1-B1C6-8281A08DEDE8}"/>
          </ac:picMkLst>
        </pc:picChg>
        <pc:picChg chg="add del mod">
          <ac:chgData name="Hostiteľský používateľ" userId="" providerId="Windows Live" clId="Web-{C15390B7-16AA-4309-AA11-8A9880A9F57B}" dt="2019-09-26T12:04:12.191" v="46"/>
          <ac:picMkLst>
            <pc:docMk/>
            <pc:sldMk cId="3024762169" sldId="258"/>
            <ac:picMk id="10" creationId="{2DA035DA-0623-45F3-9740-05747C91E52A}"/>
          </ac:picMkLst>
        </pc:picChg>
        <pc:picChg chg="add del mod">
          <ac:chgData name="Hostiteľský používateľ" userId="" providerId="Windows Live" clId="Web-{C15390B7-16AA-4309-AA11-8A9880A9F57B}" dt="2019-09-26T12:04:06.659" v="45"/>
          <ac:picMkLst>
            <pc:docMk/>
            <pc:sldMk cId="3024762169" sldId="258"/>
            <ac:picMk id="12" creationId="{07E65F77-B318-4185-8833-2A67D908279F}"/>
          </ac:picMkLst>
        </pc:picChg>
        <pc:picChg chg="add del mod">
          <ac:chgData name="Hostiteľský používateľ" userId="" providerId="Windows Live" clId="Web-{C15390B7-16AA-4309-AA11-8A9880A9F57B}" dt="2019-09-26T12:04:06.441" v="44"/>
          <ac:picMkLst>
            <pc:docMk/>
            <pc:sldMk cId="3024762169" sldId="258"/>
            <ac:picMk id="14" creationId="{BFFDFC13-DC15-4EB0-9E56-530E30EE2A29}"/>
          </ac:picMkLst>
        </pc:picChg>
        <pc:picChg chg="add del mod">
          <ac:chgData name="Hostiteľský používateľ" userId="" providerId="Windows Live" clId="Web-{C15390B7-16AA-4309-AA11-8A9880A9F57B}" dt="2019-09-26T12:04:06.269" v="43"/>
          <ac:picMkLst>
            <pc:docMk/>
            <pc:sldMk cId="3024762169" sldId="258"/>
            <ac:picMk id="16" creationId="{84A64F4E-A7D4-4D48-A55D-399C164171CA}"/>
          </ac:picMkLst>
        </pc:picChg>
        <pc:picChg chg="add del mod">
          <ac:chgData name="Hostiteľský používateľ" userId="" providerId="Windows Live" clId="Web-{C15390B7-16AA-4309-AA11-8A9880A9F57B}" dt="2019-09-26T12:04:05.909" v="42"/>
          <ac:picMkLst>
            <pc:docMk/>
            <pc:sldMk cId="3024762169" sldId="258"/>
            <ac:picMk id="18" creationId="{EA84647C-E90D-43E7-B129-ABC87CCABF60}"/>
          </ac:picMkLst>
        </pc:picChg>
        <pc:picChg chg="add del mod">
          <ac:chgData name="Hostiteľský používateľ" userId="" providerId="Windows Live" clId="Web-{C15390B7-16AA-4309-AA11-8A9880A9F57B}" dt="2019-09-26T12:04:05.300" v="41"/>
          <ac:picMkLst>
            <pc:docMk/>
            <pc:sldMk cId="3024762169" sldId="258"/>
            <ac:picMk id="20" creationId="{513B9096-C3C8-4F14-B280-C57649C10D8E}"/>
          </ac:picMkLst>
        </pc:picChg>
        <pc:picChg chg="add del mod">
          <ac:chgData name="Hostiteľský používateľ" userId="" providerId="Windows Live" clId="Web-{C15390B7-16AA-4309-AA11-8A9880A9F57B}" dt="2019-09-26T12:04:04.722" v="40"/>
          <ac:picMkLst>
            <pc:docMk/>
            <pc:sldMk cId="3024762169" sldId="258"/>
            <ac:picMk id="22" creationId="{346B7022-3A4E-4673-9D37-58BB55EE965E}"/>
          </ac:picMkLst>
        </pc:picChg>
        <pc:picChg chg="add del mod">
          <ac:chgData name="Hostiteľský používateľ" userId="" providerId="Windows Live" clId="Web-{C15390B7-16AA-4309-AA11-8A9880A9F57B}" dt="2019-09-26T12:04:04.519" v="39"/>
          <ac:picMkLst>
            <pc:docMk/>
            <pc:sldMk cId="3024762169" sldId="258"/>
            <ac:picMk id="24" creationId="{6AD9BF95-DA68-4C8F-B91D-6C211A66E78F}"/>
          </ac:picMkLst>
        </pc:picChg>
        <pc:picChg chg="add del mod">
          <ac:chgData name="Hostiteľský používateľ" userId="" providerId="Windows Live" clId="Web-{C15390B7-16AA-4309-AA11-8A9880A9F57B}" dt="2019-09-26T12:04:04.081" v="38"/>
          <ac:picMkLst>
            <pc:docMk/>
            <pc:sldMk cId="3024762169" sldId="258"/>
            <ac:picMk id="26" creationId="{E245F998-4C2F-4027-BCCC-60F115688583}"/>
          </ac:picMkLst>
        </pc:picChg>
        <pc:picChg chg="add del mod">
          <ac:chgData name="Hostiteľský používateľ" userId="" providerId="Windows Live" clId="Web-{C15390B7-16AA-4309-AA11-8A9880A9F57B}" dt="2019-09-26T12:04:03.847" v="37"/>
          <ac:picMkLst>
            <pc:docMk/>
            <pc:sldMk cId="3024762169" sldId="258"/>
            <ac:picMk id="28" creationId="{F8FD15E7-1FB5-4F4F-8C45-D5E128F3A180}"/>
          </ac:picMkLst>
        </pc:picChg>
        <pc:picChg chg="add del mod">
          <ac:chgData name="Hostiteľský používateľ" userId="" providerId="Windows Live" clId="Web-{C15390B7-16AA-4309-AA11-8A9880A9F57B}" dt="2019-09-26T12:04:03.456" v="36"/>
          <ac:picMkLst>
            <pc:docMk/>
            <pc:sldMk cId="3024762169" sldId="258"/>
            <ac:picMk id="30" creationId="{2F5A7113-8AB7-4FE9-9955-89684BF02B7F}"/>
          </ac:picMkLst>
        </pc:picChg>
        <pc:picChg chg="add del mod">
          <ac:chgData name="Hostiteľský používateľ" userId="" providerId="Windows Live" clId="Web-{C15390B7-16AA-4309-AA11-8A9880A9F57B}" dt="2019-09-26T12:03:59.831" v="33"/>
          <ac:picMkLst>
            <pc:docMk/>
            <pc:sldMk cId="3024762169" sldId="258"/>
            <ac:picMk id="32" creationId="{DEB7D2AF-1D00-4E88-947E-FE38CED93B00}"/>
          </ac:picMkLst>
        </pc:picChg>
        <pc:picChg chg="add del mod">
          <ac:chgData name="Hostiteľský používateľ" userId="" providerId="Windows Live" clId="Web-{C15390B7-16AA-4309-AA11-8A9880A9F57B}" dt="2019-09-26T12:03:59.644" v="32"/>
          <ac:picMkLst>
            <pc:docMk/>
            <pc:sldMk cId="3024762169" sldId="258"/>
            <ac:picMk id="34" creationId="{D7921A6D-FEF9-452A-9538-BB17E827F3DD}"/>
          </ac:picMkLst>
        </pc:picChg>
        <pc:picChg chg="add del mod">
          <ac:chgData name="Hostiteľský používateľ" userId="" providerId="Windows Live" clId="Web-{C15390B7-16AA-4309-AA11-8A9880A9F57B}" dt="2019-09-26T12:03:59.425" v="31"/>
          <ac:picMkLst>
            <pc:docMk/>
            <pc:sldMk cId="3024762169" sldId="258"/>
            <ac:picMk id="36" creationId="{E550CA5C-5931-4488-A266-376C7AC09E27}"/>
          </ac:picMkLst>
        </pc:picChg>
        <pc:picChg chg="add del mod">
          <ac:chgData name="Hostiteľský používateľ" userId="" providerId="Windows Live" clId="Web-{C15390B7-16AA-4309-AA11-8A9880A9F57B}" dt="2019-09-26T12:03:59.159" v="30"/>
          <ac:picMkLst>
            <pc:docMk/>
            <pc:sldMk cId="3024762169" sldId="258"/>
            <ac:picMk id="38" creationId="{340432D2-386C-4DCA-AAB9-5696FCC0155B}"/>
          </ac:picMkLst>
        </pc:picChg>
      </pc:sldChg>
      <pc:sldChg chg="addSp delSp modSp">
        <pc:chgData name="Hostiteľský používateľ" userId="" providerId="Windows Live" clId="Web-{C15390B7-16AA-4309-AA11-8A9880A9F57B}" dt="2019-09-26T12:00:36.533" v="1"/>
        <pc:sldMkLst>
          <pc:docMk/>
          <pc:sldMk cId="2832735723" sldId="259"/>
        </pc:sldMkLst>
        <pc:picChg chg="add del mod">
          <ac:chgData name="Hostiteľský používateľ" userId="" providerId="Windows Live" clId="Web-{C15390B7-16AA-4309-AA11-8A9880A9F57B}" dt="2019-09-26T12:00:36.533" v="1"/>
          <ac:picMkLst>
            <pc:docMk/>
            <pc:sldMk cId="2832735723" sldId="259"/>
            <ac:picMk id="4" creationId="{1DCF9939-40EF-4836-B274-3958AA74BA10}"/>
          </ac:picMkLst>
        </pc:picChg>
      </pc:sldChg>
      <pc:sldChg chg="addSp delSp modSp new">
        <pc:chgData name="Hostiteľský používateľ" userId="" providerId="Windows Live" clId="Web-{C15390B7-16AA-4309-AA11-8A9880A9F57B}" dt="2019-09-26T12:03:24.487" v="12"/>
        <pc:sldMkLst>
          <pc:docMk/>
          <pc:sldMk cId="1436829070" sldId="269"/>
        </pc:sldMkLst>
        <pc:spChg chg="del">
          <ac:chgData name="Hostiteľský používateľ" userId="" providerId="Windows Live" clId="Web-{C15390B7-16AA-4309-AA11-8A9880A9F57B}" dt="2019-09-26T12:00:53.939" v="3"/>
          <ac:spMkLst>
            <pc:docMk/>
            <pc:sldMk cId="1436829070" sldId="269"/>
            <ac:spMk id="3" creationId="{00FA6406-E915-498B-ADB2-329F6686EE44}"/>
          </ac:spMkLst>
        </pc:spChg>
        <pc:spChg chg="add del mod">
          <ac:chgData name="Hostiteľský používateľ" userId="" providerId="Windows Live" clId="Web-{C15390B7-16AA-4309-AA11-8A9880A9F57B}" dt="2019-09-26T12:01:43.346" v="6"/>
          <ac:spMkLst>
            <pc:docMk/>
            <pc:sldMk cId="1436829070" sldId="269"/>
            <ac:spMk id="7" creationId="{07A53478-2EC3-4492-889F-DDD883E65F6C}"/>
          </ac:spMkLst>
        </pc:spChg>
        <pc:spChg chg="add del mod">
          <ac:chgData name="Hostiteľský používateľ" userId="" providerId="Windows Live" clId="Web-{C15390B7-16AA-4309-AA11-8A9880A9F57B}" dt="2019-09-26T12:03:24.487" v="12"/>
          <ac:spMkLst>
            <pc:docMk/>
            <pc:sldMk cId="1436829070" sldId="269"/>
            <ac:spMk id="11" creationId="{7337CC50-60AD-4EC3-9E1E-ABC6109B1099}"/>
          </ac:spMkLst>
        </pc:spChg>
        <pc:picChg chg="add del mod ord">
          <ac:chgData name="Hostiteľský používateľ" userId="" providerId="Windows Live" clId="Web-{C15390B7-16AA-4309-AA11-8A9880A9F57B}" dt="2019-09-26T12:01:01.768" v="4"/>
          <ac:picMkLst>
            <pc:docMk/>
            <pc:sldMk cId="1436829070" sldId="269"/>
            <ac:picMk id="4" creationId="{A2734971-03F0-44AC-A874-FE2E0C13E4AC}"/>
          </ac:picMkLst>
        </pc:picChg>
        <pc:picChg chg="add del mod ord">
          <ac:chgData name="Hostiteľský používateľ" userId="" providerId="Windows Live" clId="Web-{C15390B7-16AA-4309-AA11-8A9880A9F57B}" dt="2019-09-26T12:03:16.331" v="10"/>
          <ac:picMkLst>
            <pc:docMk/>
            <pc:sldMk cId="1436829070" sldId="269"/>
            <ac:picMk id="8" creationId="{E08C1354-FB8A-4EEF-9061-35524F124954}"/>
          </ac:picMkLst>
        </pc:picChg>
        <pc:picChg chg="add del mod ord">
          <ac:chgData name="Hostiteľský používateľ" userId="" providerId="Windows Live" clId="Web-{C15390B7-16AA-4309-AA11-8A9880A9F57B}" dt="2019-09-26T12:03:24.487" v="12"/>
          <ac:picMkLst>
            <pc:docMk/>
            <pc:sldMk cId="1436829070" sldId="269"/>
            <ac:picMk id="12" creationId="{C5EEDDE9-9852-4B86-B091-3396556E3D82}"/>
          </ac:picMkLst>
        </pc:picChg>
      </pc:sldChg>
    </pc:docChg>
  </pc:docChgLst>
  <pc:docChgLst>
    <pc:chgData name="filip pajkos" userId="64ced9c3645a9f4a" providerId="Windows Live" clId="Web-{C06DB548-8356-44A3-82C9-1A8641A956C2}"/>
    <pc:docChg chg="sldOrd">
      <pc:chgData name="filip pajkos" userId="64ced9c3645a9f4a" providerId="Windows Live" clId="Web-{C06DB548-8356-44A3-82C9-1A8641A956C2}" dt="2019-09-26T12:50:22.271" v="0"/>
      <pc:docMkLst>
        <pc:docMk/>
      </pc:docMkLst>
      <pc:sldChg chg="ord">
        <pc:chgData name="filip pajkos" userId="64ced9c3645a9f4a" providerId="Windows Live" clId="Web-{C06DB548-8356-44A3-82C9-1A8641A956C2}" dt="2019-09-26T12:50:22.271" v="0"/>
        <pc:sldMkLst>
          <pc:docMk/>
          <pc:sldMk cId="4085927717" sldId="261"/>
        </pc:sldMkLst>
      </pc:sldChg>
    </pc:docChg>
  </pc:docChgLst>
  <pc:docChgLst>
    <pc:chgData name="Jozef Skokan" userId="8123acc55bc3038f" providerId="Windows Live" clId="Web-{E3CC39A0-1091-47B5-9033-63DF03733D01}"/>
    <pc:docChg chg="modSld">
      <pc:chgData name="Jozef Skokan" userId="8123acc55bc3038f" providerId="Windows Live" clId="Web-{E3CC39A0-1091-47B5-9033-63DF03733D01}" dt="2019-09-26T14:59:07.387" v="13" actId="20577"/>
      <pc:docMkLst>
        <pc:docMk/>
      </pc:docMkLst>
      <pc:sldChg chg="modSp">
        <pc:chgData name="Jozef Skokan" userId="8123acc55bc3038f" providerId="Windows Live" clId="Web-{E3CC39A0-1091-47B5-9033-63DF03733D01}" dt="2019-09-26T14:59:07.372" v="12" actId="20577"/>
        <pc:sldMkLst>
          <pc:docMk/>
          <pc:sldMk cId="2832735723" sldId="259"/>
        </pc:sldMkLst>
        <pc:spChg chg="mod">
          <ac:chgData name="Jozef Skokan" userId="8123acc55bc3038f" providerId="Windows Live" clId="Web-{E3CC39A0-1091-47B5-9033-63DF03733D01}" dt="2019-09-26T14:55:50.857" v="8" actId="20577"/>
          <ac:spMkLst>
            <pc:docMk/>
            <pc:sldMk cId="2832735723" sldId="259"/>
            <ac:spMk id="2" creationId="{00000000-0000-0000-0000-000000000000}"/>
          </ac:spMkLst>
        </pc:spChg>
        <pc:spChg chg="mod">
          <ac:chgData name="Jozef Skokan" userId="8123acc55bc3038f" providerId="Windows Live" clId="Web-{E3CC39A0-1091-47B5-9033-63DF03733D01}" dt="2019-09-26T14:59:07.372" v="12" actId="20577"/>
          <ac:spMkLst>
            <pc:docMk/>
            <pc:sldMk cId="2832735723" sldId="259"/>
            <ac:spMk id="3" creationId="{00000000-0000-0000-0000-000000000000}"/>
          </ac:spMkLst>
        </pc:spChg>
      </pc:sldChg>
    </pc:docChg>
  </pc:docChgLst>
  <pc:docChgLst>
    <pc:chgData name="Hostiteľský používateľ" providerId="Windows Live" clId="Web-{94CD1DFE-0A5A-48FC-8FAE-DAB5A22523D4}"/>
    <pc:docChg chg="modSld">
      <pc:chgData name="Hostiteľský používateľ" userId="" providerId="Windows Live" clId="Web-{94CD1DFE-0A5A-48FC-8FAE-DAB5A22523D4}" dt="2019-09-26T13:47:39.766" v="17" actId="1076"/>
      <pc:docMkLst>
        <pc:docMk/>
      </pc:docMkLst>
      <pc:sldChg chg="modSp">
        <pc:chgData name="Hostiteľský používateľ" userId="" providerId="Windows Live" clId="Web-{94CD1DFE-0A5A-48FC-8FAE-DAB5A22523D4}" dt="2019-09-26T13:47:39.766" v="17" actId="1076"/>
        <pc:sldMkLst>
          <pc:docMk/>
          <pc:sldMk cId="2500972800" sldId="273"/>
        </pc:sldMkLst>
        <pc:graphicFrameChg chg="mod modGraphic">
          <ac:chgData name="Hostiteľský používateľ" userId="" providerId="Windows Live" clId="Web-{94CD1DFE-0A5A-48FC-8FAE-DAB5A22523D4}" dt="2019-09-26T13:47:39.766" v="17" actId="1076"/>
          <ac:graphicFrameMkLst>
            <pc:docMk/>
            <pc:sldMk cId="2500972800" sldId="273"/>
            <ac:graphicFrameMk id="4" creationId="{00000000-0000-0000-0000-000000000000}"/>
          </ac:graphicFrameMkLst>
        </pc:graphicFrameChg>
      </pc:sldChg>
    </pc:docChg>
  </pc:docChgLst>
  <pc:docChgLst>
    <pc:chgData name="Guest User" providerId="Windows Live" clId="Web-{5854D9D0-5BB9-4394-8E56-4B12EA89E792}"/>
    <pc:docChg chg="modSld">
      <pc:chgData name="Guest User" userId="" providerId="Windows Live" clId="Web-{5854D9D0-5BB9-4394-8E56-4B12EA89E792}" dt="2019-09-26T14:11:05.134" v="300" actId="20577"/>
      <pc:docMkLst>
        <pc:docMk/>
      </pc:docMkLst>
      <pc:sldChg chg="addSp delSp modSp">
        <pc:chgData name="Guest User" userId="" providerId="Windows Live" clId="Web-{5854D9D0-5BB9-4394-8E56-4B12EA89E792}" dt="2019-09-26T14:11:05.134" v="299" actId="20577"/>
        <pc:sldMkLst>
          <pc:docMk/>
          <pc:sldMk cId="2500972800" sldId="273"/>
        </pc:sldMkLst>
        <pc:spChg chg="mod">
          <ac:chgData name="Guest User" userId="" providerId="Windows Live" clId="Web-{5854D9D0-5BB9-4394-8E56-4B12EA89E792}" dt="2019-09-26T14:11:05.134" v="299" actId="20577"/>
          <ac:spMkLst>
            <pc:docMk/>
            <pc:sldMk cId="2500972800" sldId="273"/>
            <ac:spMk id="2" creationId="{00000000-0000-0000-0000-000000000000}"/>
          </ac:spMkLst>
        </pc:spChg>
        <pc:spChg chg="del">
          <ac:chgData name="Guest User" userId="" providerId="Windows Live" clId="Web-{5854D9D0-5BB9-4394-8E56-4B12EA89E792}" dt="2019-09-26T13:53:55.676" v="7"/>
          <ac:spMkLst>
            <pc:docMk/>
            <pc:sldMk cId="2500972800" sldId="273"/>
            <ac:spMk id="5" creationId="{00000000-0000-0000-0000-000000000000}"/>
          </ac:spMkLst>
        </pc:spChg>
        <pc:spChg chg="del">
          <ac:chgData name="Guest User" userId="" providerId="Windows Live" clId="Web-{5854D9D0-5BB9-4394-8E56-4B12EA89E792}" dt="2019-09-26T13:53:58.222" v="8"/>
          <ac:spMkLst>
            <pc:docMk/>
            <pc:sldMk cId="2500972800" sldId="273"/>
            <ac:spMk id="6" creationId="{00000000-0000-0000-0000-000000000000}"/>
          </ac:spMkLst>
        </pc:spChg>
        <pc:spChg chg="del mod">
          <ac:chgData name="Guest User" userId="" providerId="Windows Live" clId="Web-{5854D9D0-5BB9-4394-8E56-4B12EA89E792}" dt="2019-09-26T14:03:04.958" v="284"/>
          <ac:spMkLst>
            <pc:docMk/>
            <pc:sldMk cId="2500972800" sldId="273"/>
            <ac:spMk id="8" creationId="{00000000-0000-0000-0000-000000000000}"/>
          </ac:spMkLst>
        </pc:spChg>
        <pc:spChg chg="del mod">
          <ac:chgData name="Guest User" userId="" providerId="Windows Live" clId="Web-{5854D9D0-5BB9-4394-8E56-4B12EA89E792}" dt="2019-09-26T14:03:07.489" v="285"/>
          <ac:spMkLst>
            <pc:docMk/>
            <pc:sldMk cId="2500972800" sldId="273"/>
            <ac:spMk id="9" creationId="{00000000-0000-0000-0000-000000000000}"/>
          </ac:spMkLst>
        </pc:spChg>
        <pc:graphicFrameChg chg="del mod modGraphic">
          <ac:chgData name="Guest User" userId="" providerId="Windows Live" clId="Web-{5854D9D0-5BB9-4394-8E56-4B12EA89E792}" dt="2019-09-26T13:55:34.220" v="32"/>
          <ac:graphicFrameMkLst>
            <pc:docMk/>
            <pc:sldMk cId="2500972800" sldId="273"/>
            <ac:graphicFrameMk id="4" creationId="{00000000-0000-0000-0000-000000000000}"/>
          </ac:graphicFrameMkLst>
        </pc:graphicFrameChg>
        <pc:graphicFrameChg chg="add del mod modGraphic">
          <ac:chgData name="Guest User" userId="" providerId="Windows Live" clId="Web-{5854D9D0-5BB9-4394-8E56-4B12EA89E792}" dt="2019-09-26T13:55:54.032" v="34"/>
          <ac:graphicFrameMkLst>
            <pc:docMk/>
            <pc:sldMk cId="2500972800" sldId="273"/>
            <ac:graphicFrameMk id="130" creationId="{219A820B-3065-4F5F-A378-8D81192C4B01}"/>
          </ac:graphicFrameMkLst>
        </pc:graphicFrameChg>
        <pc:graphicFrameChg chg="add mod modGraphic">
          <ac:chgData name="Guest User" userId="" providerId="Windows Live" clId="Web-{5854D9D0-5BB9-4394-8E56-4B12EA89E792}" dt="2019-09-26T14:03:59.082" v="292"/>
          <ac:graphicFrameMkLst>
            <pc:docMk/>
            <pc:sldMk cId="2500972800" sldId="273"/>
            <ac:graphicFrameMk id="137" creationId="{04807DA5-7790-4F4B-A512-390C2D56965D}"/>
          </ac:graphicFrameMkLst>
        </pc:graphicFrameChg>
      </pc:sldChg>
    </pc:docChg>
  </pc:docChgLst>
  <pc:docChgLst>
    <pc:chgData name="Hostiteľský používateľ" providerId="Windows Live" clId="Web-{E7A57DE1-25F8-43F1-A49F-E50563141F51}"/>
    <pc:docChg chg="addSld delSld modSld sldOrd">
      <pc:chgData name="Hostiteľský používateľ" userId="" providerId="Windows Live" clId="Web-{E7A57DE1-25F8-43F1-A49F-E50563141F51}" dt="2019-09-26T13:29:22.659" v="164"/>
      <pc:docMkLst>
        <pc:docMk/>
      </pc:docMkLst>
      <pc:sldChg chg="modSp">
        <pc:chgData name="Hostiteľský používateľ" userId="" providerId="Windows Live" clId="Web-{E7A57DE1-25F8-43F1-A49F-E50563141F51}" dt="2019-09-26T13:21:36.184" v="14" actId="20577"/>
        <pc:sldMkLst>
          <pc:docMk/>
          <pc:sldMk cId="2606542320" sldId="257"/>
        </pc:sldMkLst>
        <pc:spChg chg="mod">
          <ac:chgData name="Hostiteľský používateľ" userId="" providerId="Windows Live" clId="Web-{E7A57DE1-25F8-43F1-A49F-E50563141F51}" dt="2019-09-26T13:21:36.184" v="14" actId="20577"/>
          <ac:spMkLst>
            <pc:docMk/>
            <pc:sldMk cId="2606542320" sldId="257"/>
            <ac:spMk id="3" creationId="{00000000-0000-0000-0000-000000000000}"/>
          </ac:spMkLst>
        </pc:spChg>
      </pc:sldChg>
      <pc:sldChg chg="modSp">
        <pc:chgData name="Hostiteľský používateľ" userId="" providerId="Windows Live" clId="Web-{E7A57DE1-25F8-43F1-A49F-E50563141F51}" dt="2019-09-26T13:26:05.375" v="84" actId="20577"/>
        <pc:sldMkLst>
          <pc:docMk/>
          <pc:sldMk cId="993780813" sldId="270"/>
        </pc:sldMkLst>
        <pc:spChg chg="mod">
          <ac:chgData name="Hostiteľský používateľ" userId="" providerId="Windows Live" clId="Web-{E7A57DE1-25F8-43F1-A49F-E50563141F51}" dt="2019-09-26T13:25:20.874" v="78" actId="20577"/>
          <ac:spMkLst>
            <pc:docMk/>
            <pc:sldMk cId="993780813" sldId="270"/>
            <ac:spMk id="4" creationId="{00000000-0000-0000-0000-000000000000}"/>
          </ac:spMkLst>
        </pc:spChg>
        <pc:spChg chg="mod">
          <ac:chgData name="Hostiteľský používateľ" userId="" providerId="Windows Live" clId="Web-{E7A57DE1-25F8-43F1-A49F-E50563141F51}" dt="2019-09-26T13:26:05.375" v="84" actId="20577"/>
          <ac:spMkLst>
            <pc:docMk/>
            <pc:sldMk cId="993780813" sldId="270"/>
            <ac:spMk id="6" creationId="{00000000-0000-0000-0000-000000000000}"/>
          </ac:spMkLst>
        </pc:spChg>
      </pc:sldChg>
      <pc:sldChg chg="modSp ord">
        <pc:chgData name="Hostiteľský používateľ" userId="" providerId="Windows Live" clId="Web-{E7A57DE1-25F8-43F1-A49F-E50563141F51}" dt="2019-09-26T13:29:22.659" v="164"/>
        <pc:sldMkLst>
          <pc:docMk/>
          <pc:sldMk cId="1314555872" sldId="272"/>
        </pc:sldMkLst>
        <pc:spChg chg="mod">
          <ac:chgData name="Hostiteľský používateľ" userId="" providerId="Windows Live" clId="Web-{E7A57DE1-25F8-43F1-A49F-E50563141F51}" dt="2019-09-26T13:27:58.299" v="150" actId="20577"/>
          <ac:spMkLst>
            <pc:docMk/>
            <pc:sldMk cId="1314555872" sldId="272"/>
            <ac:spMk id="2" creationId="{00000000-0000-0000-0000-000000000000}"/>
          </ac:spMkLst>
        </pc:spChg>
        <pc:spChg chg="mod">
          <ac:chgData name="Hostiteľský používateľ" userId="" providerId="Windows Live" clId="Web-{E7A57DE1-25F8-43F1-A49F-E50563141F51}" dt="2019-09-26T13:28:04.096" v="159" actId="20577"/>
          <ac:spMkLst>
            <pc:docMk/>
            <pc:sldMk cId="1314555872" sldId="272"/>
            <ac:spMk id="5" creationId="{00000000-0000-0000-0000-000000000000}"/>
          </ac:spMkLst>
        </pc:spChg>
      </pc:sldChg>
      <pc:sldChg chg="ord">
        <pc:chgData name="Hostiteľský používateľ" userId="" providerId="Windows Live" clId="Web-{E7A57DE1-25F8-43F1-A49F-E50563141F51}" dt="2019-09-26T12:58:59.351" v="0"/>
        <pc:sldMkLst>
          <pc:docMk/>
          <pc:sldMk cId="2500972800" sldId="273"/>
        </pc:sldMkLst>
      </pc:sldChg>
      <pc:sldChg chg="delSp modSp">
        <pc:chgData name="Hostiteľský používateľ" userId="" providerId="Windows Live" clId="Web-{E7A57DE1-25F8-43F1-A49F-E50563141F51}" dt="2019-09-26T13:26:24.844" v="90"/>
        <pc:sldMkLst>
          <pc:docMk/>
          <pc:sldMk cId="0" sldId="274"/>
        </pc:sldMkLst>
        <pc:spChg chg="del mod">
          <ac:chgData name="Hostiteľský používateľ" userId="" providerId="Windows Live" clId="Web-{E7A57DE1-25F8-43F1-A49F-E50563141F51}" dt="2019-09-26T13:26:24.844" v="90"/>
          <ac:spMkLst>
            <pc:docMk/>
            <pc:sldMk cId="0" sldId="274"/>
            <ac:spMk id="103" creationId="{00000000-0000-0000-0000-000000000000}"/>
          </ac:spMkLst>
        </pc:spChg>
      </pc:sldChg>
      <pc:sldChg chg="new del">
        <pc:chgData name="Hostiteľský používateľ" userId="" providerId="Windows Live" clId="Web-{E7A57DE1-25F8-43F1-A49F-E50563141F51}" dt="2019-09-26T13:28:27.424" v="163"/>
        <pc:sldMkLst>
          <pc:docMk/>
          <pc:sldMk cId="973124799" sldId="275"/>
        </pc:sldMkLst>
      </pc:sldChg>
    </pc:docChg>
  </pc:docChgLst>
  <pc:docChgLst>
    <pc:chgData name="Jozef Skokan" userId="8123acc55bc3038f" providerId="Windows Live" clId="Web-{448A97C7-7F7F-45E7-892B-134F411C5F66}"/>
    <pc:docChg chg="modSld">
      <pc:chgData name="Jozef Skokan" userId="8123acc55bc3038f" providerId="Windows Live" clId="Web-{448A97C7-7F7F-45E7-892B-134F411C5F66}" dt="2019-09-26T11:49:56.838" v="9" actId="20577"/>
      <pc:docMkLst>
        <pc:docMk/>
      </pc:docMkLst>
      <pc:sldChg chg="modSp">
        <pc:chgData name="Jozef Skokan" userId="8123acc55bc3038f" providerId="Windows Live" clId="Web-{448A97C7-7F7F-45E7-892B-134F411C5F66}" dt="2019-09-26T11:49:56.822" v="8" actId="20577"/>
        <pc:sldMkLst>
          <pc:docMk/>
          <pc:sldMk cId="2832735723" sldId="259"/>
        </pc:sldMkLst>
        <pc:spChg chg="mod">
          <ac:chgData name="Jozef Skokan" userId="8123acc55bc3038f" providerId="Windows Live" clId="Web-{448A97C7-7F7F-45E7-892B-134F411C5F66}" dt="2019-09-26T11:49:56.822" v="8" actId="20577"/>
          <ac:spMkLst>
            <pc:docMk/>
            <pc:sldMk cId="2832735723" sldId="259"/>
            <ac:spMk id="3" creationId="{00000000-0000-0000-0000-000000000000}"/>
          </ac:spMkLst>
        </pc:spChg>
      </pc:sldChg>
      <pc:sldChg chg="modSp">
        <pc:chgData name="Jozef Skokan" userId="8123acc55bc3038f" providerId="Windows Live" clId="Web-{448A97C7-7F7F-45E7-892B-134F411C5F66}" dt="2019-09-26T11:47:41.665" v="6" actId="20577"/>
        <pc:sldMkLst>
          <pc:docMk/>
          <pc:sldMk cId="4181751683" sldId="265"/>
        </pc:sldMkLst>
        <pc:spChg chg="mod">
          <ac:chgData name="Jozef Skokan" userId="8123acc55bc3038f" providerId="Windows Live" clId="Web-{448A97C7-7F7F-45E7-892B-134F411C5F66}" dt="2019-09-26T11:47:41.665" v="6" actId="20577"/>
          <ac:spMkLst>
            <pc:docMk/>
            <pc:sldMk cId="4181751683" sldId="265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DD2DFC-0668-4FCE-BC4A-9CF7CF44171E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5E9DA8-40F2-423F-99FD-4F3CF2A232E1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Network: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ssh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C577CCEA-7390-464C-A883-006BD69AF99C}" type="parTrans" cxnId="{1B067EF3-7AE2-468A-AE6F-80568A8DF00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1EC30A-F3A7-464B-9C16-0638AC8D33D5}" type="sibTrans" cxnId="{1B067EF3-7AE2-468A-AE6F-80568A8DF00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594AB8-2BFF-4CE7-8A35-1CB0CC934EF9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Shells: BASH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481D2291-EEEC-411C-A355-980596A24BCB}" type="parTrans" cxnId="{B12E78B9-5A2F-4322-A339-DF633B671D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F4D037-D035-4C5C-AC05-86A008FE4C6E}" type="sibTrans" cxnId="{B12E78B9-5A2F-4322-A339-DF633B671D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727ABC-51B9-4D70-9203-2CA07890477D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Command Information: man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B4A73902-002E-4672-A5DD-D588FB2808E3}" type="parTrans" cxnId="{DD7E1FB3-4912-4051-9357-8F2A6058D30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E55D45-1450-4B7A-BAFE-EDA91F3BC919}" type="sibTrans" cxnId="{DD7E1FB3-4912-4051-9357-8F2A6058D30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552234-63EE-43AC-91E0-436798BFFA32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Symbols: |, &gt;, &gt;&gt;, </a:t>
          </a:r>
          <a:r>
            <a:rPr lang="en-US" dirty="0">
              <a:latin typeface="Consolas"/>
              <a:cs typeface="Arial"/>
            </a:rPr>
            <a:t>&lt;</a:t>
          </a:r>
          <a:endParaRPr lang="en-GB" dirty="0">
            <a:latin typeface="Consolas"/>
            <a:cs typeface="Arial"/>
          </a:endParaRPr>
        </a:p>
      </dgm:t>
    </dgm:pt>
    <dgm:pt modelId="{411AC7D6-4013-4E26-9E6C-0C67BCDD95BF}" type="parTrans" cxnId="{EF9FA5EA-4AFE-4E5B-AE39-B46BB170200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967FCB-2F9F-4C71-9AD5-61E3301942C6}" type="sibTrans" cxnId="{EF9FA5EA-4AFE-4E5B-AE39-B46BB170200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75B468-BDAF-4885-8E29-11C5A27098F4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Filters: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grep</a:t>
          </a:r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, less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5DBD62DF-7F63-42B3-B95E-33A20917C75D}" type="parTrans" cxnId="{7C87D1BF-908A-4CA1-8159-7192711EF91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2AE35E-CF39-4E71-93EA-6C19707788CD}" type="sibTrans" cxnId="{7C87D1BF-908A-4CA1-8159-7192711EF91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C439FD-E1A8-497C-A98D-A82DA5D4A061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Hotkeys: &lt;ctrl&gt;&lt;c&gt;,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32B456A6-90D7-445F-96E6-6C6A42AC0FBF}" type="parTrans" cxnId="{6B59987D-27CA-4714-ABAD-9CF55367E9B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629280-49C5-4472-8EF4-F74F982DD131}" type="sibTrans" cxnId="{6B59987D-27CA-4714-ABAD-9CF55367E9B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3E22D3-D5F2-40CB-ACC1-8DEDBB3250D8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File System: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ls</a:t>
          </a:r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, cd,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pwd</a:t>
          </a:r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, cat,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chmod</a:t>
          </a:r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,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cp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C4A05ECF-83BE-4363-AEBF-92A27B18C31D}" type="parTrans" cxnId="{3674A326-368E-41D6-B6BD-0B57E892775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306910-4A09-49BD-8079-60BFAB388099}" type="sibTrans" cxnId="{3674A326-368E-41D6-B6BD-0B57E892775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9254C6-9A7F-4BF9-9D99-FC1EE23086CF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File Editors: </a:t>
          </a:r>
          <a:r>
            <a:rPr lang="en-US" dirty="0" err="1">
              <a:solidFill>
                <a:schemeClr val="bg1"/>
              </a:solidFill>
              <a:latin typeface="Consolas"/>
              <a:cs typeface="Arial"/>
            </a:rPr>
            <a:t>nano</a:t>
          </a:r>
          <a:r>
            <a:rPr lang="en-US" dirty="0">
              <a:solidFill>
                <a:schemeClr val="bg1"/>
              </a:solidFill>
              <a:latin typeface="Consolas"/>
              <a:cs typeface="Arial"/>
            </a:rPr>
            <a:t>, vim</a:t>
          </a:r>
          <a:endParaRPr lang="en-GB" dirty="0">
            <a:solidFill>
              <a:schemeClr val="bg1"/>
            </a:solidFill>
            <a:latin typeface="Consolas"/>
            <a:cs typeface="Arial"/>
          </a:endParaRPr>
        </a:p>
      </dgm:t>
    </dgm:pt>
    <dgm:pt modelId="{192A822A-150F-428C-A4A5-9F4BE397AEDC}" type="parTrans" cxnId="{5E3E6099-C721-4806-8676-A661ADCD781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E22C2F-ED6B-4C97-A966-8F5119CA3CE9}" type="sibTrans" cxnId="{5E3E6099-C721-4806-8676-A661ADCD781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43BF11-B0DD-424B-996C-2CD79C0FE4DC}" type="pres">
      <dgm:prSet presAssocID="{6DDD2DFC-0668-4FCE-BC4A-9CF7CF44171E}" presName="Name0" presStyleCnt="0">
        <dgm:presLayoutVars>
          <dgm:dir/>
        </dgm:presLayoutVars>
      </dgm:prSet>
      <dgm:spPr/>
    </dgm:pt>
    <dgm:pt modelId="{B7A44A0C-4339-4A57-B322-CDFB08898390}" type="pres">
      <dgm:prSet presAssocID="{745E9DA8-40F2-423F-99FD-4F3CF2A232E1}" presName="noChildren" presStyleCnt="0"/>
      <dgm:spPr/>
    </dgm:pt>
    <dgm:pt modelId="{A166294A-BA37-4C57-9ED4-0437069116DB}" type="pres">
      <dgm:prSet presAssocID="{745E9DA8-40F2-423F-99FD-4F3CF2A232E1}" presName="gap" presStyleCnt="0"/>
      <dgm:spPr/>
    </dgm:pt>
    <dgm:pt modelId="{98693A04-D1E3-4A4D-BF0F-525555FF982D}" type="pres">
      <dgm:prSet presAssocID="{745E9DA8-40F2-423F-99FD-4F3CF2A232E1}" presName="medCircle2" presStyleLbl="vennNode1" presStyleIdx="0" presStyleCnt="8" custLinFactX="-200000" custLinFactNeighborX="-269302" custLinFactNeighborY="-1734"/>
      <dgm:spPr/>
    </dgm:pt>
    <dgm:pt modelId="{8B3BE5A1-5D12-47B3-B00C-3FB61851EB09}" type="pres">
      <dgm:prSet presAssocID="{745E9DA8-40F2-423F-99FD-4F3CF2A232E1}" presName="txLvlOnly1" presStyleLbl="revTx" presStyleIdx="0" presStyleCnt="8" custLinFactNeighborX="-87961" custLinFactNeighborY="-1734"/>
      <dgm:spPr/>
    </dgm:pt>
    <dgm:pt modelId="{C5BCB266-5A6E-4925-BB98-BDE6FE3C4402}" type="pres">
      <dgm:prSet presAssocID="{4F594AB8-2BFF-4CE7-8A35-1CB0CC934EF9}" presName="noChildren" presStyleCnt="0"/>
      <dgm:spPr/>
    </dgm:pt>
    <dgm:pt modelId="{8871569C-DF95-4312-9D4C-E106E27AC9C1}" type="pres">
      <dgm:prSet presAssocID="{4F594AB8-2BFF-4CE7-8A35-1CB0CC934EF9}" presName="gap" presStyleCnt="0"/>
      <dgm:spPr/>
    </dgm:pt>
    <dgm:pt modelId="{765964E2-493A-4CF7-A9CE-3C0F4F40B766}" type="pres">
      <dgm:prSet presAssocID="{4F594AB8-2BFF-4CE7-8A35-1CB0CC934EF9}" presName="medCircle2" presStyleLbl="vennNode1" presStyleIdx="1" presStyleCnt="8" custLinFactX="-200000" custLinFactNeighborX="-269302" custLinFactNeighborY="-1734"/>
      <dgm:spPr/>
    </dgm:pt>
    <dgm:pt modelId="{5AAF77C8-083D-4B74-80F2-38F18CB1CE4A}" type="pres">
      <dgm:prSet presAssocID="{4F594AB8-2BFF-4CE7-8A35-1CB0CC934EF9}" presName="txLvlOnly1" presStyleLbl="revTx" presStyleIdx="1" presStyleCnt="8" custLinFactNeighborX="-87961" custLinFactNeighborY="-1734"/>
      <dgm:spPr/>
    </dgm:pt>
    <dgm:pt modelId="{C1C9A7B0-3511-4645-A7D0-8C374BBF5BF0}" type="pres">
      <dgm:prSet presAssocID="{ED727ABC-51B9-4D70-9203-2CA07890477D}" presName="noChildren" presStyleCnt="0"/>
      <dgm:spPr/>
    </dgm:pt>
    <dgm:pt modelId="{CC421AFC-0EA1-4FF1-9680-7A17C6AC08CF}" type="pres">
      <dgm:prSet presAssocID="{ED727ABC-51B9-4D70-9203-2CA07890477D}" presName="gap" presStyleCnt="0"/>
      <dgm:spPr/>
    </dgm:pt>
    <dgm:pt modelId="{CA50ADA2-5DD5-47EF-BCBB-B1EA2B93AABC}" type="pres">
      <dgm:prSet presAssocID="{ED727ABC-51B9-4D70-9203-2CA07890477D}" presName="medCircle2" presStyleLbl="vennNode1" presStyleIdx="2" presStyleCnt="8" custLinFactX="-200000" custLinFactNeighborX="-246754" custLinFactNeighborY="-1734"/>
      <dgm:spPr/>
    </dgm:pt>
    <dgm:pt modelId="{69110F90-23E6-4AF2-A5AB-D2D74875A050}" type="pres">
      <dgm:prSet presAssocID="{ED727ABC-51B9-4D70-9203-2CA07890477D}" presName="txLvlOnly1" presStyleLbl="revTx" presStyleIdx="2" presStyleCnt="8" custScaleX="119423" custLinFactNeighborX="-73982" custLinFactNeighborY="1734"/>
      <dgm:spPr/>
    </dgm:pt>
    <dgm:pt modelId="{337889E6-BB60-45A7-8AE6-02F4BC74C4AC}" type="pres">
      <dgm:prSet presAssocID="{B0552234-63EE-43AC-91E0-436798BFFA32}" presName="noChildren" presStyleCnt="0"/>
      <dgm:spPr/>
    </dgm:pt>
    <dgm:pt modelId="{C2433E55-6B2A-4D2B-B22F-670F7D7C9408}" type="pres">
      <dgm:prSet presAssocID="{B0552234-63EE-43AC-91E0-436798BFFA32}" presName="gap" presStyleCnt="0"/>
      <dgm:spPr/>
    </dgm:pt>
    <dgm:pt modelId="{709338C0-E01E-4607-8B93-DF8B429CE4EA}" type="pres">
      <dgm:prSet presAssocID="{B0552234-63EE-43AC-91E0-436798BFFA32}" presName="medCircle2" presStyleLbl="vennNode1" presStyleIdx="3" presStyleCnt="8" custLinFactX="-200000" custLinFactNeighborX="-269302" custLinFactNeighborY="-1734"/>
      <dgm:spPr/>
    </dgm:pt>
    <dgm:pt modelId="{9E55D081-C39F-43CF-A667-0F6685C5E490}" type="pres">
      <dgm:prSet presAssocID="{B0552234-63EE-43AC-91E0-436798BFFA32}" presName="txLvlOnly1" presStyleLbl="revTx" presStyleIdx="3" presStyleCnt="8" custLinFactNeighborX="-87961" custLinFactNeighborY="-1734"/>
      <dgm:spPr/>
    </dgm:pt>
    <dgm:pt modelId="{85084BBC-4106-4BE4-BC9A-1428A4E365DD}" type="pres">
      <dgm:prSet presAssocID="{CD75B468-BDAF-4885-8E29-11C5A27098F4}" presName="noChildren" presStyleCnt="0"/>
      <dgm:spPr/>
    </dgm:pt>
    <dgm:pt modelId="{546AB067-1A95-4901-95F1-7AB389CDFE1C}" type="pres">
      <dgm:prSet presAssocID="{CD75B468-BDAF-4885-8E29-11C5A27098F4}" presName="gap" presStyleCnt="0"/>
      <dgm:spPr/>
    </dgm:pt>
    <dgm:pt modelId="{115434A0-CF9C-4F4A-A237-222039389708}" type="pres">
      <dgm:prSet presAssocID="{CD75B468-BDAF-4885-8E29-11C5A27098F4}" presName="medCircle2" presStyleLbl="vennNode1" presStyleIdx="4" presStyleCnt="8" custLinFactX="-200000" custLinFactNeighborX="-269302" custLinFactNeighborY="-1734"/>
      <dgm:spPr/>
    </dgm:pt>
    <dgm:pt modelId="{FC79B077-51F0-41FA-94D6-5B928F925EF5}" type="pres">
      <dgm:prSet presAssocID="{CD75B468-BDAF-4885-8E29-11C5A27098F4}" presName="txLvlOnly1" presStyleLbl="revTx" presStyleIdx="4" presStyleCnt="8" custLinFactNeighborX="-87961" custLinFactNeighborY="-1734"/>
      <dgm:spPr/>
    </dgm:pt>
    <dgm:pt modelId="{2EC9DE7B-D3F6-40B7-90B2-42FB4D4BF213}" type="pres">
      <dgm:prSet presAssocID="{B2C439FD-E1A8-497C-A98D-A82DA5D4A061}" presName="noChildren" presStyleCnt="0"/>
      <dgm:spPr/>
    </dgm:pt>
    <dgm:pt modelId="{6365551D-E017-44B8-8B29-4C8D3D8ABEDF}" type="pres">
      <dgm:prSet presAssocID="{B2C439FD-E1A8-497C-A98D-A82DA5D4A061}" presName="gap" presStyleCnt="0"/>
      <dgm:spPr/>
    </dgm:pt>
    <dgm:pt modelId="{7619022C-D067-4366-B93A-83FA75DDF826}" type="pres">
      <dgm:prSet presAssocID="{B2C439FD-E1A8-497C-A98D-A82DA5D4A061}" presName="medCircle2" presStyleLbl="vennNode1" presStyleIdx="5" presStyleCnt="8" custLinFactX="-200000" custLinFactNeighborX="-269302" custLinFactNeighborY="-1734"/>
      <dgm:spPr/>
    </dgm:pt>
    <dgm:pt modelId="{092FE296-B51A-445D-8BEE-B51F85187CE0}" type="pres">
      <dgm:prSet presAssocID="{B2C439FD-E1A8-497C-A98D-A82DA5D4A061}" presName="txLvlOnly1" presStyleLbl="revTx" presStyleIdx="5" presStyleCnt="8" custLinFactNeighborX="-87961" custLinFactNeighborY="-1734"/>
      <dgm:spPr/>
    </dgm:pt>
    <dgm:pt modelId="{EA26511B-7296-4379-B74B-043D975ACB63}" type="pres">
      <dgm:prSet presAssocID="{6E3E22D3-D5F2-40CB-ACC1-8DEDBB3250D8}" presName="noChildren" presStyleCnt="0"/>
      <dgm:spPr/>
    </dgm:pt>
    <dgm:pt modelId="{46963649-589A-4334-85EA-E06C96F80418}" type="pres">
      <dgm:prSet presAssocID="{6E3E22D3-D5F2-40CB-ACC1-8DEDBB3250D8}" presName="gap" presStyleCnt="0"/>
      <dgm:spPr/>
    </dgm:pt>
    <dgm:pt modelId="{45A4AE30-92C6-42CD-BFD2-43565C8EC60D}" type="pres">
      <dgm:prSet presAssocID="{6E3E22D3-D5F2-40CB-ACC1-8DEDBB3250D8}" presName="medCircle2" presStyleLbl="vennNode1" presStyleIdx="6" presStyleCnt="8" custLinFactX="-200000" custLinFactNeighborX="-232264" custLinFactNeighborY="-50"/>
      <dgm:spPr/>
    </dgm:pt>
    <dgm:pt modelId="{064D70BE-16DE-4ED5-BC5C-7032C436D06C}" type="pres">
      <dgm:prSet presAssocID="{6E3E22D3-D5F2-40CB-ACC1-8DEDBB3250D8}" presName="txLvlOnly1" presStyleLbl="revTx" presStyleIdx="6" presStyleCnt="8" custScaleX="182081" custLinFactNeighborX="-38679" custLinFactNeighborY="-1683"/>
      <dgm:spPr/>
    </dgm:pt>
    <dgm:pt modelId="{D755D979-7152-4849-822F-1A9996506D31}" type="pres">
      <dgm:prSet presAssocID="{B99254C6-9A7F-4BF9-9D99-FC1EE23086CF}" presName="noChildren" presStyleCnt="0"/>
      <dgm:spPr/>
    </dgm:pt>
    <dgm:pt modelId="{BA504268-A1D5-40A8-B461-9BFF318DA4BC}" type="pres">
      <dgm:prSet presAssocID="{B99254C6-9A7F-4BF9-9D99-FC1EE23086CF}" presName="gap" presStyleCnt="0"/>
      <dgm:spPr/>
    </dgm:pt>
    <dgm:pt modelId="{6BC24DB9-0C07-4AD9-B462-CA8D95A7157C}" type="pres">
      <dgm:prSet presAssocID="{B99254C6-9A7F-4BF9-9D99-FC1EE23086CF}" presName="medCircle2" presStyleLbl="vennNode1" presStyleIdx="7" presStyleCnt="8" custLinFactX="-200000" custLinFactNeighborX="-269302" custLinFactNeighborY="-1734"/>
      <dgm:spPr/>
    </dgm:pt>
    <dgm:pt modelId="{6139CC43-C331-4291-AC6D-9D33E92DE7E9}" type="pres">
      <dgm:prSet presAssocID="{B99254C6-9A7F-4BF9-9D99-FC1EE23086CF}" presName="txLvlOnly1" presStyleLbl="revTx" presStyleIdx="7" presStyleCnt="8" custLinFactNeighborX="-87961" custLinFactNeighborY="-1734"/>
      <dgm:spPr/>
    </dgm:pt>
  </dgm:ptLst>
  <dgm:cxnLst>
    <dgm:cxn modelId="{90D4F91E-975D-4F06-A952-ADD1E2070ADB}" type="presOf" srcId="{CD75B468-BDAF-4885-8E29-11C5A27098F4}" destId="{FC79B077-51F0-41FA-94D6-5B928F925EF5}" srcOrd="0" destOrd="0" presId="urn:microsoft.com/office/officeart/2008/layout/VerticalCircleList"/>
    <dgm:cxn modelId="{3674A326-368E-41D6-B6BD-0B57E8927752}" srcId="{6DDD2DFC-0668-4FCE-BC4A-9CF7CF44171E}" destId="{6E3E22D3-D5F2-40CB-ACC1-8DEDBB3250D8}" srcOrd="6" destOrd="0" parTransId="{C4A05ECF-83BE-4363-AEBF-92A27B18C31D}" sibTransId="{CD306910-4A09-49BD-8079-60BFAB388099}"/>
    <dgm:cxn modelId="{20019134-0091-4753-A1C9-B13C22F683EB}" type="presOf" srcId="{B0552234-63EE-43AC-91E0-436798BFFA32}" destId="{9E55D081-C39F-43CF-A667-0F6685C5E490}" srcOrd="0" destOrd="0" presId="urn:microsoft.com/office/officeart/2008/layout/VerticalCircleList"/>
    <dgm:cxn modelId="{DEFA116F-04D9-4494-9633-AED52990E62C}" type="presOf" srcId="{6E3E22D3-D5F2-40CB-ACC1-8DEDBB3250D8}" destId="{064D70BE-16DE-4ED5-BC5C-7032C436D06C}" srcOrd="0" destOrd="0" presId="urn:microsoft.com/office/officeart/2008/layout/VerticalCircleList"/>
    <dgm:cxn modelId="{267A9950-8AAA-4D40-BF9A-C38F4532F517}" type="presOf" srcId="{4F594AB8-2BFF-4CE7-8A35-1CB0CC934EF9}" destId="{5AAF77C8-083D-4B74-80F2-38F18CB1CE4A}" srcOrd="0" destOrd="0" presId="urn:microsoft.com/office/officeart/2008/layout/VerticalCircleList"/>
    <dgm:cxn modelId="{F3AD0055-AB53-402C-83ED-5D5E047E0E28}" type="presOf" srcId="{745E9DA8-40F2-423F-99FD-4F3CF2A232E1}" destId="{8B3BE5A1-5D12-47B3-B00C-3FB61851EB09}" srcOrd="0" destOrd="0" presId="urn:microsoft.com/office/officeart/2008/layout/VerticalCircleList"/>
    <dgm:cxn modelId="{6B59987D-27CA-4714-ABAD-9CF55367E9B5}" srcId="{6DDD2DFC-0668-4FCE-BC4A-9CF7CF44171E}" destId="{B2C439FD-E1A8-497C-A98D-A82DA5D4A061}" srcOrd="5" destOrd="0" parTransId="{32B456A6-90D7-445F-96E6-6C6A42AC0FBF}" sibTransId="{13629280-49C5-4472-8EF4-F74F982DD131}"/>
    <dgm:cxn modelId="{434AF88E-6F01-4C99-85AB-67E1FBBBFCF2}" type="presOf" srcId="{B99254C6-9A7F-4BF9-9D99-FC1EE23086CF}" destId="{6139CC43-C331-4291-AC6D-9D33E92DE7E9}" srcOrd="0" destOrd="0" presId="urn:microsoft.com/office/officeart/2008/layout/VerticalCircleList"/>
    <dgm:cxn modelId="{5E3E6099-C721-4806-8676-A661ADCD7816}" srcId="{6DDD2DFC-0668-4FCE-BC4A-9CF7CF44171E}" destId="{B99254C6-9A7F-4BF9-9D99-FC1EE23086CF}" srcOrd="7" destOrd="0" parTransId="{192A822A-150F-428C-A4A5-9F4BE397AEDC}" sibTransId="{E9E22C2F-ED6B-4C97-A966-8F5119CA3CE9}"/>
    <dgm:cxn modelId="{DEE30A9B-D0B6-4F7E-8176-26FAE0755E38}" type="presOf" srcId="{B2C439FD-E1A8-497C-A98D-A82DA5D4A061}" destId="{092FE296-B51A-445D-8BEE-B51F85187CE0}" srcOrd="0" destOrd="0" presId="urn:microsoft.com/office/officeart/2008/layout/VerticalCircleList"/>
    <dgm:cxn modelId="{3243ACA5-997C-44AA-8DAF-FA8DFC9F2E98}" type="presOf" srcId="{6DDD2DFC-0668-4FCE-BC4A-9CF7CF44171E}" destId="{5843BF11-B0DD-424B-996C-2CD79C0FE4DC}" srcOrd="0" destOrd="0" presId="urn:microsoft.com/office/officeart/2008/layout/VerticalCircleList"/>
    <dgm:cxn modelId="{DD7E1FB3-4912-4051-9357-8F2A6058D305}" srcId="{6DDD2DFC-0668-4FCE-BC4A-9CF7CF44171E}" destId="{ED727ABC-51B9-4D70-9203-2CA07890477D}" srcOrd="2" destOrd="0" parTransId="{B4A73902-002E-4672-A5DD-D588FB2808E3}" sibTransId="{BDE55D45-1450-4B7A-BAFE-EDA91F3BC919}"/>
    <dgm:cxn modelId="{B12E78B9-5A2F-4322-A339-DF633B671D56}" srcId="{6DDD2DFC-0668-4FCE-BC4A-9CF7CF44171E}" destId="{4F594AB8-2BFF-4CE7-8A35-1CB0CC934EF9}" srcOrd="1" destOrd="0" parTransId="{481D2291-EEEC-411C-A355-980596A24BCB}" sibTransId="{E1F4D037-D035-4C5C-AC05-86A008FE4C6E}"/>
    <dgm:cxn modelId="{7C87D1BF-908A-4CA1-8159-7192711EF912}" srcId="{6DDD2DFC-0668-4FCE-BC4A-9CF7CF44171E}" destId="{CD75B468-BDAF-4885-8E29-11C5A27098F4}" srcOrd="4" destOrd="0" parTransId="{5DBD62DF-7F63-42B3-B95E-33A20917C75D}" sibTransId="{ED2AE35E-CF39-4E71-93EA-6C19707788CD}"/>
    <dgm:cxn modelId="{5D71D8CC-8B80-4DC9-A311-8AC2DE797260}" type="presOf" srcId="{ED727ABC-51B9-4D70-9203-2CA07890477D}" destId="{69110F90-23E6-4AF2-A5AB-D2D74875A050}" srcOrd="0" destOrd="0" presId="urn:microsoft.com/office/officeart/2008/layout/VerticalCircleList"/>
    <dgm:cxn modelId="{EF9FA5EA-4AFE-4E5B-AE39-B46BB1702000}" srcId="{6DDD2DFC-0668-4FCE-BC4A-9CF7CF44171E}" destId="{B0552234-63EE-43AC-91E0-436798BFFA32}" srcOrd="3" destOrd="0" parTransId="{411AC7D6-4013-4E26-9E6C-0C67BCDD95BF}" sibTransId="{50967FCB-2F9F-4C71-9AD5-61E3301942C6}"/>
    <dgm:cxn modelId="{1B067EF3-7AE2-468A-AE6F-80568A8DF004}" srcId="{6DDD2DFC-0668-4FCE-BC4A-9CF7CF44171E}" destId="{745E9DA8-40F2-423F-99FD-4F3CF2A232E1}" srcOrd="0" destOrd="0" parTransId="{C577CCEA-7390-464C-A883-006BD69AF99C}" sibTransId="{231EC30A-F3A7-464B-9C16-0638AC8D33D5}"/>
    <dgm:cxn modelId="{B31462D4-3642-4FBC-A5D1-C4EF05CEE7D4}" type="presParOf" srcId="{5843BF11-B0DD-424B-996C-2CD79C0FE4DC}" destId="{B7A44A0C-4339-4A57-B322-CDFB08898390}" srcOrd="0" destOrd="0" presId="urn:microsoft.com/office/officeart/2008/layout/VerticalCircleList"/>
    <dgm:cxn modelId="{E2FF7443-BCFC-4EBD-9DC2-2D2588DA03BC}" type="presParOf" srcId="{B7A44A0C-4339-4A57-B322-CDFB08898390}" destId="{A166294A-BA37-4C57-9ED4-0437069116DB}" srcOrd="0" destOrd="0" presId="urn:microsoft.com/office/officeart/2008/layout/VerticalCircleList"/>
    <dgm:cxn modelId="{8E90A3B7-C444-4F89-812B-DB050342DDEE}" type="presParOf" srcId="{B7A44A0C-4339-4A57-B322-CDFB08898390}" destId="{98693A04-D1E3-4A4D-BF0F-525555FF982D}" srcOrd="1" destOrd="0" presId="urn:microsoft.com/office/officeart/2008/layout/VerticalCircleList"/>
    <dgm:cxn modelId="{0364C3D9-5999-4D3E-99CB-9BA630E3CEC2}" type="presParOf" srcId="{B7A44A0C-4339-4A57-B322-CDFB08898390}" destId="{8B3BE5A1-5D12-47B3-B00C-3FB61851EB09}" srcOrd="2" destOrd="0" presId="urn:microsoft.com/office/officeart/2008/layout/VerticalCircleList"/>
    <dgm:cxn modelId="{05B70862-F1BE-495E-AF6D-7F2E309DFD3F}" type="presParOf" srcId="{5843BF11-B0DD-424B-996C-2CD79C0FE4DC}" destId="{C5BCB266-5A6E-4925-BB98-BDE6FE3C4402}" srcOrd="1" destOrd="0" presId="urn:microsoft.com/office/officeart/2008/layout/VerticalCircleList"/>
    <dgm:cxn modelId="{7A7ED8EE-C9D0-4072-BE11-279D6C3CF3B6}" type="presParOf" srcId="{C5BCB266-5A6E-4925-BB98-BDE6FE3C4402}" destId="{8871569C-DF95-4312-9D4C-E106E27AC9C1}" srcOrd="0" destOrd="0" presId="urn:microsoft.com/office/officeart/2008/layout/VerticalCircleList"/>
    <dgm:cxn modelId="{DB75720A-633C-469A-B9EE-451733459207}" type="presParOf" srcId="{C5BCB266-5A6E-4925-BB98-BDE6FE3C4402}" destId="{765964E2-493A-4CF7-A9CE-3C0F4F40B766}" srcOrd="1" destOrd="0" presId="urn:microsoft.com/office/officeart/2008/layout/VerticalCircleList"/>
    <dgm:cxn modelId="{E3171A72-58BD-4A82-99D9-260629A9975F}" type="presParOf" srcId="{C5BCB266-5A6E-4925-BB98-BDE6FE3C4402}" destId="{5AAF77C8-083D-4B74-80F2-38F18CB1CE4A}" srcOrd="2" destOrd="0" presId="urn:microsoft.com/office/officeart/2008/layout/VerticalCircleList"/>
    <dgm:cxn modelId="{0E68993D-9C87-432C-A99D-0026C2F66C96}" type="presParOf" srcId="{5843BF11-B0DD-424B-996C-2CD79C0FE4DC}" destId="{C1C9A7B0-3511-4645-A7D0-8C374BBF5BF0}" srcOrd="2" destOrd="0" presId="urn:microsoft.com/office/officeart/2008/layout/VerticalCircleList"/>
    <dgm:cxn modelId="{3EC93970-7C17-4BCD-A161-D600929668B9}" type="presParOf" srcId="{C1C9A7B0-3511-4645-A7D0-8C374BBF5BF0}" destId="{CC421AFC-0EA1-4FF1-9680-7A17C6AC08CF}" srcOrd="0" destOrd="0" presId="urn:microsoft.com/office/officeart/2008/layout/VerticalCircleList"/>
    <dgm:cxn modelId="{27208A28-4400-4829-AAFD-970030B2EEB3}" type="presParOf" srcId="{C1C9A7B0-3511-4645-A7D0-8C374BBF5BF0}" destId="{CA50ADA2-5DD5-47EF-BCBB-B1EA2B93AABC}" srcOrd="1" destOrd="0" presId="urn:microsoft.com/office/officeart/2008/layout/VerticalCircleList"/>
    <dgm:cxn modelId="{0F663DB1-7079-4B45-9F23-E618C80614C8}" type="presParOf" srcId="{C1C9A7B0-3511-4645-A7D0-8C374BBF5BF0}" destId="{69110F90-23E6-4AF2-A5AB-D2D74875A050}" srcOrd="2" destOrd="0" presId="urn:microsoft.com/office/officeart/2008/layout/VerticalCircleList"/>
    <dgm:cxn modelId="{56F150FD-60B9-4073-BC74-36013F7939CE}" type="presParOf" srcId="{5843BF11-B0DD-424B-996C-2CD79C0FE4DC}" destId="{337889E6-BB60-45A7-8AE6-02F4BC74C4AC}" srcOrd="3" destOrd="0" presId="urn:microsoft.com/office/officeart/2008/layout/VerticalCircleList"/>
    <dgm:cxn modelId="{5EA5049A-6FAA-4BAA-8B43-DF861B415C85}" type="presParOf" srcId="{337889E6-BB60-45A7-8AE6-02F4BC74C4AC}" destId="{C2433E55-6B2A-4D2B-B22F-670F7D7C9408}" srcOrd="0" destOrd="0" presId="urn:microsoft.com/office/officeart/2008/layout/VerticalCircleList"/>
    <dgm:cxn modelId="{363D5064-3967-4494-898F-44E32EC220B7}" type="presParOf" srcId="{337889E6-BB60-45A7-8AE6-02F4BC74C4AC}" destId="{709338C0-E01E-4607-8B93-DF8B429CE4EA}" srcOrd="1" destOrd="0" presId="urn:microsoft.com/office/officeart/2008/layout/VerticalCircleList"/>
    <dgm:cxn modelId="{E7909B97-B092-4C26-ACE9-5229319D4260}" type="presParOf" srcId="{337889E6-BB60-45A7-8AE6-02F4BC74C4AC}" destId="{9E55D081-C39F-43CF-A667-0F6685C5E490}" srcOrd="2" destOrd="0" presId="urn:microsoft.com/office/officeart/2008/layout/VerticalCircleList"/>
    <dgm:cxn modelId="{DF6196DC-4AB2-4305-B23A-E09CB89708D6}" type="presParOf" srcId="{5843BF11-B0DD-424B-996C-2CD79C0FE4DC}" destId="{85084BBC-4106-4BE4-BC9A-1428A4E365DD}" srcOrd="4" destOrd="0" presId="urn:microsoft.com/office/officeart/2008/layout/VerticalCircleList"/>
    <dgm:cxn modelId="{8C34A1C3-856E-4B77-B8EE-17E6B64E854F}" type="presParOf" srcId="{85084BBC-4106-4BE4-BC9A-1428A4E365DD}" destId="{546AB067-1A95-4901-95F1-7AB389CDFE1C}" srcOrd="0" destOrd="0" presId="urn:microsoft.com/office/officeart/2008/layout/VerticalCircleList"/>
    <dgm:cxn modelId="{6A55721D-C7EF-4BB2-ACE0-AE32B53F7907}" type="presParOf" srcId="{85084BBC-4106-4BE4-BC9A-1428A4E365DD}" destId="{115434A0-CF9C-4F4A-A237-222039389708}" srcOrd="1" destOrd="0" presId="urn:microsoft.com/office/officeart/2008/layout/VerticalCircleList"/>
    <dgm:cxn modelId="{4D66B67A-C83B-4E83-B6AD-0299A536BD82}" type="presParOf" srcId="{85084BBC-4106-4BE4-BC9A-1428A4E365DD}" destId="{FC79B077-51F0-41FA-94D6-5B928F925EF5}" srcOrd="2" destOrd="0" presId="urn:microsoft.com/office/officeart/2008/layout/VerticalCircleList"/>
    <dgm:cxn modelId="{4D090795-1C7A-4691-B866-BABC2E903141}" type="presParOf" srcId="{5843BF11-B0DD-424B-996C-2CD79C0FE4DC}" destId="{2EC9DE7B-D3F6-40B7-90B2-42FB4D4BF213}" srcOrd="5" destOrd="0" presId="urn:microsoft.com/office/officeart/2008/layout/VerticalCircleList"/>
    <dgm:cxn modelId="{438713DE-EEE8-4B43-AB74-48E77883700B}" type="presParOf" srcId="{2EC9DE7B-D3F6-40B7-90B2-42FB4D4BF213}" destId="{6365551D-E017-44B8-8B29-4C8D3D8ABEDF}" srcOrd="0" destOrd="0" presId="urn:microsoft.com/office/officeart/2008/layout/VerticalCircleList"/>
    <dgm:cxn modelId="{B4F68FF5-27DE-4AB0-9EBD-00F71CEC52B9}" type="presParOf" srcId="{2EC9DE7B-D3F6-40B7-90B2-42FB4D4BF213}" destId="{7619022C-D067-4366-B93A-83FA75DDF826}" srcOrd="1" destOrd="0" presId="urn:microsoft.com/office/officeart/2008/layout/VerticalCircleList"/>
    <dgm:cxn modelId="{896A5DD2-BDCF-4C8F-B1F9-330DA90E7801}" type="presParOf" srcId="{2EC9DE7B-D3F6-40B7-90B2-42FB4D4BF213}" destId="{092FE296-B51A-445D-8BEE-B51F85187CE0}" srcOrd="2" destOrd="0" presId="urn:microsoft.com/office/officeart/2008/layout/VerticalCircleList"/>
    <dgm:cxn modelId="{EBAF2A8D-DAF3-404F-9FBD-0102D753C286}" type="presParOf" srcId="{5843BF11-B0DD-424B-996C-2CD79C0FE4DC}" destId="{EA26511B-7296-4379-B74B-043D975ACB63}" srcOrd="6" destOrd="0" presId="urn:microsoft.com/office/officeart/2008/layout/VerticalCircleList"/>
    <dgm:cxn modelId="{F8342D43-9B2D-443F-97A4-B978D37BF100}" type="presParOf" srcId="{EA26511B-7296-4379-B74B-043D975ACB63}" destId="{46963649-589A-4334-85EA-E06C96F80418}" srcOrd="0" destOrd="0" presId="urn:microsoft.com/office/officeart/2008/layout/VerticalCircleList"/>
    <dgm:cxn modelId="{3491E5AA-85EB-4A6B-85B1-D3E5783ACC96}" type="presParOf" srcId="{EA26511B-7296-4379-B74B-043D975ACB63}" destId="{45A4AE30-92C6-42CD-BFD2-43565C8EC60D}" srcOrd="1" destOrd="0" presId="urn:microsoft.com/office/officeart/2008/layout/VerticalCircleList"/>
    <dgm:cxn modelId="{2FC81487-4C66-42AB-9FC3-B5E9DF8E3783}" type="presParOf" srcId="{EA26511B-7296-4379-B74B-043D975ACB63}" destId="{064D70BE-16DE-4ED5-BC5C-7032C436D06C}" srcOrd="2" destOrd="0" presId="urn:microsoft.com/office/officeart/2008/layout/VerticalCircleList"/>
    <dgm:cxn modelId="{EC9137CE-80CC-4170-9BFE-6AE55042287C}" type="presParOf" srcId="{5843BF11-B0DD-424B-996C-2CD79C0FE4DC}" destId="{D755D979-7152-4849-822F-1A9996506D31}" srcOrd="7" destOrd="0" presId="urn:microsoft.com/office/officeart/2008/layout/VerticalCircleList"/>
    <dgm:cxn modelId="{8830C79C-774D-4623-A703-F5F31F578D05}" type="presParOf" srcId="{D755D979-7152-4849-822F-1A9996506D31}" destId="{BA504268-A1D5-40A8-B461-9BFF318DA4BC}" srcOrd="0" destOrd="0" presId="urn:microsoft.com/office/officeart/2008/layout/VerticalCircleList"/>
    <dgm:cxn modelId="{811F4C02-3ECF-48EE-950C-29B4CBB0C800}" type="presParOf" srcId="{D755D979-7152-4849-822F-1A9996506D31}" destId="{6BC24DB9-0C07-4AD9-B462-CA8D95A7157C}" srcOrd="1" destOrd="0" presId="urn:microsoft.com/office/officeart/2008/layout/VerticalCircleList"/>
    <dgm:cxn modelId="{25EEFBD5-AD05-4563-9D9B-D9C4CD62414B}" type="presParOf" srcId="{D755D979-7152-4849-822F-1A9996506D31}" destId="{6139CC43-C331-4291-AC6D-9D33E92DE7E9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297F05-2AF6-4F63-AF15-8F81B61EE027}" type="doc">
      <dgm:prSet loTypeId="urn:microsoft.com/office/officeart/2005/8/layout/hList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sk-SK"/>
        </a:p>
      </dgm:t>
    </dgm:pt>
    <dgm:pt modelId="{BA6B88BC-77AE-40E7-B7FE-4FECECB301BB}">
      <dgm:prSet phldrT="[Text]" phldr="0"/>
      <dgm:spPr/>
      <dgm:t>
        <a:bodyPr/>
        <a:lstStyle/>
        <a:p>
          <a:pPr rtl="0"/>
          <a:r>
            <a:rPr lang="sk-SK" err="1">
              <a:latin typeface="Consolas"/>
            </a:rPr>
            <a:t>Tape</a:t>
          </a:r>
          <a:r>
            <a:rPr lang="sk-SK" b="0" i="0" u="none" strike="noStrike" cap="none" baseline="0" noProof="0">
              <a:latin typeface="Consolas"/>
              <a:cs typeface="Calibri Light"/>
            </a:rPr>
            <a:t> </a:t>
          </a:r>
          <a:r>
            <a:rPr lang="sk-SK" b="0" i="0" u="none" strike="noStrike" cap="none" baseline="0" noProof="0" err="1">
              <a:latin typeface="Consolas"/>
              <a:cs typeface="Calibri Light"/>
            </a:rPr>
            <a:t>data</a:t>
          </a:r>
          <a:r>
            <a:rPr lang="sk-SK">
              <a:latin typeface="Consolas"/>
            </a:rPr>
            <a:t> </a:t>
          </a:r>
          <a:r>
            <a:rPr lang="sk-SK" err="1">
              <a:latin typeface="Consolas"/>
            </a:rPr>
            <a:t>storage</a:t>
          </a:r>
          <a:endParaRPr lang="sk-SK" b="0" i="0" u="none" strike="noStrike" cap="none" baseline="0" noProof="0">
            <a:latin typeface="Consolas"/>
            <a:cs typeface="Calibri Light"/>
          </a:endParaRPr>
        </a:p>
      </dgm:t>
    </dgm:pt>
    <dgm:pt modelId="{77B9D705-AE8E-4BED-A0CE-1DF048B0D2A6}" type="parTrans" cxnId="{CAFD4B81-8ABB-4A53-BBF9-8A4008298FF3}">
      <dgm:prSet/>
      <dgm:spPr/>
      <dgm:t>
        <a:bodyPr/>
        <a:lstStyle/>
        <a:p>
          <a:endParaRPr lang="sk-SK"/>
        </a:p>
      </dgm:t>
    </dgm:pt>
    <dgm:pt modelId="{A82FCCA2-BDEA-4B1B-ABA3-3953D8A1EC36}" type="sibTrans" cxnId="{CAFD4B81-8ABB-4A53-BBF9-8A4008298FF3}">
      <dgm:prSet/>
      <dgm:spPr/>
      <dgm:t>
        <a:bodyPr/>
        <a:lstStyle/>
        <a:p>
          <a:endParaRPr lang="sk-SK"/>
        </a:p>
      </dgm:t>
    </dgm:pt>
    <dgm:pt modelId="{841BB2CC-7847-46FD-8CD5-164E32D7BAB4}">
      <dgm:prSet phldrT="[Text]" phldr="0"/>
      <dgm:spPr/>
      <dgm:t>
        <a:bodyPr/>
        <a:lstStyle/>
        <a:p>
          <a:pPr rtl="0"/>
          <a:r>
            <a:rPr lang="sk-SK" dirty="0" err="1">
              <a:latin typeface="Consolas"/>
            </a:rPr>
            <a:t>Principles</a:t>
          </a:r>
          <a:r>
            <a:rPr lang="sk-SK" dirty="0">
              <a:latin typeface="Consolas"/>
            </a:rPr>
            <a:t> and </a:t>
          </a:r>
          <a:r>
            <a:rPr lang="sk-SK" dirty="0" err="1">
              <a:latin typeface="Consolas"/>
            </a:rPr>
            <a:t>functions</a:t>
          </a:r>
          <a:endParaRPr lang="sk-SK" dirty="0">
            <a:latin typeface="Consolas"/>
          </a:endParaRPr>
        </a:p>
      </dgm:t>
    </dgm:pt>
    <dgm:pt modelId="{EF12577A-8F08-45F5-95E9-BAED4EDE070E}" type="parTrans" cxnId="{D836E482-BD7C-4AB0-9635-B95D9C4D6925}">
      <dgm:prSet/>
      <dgm:spPr/>
      <dgm:t>
        <a:bodyPr/>
        <a:lstStyle/>
        <a:p>
          <a:endParaRPr lang="sk-SK"/>
        </a:p>
      </dgm:t>
    </dgm:pt>
    <dgm:pt modelId="{7094CFC0-0DC3-4652-986F-31D5B743F791}" type="sibTrans" cxnId="{D836E482-BD7C-4AB0-9635-B95D9C4D6925}">
      <dgm:prSet/>
      <dgm:spPr/>
      <dgm:t>
        <a:bodyPr/>
        <a:lstStyle/>
        <a:p>
          <a:endParaRPr lang="sk-SK"/>
        </a:p>
      </dgm:t>
    </dgm:pt>
    <dgm:pt modelId="{F394F2C9-C344-4281-86EA-C2086F0D4E8F}">
      <dgm:prSet phldrT="[Text]" phldr="0"/>
      <dgm:spPr/>
      <dgm:t>
        <a:bodyPr/>
        <a:lstStyle/>
        <a:p>
          <a:pPr rtl="0"/>
          <a:r>
            <a:rPr lang="sk-SK" dirty="0" err="1">
              <a:latin typeface="Consolas"/>
            </a:rPr>
            <a:t>Libraries</a:t>
          </a:r>
          <a:r>
            <a:rPr lang="sk-SK" dirty="0">
              <a:latin typeface="Consolas"/>
            </a:rPr>
            <a:t>, </a:t>
          </a:r>
          <a:r>
            <a:rPr lang="sk-SK" dirty="0" err="1">
              <a:latin typeface="Consolas"/>
            </a:rPr>
            <a:t>drives</a:t>
          </a:r>
          <a:r>
            <a:rPr lang="sk-SK" dirty="0">
              <a:latin typeface="Consolas"/>
            </a:rPr>
            <a:t>, </a:t>
          </a:r>
          <a:r>
            <a:rPr lang="sk-SK" dirty="0" err="1">
              <a:latin typeface="Consolas"/>
            </a:rPr>
            <a:t>tapes</a:t>
          </a:r>
          <a:r>
            <a:rPr lang="sk-SK" dirty="0">
              <a:latin typeface="Consolas"/>
            </a:rPr>
            <a:t> and </a:t>
          </a:r>
          <a:r>
            <a:rPr lang="sk-SK" dirty="0" err="1">
              <a:latin typeface="Consolas"/>
            </a:rPr>
            <a:t>their</a:t>
          </a:r>
          <a:r>
            <a:rPr lang="sk-SK" dirty="0">
              <a:latin typeface="Consolas"/>
            </a:rPr>
            <a:t> </a:t>
          </a:r>
          <a:r>
            <a:rPr lang="sk-SK" dirty="0" err="1">
              <a:latin typeface="Consolas"/>
            </a:rPr>
            <a:t>statuses</a:t>
          </a:r>
          <a:endParaRPr lang="sk-SK" dirty="0">
            <a:latin typeface="Consolas"/>
          </a:endParaRPr>
        </a:p>
      </dgm:t>
    </dgm:pt>
    <dgm:pt modelId="{120B1525-9A71-4D27-83F3-7FD1D561724D}" type="parTrans" cxnId="{B44598CE-65D3-429D-864C-1EAFBE4B4C71}">
      <dgm:prSet/>
      <dgm:spPr/>
      <dgm:t>
        <a:bodyPr/>
        <a:lstStyle/>
        <a:p>
          <a:endParaRPr lang="sk-SK"/>
        </a:p>
      </dgm:t>
    </dgm:pt>
    <dgm:pt modelId="{EC0B1326-548F-44E6-A672-A5B33651DD2B}" type="sibTrans" cxnId="{B44598CE-65D3-429D-864C-1EAFBE4B4C71}">
      <dgm:prSet/>
      <dgm:spPr/>
      <dgm:t>
        <a:bodyPr/>
        <a:lstStyle/>
        <a:p>
          <a:endParaRPr lang="sk-SK"/>
        </a:p>
      </dgm:t>
    </dgm:pt>
    <dgm:pt modelId="{38157B18-B1A1-41FC-B7D6-1FFEFCBE2ACC}">
      <dgm:prSet phldrT="[Text]" phldr="0"/>
      <dgm:spPr/>
      <dgm:t>
        <a:bodyPr/>
        <a:lstStyle/>
        <a:p>
          <a:r>
            <a:rPr lang="sk-SK">
              <a:latin typeface="Consolas"/>
            </a:rPr>
            <a:t>Programming</a:t>
          </a:r>
        </a:p>
      </dgm:t>
    </dgm:pt>
    <dgm:pt modelId="{836FAA43-528A-4D9D-991B-4D8DCFA2B4EF}" type="parTrans" cxnId="{28EDF5F5-B766-4A18-9358-806128AA0213}">
      <dgm:prSet/>
      <dgm:spPr/>
      <dgm:t>
        <a:bodyPr/>
        <a:lstStyle/>
        <a:p>
          <a:endParaRPr lang="sk-SK"/>
        </a:p>
      </dgm:t>
    </dgm:pt>
    <dgm:pt modelId="{30C55037-0971-4959-945B-C7341E65689C}" type="sibTrans" cxnId="{28EDF5F5-B766-4A18-9358-806128AA0213}">
      <dgm:prSet/>
      <dgm:spPr/>
      <dgm:t>
        <a:bodyPr/>
        <a:lstStyle/>
        <a:p>
          <a:endParaRPr lang="sk-SK"/>
        </a:p>
      </dgm:t>
    </dgm:pt>
    <dgm:pt modelId="{792919D4-F332-44D3-9B7B-28647A6F9B0B}">
      <dgm:prSet phldrT="[Text]" phldr="0"/>
      <dgm:spPr/>
      <dgm:t>
        <a:bodyPr/>
        <a:lstStyle/>
        <a:p>
          <a:r>
            <a:rPr lang="sk-SK">
              <a:latin typeface="Consolas"/>
            </a:rPr>
            <a:t>Commands</a:t>
          </a:r>
        </a:p>
      </dgm:t>
    </dgm:pt>
    <dgm:pt modelId="{8B801A1D-B32F-4497-949B-1FFD7F602BB1}" type="parTrans" cxnId="{5C3E2BD7-830A-4B54-8FCE-86637EF38DF9}">
      <dgm:prSet/>
      <dgm:spPr/>
      <dgm:t>
        <a:bodyPr/>
        <a:lstStyle/>
        <a:p>
          <a:endParaRPr lang="sk-SK"/>
        </a:p>
      </dgm:t>
    </dgm:pt>
    <dgm:pt modelId="{E7957371-D400-4085-850F-F448624DF0A7}" type="sibTrans" cxnId="{5C3E2BD7-830A-4B54-8FCE-86637EF38DF9}">
      <dgm:prSet/>
      <dgm:spPr/>
      <dgm:t>
        <a:bodyPr/>
        <a:lstStyle/>
        <a:p>
          <a:endParaRPr lang="sk-SK"/>
        </a:p>
      </dgm:t>
    </dgm:pt>
    <dgm:pt modelId="{8BEFAD69-2745-4865-B052-83483E648EDA}">
      <dgm:prSet phldrT="[Text]" phldr="0"/>
      <dgm:spPr/>
      <dgm:t>
        <a:bodyPr/>
        <a:lstStyle/>
        <a:p>
          <a:pPr rtl="0"/>
          <a:r>
            <a:rPr lang="sk-SK" err="1">
              <a:latin typeface="Consolas"/>
            </a:rPr>
            <a:t>Data</a:t>
          </a:r>
          <a:r>
            <a:rPr lang="sk-SK">
              <a:latin typeface="Consolas"/>
            </a:rPr>
            <a:t> </a:t>
          </a:r>
          <a:r>
            <a:rPr lang="sk-SK" err="1">
              <a:latin typeface="Consolas"/>
            </a:rPr>
            <a:t>types</a:t>
          </a:r>
          <a:endParaRPr lang="sk-SK">
            <a:latin typeface="Consolas"/>
          </a:endParaRPr>
        </a:p>
      </dgm:t>
    </dgm:pt>
    <dgm:pt modelId="{E6B08702-7A24-4D09-B11E-A2F8E47EBBE3}" type="parTrans" cxnId="{57797594-6F51-4669-9639-F4E6DB06D019}">
      <dgm:prSet/>
      <dgm:spPr/>
      <dgm:t>
        <a:bodyPr/>
        <a:lstStyle/>
        <a:p>
          <a:endParaRPr lang="sk-SK"/>
        </a:p>
      </dgm:t>
    </dgm:pt>
    <dgm:pt modelId="{FF616BC3-D2DA-4E82-95CF-B8CFC53C1EA3}" type="sibTrans" cxnId="{57797594-6F51-4669-9639-F4E6DB06D019}">
      <dgm:prSet/>
      <dgm:spPr/>
      <dgm:t>
        <a:bodyPr/>
        <a:lstStyle/>
        <a:p>
          <a:endParaRPr lang="sk-SK"/>
        </a:p>
      </dgm:t>
    </dgm:pt>
    <dgm:pt modelId="{76D8E593-03C3-4752-AB1E-B5550D461225}">
      <dgm:prSet phldrT="[Text]" phldr="0"/>
      <dgm:spPr/>
      <dgm:t>
        <a:bodyPr/>
        <a:lstStyle/>
        <a:p>
          <a:pPr rtl="0"/>
          <a:r>
            <a:rPr lang="sk-SK" err="1">
              <a:latin typeface="Consolas"/>
            </a:rPr>
            <a:t>Using</a:t>
          </a:r>
          <a:r>
            <a:rPr lang="sk-SK">
              <a:latin typeface="Consolas"/>
            </a:rPr>
            <a:t> modules</a:t>
          </a:r>
        </a:p>
      </dgm:t>
    </dgm:pt>
    <dgm:pt modelId="{FE0DFD6D-CB18-4E55-B7C4-964DEFE5AB41}" type="parTrans" cxnId="{8D7A6624-FA3B-4746-A393-89ADB008A546}">
      <dgm:prSet/>
      <dgm:spPr/>
      <dgm:t>
        <a:bodyPr/>
        <a:lstStyle/>
        <a:p>
          <a:endParaRPr lang="sk-SK"/>
        </a:p>
      </dgm:t>
    </dgm:pt>
    <dgm:pt modelId="{E8361306-5777-4F3B-A86D-E9A29EE70F07}" type="sibTrans" cxnId="{8D7A6624-FA3B-4746-A393-89ADB008A546}">
      <dgm:prSet/>
      <dgm:spPr/>
      <dgm:t>
        <a:bodyPr/>
        <a:lstStyle/>
        <a:p>
          <a:endParaRPr lang="sk-SK"/>
        </a:p>
      </dgm:t>
    </dgm:pt>
    <dgm:pt modelId="{1D5DD0F2-7054-4D98-828E-3A9789FCA7B9}">
      <dgm:prSet phldrT="[Text]" phldr="0"/>
      <dgm:spPr/>
      <dgm:t>
        <a:bodyPr/>
        <a:lstStyle/>
        <a:p>
          <a:pPr rtl="0"/>
          <a:r>
            <a:rPr lang="sk-SK">
              <a:latin typeface="Consolas"/>
            </a:rPr>
            <a:t>Handling json files</a:t>
          </a:r>
        </a:p>
      </dgm:t>
    </dgm:pt>
    <dgm:pt modelId="{1C881E87-B7D7-4296-811D-37C642A01799}" type="parTrans" cxnId="{F821A7AB-4E63-437B-94F2-08E9AB3C0743}">
      <dgm:prSet/>
      <dgm:spPr/>
      <dgm:t>
        <a:bodyPr/>
        <a:lstStyle/>
        <a:p>
          <a:endParaRPr lang="sk-SK"/>
        </a:p>
      </dgm:t>
    </dgm:pt>
    <dgm:pt modelId="{BE1DDED2-A6DB-476B-A014-A680599EBF6B}" type="sibTrans" cxnId="{F821A7AB-4E63-437B-94F2-08E9AB3C0743}">
      <dgm:prSet/>
      <dgm:spPr/>
      <dgm:t>
        <a:bodyPr/>
        <a:lstStyle/>
        <a:p>
          <a:endParaRPr lang="sk-SK"/>
        </a:p>
      </dgm:t>
    </dgm:pt>
    <dgm:pt modelId="{E6557BB5-4A1E-4F84-AE75-35751EECEBFA}">
      <dgm:prSet phldr="0"/>
      <dgm:spPr/>
      <dgm:t>
        <a:bodyPr/>
        <a:lstStyle/>
        <a:p>
          <a:pPr rtl="0"/>
          <a:r>
            <a:rPr lang="sk-SK">
              <a:latin typeface="Consolas"/>
            </a:rPr>
            <a:t>HSSIP</a:t>
          </a:r>
        </a:p>
      </dgm:t>
    </dgm:pt>
    <dgm:pt modelId="{6F8D5721-D8E6-4C32-A1FF-2606E123056C}" type="parTrans" cxnId="{9A57FF4D-E07F-4B8F-B4B7-18DEEEFB493E}">
      <dgm:prSet/>
      <dgm:spPr/>
      <dgm:t>
        <a:bodyPr/>
        <a:lstStyle/>
        <a:p>
          <a:endParaRPr lang="sk-SK"/>
        </a:p>
      </dgm:t>
    </dgm:pt>
    <dgm:pt modelId="{F0526E27-8634-441C-9306-3876D770984B}" type="sibTrans" cxnId="{9A57FF4D-E07F-4B8F-B4B7-18DEEEFB493E}">
      <dgm:prSet/>
      <dgm:spPr/>
      <dgm:t>
        <a:bodyPr/>
        <a:lstStyle/>
        <a:p>
          <a:endParaRPr lang="sk-SK"/>
        </a:p>
      </dgm:t>
    </dgm:pt>
    <dgm:pt modelId="{7A01B71D-745A-43C6-BDE0-BB590F3D3CAC}">
      <dgm:prSet phldr="0"/>
      <dgm:spPr/>
      <dgm:t>
        <a:bodyPr/>
        <a:lstStyle/>
        <a:p>
          <a:pPr rtl="0"/>
          <a:r>
            <a:rPr lang="sk-SK" dirty="0">
              <a:latin typeface="Consolas"/>
            </a:rPr>
            <a:t>CERN </a:t>
          </a:r>
          <a:r>
            <a:rPr lang="sk-SK" dirty="0" err="1">
              <a:latin typeface="Consolas"/>
            </a:rPr>
            <a:t>mission</a:t>
          </a:r>
          <a:r>
            <a:rPr lang="sk-SK" dirty="0">
              <a:latin typeface="Consolas"/>
            </a:rPr>
            <a:t>, </a:t>
          </a:r>
          <a:r>
            <a:rPr lang="sk-SK" dirty="0" err="1">
              <a:latin typeface="Consolas"/>
            </a:rPr>
            <a:t>particle</a:t>
          </a:r>
          <a:r>
            <a:rPr lang="sk-SK" dirty="0">
              <a:latin typeface="Consolas"/>
            </a:rPr>
            <a:t> </a:t>
          </a:r>
          <a:r>
            <a:rPr lang="sk-SK" dirty="0" err="1">
              <a:latin typeface="Consolas"/>
            </a:rPr>
            <a:t>physics</a:t>
          </a:r>
          <a:r>
            <a:rPr lang="sk-SK" dirty="0">
              <a:latin typeface="Consolas"/>
            </a:rPr>
            <a:t>, </a:t>
          </a:r>
          <a:r>
            <a:rPr lang="sk-SK" dirty="0" err="1">
              <a:latin typeface="Consolas"/>
            </a:rPr>
            <a:t>detectors</a:t>
          </a:r>
          <a:r>
            <a:rPr lang="sk-SK" dirty="0">
              <a:latin typeface="Consolas"/>
            </a:rPr>
            <a:t> and </a:t>
          </a:r>
          <a:r>
            <a:rPr lang="sk-SK" dirty="0" err="1">
              <a:latin typeface="Consolas"/>
            </a:rPr>
            <a:t>colliders</a:t>
          </a:r>
          <a:r>
            <a:rPr lang="sk-SK" dirty="0">
              <a:latin typeface="Consolas"/>
            </a:rPr>
            <a:t>, </a:t>
          </a:r>
          <a:r>
            <a:rPr lang="sk-SK" dirty="0" err="1">
              <a:latin typeface="Consolas"/>
            </a:rPr>
            <a:t>scientific</a:t>
          </a:r>
          <a:r>
            <a:rPr lang="sk-SK" dirty="0">
              <a:latin typeface="Consolas"/>
            </a:rPr>
            <a:t> society...</a:t>
          </a:r>
        </a:p>
      </dgm:t>
    </dgm:pt>
    <dgm:pt modelId="{9ACF1578-C8F9-48D5-B016-102B5D86898A}" type="parTrans" cxnId="{85AE0F84-5D93-4ED9-9B76-B387C227185A}">
      <dgm:prSet/>
      <dgm:spPr/>
      <dgm:t>
        <a:bodyPr/>
        <a:lstStyle/>
        <a:p>
          <a:endParaRPr lang="sk-SK"/>
        </a:p>
      </dgm:t>
    </dgm:pt>
    <dgm:pt modelId="{68BE8276-1673-4D26-9AAB-013E6D618D76}" type="sibTrans" cxnId="{85AE0F84-5D93-4ED9-9B76-B387C227185A}">
      <dgm:prSet/>
      <dgm:spPr/>
      <dgm:t>
        <a:bodyPr/>
        <a:lstStyle/>
        <a:p>
          <a:endParaRPr lang="sk-SK"/>
        </a:p>
      </dgm:t>
    </dgm:pt>
    <dgm:pt modelId="{0ABCE269-D597-4147-8C7E-A2985965C127}">
      <dgm:prSet phldr="0"/>
      <dgm:spPr/>
      <dgm:t>
        <a:bodyPr/>
        <a:lstStyle/>
        <a:p>
          <a:pPr rtl="0"/>
          <a:r>
            <a:rPr lang="sk-SK" dirty="0">
              <a:latin typeface="Consolas"/>
            </a:rPr>
            <a:t>New </a:t>
          </a:r>
          <a:r>
            <a:rPr lang="sk-SK" dirty="0" err="1">
              <a:latin typeface="Consolas"/>
            </a:rPr>
            <a:t>people</a:t>
          </a:r>
          <a:endParaRPr lang="sk-SK" dirty="0">
            <a:latin typeface="Consolas"/>
          </a:endParaRPr>
        </a:p>
      </dgm:t>
    </dgm:pt>
    <dgm:pt modelId="{1326DB1E-318F-4106-BE88-19B10F3ED780}" type="parTrans" cxnId="{692EA0CF-8CA0-4844-ACC3-D449CEA061A7}">
      <dgm:prSet/>
      <dgm:spPr/>
      <dgm:t>
        <a:bodyPr/>
        <a:lstStyle/>
        <a:p>
          <a:endParaRPr lang="sk-SK"/>
        </a:p>
      </dgm:t>
    </dgm:pt>
    <dgm:pt modelId="{1AF970C4-77B7-4CE4-868F-0BB7F4748088}" type="sibTrans" cxnId="{692EA0CF-8CA0-4844-ACC3-D449CEA061A7}">
      <dgm:prSet/>
      <dgm:spPr/>
      <dgm:t>
        <a:bodyPr/>
        <a:lstStyle/>
        <a:p>
          <a:endParaRPr lang="sk-SK"/>
        </a:p>
      </dgm:t>
    </dgm:pt>
    <dgm:pt modelId="{18CCB6C6-E2B2-4054-8E7D-5C700386AEB4}">
      <dgm:prSet phldr="0"/>
      <dgm:spPr/>
      <dgm:t>
        <a:bodyPr/>
        <a:lstStyle/>
        <a:p>
          <a:pPr rtl="0"/>
          <a:r>
            <a:rPr lang="sk-SK" dirty="0" err="1">
              <a:latin typeface="Consolas"/>
            </a:rPr>
            <a:t>Geneva</a:t>
          </a:r>
          <a:r>
            <a:rPr lang="sk-SK" dirty="0">
              <a:latin typeface="Consolas"/>
            </a:rPr>
            <a:t> and </a:t>
          </a:r>
          <a:r>
            <a:rPr lang="sk-SK" dirty="0" err="1">
              <a:latin typeface="Consolas"/>
            </a:rPr>
            <a:t>its</a:t>
          </a:r>
          <a:r>
            <a:rPr lang="sk-SK" dirty="0">
              <a:latin typeface="Consolas"/>
            </a:rPr>
            <a:t> </a:t>
          </a:r>
          <a:r>
            <a:rPr lang="sk-SK" dirty="0" err="1">
              <a:latin typeface="Consolas"/>
            </a:rPr>
            <a:t>attractions</a:t>
          </a:r>
          <a:endParaRPr lang="sk-SK" dirty="0">
            <a:latin typeface="Consolas"/>
          </a:endParaRPr>
        </a:p>
      </dgm:t>
    </dgm:pt>
    <dgm:pt modelId="{272AAA85-63C5-4065-82D8-3A45EF393D53}" type="parTrans" cxnId="{6BF79E9D-172B-43EE-9A83-B22880549BEA}">
      <dgm:prSet/>
      <dgm:spPr/>
      <dgm:t>
        <a:bodyPr/>
        <a:lstStyle/>
        <a:p>
          <a:endParaRPr lang="sk-SK"/>
        </a:p>
      </dgm:t>
    </dgm:pt>
    <dgm:pt modelId="{69766275-344F-432C-846F-7FFC786F32CD}" type="sibTrans" cxnId="{6BF79E9D-172B-43EE-9A83-B22880549BEA}">
      <dgm:prSet/>
      <dgm:spPr/>
      <dgm:t>
        <a:bodyPr/>
        <a:lstStyle/>
        <a:p>
          <a:endParaRPr lang="sk-SK"/>
        </a:p>
      </dgm:t>
    </dgm:pt>
    <dgm:pt modelId="{A03BD7A6-ACDA-4854-B71D-4E21F97F7A71}">
      <dgm:prSet phldr="0"/>
      <dgm:spPr/>
      <dgm:t>
        <a:bodyPr/>
        <a:lstStyle/>
        <a:p>
          <a:pPr rtl="0"/>
          <a:endParaRPr lang="sk-SK" dirty="0">
            <a:latin typeface="Consolas"/>
          </a:endParaRPr>
        </a:p>
      </dgm:t>
    </dgm:pt>
    <dgm:pt modelId="{8F4FA3F3-2BDA-4301-AF48-AA5D51629936}" type="parTrans" cxnId="{4143FB2E-C4B7-465A-BC9F-9541E24AA627}">
      <dgm:prSet/>
      <dgm:spPr/>
      <dgm:t>
        <a:bodyPr/>
        <a:lstStyle/>
        <a:p>
          <a:endParaRPr lang="sk-SK"/>
        </a:p>
      </dgm:t>
    </dgm:pt>
    <dgm:pt modelId="{3DAC831E-C00D-4FED-9A8F-551DFC714035}" type="sibTrans" cxnId="{4143FB2E-C4B7-465A-BC9F-9541E24AA627}">
      <dgm:prSet/>
      <dgm:spPr/>
      <dgm:t>
        <a:bodyPr/>
        <a:lstStyle/>
        <a:p>
          <a:endParaRPr lang="sk-SK"/>
        </a:p>
      </dgm:t>
    </dgm:pt>
    <dgm:pt modelId="{4B09E298-9EC4-4E46-A030-FE06D6CCBC9B}">
      <dgm:prSet phldr="0"/>
      <dgm:spPr/>
      <dgm:t>
        <a:bodyPr/>
        <a:lstStyle/>
        <a:p>
          <a:pPr rtl="0"/>
          <a:endParaRPr lang="sk-SK" dirty="0">
            <a:latin typeface="Consolas"/>
          </a:endParaRPr>
        </a:p>
      </dgm:t>
    </dgm:pt>
    <dgm:pt modelId="{60CDF8F4-86CA-48ED-9BC7-28BB8B97B24A}" type="parTrans" cxnId="{29D715F6-9312-402D-9E44-D538CF7DA0A3}">
      <dgm:prSet/>
      <dgm:spPr/>
      <dgm:t>
        <a:bodyPr/>
        <a:lstStyle/>
        <a:p>
          <a:endParaRPr lang="sk-SK"/>
        </a:p>
      </dgm:t>
    </dgm:pt>
    <dgm:pt modelId="{CE471F47-B72B-4321-AC4C-ED041C4196BC}" type="sibTrans" cxnId="{29D715F6-9312-402D-9E44-D538CF7DA0A3}">
      <dgm:prSet/>
      <dgm:spPr/>
      <dgm:t>
        <a:bodyPr/>
        <a:lstStyle/>
        <a:p>
          <a:endParaRPr lang="sk-SK"/>
        </a:p>
      </dgm:t>
    </dgm:pt>
    <dgm:pt modelId="{503ACD23-0A00-4128-8CC7-C305E7519B44}">
      <dgm:prSet phldr="0"/>
      <dgm:spPr/>
      <dgm:t>
        <a:bodyPr/>
        <a:lstStyle/>
        <a:p>
          <a:pPr rtl="0"/>
          <a:r>
            <a:rPr lang="sk-SK" dirty="0" err="1">
              <a:latin typeface="Consolas"/>
            </a:rPr>
            <a:t>Eat</a:t>
          </a:r>
          <a:r>
            <a:rPr lang="sk-SK" dirty="0">
              <a:latin typeface="Consolas"/>
            </a:rPr>
            <a:t> </a:t>
          </a:r>
          <a:r>
            <a:rPr lang="sk-SK" dirty="0" err="1">
              <a:latin typeface="Consolas"/>
            </a:rPr>
            <a:t>fondue</a:t>
          </a:r>
          <a:endParaRPr lang="sk-SK" dirty="0">
            <a:latin typeface="Consolas"/>
          </a:endParaRPr>
        </a:p>
      </dgm:t>
    </dgm:pt>
    <dgm:pt modelId="{87C8E9BA-8469-49DD-8654-84E3E3EA31EF}" type="parTrans" cxnId="{028612D5-4167-4079-8DA2-2073F474DF93}">
      <dgm:prSet/>
      <dgm:spPr/>
      <dgm:t>
        <a:bodyPr/>
        <a:lstStyle/>
        <a:p>
          <a:endParaRPr lang="sk-SK"/>
        </a:p>
      </dgm:t>
    </dgm:pt>
    <dgm:pt modelId="{1ED64E0B-E4F7-400F-A390-DFF3B49981F8}" type="sibTrans" cxnId="{028612D5-4167-4079-8DA2-2073F474DF93}">
      <dgm:prSet/>
      <dgm:spPr/>
      <dgm:t>
        <a:bodyPr/>
        <a:lstStyle/>
        <a:p>
          <a:endParaRPr lang="sk-SK"/>
        </a:p>
      </dgm:t>
    </dgm:pt>
    <dgm:pt modelId="{321EE088-F639-493F-AE1C-6226CB97B6AB}">
      <dgm:prSet phldr="0"/>
      <dgm:spPr/>
      <dgm:t>
        <a:bodyPr/>
        <a:lstStyle/>
        <a:p>
          <a:pPr rtl="0"/>
          <a:endParaRPr lang="sk-SK" dirty="0">
            <a:latin typeface="Consolas"/>
          </a:endParaRPr>
        </a:p>
      </dgm:t>
    </dgm:pt>
    <dgm:pt modelId="{D088629C-86CC-49D3-A3E1-2E18C6230F96}" type="parTrans" cxnId="{43D1FC70-C213-40DE-A5E7-821F33681C84}">
      <dgm:prSet/>
      <dgm:spPr/>
    </dgm:pt>
    <dgm:pt modelId="{83BF8FCD-FFB1-43B8-8F5E-D904EC7A0537}" type="sibTrans" cxnId="{43D1FC70-C213-40DE-A5E7-821F33681C84}">
      <dgm:prSet/>
      <dgm:spPr/>
    </dgm:pt>
    <dgm:pt modelId="{787F7908-93A2-499E-88FC-C0B678143FBB}">
      <dgm:prSet phldrT="[Text]" phldr="0"/>
      <dgm:spPr/>
      <dgm:t>
        <a:bodyPr/>
        <a:lstStyle/>
        <a:p>
          <a:pPr rtl="0"/>
          <a:r>
            <a:rPr lang="sk-SK" dirty="0" err="1">
              <a:latin typeface="Consolas"/>
            </a:rPr>
            <a:t>What</a:t>
          </a:r>
          <a:r>
            <a:rPr lang="sk-SK" dirty="0">
              <a:latin typeface="Consolas"/>
            </a:rPr>
            <a:t> are </a:t>
          </a:r>
          <a:r>
            <a:rPr lang="sk-SK" dirty="0" err="1">
              <a:latin typeface="Consolas"/>
            </a:rPr>
            <a:t>anomalies</a:t>
          </a:r>
          <a:r>
            <a:rPr lang="sk-SK" dirty="0">
              <a:latin typeface="Consolas"/>
            </a:rPr>
            <a:t> and </a:t>
          </a:r>
          <a:r>
            <a:rPr lang="sk-SK" dirty="0" err="1">
              <a:latin typeface="Consolas"/>
            </a:rPr>
            <a:t>how</a:t>
          </a:r>
          <a:r>
            <a:rPr lang="sk-SK" dirty="0">
              <a:latin typeface="Consolas"/>
            </a:rPr>
            <a:t> to </a:t>
          </a:r>
          <a:r>
            <a:rPr lang="sk-SK" dirty="0" err="1">
              <a:latin typeface="Consolas"/>
            </a:rPr>
            <a:t>detect</a:t>
          </a:r>
          <a:r>
            <a:rPr lang="sk-SK" dirty="0">
              <a:latin typeface="Consolas"/>
            </a:rPr>
            <a:t> </a:t>
          </a:r>
          <a:r>
            <a:rPr lang="sk-SK" dirty="0" err="1">
              <a:latin typeface="Consolas"/>
            </a:rPr>
            <a:t>them</a:t>
          </a:r>
          <a:r>
            <a:rPr lang="sk-SK" dirty="0">
              <a:latin typeface="Consolas"/>
            </a:rPr>
            <a:t> </a:t>
          </a:r>
        </a:p>
      </dgm:t>
    </dgm:pt>
    <dgm:pt modelId="{7E565627-FF1F-4E87-953A-2279AFB8C314}" type="parTrans" cxnId="{027C0B5F-F7D4-4F32-91CB-6A56D2611E34}">
      <dgm:prSet/>
      <dgm:spPr/>
    </dgm:pt>
    <dgm:pt modelId="{E81DC16E-B191-4149-AC59-25E7D3A9EF68}" type="sibTrans" cxnId="{027C0B5F-F7D4-4F32-91CB-6A56D2611E34}">
      <dgm:prSet/>
      <dgm:spPr/>
    </dgm:pt>
    <dgm:pt modelId="{F906C535-25F8-45BE-908D-BBACD540788B}" type="pres">
      <dgm:prSet presAssocID="{78297F05-2AF6-4F63-AF15-8F81B61EE027}" presName="Name0" presStyleCnt="0">
        <dgm:presLayoutVars>
          <dgm:dir/>
          <dgm:animLvl val="lvl"/>
          <dgm:resizeHandles val="exact"/>
        </dgm:presLayoutVars>
      </dgm:prSet>
      <dgm:spPr/>
    </dgm:pt>
    <dgm:pt modelId="{A6B40B1E-8FC7-49F1-9F65-C2A3E0F55648}" type="pres">
      <dgm:prSet presAssocID="{BA6B88BC-77AE-40E7-B7FE-4FECECB301BB}" presName="composite" presStyleCnt="0"/>
      <dgm:spPr/>
    </dgm:pt>
    <dgm:pt modelId="{64638C80-03C1-4E62-AF52-2B2E62E4B12F}" type="pres">
      <dgm:prSet presAssocID="{BA6B88BC-77AE-40E7-B7FE-4FECECB301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2A846F7-BC86-4BE5-9D04-93385CD303BD}" type="pres">
      <dgm:prSet presAssocID="{BA6B88BC-77AE-40E7-B7FE-4FECECB301BB}" presName="desTx" presStyleLbl="alignAccFollowNode1" presStyleIdx="0" presStyleCnt="3">
        <dgm:presLayoutVars>
          <dgm:bulletEnabled val="1"/>
        </dgm:presLayoutVars>
      </dgm:prSet>
      <dgm:spPr/>
    </dgm:pt>
    <dgm:pt modelId="{B64FBAF2-5DC0-4860-B203-76089FF51DCF}" type="pres">
      <dgm:prSet presAssocID="{A82FCCA2-BDEA-4B1B-ABA3-3953D8A1EC36}" presName="space" presStyleCnt="0"/>
      <dgm:spPr/>
    </dgm:pt>
    <dgm:pt modelId="{2BA74506-42C8-4E38-BEE0-FA1886A585E5}" type="pres">
      <dgm:prSet presAssocID="{38157B18-B1A1-41FC-B7D6-1FFEFCBE2ACC}" presName="composite" presStyleCnt="0"/>
      <dgm:spPr/>
    </dgm:pt>
    <dgm:pt modelId="{3FEB061A-7A3A-4FD2-8B71-608D0F0B38E5}" type="pres">
      <dgm:prSet presAssocID="{38157B18-B1A1-41FC-B7D6-1FFEFCBE2AC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18528DF-D628-4E76-9DCF-9CAFD9057EE0}" type="pres">
      <dgm:prSet presAssocID="{38157B18-B1A1-41FC-B7D6-1FFEFCBE2ACC}" presName="desTx" presStyleLbl="alignAccFollowNode1" presStyleIdx="1" presStyleCnt="3">
        <dgm:presLayoutVars>
          <dgm:bulletEnabled val="1"/>
        </dgm:presLayoutVars>
      </dgm:prSet>
      <dgm:spPr/>
    </dgm:pt>
    <dgm:pt modelId="{C6121FC8-BA5C-4D5E-8FF1-93285471F487}" type="pres">
      <dgm:prSet presAssocID="{30C55037-0971-4959-945B-C7341E65689C}" presName="space" presStyleCnt="0"/>
      <dgm:spPr/>
    </dgm:pt>
    <dgm:pt modelId="{D5A1D988-9E3C-4353-BEF8-913A9384B2F5}" type="pres">
      <dgm:prSet presAssocID="{E6557BB5-4A1E-4F84-AE75-35751EECEBFA}" presName="composite" presStyleCnt="0"/>
      <dgm:spPr/>
    </dgm:pt>
    <dgm:pt modelId="{E252413B-3C1C-4E3F-8043-6188B9512BA3}" type="pres">
      <dgm:prSet presAssocID="{E6557BB5-4A1E-4F84-AE75-35751EECEBF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BA264E5-FB11-4FC1-AC85-9F9A1E851F64}" type="pres">
      <dgm:prSet presAssocID="{E6557BB5-4A1E-4F84-AE75-35751EECEBF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FAF8921-F625-47A6-90B0-0AD431DE3B3B}" type="presOf" srcId="{78297F05-2AF6-4F63-AF15-8F81B61EE027}" destId="{F906C535-25F8-45BE-908D-BBACD540788B}" srcOrd="0" destOrd="0" presId="urn:microsoft.com/office/officeart/2005/8/layout/hList1"/>
    <dgm:cxn modelId="{8E146424-264B-4F60-A32E-BE26101818DF}" type="presOf" srcId="{76D8E593-03C3-4752-AB1E-B5550D461225}" destId="{118528DF-D628-4E76-9DCF-9CAFD9057EE0}" srcOrd="0" destOrd="2" presId="urn:microsoft.com/office/officeart/2005/8/layout/hList1"/>
    <dgm:cxn modelId="{8D7A6624-FA3B-4746-A393-89ADB008A546}" srcId="{38157B18-B1A1-41FC-B7D6-1FFEFCBE2ACC}" destId="{76D8E593-03C3-4752-AB1E-B5550D461225}" srcOrd="2" destOrd="0" parTransId="{FE0DFD6D-CB18-4E55-B7C4-964DEFE5AB41}" sibTransId="{E8361306-5777-4F3B-A86D-E9A29EE70F07}"/>
    <dgm:cxn modelId="{4143FB2E-C4B7-465A-BC9F-9541E24AA627}" srcId="{E6557BB5-4A1E-4F84-AE75-35751EECEBFA}" destId="{A03BD7A6-ACDA-4854-B71D-4E21F97F7A71}" srcOrd="5" destOrd="0" parTransId="{8F4FA3F3-2BDA-4301-AF48-AA5D51629936}" sibTransId="{3DAC831E-C00D-4FED-9A8F-551DFC714035}"/>
    <dgm:cxn modelId="{428EFF33-931F-4CA5-9500-D79E2521A206}" type="presOf" srcId="{18CCB6C6-E2B2-4054-8E7D-5C700386AEB4}" destId="{FBA264E5-FB11-4FC1-AC85-9F9A1E851F64}" srcOrd="0" destOrd="4" presId="urn:microsoft.com/office/officeart/2005/8/layout/hList1"/>
    <dgm:cxn modelId="{E8DE7D40-04C0-443B-A8CD-17E7B2E7CBE1}" type="presOf" srcId="{792919D4-F332-44D3-9B7B-28647A6F9B0B}" destId="{118528DF-D628-4E76-9DCF-9CAFD9057EE0}" srcOrd="0" destOrd="0" presId="urn:microsoft.com/office/officeart/2005/8/layout/hList1"/>
    <dgm:cxn modelId="{A689205C-087C-4EE6-84E4-EA36236721BC}" type="presOf" srcId="{503ACD23-0A00-4128-8CC7-C305E7519B44}" destId="{FBA264E5-FB11-4FC1-AC85-9F9A1E851F64}" srcOrd="0" destOrd="2" presId="urn:microsoft.com/office/officeart/2005/8/layout/hList1"/>
    <dgm:cxn modelId="{027C0B5F-F7D4-4F32-91CB-6A56D2611E34}" srcId="{BA6B88BC-77AE-40E7-B7FE-4FECECB301BB}" destId="{787F7908-93A2-499E-88FC-C0B678143FBB}" srcOrd="2" destOrd="0" parTransId="{7E565627-FF1F-4E87-953A-2279AFB8C314}" sibTransId="{E81DC16E-B191-4149-AC59-25E7D3A9EF68}"/>
    <dgm:cxn modelId="{B8617A6B-7847-4CFB-9111-F69CE338426E}" type="presOf" srcId="{0ABCE269-D597-4147-8C7E-A2985965C127}" destId="{FBA264E5-FB11-4FC1-AC85-9F9A1E851F64}" srcOrd="0" destOrd="3" presId="urn:microsoft.com/office/officeart/2005/8/layout/hList1"/>
    <dgm:cxn modelId="{FBCE9D6B-7DCC-4206-9FA5-896C857BCF2D}" type="presOf" srcId="{321EE088-F639-493F-AE1C-6226CB97B6AB}" destId="{FBA264E5-FB11-4FC1-AC85-9F9A1E851F64}" srcOrd="0" destOrd="1" presId="urn:microsoft.com/office/officeart/2005/8/layout/hList1"/>
    <dgm:cxn modelId="{9A57FF4D-E07F-4B8F-B4B7-18DEEEFB493E}" srcId="{78297F05-2AF6-4F63-AF15-8F81B61EE027}" destId="{E6557BB5-4A1E-4F84-AE75-35751EECEBFA}" srcOrd="2" destOrd="0" parTransId="{6F8D5721-D8E6-4C32-A1FF-2606E123056C}" sibTransId="{F0526E27-8634-441C-9306-3876D770984B}"/>
    <dgm:cxn modelId="{43D1FC70-C213-40DE-A5E7-821F33681C84}" srcId="{E6557BB5-4A1E-4F84-AE75-35751EECEBFA}" destId="{321EE088-F639-493F-AE1C-6226CB97B6AB}" srcOrd="1" destOrd="0" parTransId="{D088629C-86CC-49D3-A3E1-2E18C6230F96}" sibTransId="{83BF8FCD-FFB1-43B8-8F5E-D904EC7A0537}"/>
    <dgm:cxn modelId="{AEFADE53-FB2B-413B-B739-2E4C45F0827C}" type="presOf" srcId="{7A01B71D-745A-43C6-BDE0-BB590F3D3CAC}" destId="{FBA264E5-FB11-4FC1-AC85-9F9A1E851F64}" srcOrd="0" destOrd="0" presId="urn:microsoft.com/office/officeart/2005/8/layout/hList1"/>
    <dgm:cxn modelId="{A7DC1155-F0E3-4C57-AA7A-DB678A09A24B}" type="presOf" srcId="{BA6B88BC-77AE-40E7-B7FE-4FECECB301BB}" destId="{64638C80-03C1-4E62-AF52-2B2E62E4B12F}" srcOrd="0" destOrd="0" presId="urn:microsoft.com/office/officeart/2005/8/layout/hList1"/>
    <dgm:cxn modelId="{90FB3C80-BD63-4FFA-8AED-6074776A2AA3}" type="presOf" srcId="{F394F2C9-C344-4281-86EA-C2086F0D4E8F}" destId="{D2A846F7-BC86-4BE5-9D04-93385CD303BD}" srcOrd="0" destOrd="1" presId="urn:microsoft.com/office/officeart/2005/8/layout/hList1"/>
    <dgm:cxn modelId="{CAFD4B81-8ABB-4A53-BBF9-8A4008298FF3}" srcId="{78297F05-2AF6-4F63-AF15-8F81B61EE027}" destId="{BA6B88BC-77AE-40E7-B7FE-4FECECB301BB}" srcOrd="0" destOrd="0" parTransId="{77B9D705-AE8E-4BED-A0CE-1DF048B0D2A6}" sibTransId="{A82FCCA2-BDEA-4B1B-ABA3-3953D8A1EC36}"/>
    <dgm:cxn modelId="{D836E482-BD7C-4AB0-9635-B95D9C4D6925}" srcId="{BA6B88BC-77AE-40E7-B7FE-4FECECB301BB}" destId="{841BB2CC-7847-46FD-8CD5-164E32D7BAB4}" srcOrd="0" destOrd="0" parTransId="{EF12577A-8F08-45F5-95E9-BAED4EDE070E}" sibTransId="{7094CFC0-0DC3-4652-986F-31D5B743F791}"/>
    <dgm:cxn modelId="{85AE0F84-5D93-4ED9-9B76-B387C227185A}" srcId="{E6557BB5-4A1E-4F84-AE75-35751EECEBFA}" destId="{7A01B71D-745A-43C6-BDE0-BB590F3D3CAC}" srcOrd="0" destOrd="0" parTransId="{9ACF1578-C8F9-48D5-B016-102B5D86898A}" sibTransId="{68BE8276-1673-4D26-9AAB-013E6D618D76}"/>
    <dgm:cxn modelId="{57797594-6F51-4669-9639-F4E6DB06D019}" srcId="{38157B18-B1A1-41FC-B7D6-1FFEFCBE2ACC}" destId="{8BEFAD69-2745-4865-B052-83483E648EDA}" srcOrd="1" destOrd="0" parTransId="{E6B08702-7A24-4D09-B11E-A2F8E47EBBE3}" sibTransId="{FF616BC3-D2DA-4E82-95CF-B8CFC53C1EA3}"/>
    <dgm:cxn modelId="{6BF79E9D-172B-43EE-9A83-B22880549BEA}" srcId="{E6557BB5-4A1E-4F84-AE75-35751EECEBFA}" destId="{18CCB6C6-E2B2-4054-8E7D-5C700386AEB4}" srcOrd="4" destOrd="0" parTransId="{272AAA85-63C5-4065-82D8-3A45EF393D53}" sibTransId="{69766275-344F-432C-846F-7FFC786F32CD}"/>
    <dgm:cxn modelId="{339439A0-9ED6-43BF-9139-E71777074ED2}" type="presOf" srcId="{841BB2CC-7847-46FD-8CD5-164E32D7BAB4}" destId="{D2A846F7-BC86-4BE5-9D04-93385CD303BD}" srcOrd="0" destOrd="0" presId="urn:microsoft.com/office/officeart/2005/8/layout/hList1"/>
    <dgm:cxn modelId="{0005C1A6-C2F0-4105-9C45-310D5D31BE1B}" type="presOf" srcId="{E6557BB5-4A1E-4F84-AE75-35751EECEBFA}" destId="{E252413B-3C1C-4E3F-8043-6188B9512BA3}" srcOrd="0" destOrd="0" presId="urn:microsoft.com/office/officeart/2005/8/layout/hList1"/>
    <dgm:cxn modelId="{5D7F80A7-B8AA-44E0-A297-5668D735931A}" type="presOf" srcId="{787F7908-93A2-499E-88FC-C0B678143FBB}" destId="{D2A846F7-BC86-4BE5-9D04-93385CD303BD}" srcOrd="0" destOrd="2" presId="urn:microsoft.com/office/officeart/2005/8/layout/hList1"/>
    <dgm:cxn modelId="{F821A7AB-4E63-437B-94F2-08E9AB3C0743}" srcId="{38157B18-B1A1-41FC-B7D6-1FFEFCBE2ACC}" destId="{1D5DD0F2-7054-4D98-828E-3A9789FCA7B9}" srcOrd="3" destOrd="0" parTransId="{1C881E87-B7D7-4296-811D-37C642A01799}" sibTransId="{BE1DDED2-A6DB-476B-A014-A680599EBF6B}"/>
    <dgm:cxn modelId="{8679D6AB-22D5-4A45-979E-61C803970073}" type="presOf" srcId="{4B09E298-9EC4-4E46-A030-FE06D6CCBC9B}" destId="{FBA264E5-FB11-4FC1-AC85-9F9A1E851F64}" srcOrd="0" destOrd="6" presId="urn:microsoft.com/office/officeart/2005/8/layout/hList1"/>
    <dgm:cxn modelId="{B44598CE-65D3-429D-864C-1EAFBE4B4C71}" srcId="{BA6B88BC-77AE-40E7-B7FE-4FECECB301BB}" destId="{F394F2C9-C344-4281-86EA-C2086F0D4E8F}" srcOrd="1" destOrd="0" parTransId="{120B1525-9A71-4D27-83F3-7FD1D561724D}" sibTransId="{EC0B1326-548F-44E6-A672-A5B33651DD2B}"/>
    <dgm:cxn modelId="{692EA0CF-8CA0-4844-ACC3-D449CEA061A7}" srcId="{E6557BB5-4A1E-4F84-AE75-35751EECEBFA}" destId="{0ABCE269-D597-4147-8C7E-A2985965C127}" srcOrd="3" destOrd="0" parTransId="{1326DB1E-318F-4106-BE88-19B10F3ED780}" sibTransId="{1AF970C4-77B7-4CE4-868F-0BB7F4748088}"/>
    <dgm:cxn modelId="{AA6CCAD3-B699-4806-BF90-3C8E83E89356}" type="presOf" srcId="{A03BD7A6-ACDA-4854-B71D-4E21F97F7A71}" destId="{FBA264E5-FB11-4FC1-AC85-9F9A1E851F64}" srcOrd="0" destOrd="5" presId="urn:microsoft.com/office/officeart/2005/8/layout/hList1"/>
    <dgm:cxn modelId="{028612D5-4167-4079-8DA2-2073F474DF93}" srcId="{E6557BB5-4A1E-4F84-AE75-35751EECEBFA}" destId="{503ACD23-0A00-4128-8CC7-C305E7519B44}" srcOrd="2" destOrd="0" parTransId="{87C8E9BA-8469-49DD-8654-84E3E3EA31EF}" sibTransId="{1ED64E0B-E4F7-400F-A390-DFF3B49981F8}"/>
    <dgm:cxn modelId="{5C3E2BD7-830A-4B54-8FCE-86637EF38DF9}" srcId="{38157B18-B1A1-41FC-B7D6-1FFEFCBE2ACC}" destId="{792919D4-F332-44D3-9B7B-28647A6F9B0B}" srcOrd="0" destOrd="0" parTransId="{8B801A1D-B32F-4497-949B-1FFD7F602BB1}" sibTransId="{E7957371-D400-4085-850F-F448624DF0A7}"/>
    <dgm:cxn modelId="{5DA421F2-FAED-48BC-BEC2-8A9CA2076433}" type="presOf" srcId="{38157B18-B1A1-41FC-B7D6-1FFEFCBE2ACC}" destId="{3FEB061A-7A3A-4FD2-8B71-608D0F0B38E5}" srcOrd="0" destOrd="0" presId="urn:microsoft.com/office/officeart/2005/8/layout/hList1"/>
    <dgm:cxn modelId="{FB4F35F4-2935-43D7-876D-36001C67C09E}" type="presOf" srcId="{1D5DD0F2-7054-4D98-828E-3A9789FCA7B9}" destId="{118528DF-D628-4E76-9DCF-9CAFD9057EE0}" srcOrd="0" destOrd="3" presId="urn:microsoft.com/office/officeart/2005/8/layout/hList1"/>
    <dgm:cxn modelId="{28EDF5F5-B766-4A18-9358-806128AA0213}" srcId="{78297F05-2AF6-4F63-AF15-8F81B61EE027}" destId="{38157B18-B1A1-41FC-B7D6-1FFEFCBE2ACC}" srcOrd="1" destOrd="0" parTransId="{836FAA43-528A-4D9D-991B-4D8DCFA2B4EF}" sibTransId="{30C55037-0971-4959-945B-C7341E65689C}"/>
    <dgm:cxn modelId="{29D715F6-9312-402D-9E44-D538CF7DA0A3}" srcId="{E6557BB5-4A1E-4F84-AE75-35751EECEBFA}" destId="{4B09E298-9EC4-4E46-A030-FE06D6CCBC9B}" srcOrd="6" destOrd="0" parTransId="{60CDF8F4-86CA-48ED-9BC7-28BB8B97B24A}" sibTransId="{CE471F47-B72B-4321-AC4C-ED041C4196BC}"/>
    <dgm:cxn modelId="{2669BFF6-A6D6-48EF-8E33-8C016C399DFB}" type="presOf" srcId="{8BEFAD69-2745-4865-B052-83483E648EDA}" destId="{118528DF-D628-4E76-9DCF-9CAFD9057EE0}" srcOrd="0" destOrd="1" presId="urn:microsoft.com/office/officeart/2005/8/layout/hList1"/>
    <dgm:cxn modelId="{7FFEE20F-D1C6-45FB-91DB-045CE1F5B032}" type="presParOf" srcId="{F906C535-25F8-45BE-908D-BBACD540788B}" destId="{A6B40B1E-8FC7-49F1-9F65-C2A3E0F55648}" srcOrd="0" destOrd="0" presId="urn:microsoft.com/office/officeart/2005/8/layout/hList1"/>
    <dgm:cxn modelId="{C24E0DAF-8D20-4A48-94C9-A54CF7C392FB}" type="presParOf" srcId="{A6B40B1E-8FC7-49F1-9F65-C2A3E0F55648}" destId="{64638C80-03C1-4E62-AF52-2B2E62E4B12F}" srcOrd="0" destOrd="0" presId="urn:microsoft.com/office/officeart/2005/8/layout/hList1"/>
    <dgm:cxn modelId="{9FE397FA-A405-49A5-8226-F67277D81663}" type="presParOf" srcId="{A6B40B1E-8FC7-49F1-9F65-C2A3E0F55648}" destId="{D2A846F7-BC86-4BE5-9D04-93385CD303BD}" srcOrd="1" destOrd="0" presId="urn:microsoft.com/office/officeart/2005/8/layout/hList1"/>
    <dgm:cxn modelId="{9E52103C-CBD3-4874-AC9C-B582CCB3BEFC}" type="presParOf" srcId="{F906C535-25F8-45BE-908D-BBACD540788B}" destId="{B64FBAF2-5DC0-4860-B203-76089FF51DCF}" srcOrd="1" destOrd="0" presId="urn:microsoft.com/office/officeart/2005/8/layout/hList1"/>
    <dgm:cxn modelId="{F3F413DE-6E75-496B-9165-5B6B948D4256}" type="presParOf" srcId="{F906C535-25F8-45BE-908D-BBACD540788B}" destId="{2BA74506-42C8-4E38-BEE0-FA1886A585E5}" srcOrd="2" destOrd="0" presId="urn:microsoft.com/office/officeart/2005/8/layout/hList1"/>
    <dgm:cxn modelId="{7DA8E9DF-5D7C-4965-94CB-CDD7CCD93680}" type="presParOf" srcId="{2BA74506-42C8-4E38-BEE0-FA1886A585E5}" destId="{3FEB061A-7A3A-4FD2-8B71-608D0F0B38E5}" srcOrd="0" destOrd="0" presId="urn:microsoft.com/office/officeart/2005/8/layout/hList1"/>
    <dgm:cxn modelId="{E9256AB8-B19A-4F75-B04B-A5017154E8AE}" type="presParOf" srcId="{2BA74506-42C8-4E38-BEE0-FA1886A585E5}" destId="{118528DF-D628-4E76-9DCF-9CAFD9057EE0}" srcOrd="1" destOrd="0" presId="urn:microsoft.com/office/officeart/2005/8/layout/hList1"/>
    <dgm:cxn modelId="{C632A2A1-CEBE-4143-BA28-BAC851B710FF}" type="presParOf" srcId="{F906C535-25F8-45BE-908D-BBACD540788B}" destId="{C6121FC8-BA5C-4D5E-8FF1-93285471F487}" srcOrd="3" destOrd="0" presId="urn:microsoft.com/office/officeart/2005/8/layout/hList1"/>
    <dgm:cxn modelId="{2FEAB396-168B-4FFA-A58A-10A74AD8A0AB}" type="presParOf" srcId="{F906C535-25F8-45BE-908D-BBACD540788B}" destId="{D5A1D988-9E3C-4353-BEF8-913A9384B2F5}" srcOrd="4" destOrd="0" presId="urn:microsoft.com/office/officeart/2005/8/layout/hList1"/>
    <dgm:cxn modelId="{8103187A-B8C3-4C93-BBCD-D6AC4662C1C2}" type="presParOf" srcId="{D5A1D988-9E3C-4353-BEF8-913A9384B2F5}" destId="{E252413B-3C1C-4E3F-8043-6188B9512BA3}" srcOrd="0" destOrd="0" presId="urn:microsoft.com/office/officeart/2005/8/layout/hList1"/>
    <dgm:cxn modelId="{343B8B1C-3863-4493-B6B0-BBAA77B41DE4}" type="presParOf" srcId="{D5A1D988-9E3C-4353-BEF8-913A9384B2F5}" destId="{FBA264E5-FB11-4FC1-AC85-9F9A1E851F6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693A04-D1E3-4A4D-BF0F-525555FF982D}">
      <dsp:nvSpPr>
        <dsp:cNvPr id="0" name=""/>
        <dsp:cNvSpPr/>
      </dsp:nvSpPr>
      <dsp:spPr>
        <a:xfrm>
          <a:off x="225153" y="0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B3BE5A1-5D12-47B3-B00C-3FB61851EB09}">
      <dsp:nvSpPr>
        <dsp:cNvPr id="0" name=""/>
        <dsp:cNvSpPr/>
      </dsp:nvSpPr>
      <dsp:spPr>
        <a:xfrm>
          <a:off x="497015" y="0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Network: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ssh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97015" y="0"/>
        <a:ext cx="2901094" cy="543747"/>
      </dsp:txXfrm>
    </dsp:sp>
    <dsp:sp modelId="{765964E2-493A-4CF7-A9CE-3C0F4F40B766}">
      <dsp:nvSpPr>
        <dsp:cNvPr id="0" name=""/>
        <dsp:cNvSpPr/>
      </dsp:nvSpPr>
      <dsp:spPr>
        <a:xfrm>
          <a:off x="225153" y="534996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AAF77C8-083D-4B74-80F2-38F18CB1CE4A}">
      <dsp:nvSpPr>
        <dsp:cNvPr id="0" name=""/>
        <dsp:cNvSpPr/>
      </dsp:nvSpPr>
      <dsp:spPr>
        <a:xfrm>
          <a:off x="497015" y="534996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Shells: BASH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97015" y="534996"/>
        <a:ext cx="2901094" cy="543747"/>
      </dsp:txXfrm>
    </dsp:sp>
    <dsp:sp modelId="{CA50ADA2-5DD5-47EF-BCBB-B1EA2B93AABC}">
      <dsp:nvSpPr>
        <dsp:cNvPr id="0" name=""/>
        <dsp:cNvSpPr/>
      </dsp:nvSpPr>
      <dsp:spPr>
        <a:xfrm>
          <a:off x="206887" y="1078744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9110F90-23E6-4AF2-A5AB-D2D74875A050}">
      <dsp:nvSpPr>
        <dsp:cNvPr id="0" name=""/>
        <dsp:cNvSpPr/>
      </dsp:nvSpPr>
      <dsp:spPr>
        <a:xfrm>
          <a:off x="479950" y="1097601"/>
          <a:ext cx="3464573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Command Information: man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79950" y="1097601"/>
        <a:ext cx="3464573" cy="543747"/>
      </dsp:txXfrm>
    </dsp:sp>
    <dsp:sp modelId="{709338C0-E01E-4607-8B93-DF8B429CE4EA}">
      <dsp:nvSpPr>
        <dsp:cNvPr id="0" name=""/>
        <dsp:cNvSpPr/>
      </dsp:nvSpPr>
      <dsp:spPr>
        <a:xfrm>
          <a:off x="225153" y="1622492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55D081-C39F-43CF-A667-0F6685C5E490}">
      <dsp:nvSpPr>
        <dsp:cNvPr id="0" name=""/>
        <dsp:cNvSpPr/>
      </dsp:nvSpPr>
      <dsp:spPr>
        <a:xfrm>
          <a:off x="497015" y="1622492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Symbols: |, &gt;, &gt;&gt;, </a:t>
          </a:r>
          <a:r>
            <a:rPr lang="en-US" sz="1800" kern="1200" dirty="0">
              <a:latin typeface="Consolas"/>
              <a:cs typeface="Arial"/>
            </a:rPr>
            <a:t>&lt;</a:t>
          </a:r>
          <a:endParaRPr lang="en-GB" sz="1800" kern="1200" dirty="0">
            <a:latin typeface="Consolas"/>
            <a:cs typeface="Arial"/>
          </a:endParaRPr>
        </a:p>
      </dsp:txBody>
      <dsp:txXfrm>
        <a:off x="497015" y="1622492"/>
        <a:ext cx="2901094" cy="543747"/>
      </dsp:txXfrm>
    </dsp:sp>
    <dsp:sp modelId="{115434A0-CF9C-4F4A-A237-222039389708}">
      <dsp:nvSpPr>
        <dsp:cNvPr id="0" name=""/>
        <dsp:cNvSpPr/>
      </dsp:nvSpPr>
      <dsp:spPr>
        <a:xfrm>
          <a:off x="225153" y="2166240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C79B077-51F0-41FA-94D6-5B928F925EF5}">
      <dsp:nvSpPr>
        <dsp:cNvPr id="0" name=""/>
        <dsp:cNvSpPr/>
      </dsp:nvSpPr>
      <dsp:spPr>
        <a:xfrm>
          <a:off x="497015" y="2166240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Filters: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grep</a:t>
          </a: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, less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97015" y="2166240"/>
        <a:ext cx="2901094" cy="543747"/>
      </dsp:txXfrm>
    </dsp:sp>
    <dsp:sp modelId="{7619022C-D067-4366-B93A-83FA75DDF826}">
      <dsp:nvSpPr>
        <dsp:cNvPr id="0" name=""/>
        <dsp:cNvSpPr/>
      </dsp:nvSpPr>
      <dsp:spPr>
        <a:xfrm>
          <a:off x="225153" y="2709988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92FE296-B51A-445D-8BEE-B51F85187CE0}">
      <dsp:nvSpPr>
        <dsp:cNvPr id="0" name=""/>
        <dsp:cNvSpPr/>
      </dsp:nvSpPr>
      <dsp:spPr>
        <a:xfrm>
          <a:off x="497015" y="2709988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Hotkeys: &lt;ctrl&gt;&lt;c&gt;,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97015" y="2709988"/>
        <a:ext cx="2901094" cy="543747"/>
      </dsp:txXfrm>
    </dsp:sp>
    <dsp:sp modelId="{45A4AE30-92C6-42CD-BFD2-43565C8EC60D}">
      <dsp:nvSpPr>
        <dsp:cNvPr id="0" name=""/>
        <dsp:cNvSpPr/>
      </dsp:nvSpPr>
      <dsp:spPr>
        <a:xfrm>
          <a:off x="219325" y="3262893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4D70BE-16DE-4ED5-BC5C-7032C436D06C}">
      <dsp:nvSpPr>
        <dsp:cNvPr id="0" name=""/>
        <dsp:cNvSpPr/>
      </dsp:nvSpPr>
      <dsp:spPr>
        <a:xfrm>
          <a:off x="528888" y="3254013"/>
          <a:ext cx="5282341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File System: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ls</a:t>
          </a: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, cd,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pwd</a:t>
          </a: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, cat,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chmod</a:t>
          </a: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,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cp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528888" y="3254013"/>
        <a:ext cx="5282341" cy="543747"/>
      </dsp:txXfrm>
    </dsp:sp>
    <dsp:sp modelId="{6BC24DB9-0C07-4AD9-B462-CA8D95A7157C}">
      <dsp:nvSpPr>
        <dsp:cNvPr id="0" name=""/>
        <dsp:cNvSpPr/>
      </dsp:nvSpPr>
      <dsp:spPr>
        <a:xfrm>
          <a:off x="225153" y="3797484"/>
          <a:ext cx="543747" cy="5437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139CC43-C331-4291-AC6D-9D33E92DE7E9}">
      <dsp:nvSpPr>
        <dsp:cNvPr id="0" name=""/>
        <dsp:cNvSpPr/>
      </dsp:nvSpPr>
      <dsp:spPr>
        <a:xfrm>
          <a:off x="497015" y="3797484"/>
          <a:ext cx="2901094" cy="543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File Editors: </a:t>
          </a:r>
          <a:r>
            <a:rPr lang="en-US" sz="1800" kern="1200" dirty="0" err="1">
              <a:solidFill>
                <a:schemeClr val="bg1"/>
              </a:solidFill>
              <a:latin typeface="Consolas"/>
              <a:cs typeface="Arial"/>
            </a:rPr>
            <a:t>nano</a:t>
          </a:r>
          <a:r>
            <a:rPr lang="en-US" sz="1800" kern="1200" dirty="0">
              <a:solidFill>
                <a:schemeClr val="bg1"/>
              </a:solidFill>
              <a:latin typeface="Consolas"/>
              <a:cs typeface="Arial"/>
            </a:rPr>
            <a:t>, vim</a:t>
          </a:r>
          <a:endParaRPr lang="en-GB" sz="1800" kern="1200" dirty="0">
            <a:solidFill>
              <a:schemeClr val="bg1"/>
            </a:solidFill>
            <a:latin typeface="Consolas"/>
            <a:cs typeface="Arial"/>
          </a:endParaRPr>
        </a:p>
      </dsp:txBody>
      <dsp:txXfrm>
        <a:off x="497015" y="3797484"/>
        <a:ext cx="2901094" cy="543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38C80-03C1-4E62-AF52-2B2E62E4B12F}">
      <dsp:nvSpPr>
        <dsp:cNvPr id="0" name=""/>
        <dsp:cNvSpPr/>
      </dsp:nvSpPr>
      <dsp:spPr>
        <a:xfrm>
          <a:off x="3067" y="36396"/>
          <a:ext cx="2990592" cy="604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err="1">
              <a:latin typeface="Consolas"/>
            </a:rPr>
            <a:t>Tape</a:t>
          </a:r>
          <a:r>
            <a:rPr lang="sk-SK" sz="2100" b="0" i="0" u="none" strike="noStrike" kern="1200" cap="none" baseline="0" noProof="0">
              <a:latin typeface="Consolas"/>
              <a:cs typeface="Calibri Light"/>
            </a:rPr>
            <a:t> </a:t>
          </a:r>
          <a:r>
            <a:rPr lang="sk-SK" sz="2100" b="0" i="0" u="none" strike="noStrike" kern="1200" cap="none" baseline="0" noProof="0" err="1">
              <a:latin typeface="Consolas"/>
              <a:cs typeface="Calibri Light"/>
            </a:rPr>
            <a:t>data</a:t>
          </a:r>
          <a:r>
            <a:rPr lang="sk-SK" sz="2100" kern="1200">
              <a:latin typeface="Consolas"/>
            </a:rPr>
            <a:t> </a:t>
          </a:r>
          <a:r>
            <a:rPr lang="sk-SK" sz="2100" kern="1200" err="1">
              <a:latin typeface="Consolas"/>
            </a:rPr>
            <a:t>storage</a:t>
          </a:r>
          <a:endParaRPr lang="sk-SK" sz="2100" b="0" i="0" u="none" strike="noStrike" kern="1200" cap="none" baseline="0" noProof="0">
            <a:latin typeface="Consolas"/>
            <a:cs typeface="Calibri Light"/>
          </a:endParaRPr>
        </a:p>
      </dsp:txBody>
      <dsp:txXfrm>
        <a:off x="3067" y="36396"/>
        <a:ext cx="2990592" cy="604800"/>
      </dsp:txXfrm>
    </dsp:sp>
    <dsp:sp modelId="{D2A846F7-BC86-4BE5-9D04-93385CD303BD}">
      <dsp:nvSpPr>
        <dsp:cNvPr id="0" name=""/>
        <dsp:cNvSpPr/>
      </dsp:nvSpPr>
      <dsp:spPr>
        <a:xfrm>
          <a:off x="3067" y="641196"/>
          <a:ext cx="2990592" cy="42260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 err="1">
              <a:latin typeface="Consolas"/>
            </a:rPr>
            <a:t>Principles</a:t>
          </a:r>
          <a:r>
            <a:rPr lang="sk-SK" sz="2100" kern="1200" dirty="0">
              <a:latin typeface="Consolas"/>
            </a:rPr>
            <a:t> and </a:t>
          </a:r>
          <a:r>
            <a:rPr lang="sk-SK" sz="2100" kern="1200" dirty="0" err="1">
              <a:latin typeface="Consolas"/>
            </a:rPr>
            <a:t>functions</a:t>
          </a: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 err="1">
              <a:latin typeface="Consolas"/>
            </a:rPr>
            <a:t>Libraries</a:t>
          </a:r>
          <a:r>
            <a:rPr lang="sk-SK" sz="2100" kern="1200" dirty="0">
              <a:latin typeface="Consolas"/>
            </a:rPr>
            <a:t>, </a:t>
          </a:r>
          <a:r>
            <a:rPr lang="sk-SK" sz="2100" kern="1200" dirty="0" err="1">
              <a:latin typeface="Consolas"/>
            </a:rPr>
            <a:t>drives</a:t>
          </a:r>
          <a:r>
            <a:rPr lang="sk-SK" sz="2100" kern="1200" dirty="0">
              <a:latin typeface="Consolas"/>
            </a:rPr>
            <a:t>, </a:t>
          </a:r>
          <a:r>
            <a:rPr lang="sk-SK" sz="2100" kern="1200" dirty="0" err="1">
              <a:latin typeface="Consolas"/>
            </a:rPr>
            <a:t>tapes</a:t>
          </a:r>
          <a:r>
            <a:rPr lang="sk-SK" sz="2100" kern="1200" dirty="0">
              <a:latin typeface="Consolas"/>
            </a:rPr>
            <a:t> and </a:t>
          </a:r>
          <a:r>
            <a:rPr lang="sk-SK" sz="2100" kern="1200" dirty="0" err="1">
              <a:latin typeface="Consolas"/>
            </a:rPr>
            <a:t>their</a:t>
          </a:r>
          <a:r>
            <a:rPr lang="sk-SK" sz="2100" kern="1200" dirty="0">
              <a:latin typeface="Consolas"/>
            </a:rPr>
            <a:t> </a:t>
          </a:r>
          <a:r>
            <a:rPr lang="sk-SK" sz="2100" kern="1200" dirty="0" err="1">
              <a:latin typeface="Consolas"/>
            </a:rPr>
            <a:t>statuses</a:t>
          </a: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 err="1">
              <a:latin typeface="Consolas"/>
            </a:rPr>
            <a:t>What</a:t>
          </a:r>
          <a:r>
            <a:rPr lang="sk-SK" sz="2100" kern="1200" dirty="0">
              <a:latin typeface="Consolas"/>
            </a:rPr>
            <a:t> are </a:t>
          </a:r>
          <a:r>
            <a:rPr lang="sk-SK" sz="2100" kern="1200" dirty="0" err="1">
              <a:latin typeface="Consolas"/>
            </a:rPr>
            <a:t>anomalies</a:t>
          </a:r>
          <a:r>
            <a:rPr lang="sk-SK" sz="2100" kern="1200" dirty="0">
              <a:latin typeface="Consolas"/>
            </a:rPr>
            <a:t> and </a:t>
          </a:r>
          <a:r>
            <a:rPr lang="sk-SK" sz="2100" kern="1200" dirty="0" err="1">
              <a:latin typeface="Consolas"/>
            </a:rPr>
            <a:t>how</a:t>
          </a:r>
          <a:r>
            <a:rPr lang="sk-SK" sz="2100" kern="1200" dirty="0">
              <a:latin typeface="Consolas"/>
            </a:rPr>
            <a:t> to </a:t>
          </a:r>
          <a:r>
            <a:rPr lang="sk-SK" sz="2100" kern="1200" dirty="0" err="1">
              <a:latin typeface="Consolas"/>
            </a:rPr>
            <a:t>detect</a:t>
          </a:r>
          <a:r>
            <a:rPr lang="sk-SK" sz="2100" kern="1200" dirty="0">
              <a:latin typeface="Consolas"/>
            </a:rPr>
            <a:t> </a:t>
          </a:r>
          <a:r>
            <a:rPr lang="sk-SK" sz="2100" kern="1200" dirty="0" err="1">
              <a:latin typeface="Consolas"/>
            </a:rPr>
            <a:t>them</a:t>
          </a:r>
          <a:r>
            <a:rPr lang="sk-SK" sz="2100" kern="1200" dirty="0">
              <a:latin typeface="Consolas"/>
            </a:rPr>
            <a:t> </a:t>
          </a:r>
        </a:p>
      </dsp:txBody>
      <dsp:txXfrm>
        <a:off x="3067" y="641196"/>
        <a:ext cx="2990592" cy="4226099"/>
      </dsp:txXfrm>
    </dsp:sp>
    <dsp:sp modelId="{3FEB061A-7A3A-4FD2-8B71-608D0F0B38E5}">
      <dsp:nvSpPr>
        <dsp:cNvPr id="0" name=""/>
        <dsp:cNvSpPr/>
      </dsp:nvSpPr>
      <dsp:spPr>
        <a:xfrm>
          <a:off x="3412342" y="36396"/>
          <a:ext cx="2990592" cy="604800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>
              <a:latin typeface="Consolas"/>
            </a:rPr>
            <a:t>Programming</a:t>
          </a:r>
        </a:p>
      </dsp:txBody>
      <dsp:txXfrm>
        <a:off x="3412342" y="36396"/>
        <a:ext cx="2990592" cy="604800"/>
      </dsp:txXfrm>
    </dsp:sp>
    <dsp:sp modelId="{118528DF-D628-4E76-9DCF-9CAFD9057EE0}">
      <dsp:nvSpPr>
        <dsp:cNvPr id="0" name=""/>
        <dsp:cNvSpPr/>
      </dsp:nvSpPr>
      <dsp:spPr>
        <a:xfrm>
          <a:off x="3412342" y="641196"/>
          <a:ext cx="2990592" cy="4226099"/>
        </a:xfrm>
        <a:prstGeom prst="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>
              <a:latin typeface="Consolas"/>
            </a:rPr>
            <a:t>Commands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err="1">
              <a:latin typeface="Consolas"/>
            </a:rPr>
            <a:t>Data</a:t>
          </a:r>
          <a:r>
            <a:rPr lang="sk-SK" sz="2100" kern="1200">
              <a:latin typeface="Consolas"/>
            </a:rPr>
            <a:t> </a:t>
          </a:r>
          <a:r>
            <a:rPr lang="sk-SK" sz="2100" kern="1200" err="1">
              <a:latin typeface="Consolas"/>
            </a:rPr>
            <a:t>types</a:t>
          </a:r>
          <a:endParaRPr lang="sk-SK" sz="2100" kern="120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err="1">
              <a:latin typeface="Consolas"/>
            </a:rPr>
            <a:t>Using</a:t>
          </a:r>
          <a:r>
            <a:rPr lang="sk-SK" sz="2100" kern="1200">
              <a:latin typeface="Consolas"/>
            </a:rPr>
            <a:t> modules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>
              <a:latin typeface="Consolas"/>
            </a:rPr>
            <a:t>Handling json files</a:t>
          </a:r>
        </a:p>
      </dsp:txBody>
      <dsp:txXfrm>
        <a:off x="3412342" y="641196"/>
        <a:ext cx="2990592" cy="4226099"/>
      </dsp:txXfrm>
    </dsp:sp>
    <dsp:sp modelId="{E252413B-3C1C-4E3F-8043-6188B9512BA3}">
      <dsp:nvSpPr>
        <dsp:cNvPr id="0" name=""/>
        <dsp:cNvSpPr/>
      </dsp:nvSpPr>
      <dsp:spPr>
        <a:xfrm>
          <a:off x="6821617" y="36396"/>
          <a:ext cx="2990592" cy="60480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>
              <a:latin typeface="Consolas"/>
            </a:rPr>
            <a:t>HSSIP</a:t>
          </a:r>
        </a:p>
      </dsp:txBody>
      <dsp:txXfrm>
        <a:off x="6821617" y="36396"/>
        <a:ext cx="2990592" cy="604800"/>
      </dsp:txXfrm>
    </dsp:sp>
    <dsp:sp modelId="{FBA264E5-FB11-4FC1-AC85-9F9A1E851F64}">
      <dsp:nvSpPr>
        <dsp:cNvPr id="0" name=""/>
        <dsp:cNvSpPr/>
      </dsp:nvSpPr>
      <dsp:spPr>
        <a:xfrm>
          <a:off x="6821617" y="641196"/>
          <a:ext cx="2990592" cy="4226099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>
              <a:latin typeface="Consolas"/>
            </a:rPr>
            <a:t>CERN </a:t>
          </a:r>
          <a:r>
            <a:rPr lang="sk-SK" sz="2100" kern="1200" dirty="0" err="1">
              <a:latin typeface="Consolas"/>
            </a:rPr>
            <a:t>mission</a:t>
          </a:r>
          <a:r>
            <a:rPr lang="sk-SK" sz="2100" kern="1200" dirty="0">
              <a:latin typeface="Consolas"/>
            </a:rPr>
            <a:t>, </a:t>
          </a:r>
          <a:r>
            <a:rPr lang="sk-SK" sz="2100" kern="1200" dirty="0" err="1">
              <a:latin typeface="Consolas"/>
            </a:rPr>
            <a:t>particle</a:t>
          </a:r>
          <a:r>
            <a:rPr lang="sk-SK" sz="2100" kern="1200" dirty="0">
              <a:latin typeface="Consolas"/>
            </a:rPr>
            <a:t> </a:t>
          </a:r>
          <a:r>
            <a:rPr lang="sk-SK" sz="2100" kern="1200" dirty="0" err="1">
              <a:latin typeface="Consolas"/>
            </a:rPr>
            <a:t>physics</a:t>
          </a:r>
          <a:r>
            <a:rPr lang="sk-SK" sz="2100" kern="1200" dirty="0">
              <a:latin typeface="Consolas"/>
            </a:rPr>
            <a:t>, </a:t>
          </a:r>
          <a:r>
            <a:rPr lang="sk-SK" sz="2100" kern="1200" dirty="0" err="1">
              <a:latin typeface="Consolas"/>
            </a:rPr>
            <a:t>detectors</a:t>
          </a:r>
          <a:r>
            <a:rPr lang="sk-SK" sz="2100" kern="1200" dirty="0">
              <a:latin typeface="Consolas"/>
            </a:rPr>
            <a:t> and </a:t>
          </a:r>
          <a:r>
            <a:rPr lang="sk-SK" sz="2100" kern="1200" dirty="0" err="1">
              <a:latin typeface="Consolas"/>
            </a:rPr>
            <a:t>colliders</a:t>
          </a:r>
          <a:r>
            <a:rPr lang="sk-SK" sz="2100" kern="1200" dirty="0">
              <a:latin typeface="Consolas"/>
            </a:rPr>
            <a:t>, </a:t>
          </a:r>
          <a:r>
            <a:rPr lang="sk-SK" sz="2100" kern="1200" dirty="0" err="1">
              <a:latin typeface="Consolas"/>
            </a:rPr>
            <a:t>scientific</a:t>
          </a:r>
          <a:r>
            <a:rPr lang="sk-SK" sz="2100" kern="1200" dirty="0">
              <a:latin typeface="Consolas"/>
            </a:rPr>
            <a:t> society...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 err="1">
              <a:latin typeface="Consolas"/>
            </a:rPr>
            <a:t>Eat</a:t>
          </a:r>
          <a:r>
            <a:rPr lang="sk-SK" sz="2100" kern="1200" dirty="0">
              <a:latin typeface="Consolas"/>
            </a:rPr>
            <a:t> </a:t>
          </a:r>
          <a:r>
            <a:rPr lang="sk-SK" sz="2100" kern="1200" dirty="0" err="1">
              <a:latin typeface="Consolas"/>
            </a:rPr>
            <a:t>fondue</a:t>
          </a: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>
              <a:latin typeface="Consolas"/>
            </a:rPr>
            <a:t>New </a:t>
          </a:r>
          <a:r>
            <a:rPr lang="sk-SK" sz="2100" kern="1200" dirty="0" err="1">
              <a:latin typeface="Consolas"/>
            </a:rPr>
            <a:t>people</a:t>
          </a: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2100" kern="1200" dirty="0" err="1">
              <a:latin typeface="Consolas"/>
            </a:rPr>
            <a:t>Geneva</a:t>
          </a:r>
          <a:r>
            <a:rPr lang="sk-SK" sz="2100" kern="1200" dirty="0">
              <a:latin typeface="Consolas"/>
            </a:rPr>
            <a:t> and </a:t>
          </a:r>
          <a:r>
            <a:rPr lang="sk-SK" sz="2100" kern="1200" dirty="0" err="1">
              <a:latin typeface="Consolas"/>
            </a:rPr>
            <a:t>its</a:t>
          </a:r>
          <a:r>
            <a:rPr lang="sk-SK" sz="2100" kern="1200" dirty="0">
              <a:latin typeface="Consolas"/>
            </a:rPr>
            <a:t> </a:t>
          </a:r>
          <a:r>
            <a:rPr lang="sk-SK" sz="2100" kern="1200" dirty="0" err="1">
              <a:latin typeface="Consolas"/>
            </a:rPr>
            <a:t>attractions</a:t>
          </a: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k-SK" sz="2100" kern="1200" dirty="0">
            <a:latin typeface="Consolas"/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k-SK" sz="2100" kern="1200" dirty="0">
            <a:latin typeface="Consolas"/>
          </a:endParaRPr>
        </a:p>
      </dsp:txBody>
      <dsp:txXfrm>
        <a:off x="6821617" y="641196"/>
        <a:ext cx="2990592" cy="4226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C669E-192A-4A91-A3CE-D342475921ED}" type="datetimeFigureOut">
              <a:rPr lang="sk-SK" smtClean="0"/>
              <a:t>27. 9. 2019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315B2-0C1B-4775-B493-1A1CF02C57D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6485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743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1e31a84a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1e31a84a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5454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1e31a84a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1e31a84a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786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9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5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730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18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32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62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01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90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75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794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5D27D-4718-4EC4-ADC4-4BC4C0E66033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39EC8-1F3D-4EFD-BBB3-93F284C1CD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31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3/tutorial/inputoutput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ckabuse.com/read-a-file-line-by-line-in-pytho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c/essays/blurb/" TargetMode="External"/><Relationship Id="rId7" Type="http://schemas.openxmlformats.org/officeDocument/2006/relationships/hyperlink" Target="http://timelessrepo.com/json-isnt-a-javascript-subset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ernel.org/category/faq.html" TargetMode="External"/><Relationship Id="rId5" Type="http://schemas.openxmlformats.org/officeDocument/2006/relationships/hyperlink" Target="https://personalpages.manchester.ac.uk/staff/m.dodge/cybergeography/atlas/linux_anatomy.pdf" TargetMode="External"/><Relationship Id="rId4" Type="http://schemas.openxmlformats.org/officeDocument/2006/relationships/hyperlink" Target="http://openbookproject.net/courses/intro2ict/system/os_intro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3926397"/>
            <a:ext cx="9144000" cy="156807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Consolas"/>
              </a:rPr>
              <a:t>CERN </a:t>
            </a:r>
            <a:br>
              <a:rPr lang="sk-SK" dirty="0">
                <a:latin typeface="Consolas"/>
              </a:rPr>
            </a:br>
            <a:r>
              <a:rPr lang="en-US" dirty="0">
                <a:solidFill>
                  <a:schemeClr val="bg1"/>
                </a:solidFill>
                <a:latin typeface="Consolas"/>
              </a:rPr>
              <a:t>Tape Archive monitoring</a:t>
            </a:r>
            <a:endParaRPr lang="en-GB" dirty="0">
              <a:solidFill>
                <a:schemeClr val="bg1"/>
              </a:solidFill>
              <a:latin typeface="Consola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63298" y="5942241"/>
            <a:ext cx="6928702" cy="538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Consolas"/>
              </a:rPr>
              <a:t>Filip </a:t>
            </a:r>
            <a:r>
              <a:rPr lang="en-US" dirty="0" err="1">
                <a:solidFill>
                  <a:schemeClr val="bg1"/>
                </a:solidFill>
                <a:latin typeface="Consolas"/>
              </a:rPr>
              <a:t>Pajk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oš</a:t>
            </a:r>
            <a:r>
              <a:rPr lang="en-US" dirty="0">
                <a:solidFill>
                  <a:schemeClr val="bg1"/>
                </a:solidFill>
                <a:latin typeface="Consolas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onsolas"/>
              </a:rPr>
              <a:t>Ema</a:t>
            </a:r>
            <a:r>
              <a:rPr lang="en-US" dirty="0">
                <a:solidFill>
                  <a:schemeClr val="bg1"/>
                </a:solidFill>
                <a:latin typeface="Consola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/>
              </a:rPr>
              <a:t>Podhorn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á, Jozef Skokan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B7031BC0-AC88-446E-AC4E-A002107D15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360" y="33417"/>
            <a:ext cx="1724479" cy="175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43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5400" b="1" err="1">
                <a:solidFill>
                  <a:schemeClr val="bg1"/>
                </a:solidFill>
                <a:latin typeface="Consolas"/>
                <a:ea typeface="MS Gothic"/>
              </a:rPr>
              <a:t>Python</a:t>
            </a:r>
            <a:r>
              <a:rPr lang="sk-SK" sz="5400" b="1">
                <a:solidFill>
                  <a:schemeClr val="bg1"/>
                </a:solidFill>
                <a:latin typeface="Consolas"/>
                <a:ea typeface="MS Gothic"/>
              </a:rPr>
              <a:t> Fundamentals</a:t>
            </a:r>
            <a:endParaRPr lang="en-US"/>
          </a:p>
        </p:txBody>
      </p:sp>
      <p:pic>
        <p:nvPicPr>
          <p:cNvPr id="6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310E967-3CA8-415F-ACC4-471915B7F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4214"/>
            <a:ext cx="12196416" cy="472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18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094" y="1925053"/>
            <a:ext cx="5882640" cy="997669"/>
          </a:xfrm>
        </p:spPr>
        <p:txBody>
          <a:bodyPr>
            <a:normAutofit fontScale="90000"/>
          </a:bodyPr>
          <a:lstStyle/>
          <a:p>
            <a:r>
              <a:rPr lang="sk-SK" b="1" err="1">
                <a:solidFill>
                  <a:schemeClr val="bg2">
                    <a:lumMod val="75000"/>
                  </a:schemeClr>
                </a:solidFill>
                <a:latin typeface="Consolas"/>
                <a:ea typeface="MS Gothic"/>
              </a:rPr>
              <a:t>Python</a:t>
            </a:r>
            <a:r>
              <a:rPr lang="sk-SK" b="1">
                <a:solidFill>
                  <a:schemeClr val="bg2">
                    <a:lumMod val="75000"/>
                  </a:schemeClr>
                </a:solidFill>
                <a:latin typeface="Consolas"/>
                <a:ea typeface="MS Gothic"/>
              </a:rPr>
              <a:t> </a:t>
            </a:r>
            <a:r>
              <a:rPr lang="sk-SK" b="1" err="1">
                <a:solidFill>
                  <a:schemeClr val="bg2">
                    <a:lumMod val="75000"/>
                  </a:schemeClr>
                </a:solidFill>
                <a:latin typeface="Consolas"/>
                <a:ea typeface="MS Gothic"/>
              </a:rPr>
              <a:t>Documentation</a:t>
            </a:r>
            <a:endParaRPr lang="en-GB" b="1">
              <a:solidFill>
                <a:schemeClr val="bg2">
                  <a:lumMod val="75000"/>
                </a:schemeClr>
              </a:solidFill>
              <a:latin typeface="Consolas"/>
              <a:ea typeface="MS Gothic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F16384A-F5F1-4EB6-A36E-996DF49580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142123" y="2982724"/>
            <a:ext cx="790852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200" dirty="0">
                <a:latin typeface="Consolas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docs</a:t>
            </a:r>
            <a:r>
              <a:rPr kumimoji="0" lang="en-US" altLang="en-US" sz="2200" b="0" i="0" u="none" strike="noStrike" cap="none" normalizeH="0" baseline="0" dirty="0">
                <a:ln>
                  <a:noFill/>
                </a:ln>
                <a:effectLst/>
                <a:latin typeface="Consolas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.python.org/3/tutorial/inputoutput.html</a:t>
            </a:r>
            <a:r>
              <a:rPr lang="en-US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/>
              </a:rPr>
              <a:t> </a:t>
            </a:r>
            <a:endParaRPr lang="en-US" altLang="en-US" sz="2200" b="0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nsolas"/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E543E100-8ACB-435F-A4F8-336767C13709}"/>
              </a:ext>
            </a:extLst>
          </p:cNvPr>
          <p:cNvSpPr txBox="1"/>
          <p:nvPr/>
        </p:nvSpPr>
        <p:spPr>
          <a:xfrm>
            <a:off x="4104863" y="3493492"/>
            <a:ext cx="8101492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Consolas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stackabuse.com/read-a-file-line-by-line-in-python/</a:t>
            </a:r>
            <a:r>
              <a:rPr lang="en-US" altLang="en-US" sz="2200">
                <a:solidFill>
                  <a:schemeClr val="tx1">
                    <a:lumMod val="95000"/>
                    <a:lumOff val="5000"/>
                  </a:schemeClr>
                </a:solidFill>
                <a:latin typeface="Consolas"/>
              </a:rPr>
              <a:t> </a:t>
            </a:r>
            <a:endParaRPr lang="en-US" altLang="en-US" sz="2200">
              <a:solidFill>
                <a:schemeClr val="tx1">
                  <a:lumMod val="95000"/>
                  <a:lumOff val="5000"/>
                </a:schemeClr>
              </a:solidFill>
              <a:latin typeface="Consola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6633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6707" y="288123"/>
            <a:ext cx="4320943" cy="1325563"/>
          </a:xfrm>
        </p:spPr>
        <p:txBody>
          <a:bodyPr/>
          <a:lstStyle/>
          <a:p>
            <a:r>
              <a:rPr lang="sk-SK" err="1">
                <a:solidFill>
                  <a:schemeClr val="bg1"/>
                </a:solidFill>
                <a:latin typeface="Consolas"/>
              </a:rPr>
              <a:t>Our</a:t>
            </a:r>
            <a:r>
              <a:rPr lang="sk-SK">
                <a:solidFill>
                  <a:schemeClr val="bg1"/>
                </a:solidFill>
                <a:latin typeface="Consolas"/>
              </a:rPr>
              <a:t> </a:t>
            </a:r>
            <a:r>
              <a:rPr lang="sk-SK" err="1">
                <a:solidFill>
                  <a:schemeClr val="bg1"/>
                </a:solidFill>
                <a:latin typeface="Consolas"/>
              </a:rPr>
              <a:t>Code</a:t>
            </a:r>
            <a:endParaRPr lang="en-GB">
              <a:solidFill>
                <a:schemeClr val="bg1"/>
              </a:solidFill>
              <a:latin typeface="Consola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503" y="866062"/>
            <a:ext cx="4096294" cy="481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71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5761" y="188537"/>
            <a:ext cx="6865554" cy="752472"/>
          </a:xfrm>
        </p:spPr>
        <p:txBody>
          <a:bodyPr/>
          <a:lstStyle/>
          <a:p>
            <a:r>
              <a:rPr lang="sk-SK" dirty="0" err="1">
                <a:solidFill>
                  <a:schemeClr val="bg1"/>
                </a:solidFill>
                <a:latin typeface="Consolas"/>
              </a:rPr>
              <a:t>Our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Code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 has 3 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parts</a:t>
            </a:r>
            <a:endParaRPr lang="en-GB" dirty="0">
              <a:solidFill>
                <a:schemeClr val="bg1"/>
              </a:solidFill>
              <a:latin typeface="Consola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6756" y="1971264"/>
            <a:ext cx="775831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1) Checks that the tape drives are used efficiently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Checking the transition and running states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2) Checks the length of the tape queues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3) Checks the state of the tapes in the supply</a:t>
            </a:r>
            <a:endParaRPr lang="sk-SK" dirty="0">
              <a:solidFill>
                <a:schemeClr val="bg1"/>
              </a:solidFill>
              <a:latin typeface="Consolas"/>
            </a:endParaRPr>
          </a:p>
          <a:p>
            <a:pPr>
              <a:buFont typeface="Wingdings" panose="05000000000000000000" pitchFamily="2" charset="2"/>
              <a:buChar char="§"/>
            </a:pPr>
            <a:endParaRPr lang="sk-SK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endParaRPr lang="sk-SK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endParaRPr lang="sk-SK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4181751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874" y="0"/>
            <a:ext cx="10119812" cy="8031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/>
              </a:rPr>
              <a:t>We u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s</a:t>
            </a:r>
            <a:r>
              <a:rPr lang="en-US" dirty="0">
                <a:solidFill>
                  <a:schemeClr val="bg1"/>
                </a:solidFill>
                <a:latin typeface="Consolas"/>
              </a:rPr>
              <a:t>ed the following data types</a:t>
            </a:r>
            <a:endParaRPr lang="en-GB" dirty="0">
              <a:solidFill>
                <a:schemeClr val="bg1"/>
              </a:solidFill>
              <a:latin typeface="Consola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4044" y="2288303"/>
            <a:ext cx="860080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Boolean bool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(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True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, 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False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)</a:t>
            </a:r>
            <a:endParaRPr lang="en-US" dirty="0">
              <a:solidFill>
                <a:schemeClr val="bg1"/>
              </a:solidFill>
              <a:latin typeface="Consola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Number int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(9)   or    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float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(42.21)</a:t>
            </a:r>
            <a:endParaRPr lang="en-US" dirty="0">
              <a:solidFill>
                <a:schemeClr val="bg1"/>
              </a:solidFill>
              <a:latin typeface="Consola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String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 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str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("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Hello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!")</a:t>
            </a:r>
            <a:endParaRPr lang="en-US" dirty="0">
              <a:solidFill>
                <a:schemeClr val="bg1"/>
              </a:solidFill>
              <a:latin typeface="Consola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List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 list[val1, val2, val3,...]</a:t>
            </a:r>
            <a:endParaRPr lang="en-US" dirty="0">
              <a:solidFill>
                <a:schemeClr val="bg1"/>
              </a:solidFill>
              <a:latin typeface="Consola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  <a:latin typeface="Consolas"/>
              </a:rPr>
              <a:t>Dictionary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 </a:t>
            </a:r>
            <a:r>
              <a:rPr lang="sk-SK" dirty="0" err="1">
                <a:solidFill>
                  <a:schemeClr val="bg1"/>
                </a:solidFill>
                <a:latin typeface="Consolas"/>
              </a:rPr>
              <a:t>dict</a:t>
            </a:r>
            <a:r>
              <a:rPr lang="sk-SK" dirty="0">
                <a:solidFill>
                  <a:schemeClr val="bg1"/>
                </a:solidFill>
                <a:latin typeface="Consolas"/>
              </a:rPr>
              <a:t>(key1:value1, key2:value2)</a:t>
            </a:r>
            <a:endParaRPr lang="en-GB" dirty="0">
              <a:solidFill>
                <a:schemeClr val="bg1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745451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5033" y="1027522"/>
            <a:ext cx="4392891" cy="1325563"/>
          </a:xfrm>
        </p:spPr>
        <p:txBody>
          <a:bodyPr/>
          <a:lstStyle/>
          <a:p>
            <a:r>
              <a:rPr lang="sk-SK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JSON?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json example">
            <a:extLst>
              <a:ext uri="{FF2B5EF4-FFF2-40B4-BE49-F238E27FC236}">
                <a16:creationId xmlns:a16="http://schemas.microsoft.com/office/drawing/2014/main" id="{7D1F9907-2E32-4031-B3FD-4C322EB5F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61" y="1979627"/>
            <a:ext cx="5702836" cy="407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735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err="1">
                <a:latin typeface="Consolas"/>
                <a:cs typeface="Arial"/>
              </a:rPr>
              <a:t>What</a:t>
            </a:r>
            <a:r>
              <a:rPr lang="sk-SK">
                <a:latin typeface="Consolas"/>
                <a:cs typeface="Arial"/>
              </a:rPr>
              <a:t> </a:t>
            </a:r>
            <a:r>
              <a:rPr lang="sk-SK" err="1">
                <a:latin typeface="Consolas"/>
                <a:cs typeface="Arial"/>
              </a:rPr>
              <a:t>have</a:t>
            </a:r>
            <a:r>
              <a:rPr lang="sk-SK">
                <a:latin typeface="Consolas"/>
                <a:cs typeface="Arial"/>
              </a:rPr>
              <a:t> </a:t>
            </a:r>
            <a:r>
              <a:rPr lang="sk-SK" err="1">
                <a:latin typeface="Consolas"/>
                <a:cs typeface="Arial"/>
              </a:rPr>
              <a:t>we</a:t>
            </a:r>
            <a:r>
              <a:rPr lang="sk-SK">
                <a:latin typeface="Consolas"/>
                <a:cs typeface="Arial"/>
              </a:rPr>
              <a:t> </a:t>
            </a:r>
            <a:r>
              <a:rPr lang="sk-SK" err="1">
                <a:latin typeface="Consolas"/>
                <a:cs typeface="Arial"/>
              </a:rPr>
              <a:t>learned</a:t>
            </a:r>
            <a:r>
              <a:rPr lang="sk-SK">
                <a:latin typeface="Consolas"/>
                <a:cs typeface="Arial"/>
              </a:rPr>
              <a:t>?</a:t>
            </a:r>
            <a:endParaRPr lang="en-GB">
              <a:latin typeface="Consolas"/>
              <a:cs typeface="Arial"/>
            </a:endParaRPr>
          </a:p>
        </p:txBody>
      </p:sp>
      <p:graphicFrame>
        <p:nvGraphicFramePr>
          <p:cNvPr id="137" name="Diagram 137">
            <a:extLst>
              <a:ext uri="{FF2B5EF4-FFF2-40B4-BE49-F238E27FC236}">
                <a16:creationId xmlns:a16="http://schemas.microsoft.com/office/drawing/2014/main" id="{04807DA5-7790-4F4B-A512-390C2D5696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0849922"/>
              </p:ext>
            </p:extLst>
          </p:nvPr>
        </p:nvGraphicFramePr>
        <p:xfrm>
          <a:off x="1102658" y="1555377"/>
          <a:ext cx="9815277" cy="4903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0972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181" y="3490613"/>
            <a:ext cx="11568767" cy="311612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>
                <a:latin typeface="Consolas"/>
                <a:hlinkClick r:id="rId3"/>
              </a:rPr>
              <a:t>https://www.python.org/doc/essays/blurb/</a:t>
            </a:r>
            <a:endParaRPr lang="sk-SK">
              <a:latin typeface="Consolas"/>
            </a:endParaRPr>
          </a:p>
          <a:p>
            <a:pPr marL="0" indent="0">
              <a:buNone/>
            </a:pPr>
            <a:r>
              <a:rPr lang="sk-SK">
                <a:latin typeface="Consolas"/>
                <a:ea typeface="+mn-lt"/>
                <a:cs typeface="+mn-lt"/>
                <a:hlinkClick r:id="rId4"/>
              </a:rPr>
              <a:t>http://openbookproject.net/courses/intro2ict/system/os_intro.html</a:t>
            </a:r>
            <a:endParaRPr lang="sk-SK">
              <a:latin typeface="Consolas"/>
              <a:cs typeface="Calibri"/>
            </a:endParaRPr>
          </a:p>
          <a:p>
            <a:pPr marL="0" indent="0">
              <a:buNone/>
            </a:pPr>
            <a:r>
              <a:rPr lang="sk-SK">
                <a:latin typeface="Consolas"/>
                <a:ea typeface="+mn-lt"/>
                <a:cs typeface="+mn-lt"/>
                <a:hlinkClick r:id="rId5"/>
              </a:rPr>
              <a:t>https://personalpages.manchester.ac.uk/staff/m.dodge/cybergeography/atlas/linux_anatomy.pdf</a:t>
            </a:r>
            <a:endParaRPr lang="sk-SK">
              <a:latin typeface="Consolas"/>
              <a:ea typeface="+mn-lt"/>
              <a:cs typeface="+mn-lt"/>
            </a:endParaRPr>
          </a:p>
          <a:p>
            <a:pPr marL="0" indent="0">
              <a:buNone/>
            </a:pPr>
            <a:r>
              <a:rPr lang="sk-SK">
                <a:latin typeface="Consolas"/>
                <a:ea typeface="+mn-lt"/>
                <a:cs typeface="+mn-lt"/>
                <a:hlinkClick r:id="rId6"/>
              </a:rPr>
              <a:t>https://www.kernel.org/category/faq.html</a:t>
            </a:r>
            <a:endParaRPr lang="sk-SK">
              <a:latin typeface="Consolas"/>
              <a:ea typeface="+mn-lt"/>
              <a:cs typeface="+mn-lt"/>
            </a:endParaRPr>
          </a:p>
          <a:p>
            <a:pPr marL="0" indent="0">
              <a:buNone/>
            </a:pPr>
            <a:r>
              <a:rPr lang="sk-SK">
                <a:latin typeface="Consolas"/>
                <a:ea typeface="+mn-lt"/>
                <a:cs typeface="+mn-lt"/>
                <a:hlinkClick r:id="rId7"/>
              </a:rPr>
              <a:t>http://timelessrepo.com/json-isnt-a-javascript-subset</a:t>
            </a:r>
            <a:endParaRPr lang="sk-SK">
              <a:latin typeface="Consolas"/>
              <a:ea typeface="+mn-lt"/>
              <a:cs typeface="+mn-lt"/>
            </a:endParaRPr>
          </a:p>
          <a:p>
            <a:endParaRPr lang="en-GB">
              <a:latin typeface="Consola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637" y="2567283"/>
            <a:ext cx="2900154" cy="923330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sk-SK" sz="5400" b="1" spc="5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nsolas"/>
                <a:cs typeface="David"/>
              </a:rPr>
              <a:t>Sources</a:t>
            </a:r>
            <a:endParaRPr lang="en-GB" sz="54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nsolas"/>
              <a:cs typeface="David"/>
            </a:endParaRPr>
          </a:p>
        </p:txBody>
      </p:sp>
    </p:spTree>
    <p:extLst>
      <p:ext uri="{BB962C8B-B14F-4D97-AF65-F5344CB8AC3E}">
        <p14:creationId xmlns:p14="http://schemas.microsoft.com/office/powerpoint/2010/main" val="3365003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8520" y="966432"/>
            <a:ext cx="7814960" cy="1754326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Nous vous remercions</a:t>
            </a:r>
            <a:br>
              <a:rPr lang="sk-SK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</a:br>
            <a:r>
              <a:rPr lang="sk-SK" sz="5400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pour</a:t>
            </a:r>
            <a:r>
              <a:rPr lang="fr-FR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votre attention</a:t>
            </a:r>
            <a:endParaRPr lang="sk-SK" sz="5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802" y="80323"/>
            <a:ext cx="1048310" cy="106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49" y="1819028"/>
            <a:ext cx="870744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The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CERN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tape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archive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system</a:t>
            </a:r>
            <a:endParaRPr lang="sk-SK" b="1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What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is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Linux?</a:t>
            </a: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What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is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Python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?</a:t>
            </a:r>
            <a:endParaRPr lang="sk-SK" b="1" dirty="0">
              <a:solidFill>
                <a:schemeClr val="bg1"/>
              </a:solidFill>
              <a:latin typeface="Consolas"/>
              <a:cs typeface="Calibri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Consolas"/>
              </a:rPr>
              <a:t>Python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documentation</a:t>
            </a:r>
            <a:endParaRPr lang="sk-SK" b="1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Our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code</a:t>
            </a:r>
            <a:endParaRPr lang="sk-SK" b="1" dirty="0">
              <a:solidFill>
                <a:schemeClr val="bg1"/>
              </a:solidFill>
              <a:latin typeface="Consolas"/>
            </a:endParaRP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What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is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JSON?</a:t>
            </a: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What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have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we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 </a:t>
            </a:r>
            <a:r>
              <a:rPr lang="sk-SK" b="1" dirty="0" err="1">
                <a:solidFill>
                  <a:schemeClr val="bg1"/>
                </a:solidFill>
                <a:latin typeface="Consolas"/>
              </a:rPr>
              <a:t>learned</a:t>
            </a:r>
            <a:r>
              <a:rPr lang="sk-SK" b="1" dirty="0">
                <a:solidFill>
                  <a:schemeClr val="bg1"/>
                </a:solidFill>
                <a:latin typeface="Consolas"/>
              </a:rPr>
              <a:t>?</a:t>
            </a:r>
          </a:p>
          <a:p>
            <a:pPr marL="0" indent="0">
              <a:buNone/>
            </a:pPr>
            <a:r>
              <a:rPr lang="sk-SK" b="1" dirty="0" err="1">
                <a:solidFill>
                  <a:schemeClr val="bg1"/>
                </a:solidFill>
                <a:latin typeface="Consolas"/>
              </a:rPr>
              <a:t>Sources</a:t>
            </a:r>
            <a:endParaRPr lang="sk-SK" b="1" dirty="0">
              <a:solidFill>
                <a:schemeClr val="bg1"/>
              </a:solidFill>
              <a:latin typeface="Consolas"/>
            </a:endParaRPr>
          </a:p>
          <a:p>
            <a:pPr algn="r"/>
            <a:endParaRPr lang="en-GB" dirty="0">
              <a:solidFill>
                <a:schemeClr val="bg1"/>
              </a:solidFill>
              <a:latin typeface="Consola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6747" y="477859"/>
            <a:ext cx="2855269" cy="923330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sk-SK" sz="5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nsolas"/>
              </a:rPr>
              <a:t>Content</a:t>
            </a:r>
            <a:endParaRPr lang="en-GB" sz="5400" b="1" cap="none" spc="0" dirty="0">
              <a:ln w="6600">
                <a:solidFill>
                  <a:srgbClr val="ED7D31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dist="38100" dir="2700000" algn="tl" rotWithShape="0">
                  <a:srgbClr val="ED7D31"/>
                </a:outerShdw>
              </a:effectLst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606542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584" y="383836"/>
            <a:ext cx="10485563" cy="923330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sk-SK" sz="5400" b="0" cap="none" spc="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Tape</a:t>
            </a:r>
            <a:r>
              <a:rPr lang="sk-SK" sz="5400" b="0" cap="none" spc="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5400" b="0" cap="none" spc="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archive</a:t>
            </a:r>
            <a:r>
              <a:rPr lang="sk-SK" sz="54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5400" b="0" cap="none" spc="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system</a:t>
            </a:r>
            <a:r>
              <a:rPr lang="sk-SK" sz="5400" b="0" cap="none" spc="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54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at</a:t>
            </a:r>
            <a:r>
              <a:rPr lang="sk-SK" sz="5400" b="0" cap="none" spc="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CERN</a:t>
            </a:r>
            <a:endParaRPr lang="en-GB" sz="5400" b="0" cap="none" spc="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584" y="1307166"/>
            <a:ext cx="9371225" cy="49398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Permanent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storage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for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physics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data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 </a:t>
            </a:r>
            <a:endParaRPr lang="en-US" sz="3500" dirty="0">
              <a:solidFill>
                <a:schemeClr val="accent1">
                  <a:lumMod val="40000"/>
                  <a:lumOff val="60000"/>
                </a:schemeClr>
              </a:solidFill>
              <a:cs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Currently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 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stores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~340 PB of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data</a:t>
            </a:r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Using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4 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different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tape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libraries</a:t>
            </a:r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Contain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~30 000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tapes</a:t>
            </a:r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endParaRPr lang="sk-SK" sz="350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Using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 ~100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tape</a:t>
            </a:r>
            <a:r>
              <a:rPr lang="sk-SK" sz="350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 </a:t>
            </a:r>
            <a:r>
              <a:rPr lang="sk-SK" sz="3500" dirty="0" err="1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Consolas"/>
              </a:rPr>
              <a:t>drives</a:t>
            </a:r>
            <a:endParaRPr lang="sk-SK" sz="3500" b="0" cap="none" spc="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90298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09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632241" y="1517452"/>
            <a:ext cx="5674182" cy="483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241" y="1517452"/>
            <a:ext cx="11171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 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7837" y="1767851"/>
            <a:ext cx="10515600" cy="4351338"/>
          </a:xfrm>
        </p:spPr>
        <p:txBody>
          <a:bodyPr vert="horz" lIns="91440" tIns="45720" rIns="91440" bIns="45720" rtlCol="0" anchor="t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dirty="0">
                <a:ln/>
                <a:latin typeface="Consolas"/>
                <a:cs typeface="Arial"/>
              </a:rPr>
              <a:t>Modified UNIX based on Linux core</a:t>
            </a:r>
          </a:p>
          <a:p>
            <a:pPr marL="0" indent="0">
              <a:buNone/>
            </a:pPr>
            <a:endParaRPr lang="en-US" b="1" dirty="0">
              <a:ln/>
              <a:latin typeface="Consolas"/>
              <a:cs typeface="Arial" panose="020B0604020202020204" pitchFamily="34" charset="0"/>
            </a:endParaRPr>
          </a:p>
          <a:p>
            <a:r>
              <a:rPr lang="en-US" b="1" dirty="0">
                <a:ln/>
                <a:latin typeface="Consolas"/>
                <a:cs typeface="Arial"/>
              </a:rPr>
              <a:t>The philosophy of UNIX:</a:t>
            </a:r>
          </a:p>
          <a:p>
            <a:pPr marL="114300" indent="0">
              <a:buNone/>
            </a:pPr>
            <a:r>
              <a:rPr lang="sk-SK" sz="2400" b="1" dirty="0">
                <a:ln/>
                <a:latin typeface="Consolas"/>
                <a:cs typeface="Arial"/>
              </a:rPr>
              <a:t> 1.</a:t>
            </a:r>
            <a:r>
              <a:rPr lang="en-US" sz="2400" b="1" dirty="0">
                <a:ln/>
                <a:latin typeface="Consolas"/>
                <a:cs typeface="Arial"/>
              </a:rPr>
              <a:t>Many small programs doing one thing</a:t>
            </a:r>
          </a:p>
          <a:p>
            <a:pPr marL="114300" indent="0">
              <a:buNone/>
            </a:pPr>
            <a:r>
              <a:rPr lang="sk-SK" sz="2400" b="1" dirty="0">
                <a:ln/>
                <a:latin typeface="Consolas"/>
                <a:cs typeface="Arial"/>
              </a:rPr>
              <a:t> 2.</a:t>
            </a:r>
            <a:r>
              <a:rPr lang="en-US" sz="2400" b="1" dirty="0">
                <a:ln/>
                <a:latin typeface="Consolas"/>
                <a:cs typeface="Arial"/>
              </a:rPr>
              <a:t>Output of one program -&gt; input into another program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698" y="4785144"/>
            <a:ext cx="5992896" cy="46166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2400" b="1" dirty="0">
                <a:ln/>
                <a:latin typeface="Consolas"/>
              </a:rPr>
              <a:t>Linux + GNU utilities = free UNIX</a:t>
            </a:r>
            <a:endParaRPr lang="en-GB" sz="2400" b="1" dirty="0">
              <a:ln/>
              <a:latin typeface="Consolas"/>
            </a:endParaRPr>
          </a:p>
        </p:txBody>
      </p:sp>
      <p:sp>
        <p:nvSpPr>
          <p:cNvPr id="7" name="Bent-Up Arrow 6"/>
          <p:cNvSpPr/>
          <p:nvPr/>
        </p:nvSpPr>
        <p:spPr>
          <a:xfrm rot="5400000">
            <a:off x="2178772" y="5362413"/>
            <a:ext cx="642025" cy="62020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50380" y="5548236"/>
            <a:ext cx="4383086" cy="830997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sk-SK" sz="2400" b="1" dirty="0" err="1">
                <a:ln/>
                <a:latin typeface="Consolas"/>
              </a:rPr>
              <a:t>All</a:t>
            </a:r>
            <a:r>
              <a:rPr lang="sk-SK" sz="2400" b="1" dirty="0">
                <a:ln/>
                <a:latin typeface="Consolas"/>
              </a:rPr>
              <a:t> </a:t>
            </a:r>
            <a:r>
              <a:rPr lang="sk-SK" sz="2400" b="1" dirty="0" err="1">
                <a:ln/>
                <a:latin typeface="Consolas"/>
              </a:rPr>
              <a:t>these</a:t>
            </a:r>
            <a:r>
              <a:rPr lang="sk-SK" sz="2400" b="1" dirty="0">
                <a:ln/>
                <a:latin typeface="Consolas"/>
              </a:rPr>
              <a:t> </a:t>
            </a:r>
            <a:r>
              <a:rPr lang="en-US" sz="2400" b="1" dirty="0">
                <a:ln/>
                <a:latin typeface="Consolas"/>
              </a:rPr>
              <a:t>small program</a:t>
            </a:r>
            <a:r>
              <a:rPr lang="sk-SK" sz="2400" b="1" dirty="0">
                <a:ln/>
                <a:latin typeface="Consolas"/>
              </a:rPr>
              <a:t>s </a:t>
            </a:r>
            <a:r>
              <a:rPr lang="sk-SK" sz="2400" b="1" dirty="0" err="1">
                <a:ln/>
                <a:latin typeface="Consolas"/>
              </a:rPr>
              <a:t>make</a:t>
            </a:r>
            <a:r>
              <a:rPr lang="sk-SK" sz="2400" b="1" dirty="0">
                <a:ln/>
                <a:latin typeface="Consolas"/>
              </a:rPr>
              <a:t> a </a:t>
            </a:r>
            <a:r>
              <a:rPr lang="sk-SK" sz="2400" b="1" dirty="0" err="1">
                <a:ln/>
                <a:latin typeface="Consolas"/>
              </a:rPr>
              <a:t>distribution</a:t>
            </a:r>
            <a:endParaRPr lang="en-GB" sz="2400" b="1" dirty="0">
              <a:ln/>
              <a:solidFill>
                <a:schemeClr val="accent3"/>
              </a:solidFill>
              <a:latin typeface="Consola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7837" y="541776"/>
            <a:ext cx="5525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i="0" u="none" strike="noStrike" cap="none" spc="0" dirty="0">
                <a:ln w="9525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nsolas"/>
                <a:ea typeface="Calibri"/>
                <a:cs typeface="Calibri"/>
                <a:sym typeface="Calibri"/>
              </a:rPr>
              <a:t>What is Linux?</a:t>
            </a:r>
            <a:endParaRPr lang="en-GB" sz="5400" b="1" cap="none" spc="0" dirty="0">
              <a:ln w="9525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378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61e31a84a3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28514" y="1958086"/>
            <a:ext cx="7400925" cy="37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2;g61e31a84a3_0_0"/>
          <p:cNvSpPr txBox="1">
            <a:spLocks noGrp="1"/>
          </p:cNvSpPr>
          <p:nvPr>
            <p:ph type="title"/>
          </p:nvPr>
        </p:nvSpPr>
        <p:spPr>
          <a:xfrm>
            <a:off x="1150070" y="632386"/>
            <a:ext cx="6197338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dirty="0">
                <a:latin typeface="Consolas"/>
              </a:rPr>
              <a:t>Linux </a:t>
            </a:r>
            <a:r>
              <a:rPr lang="sk-SK" dirty="0" err="1">
                <a:latin typeface="Consolas"/>
              </a:rPr>
              <a:t>distributions</a:t>
            </a:r>
            <a:endParaRPr lang="en-US" dirty="0">
              <a:latin typeface="Consola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1e31a84a3_0_0"/>
          <p:cNvSpPr txBox="1">
            <a:spLocks noGrp="1"/>
          </p:cNvSpPr>
          <p:nvPr>
            <p:ph type="title"/>
          </p:nvPr>
        </p:nvSpPr>
        <p:spPr>
          <a:xfrm>
            <a:off x="2037377" y="1876530"/>
            <a:ext cx="6835219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b="1" spc="50" dirty="0">
                <a:ln w="0">
                  <a:solidFill>
                    <a:srgbClr val="FFC000"/>
                  </a:solidFill>
                </a:ln>
                <a:solidFill>
                  <a:srgbClr val="FFC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nsolas"/>
              </a:rPr>
              <a:t>Linux </a:t>
            </a:r>
            <a:r>
              <a:rPr lang="sk-SK" b="1" spc="50" dirty="0" err="1">
                <a:ln w="0">
                  <a:solidFill>
                    <a:srgbClr val="FFC000"/>
                  </a:solidFill>
                </a:ln>
                <a:solidFill>
                  <a:srgbClr val="FFC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nsolas"/>
              </a:rPr>
              <a:t>distributions</a:t>
            </a:r>
            <a:endParaRPr lang="en-US" b="1" spc="50" dirty="0">
              <a:ln w="0">
                <a:solidFill>
                  <a:srgbClr val="FFC000"/>
                </a:solidFill>
              </a:ln>
              <a:solidFill>
                <a:srgbClr val="FFC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nsola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596" y="4659173"/>
            <a:ext cx="2927620" cy="21957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5195" y="3407934"/>
            <a:ext cx="671376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CERN uses </a:t>
            </a:r>
            <a:r>
              <a:rPr lang="en-US" sz="4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CentOS</a:t>
            </a:r>
            <a:r>
              <a:rPr lang="en-US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, which is a </a:t>
            </a:r>
            <a:endParaRPr lang="sk-SK" sz="4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en-US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free version of </a:t>
            </a:r>
            <a:r>
              <a:rPr lang="en-US" sz="4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RedHat</a:t>
            </a:r>
            <a:r>
              <a:rPr lang="en-US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endParaRPr lang="sk-SK" sz="4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en-US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Enterprise Linux</a:t>
            </a:r>
            <a:endParaRPr lang="en-GB" sz="4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448763" y="4996120"/>
            <a:ext cx="5159926" cy="152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45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783"/>
            <a:ext cx="10515600" cy="941031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/>
                <a:cs typeface="Arial"/>
              </a:rPr>
              <a:t>Linux commands we used:</a:t>
            </a:r>
            <a:endParaRPr lang="sk-SK" dirty="0">
              <a:solidFill>
                <a:schemeClr val="bg1"/>
              </a:solidFill>
              <a:latin typeface="Consolas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79635891"/>
              </p:ext>
            </p:extLst>
          </p:nvPr>
        </p:nvGraphicFramePr>
        <p:xfrm>
          <a:off x="-59840" y="1564036"/>
          <a:ext cx="858434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5866" y="2105467"/>
            <a:ext cx="262646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sz="2800">
              <a:cs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2479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9E187665-BC0F-4855-878B-6A1E091F1097}"/>
              </a:ext>
            </a:extLst>
          </p:cNvPr>
          <p:cNvSpPr txBox="1"/>
          <p:nvPr/>
        </p:nvSpPr>
        <p:spPr>
          <a:xfrm>
            <a:off x="0" y="942626"/>
            <a:ext cx="294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-bash-4.2</a:t>
            </a:r>
            <a:r>
              <a:rPr lang="en-US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help</a:t>
            </a:r>
            <a:endParaRPr lang="sk-SK" sz="2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A79E85DF-013B-47D2-8EE6-71862A613722}"/>
              </a:ext>
            </a:extLst>
          </p:cNvPr>
          <p:cNvSpPr/>
          <p:nvPr/>
        </p:nvSpPr>
        <p:spPr>
          <a:xfrm>
            <a:off x="0" y="6117186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-bash-4.2</a:t>
            </a:r>
            <a:r>
              <a:rPr lang="en-US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endParaRPr lang="sk-SK" sz="2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430FEF44-BD46-4119-8850-F318E6C59FE1}"/>
              </a:ext>
            </a:extLst>
          </p:cNvPr>
          <p:cNvSpPr/>
          <p:nvPr/>
        </p:nvSpPr>
        <p:spPr>
          <a:xfrm>
            <a:off x="2062966" y="6191315"/>
            <a:ext cx="149499" cy="313405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14555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err="1">
                <a:solidFill>
                  <a:schemeClr val="bg1"/>
                </a:solidFill>
                <a:latin typeface="Consolas"/>
                <a:ea typeface="MS Gothic"/>
              </a:rPr>
              <a:t>What</a:t>
            </a:r>
            <a:r>
              <a:rPr lang="sk-SK" b="1">
                <a:solidFill>
                  <a:schemeClr val="bg1"/>
                </a:solidFill>
                <a:latin typeface="Consolas"/>
                <a:ea typeface="MS Gothic"/>
              </a:rPr>
              <a:t> </a:t>
            </a:r>
            <a:r>
              <a:rPr lang="sk-SK" b="1" err="1">
                <a:solidFill>
                  <a:schemeClr val="bg1"/>
                </a:solidFill>
                <a:latin typeface="Consolas"/>
                <a:ea typeface="MS Gothic"/>
              </a:rPr>
              <a:t>is</a:t>
            </a:r>
            <a:r>
              <a:rPr lang="sk-SK" b="1">
                <a:solidFill>
                  <a:schemeClr val="bg1"/>
                </a:solidFill>
                <a:latin typeface="Consolas"/>
                <a:ea typeface="MS Gothic"/>
              </a:rPr>
              <a:t> </a:t>
            </a:r>
            <a:r>
              <a:rPr lang="sk-SK" b="1" err="1">
                <a:solidFill>
                  <a:schemeClr val="bg1"/>
                </a:solidFill>
                <a:latin typeface="Consolas"/>
                <a:ea typeface="MS Gothic"/>
              </a:rPr>
              <a:t>Python</a:t>
            </a:r>
            <a:r>
              <a:rPr lang="sk-SK" b="1">
                <a:solidFill>
                  <a:schemeClr val="bg1"/>
                </a:solidFill>
                <a:latin typeface="Consolas"/>
                <a:ea typeface="MS Gothic"/>
              </a:rPr>
              <a:t>?</a:t>
            </a:r>
            <a:endParaRPr lang="en-GB">
              <a:solidFill>
                <a:schemeClr val="bg1"/>
              </a:solidFill>
              <a:latin typeface="Consolas"/>
              <a:ea typeface="MS Gothic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1114" y="1514728"/>
            <a:ext cx="11829771" cy="534327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&gt;&gt;&gt;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Python_Overview</a:t>
            </a:r>
            <a:endParaRPr lang="sk-SK" sz="2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"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Open-source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programming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language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can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be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used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for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opening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apps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"</a:t>
            </a:r>
            <a:endParaRPr lang="sk-SK" sz="2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&gt;&gt;&gt;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Python_History</a:t>
            </a: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["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early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90s v1.0,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Guido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Van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Rossum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", "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named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after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Monty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Python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"]</a:t>
            </a:r>
            <a:endParaRPr lang="sk-SK" sz="2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&gt;&gt;&gt;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Scope_Of_Python</a:t>
            </a: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{Industry,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Science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Administration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[Web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Dev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UNIX][</a:t>
            </a:r>
            <a:r>
              <a:rPr lang="sk-SK" sz="260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CGI],</a:t>
            </a:r>
            <a:br>
              <a:rPr lang="sk-SK" sz="260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</a:br>
            <a:r>
              <a:rPr lang="sk-SK" sz="260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AI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[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Machine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Learning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True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AI,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Robots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]}</a:t>
            </a:r>
            <a:endParaRPr lang="sk-SK" sz="2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&gt;&gt;&gt;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print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(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str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(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Python_Advantages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) + ".")</a:t>
            </a:r>
          </a:p>
          <a:p>
            <a:pPr marL="0" indent="0">
              <a:buNone/>
            </a:pP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Object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orientation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INDENTATION,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Open-source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Portable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POPULAR,</a:t>
            </a:r>
            <a:b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</a:b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Easy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to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use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EASY TO LEARN,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Powerful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,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extensive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library</a:t>
            </a:r>
            <a:r>
              <a:rPr lang="sk-SK" sz="2600" dirty="0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 of </a:t>
            </a:r>
            <a:r>
              <a:rPr lang="sk-SK" sz="2600" dirty="0" err="1">
                <a:solidFill>
                  <a:schemeClr val="bg1"/>
                </a:solidFill>
                <a:latin typeface="Consolas"/>
                <a:cs typeface="Consolas" panose="020B0609020204030204" pitchFamily="49" charset="0"/>
              </a:rPr>
              <a:t>modules</a:t>
            </a: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sk-SK" sz="2600" dirty="0">
              <a:solidFill>
                <a:schemeClr val="bg1"/>
              </a:solidFill>
              <a:latin typeface="Consolas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927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C00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434</Words>
  <Application>Microsoft Office PowerPoint</Application>
  <PresentationFormat>Širokouhlá</PresentationFormat>
  <Paragraphs>101</Paragraphs>
  <Slides>18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Consolas</vt:lpstr>
      <vt:lpstr>Courier New</vt:lpstr>
      <vt:lpstr>Wingdings</vt:lpstr>
      <vt:lpstr>Office Theme</vt:lpstr>
      <vt:lpstr>CERN  Tape Archive monitoring</vt:lpstr>
      <vt:lpstr>Prezentácia programu PowerPoint</vt:lpstr>
      <vt:lpstr>Prezentácia programu PowerPoint</vt:lpstr>
      <vt:lpstr>Prezentácia programu PowerPoint</vt:lpstr>
      <vt:lpstr>Prezentácia programu PowerPoint</vt:lpstr>
      <vt:lpstr>Linux distributions</vt:lpstr>
      <vt:lpstr>Linux distributions</vt:lpstr>
      <vt:lpstr>Linux commands we used:</vt:lpstr>
      <vt:lpstr>What is Python?</vt:lpstr>
      <vt:lpstr>Python Fundamentals</vt:lpstr>
      <vt:lpstr>Python Documentation</vt:lpstr>
      <vt:lpstr>Our Code</vt:lpstr>
      <vt:lpstr>Our Code has 3 parts</vt:lpstr>
      <vt:lpstr>We used the following data types</vt:lpstr>
      <vt:lpstr>What is JSON?</vt:lpstr>
      <vt:lpstr>What have we learned?</vt:lpstr>
      <vt:lpstr>Prezentácia programu PowerPoint</vt:lpstr>
      <vt:lpstr>Prezentácia programu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 Pajkos</dc:creator>
  <cp:lastModifiedBy>filip pajkos</cp:lastModifiedBy>
  <cp:revision>36</cp:revision>
  <dcterms:created xsi:type="dcterms:W3CDTF">2019-09-25T18:30:53Z</dcterms:created>
  <dcterms:modified xsi:type="dcterms:W3CDTF">2019-09-27T09:27:59Z</dcterms:modified>
</cp:coreProperties>
</file>