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9" r:id="rId4"/>
    <p:sldId id="260" r:id="rId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>
      <p:cViewPr varScale="1">
        <p:scale>
          <a:sx n="95" d="100"/>
          <a:sy n="95" d="100"/>
        </p:scale>
        <p:origin x="96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FC9F1-A31D-41BF-85FE-87611A631D19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6057B-95A8-46E7-9ACA-3E8E47C44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470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73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574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73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475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570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676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04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471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9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15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67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F5FAD-5C1A-41B1-9142-96AF055F887B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44C0A-8BE7-470B-B16C-789C147C5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78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AD renovation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RF controls systems</a:t>
            </a:r>
          </a:p>
          <a:p>
            <a:r>
              <a:rPr lang="en-GB" dirty="0" err="1" smtClean="0"/>
              <a:t>L.Arnaudon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132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3712"/>
            <a:ext cx="10515600" cy="862783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C02 </a:t>
            </a:r>
            <a:r>
              <a:rPr lang="en-GB" sz="2400" dirty="0" err="1" smtClean="0"/>
              <a:t>resp</a:t>
            </a:r>
            <a:r>
              <a:rPr lang="en-GB" sz="2400" dirty="0" smtClean="0"/>
              <a:t> </a:t>
            </a:r>
            <a:r>
              <a:rPr lang="en-GB" sz="2400" dirty="0" err="1" smtClean="0"/>
              <a:t>D.Landre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this will be replaced by a FINEMET cavity planned for LS2</a:t>
            </a:r>
            <a:endParaRPr lang="en-GB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420409"/>
            <a:ext cx="10515600" cy="958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/>
              <a:t>C10 </a:t>
            </a:r>
            <a:r>
              <a:rPr lang="en-GB" sz="2400" dirty="0" err="1" smtClean="0"/>
              <a:t>resp</a:t>
            </a:r>
            <a:r>
              <a:rPr lang="en-GB" sz="2400" dirty="0" smtClean="0"/>
              <a:t> C. Oliveira</a:t>
            </a:r>
            <a:endParaRPr lang="en-GB" sz="2400" b="1" dirty="0" smtClean="0"/>
          </a:p>
          <a:p>
            <a:r>
              <a:rPr lang="en-GB" sz="2400" dirty="0" smtClean="0"/>
              <a:t>New control already in place no actions foreseen</a:t>
            </a:r>
            <a:endParaRPr lang="en-GB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2672899"/>
            <a:ext cx="10515600" cy="88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/>
              <a:t>TFB (Damper)</a:t>
            </a:r>
            <a:r>
              <a:rPr lang="en-GB" sz="2400" dirty="0" smtClean="0"/>
              <a:t> </a:t>
            </a:r>
            <a:r>
              <a:rPr lang="en-GB" sz="2400" dirty="0" err="1" smtClean="0"/>
              <a:t>resp</a:t>
            </a:r>
            <a:r>
              <a:rPr lang="en-GB" sz="2400" dirty="0" smtClean="0"/>
              <a:t> </a:t>
            </a:r>
            <a:r>
              <a:rPr lang="en-GB" sz="2400" dirty="0" err="1" smtClean="0"/>
              <a:t>D.Landre</a:t>
            </a:r>
            <a:endParaRPr lang="en-GB" sz="2400" b="1" dirty="0" smtClean="0"/>
          </a:p>
          <a:p>
            <a:r>
              <a:rPr lang="en-GB" sz="2400" dirty="0" smtClean="0"/>
              <a:t>New control already in place no actions foreseen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38200" y="3847013"/>
            <a:ext cx="10515600" cy="949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/>
              <a:t>FINEMET RF Cavity (ELENA) </a:t>
            </a:r>
            <a:r>
              <a:rPr lang="en-GB" sz="2400" dirty="0" err="1" smtClean="0"/>
              <a:t>resp</a:t>
            </a:r>
            <a:r>
              <a:rPr lang="en-GB" sz="2400" dirty="0" smtClean="0"/>
              <a:t> </a:t>
            </a:r>
            <a:r>
              <a:rPr lang="en-GB" sz="2400" dirty="0" err="1" smtClean="0"/>
              <a:t>D.Landre</a:t>
            </a:r>
            <a:endParaRPr lang="en-GB" sz="2400" b="1" dirty="0" smtClean="0"/>
          </a:p>
          <a:p>
            <a:r>
              <a:rPr lang="en-GB" sz="2400" dirty="0" smtClean="0"/>
              <a:t>New control already in place no actions foreseen</a:t>
            </a:r>
            <a:endParaRPr lang="en-GB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38200" y="5072741"/>
            <a:ext cx="10515600" cy="1663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/>
              <a:t>PU movement control </a:t>
            </a:r>
            <a:r>
              <a:rPr lang="en-GB" sz="2400" dirty="0" err="1" smtClean="0"/>
              <a:t>resp</a:t>
            </a:r>
            <a:r>
              <a:rPr lang="en-GB" sz="2400" dirty="0" smtClean="0"/>
              <a:t> </a:t>
            </a:r>
            <a:r>
              <a:rPr lang="en-GB" sz="2400" dirty="0" err="1" smtClean="0"/>
              <a:t>L.Arnaudon</a:t>
            </a:r>
            <a:endParaRPr lang="en-GB" sz="2400" b="1" dirty="0" smtClean="0"/>
          </a:p>
          <a:p>
            <a:r>
              <a:rPr lang="en-GB" sz="2400" dirty="0" smtClean="0"/>
              <a:t>New control already in place </a:t>
            </a:r>
          </a:p>
          <a:p>
            <a:r>
              <a:rPr lang="en-GB" sz="2400" dirty="0" smtClean="0"/>
              <a:t>prototype to replace home made controller with modern PLC ? (B. Lefort +</a:t>
            </a:r>
            <a:r>
              <a:rPr lang="en-GB" sz="2400" dirty="0" err="1" smtClean="0"/>
              <a:t>C.Oliveira</a:t>
            </a:r>
            <a:r>
              <a:rPr lang="en-GB" sz="2400" dirty="0" smtClean="0"/>
              <a:t>) </a:t>
            </a:r>
          </a:p>
          <a:p>
            <a:r>
              <a:rPr lang="en-GB" sz="2400" dirty="0" smtClean="0"/>
              <a:t>(</a:t>
            </a:r>
            <a:r>
              <a:rPr lang="en-GB" sz="2400" dirty="0" err="1" smtClean="0"/>
              <a:t>estim</a:t>
            </a:r>
            <a:r>
              <a:rPr lang="en-GB" sz="2400" dirty="0" smtClean="0"/>
              <a:t>. 15KCHF) 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36545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570" y="4466197"/>
            <a:ext cx="10515600" cy="1163894"/>
          </a:xfrm>
        </p:spPr>
        <p:txBody>
          <a:bodyPr>
            <a:normAutofit fontScale="90000"/>
          </a:bodyPr>
          <a:lstStyle/>
          <a:p>
            <a:r>
              <a:rPr lang="en-GB" sz="2400" b="1" dirty="0" smtClean="0"/>
              <a:t>Optical notch filter </a:t>
            </a:r>
            <a:r>
              <a:rPr lang="en-GB" sz="2400" dirty="0" err="1" smtClean="0"/>
              <a:t>resp</a:t>
            </a:r>
            <a:r>
              <a:rPr lang="en-GB" sz="2400" dirty="0" smtClean="0"/>
              <a:t> </a:t>
            </a:r>
            <a:r>
              <a:rPr lang="en-GB" sz="2400" dirty="0" err="1" smtClean="0"/>
              <a:t>L.Arnaudon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dirty="0" smtClean="0"/>
              <a:t>if operation is validated: </a:t>
            </a:r>
            <a:br>
              <a:rPr lang="en-GB" sz="2400" dirty="0" smtClean="0"/>
            </a:br>
            <a:r>
              <a:rPr lang="en-GB" sz="2400" dirty="0" smtClean="0"/>
              <a:t>purchase parts for a second system plus spares and design a new housing and PLC based controls</a:t>
            </a:r>
            <a:endParaRPr lang="en-GB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07570" y="5943655"/>
            <a:ext cx="10515600" cy="601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/>
              <a:t>CRYO Temperatures </a:t>
            </a:r>
            <a:r>
              <a:rPr lang="en-GB" sz="2400" dirty="0" err="1" smtClean="0"/>
              <a:t>resp</a:t>
            </a:r>
            <a:r>
              <a:rPr lang="en-GB" sz="2400" dirty="0" smtClean="0"/>
              <a:t> </a:t>
            </a:r>
            <a:r>
              <a:rPr lang="en-GB" sz="2400" dirty="0" err="1" smtClean="0"/>
              <a:t>C.Oliveira</a:t>
            </a:r>
            <a:endParaRPr lang="en-GB" sz="2400" dirty="0" smtClean="0"/>
          </a:p>
          <a:p>
            <a:r>
              <a:rPr lang="en-GB" sz="2400" dirty="0" smtClean="0"/>
              <a:t>Some still KO do we open to fix the probes?</a:t>
            </a:r>
            <a:endParaRPr lang="en-GB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7570" y="320892"/>
            <a:ext cx="10515600" cy="15995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/>
              <a:t>Platform Fritz </a:t>
            </a:r>
            <a:r>
              <a:rPr lang="en-GB" sz="2400" dirty="0" err="1" smtClean="0"/>
              <a:t>resp</a:t>
            </a:r>
            <a:r>
              <a:rPr lang="en-GB" sz="2400" dirty="0" smtClean="0"/>
              <a:t> </a:t>
            </a:r>
            <a:r>
              <a:rPr lang="en-GB" sz="2400" dirty="0" err="1" smtClean="0"/>
              <a:t>C.Oliveira</a:t>
            </a:r>
            <a:endParaRPr lang="en-GB" sz="2400" b="1" dirty="0" smtClean="0"/>
          </a:p>
          <a:p>
            <a:r>
              <a:rPr lang="en-GB" sz="2400" dirty="0" smtClean="0"/>
              <a:t>Platform to be raised ?</a:t>
            </a:r>
          </a:p>
          <a:p>
            <a:r>
              <a:rPr lang="en-GB" sz="2400" dirty="0" smtClean="0"/>
              <a:t>Control renovation to replace with modern PLC and refactor the platform HW to gain delay and maintenance ease (B. Lefort + </a:t>
            </a:r>
            <a:r>
              <a:rPr lang="en-GB" sz="2400" dirty="0" err="1" smtClean="0"/>
              <a:t>C.Oliveira</a:t>
            </a:r>
            <a:r>
              <a:rPr lang="en-GB" sz="2400" dirty="0" smtClean="0"/>
              <a:t> +</a:t>
            </a:r>
            <a:r>
              <a:rPr lang="en-GB" sz="2400" dirty="0" err="1" smtClean="0"/>
              <a:t>L.Arnaudon</a:t>
            </a:r>
            <a:r>
              <a:rPr lang="en-GB" sz="2400" dirty="0" smtClean="0"/>
              <a:t>)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7570" y="2234037"/>
            <a:ext cx="11088189" cy="19185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err="1" smtClean="0"/>
              <a:t>Scool</a:t>
            </a:r>
            <a:r>
              <a:rPr lang="en-GB" sz="2400" b="1" dirty="0" smtClean="0"/>
              <a:t> Amplifiers &amp; controls </a:t>
            </a:r>
            <a:r>
              <a:rPr lang="en-GB" sz="2400" dirty="0" err="1" smtClean="0"/>
              <a:t>resp</a:t>
            </a:r>
            <a:r>
              <a:rPr lang="en-GB" sz="2400" dirty="0" smtClean="0"/>
              <a:t> </a:t>
            </a:r>
            <a:r>
              <a:rPr lang="en-GB" sz="2400" dirty="0" err="1" smtClean="0"/>
              <a:t>D.Landre</a:t>
            </a:r>
            <a:r>
              <a:rPr lang="en-GB" sz="2400" dirty="0" smtClean="0"/>
              <a:t> + </a:t>
            </a:r>
            <a:r>
              <a:rPr lang="en-GB" sz="2400" dirty="0" err="1" smtClean="0"/>
              <a:t>C.Oliveira</a:t>
            </a:r>
            <a:r>
              <a:rPr lang="en-GB" sz="2400" dirty="0" smtClean="0"/>
              <a:t> + </a:t>
            </a:r>
            <a:r>
              <a:rPr lang="en-GB" sz="2400" dirty="0" err="1" smtClean="0"/>
              <a:t>P.Freyermuth</a:t>
            </a:r>
            <a:endParaRPr lang="en-GB" sz="2400" b="1" dirty="0" smtClean="0"/>
          </a:p>
          <a:p>
            <a:r>
              <a:rPr lang="en-GB" sz="2400" dirty="0" smtClean="0"/>
              <a:t>We need to prototype a PCB for the amplifiers bias control (bad contacts) ( est.20KCHF )</a:t>
            </a:r>
          </a:p>
          <a:p>
            <a:r>
              <a:rPr lang="en-GB" sz="2400" dirty="0" smtClean="0"/>
              <a:t>Controls HW ok we need to move to FESA3 and pass the responsibility to CS / SW team</a:t>
            </a:r>
          </a:p>
          <a:p>
            <a:r>
              <a:rPr lang="en-GB" sz="2400" dirty="0" smtClean="0"/>
              <a:t>Labelling of all cables and parts to prepare Remove the control racks and amplifiers for the magnet repair, planned LS2 (FSU)</a:t>
            </a:r>
          </a:p>
        </p:txBody>
      </p:sp>
    </p:spTree>
    <p:extLst>
      <p:ext uri="{BB962C8B-B14F-4D97-AF65-F5344CB8AC3E}">
        <p14:creationId xmlns:p14="http://schemas.microsoft.com/office/powerpoint/2010/main" val="2935501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07571" y="791212"/>
            <a:ext cx="10515600" cy="601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/>
              <a:t>Cooling FFT CRIO  </a:t>
            </a:r>
            <a:r>
              <a:rPr lang="en-GB" sz="2400" dirty="0" err="1" smtClean="0"/>
              <a:t>resp</a:t>
            </a:r>
            <a:r>
              <a:rPr lang="en-GB" sz="2400" dirty="0" smtClean="0"/>
              <a:t> </a:t>
            </a:r>
            <a:r>
              <a:rPr lang="en-GB" sz="2400" dirty="0" err="1" smtClean="0"/>
              <a:t>L.Arnaudon</a:t>
            </a:r>
            <a:r>
              <a:rPr lang="en-GB" sz="2400" dirty="0" smtClean="0"/>
              <a:t> (+</a:t>
            </a:r>
            <a:r>
              <a:rPr lang="en-GB" sz="2400" dirty="0" err="1" smtClean="0"/>
              <a:t>labview</a:t>
            </a:r>
            <a:r>
              <a:rPr lang="en-GB" sz="2400" dirty="0" smtClean="0"/>
              <a:t> team</a:t>
            </a:r>
            <a:endParaRPr lang="en-GB" sz="2400" b="1" dirty="0" smtClean="0"/>
          </a:p>
          <a:p>
            <a:r>
              <a:rPr lang="en-GB" sz="2400" dirty="0" smtClean="0"/>
              <a:t>No changes foresee  </a:t>
            </a:r>
            <a:endParaRPr lang="en-GB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7571" y="1994264"/>
            <a:ext cx="10515600" cy="6015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/>
              <a:t>RF delay trombones </a:t>
            </a:r>
            <a:r>
              <a:rPr lang="en-GB" sz="2400" dirty="0" err="1" smtClean="0"/>
              <a:t>resp</a:t>
            </a:r>
            <a:r>
              <a:rPr lang="en-GB" sz="2400" dirty="0" smtClean="0"/>
              <a:t> </a:t>
            </a:r>
            <a:r>
              <a:rPr lang="en-GB" sz="2400" dirty="0" err="1" smtClean="0"/>
              <a:t>L.Arnaudon</a:t>
            </a:r>
            <a:endParaRPr lang="en-GB" sz="2400" b="1" dirty="0" smtClean="0"/>
          </a:p>
          <a:p>
            <a:r>
              <a:rPr lang="en-GB" sz="2400" dirty="0" smtClean="0"/>
              <a:t>No changes foresee   remove if not required after optical notch installation</a:t>
            </a:r>
          </a:p>
          <a:p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657980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237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AD renovation</vt:lpstr>
      <vt:lpstr>C02 resp D.Landre this will be replaced by a FINEMET cavity planned for LS2</vt:lpstr>
      <vt:lpstr>Optical notch filter resp L.Arnaudon if operation is validated:  purchase parts for a second system plus spares and design a new housing and PLC based controls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renovation</dc:title>
  <dc:creator>Luca Arnaudon</dc:creator>
  <cp:lastModifiedBy>Wolfgang Hofle</cp:lastModifiedBy>
  <cp:revision>5</cp:revision>
  <cp:lastPrinted>2018-08-23T14:04:03Z</cp:lastPrinted>
  <dcterms:created xsi:type="dcterms:W3CDTF">2018-08-17T09:17:45Z</dcterms:created>
  <dcterms:modified xsi:type="dcterms:W3CDTF">2018-08-23T14:52:13Z</dcterms:modified>
</cp:coreProperties>
</file>