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32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28/08/2018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CERN Basket Club </a:t>
            </a:r>
            <a:br>
              <a:rPr lang="en-US" dirty="0" smtClean="0"/>
            </a:br>
            <a:r>
              <a:rPr lang="en-US" sz="4800" dirty="0" smtClean="0"/>
              <a:t>Accounting Status as of 1</a:t>
            </a:r>
            <a:r>
              <a:rPr lang="en-US" sz="4800" baseline="30000" dirty="0" smtClean="0"/>
              <a:t>st</a:t>
            </a:r>
            <a:r>
              <a:rPr lang="en-US" sz="4800" dirty="0" smtClean="0"/>
              <a:t> July 2018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07498" y="5065634"/>
            <a:ext cx="11345033" cy="1108609"/>
          </a:xfrm>
          <a:prstGeom prst="ellipse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546573"/>
              </p:ext>
            </p:extLst>
          </p:nvPr>
        </p:nvGraphicFramePr>
        <p:xfrm>
          <a:off x="702733" y="554559"/>
          <a:ext cx="10176933" cy="5405975"/>
        </p:xfrm>
        <a:graphic>
          <a:graphicData uri="http://schemas.openxmlformats.org/drawingml/2006/table">
            <a:tbl>
              <a:tblPr/>
              <a:tblGrid>
                <a:gridCol w="4663449">
                  <a:extLst>
                    <a:ext uri="{9D8B030D-6E8A-4147-A177-3AD203B41FA5}">
                      <a16:colId xmlns:a16="http://schemas.microsoft.com/office/drawing/2014/main" val="3807023083"/>
                    </a:ext>
                  </a:extLst>
                </a:gridCol>
                <a:gridCol w="1732943">
                  <a:extLst>
                    <a:ext uri="{9D8B030D-6E8A-4147-A177-3AD203B41FA5}">
                      <a16:colId xmlns:a16="http://schemas.microsoft.com/office/drawing/2014/main" val="3047373366"/>
                    </a:ext>
                  </a:extLst>
                </a:gridCol>
                <a:gridCol w="1225741">
                  <a:extLst>
                    <a:ext uri="{9D8B030D-6E8A-4147-A177-3AD203B41FA5}">
                      <a16:colId xmlns:a16="http://schemas.microsoft.com/office/drawing/2014/main" val="4283597318"/>
                    </a:ext>
                  </a:extLst>
                </a:gridCol>
                <a:gridCol w="1089547">
                  <a:extLst>
                    <a:ext uri="{9D8B030D-6E8A-4147-A177-3AD203B41FA5}">
                      <a16:colId xmlns:a16="http://schemas.microsoft.com/office/drawing/2014/main" val="2668838944"/>
                    </a:ext>
                  </a:extLst>
                </a:gridCol>
                <a:gridCol w="1465253">
                  <a:extLst>
                    <a:ext uri="{9D8B030D-6E8A-4147-A177-3AD203B41FA5}">
                      <a16:colId xmlns:a16="http://schemas.microsoft.com/office/drawing/2014/main" val="2597592405"/>
                    </a:ext>
                  </a:extLst>
                </a:gridCol>
              </a:tblGrid>
              <a:tr h="683992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Provisional Summary Accounting for season 2017-18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436437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Balance at 1/7/2017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829341"/>
                  </a:ext>
                </a:extLst>
              </a:tr>
              <a:tr h="590247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GROUP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CREDIT(CHF)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DEBIT(CHF)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TOTALS (CHF)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99768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Staff Association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633397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Quotas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20786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Club uniforms sold to members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62089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set of uniforms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107324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Games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782240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Licenses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496213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Gyms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148272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Administrative (OMS St Genis, letters, etc)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0894619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 inscription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612149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Bank adjustment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6990034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8,280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110403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Provisional season balance: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1343.04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61592"/>
                  </a:ext>
                </a:extLst>
              </a:tr>
              <a:tr h="295124"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Balance at 1/7/2018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409.04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177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Current situation</a:t>
            </a:r>
          </a:p>
          <a:p>
            <a:pPr lvl="1"/>
            <a:r>
              <a:rPr lang="en-US" dirty="0" smtClean="0"/>
              <a:t>Balance: ~+400 CHF (missing last minute entries)</a:t>
            </a:r>
          </a:p>
          <a:p>
            <a:pPr lvl="1"/>
            <a:r>
              <a:rPr lang="en-US" dirty="0" smtClean="0"/>
              <a:t>Uniforms on stock: ~2000 CHF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Back to positive balance</a:t>
            </a:r>
          </a:p>
          <a:p>
            <a:pPr lvl="1"/>
            <a:r>
              <a:rPr lang="en-US" dirty="0" smtClean="0"/>
              <a:t>Having 2 teams is rather expensive!</a:t>
            </a:r>
          </a:p>
          <a:p>
            <a:pPr lvl="1"/>
            <a:r>
              <a:rPr lang="en-US" dirty="0" smtClean="0"/>
              <a:t>Increase of quotas since a couple of years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Unforeseen expenses have a big impact </a:t>
            </a:r>
            <a:r>
              <a:rPr lang="en-US" dirty="0"/>
              <a:t>(E.g. </a:t>
            </a:r>
            <a:r>
              <a:rPr lang="en-US" dirty="0" err="1" smtClean="0"/>
              <a:t>forfaits</a:t>
            </a:r>
            <a:r>
              <a:rPr lang="en-US" dirty="0"/>
              <a:t>, fines, GAB </a:t>
            </a:r>
            <a:r>
              <a:rPr lang="en-US" dirty="0" smtClean="0"/>
              <a:t>penalties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2017-18 was </a:t>
            </a:r>
            <a:r>
              <a:rPr lang="en-US" dirty="0" smtClean="0"/>
              <a:t>very good:</a:t>
            </a:r>
            <a:endParaRPr lang="en-US" dirty="0" smtClean="0"/>
          </a:p>
          <a:p>
            <a:pPr lvl="2"/>
            <a:r>
              <a:rPr lang="en-US" dirty="0" smtClean="0"/>
              <a:t>Inscription: 400 CHF (only 1 referee &amp; 1 gym)</a:t>
            </a:r>
          </a:p>
          <a:p>
            <a:pPr lvl="2"/>
            <a:r>
              <a:rPr lang="en-US" dirty="0" smtClean="0"/>
              <a:t>Games: 20 CHF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153</Words>
  <Application>Microsoft Office PowerPoint</Application>
  <PresentationFormat>Widescreen</PresentationFormat>
  <Paragraphs>94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CERN Basket Club  Accounting Status as of 1st July 2018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Manuel Gonzalez Berges</cp:lastModifiedBy>
  <cp:revision>8</cp:revision>
  <dcterms:created xsi:type="dcterms:W3CDTF">2018-08-28T13:32:41Z</dcterms:created>
  <dcterms:modified xsi:type="dcterms:W3CDTF">2018-08-28T14:21:40Z</dcterms:modified>
</cp:coreProperties>
</file>