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84"/>
  </p:normalViewPr>
  <p:slideViewPr>
    <p:cSldViewPr snapToGrid="0" snapToObjects="1">
      <p:cViewPr varScale="1">
        <p:scale>
          <a:sx n="161" d="100"/>
          <a:sy n="161" d="100"/>
        </p:scale>
        <p:origin x="3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6C8C7-E8C8-0348-A0F5-2A2DF6B5AE11}" type="datetimeFigureOut">
              <a:rPr lang="en-US" smtClean="0"/>
              <a:t>8/23/19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CE8E6-25A4-6C4D-8902-BD2B27552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14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9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64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1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6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1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3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5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3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8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1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8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3BCF9-0776-3E45-955B-1AD04C425FB9}" type="datetimeFigureOut">
              <a:rPr lang="en-US" smtClean="0"/>
              <a:t>8/23/19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D2065-6BED-A943-8F41-0F82B47B3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0748" y="1216550"/>
            <a:ext cx="8953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Kérdés</a:t>
            </a:r>
            <a:r>
              <a:rPr lang="en-US" dirty="0" smtClean="0"/>
              <a:t>: </a:t>
            </a:r>
          </a:p>
          <a:p>
            <a:r>
              <a:rPr lang="en-US" dirty="0"/>
              <a:t>	</a:t>
            </a:r>
            <a:r>
              <a:rPr lang="hu-HU" dirty="0" smtClean="0"/>
              <a:t>A </a:t>
            </a:r>
            <a:r>
              <a:rPr lang="hu-HU" dirty="0"/>
              <a:t>detektorban rengeteg elektromos vezeték volt látható. Ezekre nem hat működés </a:t>
            </a:r>
            <a:r>
              <a:rPr lang="hu-HU" dirty="0" smtClean="0"/>
              <a:t>	közben </a:t>
            </a:r>
            <a:r>
              <a:rPr lang="hu-HU" dirty="0"/>
              <a:t>nagy Lorentz-erő az erős mágneses térben? Nem károsítja ezeket?</a:t>
            </a:r>
            <a:r>
              <a:rPr lang="en-GB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10748" y="3603267"/>
            <a:ext cx="8953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Válasz</a:t>
            </a:r>
            <a:r>
              <a:rPr lang="en-US" dirty="0" smtClean="0"/>
              <a:t>: </a:t>
            </a:r>
          </a:p>
          <a:p>
            <a:r>
              <a:rPr lang="en-US" dirty="0"/>
              <a:t>	</a:t>
            </a:r>
            <a:r>
              <a:rPr lang="hu-HU" dirty="0" smtClean="0"/>
              <a:t>Nem. Bővebben: az alábbi állítások fogalmazhatók meg: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43770" y="5478449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037398" y="5524615"/>
                <a:ext cx="10363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latin typeface="Cambria Math" charset="0"/>
                        </a:rPr>
                        <m:t>𝐹</m:t>
                      </m:r>
                      <m:r>
                        <a:rPr lang="hu-HU" b="0" i="1" smtClean="0">
                          <a:latin typeface="Cambria Math" charset="0"/>
                        </a:rPr>
                        <m:t>=</m:t>
                      </m:r>
                      <m:r>
                        <a:rPr lang="hu-HU" b="0" i="1" smtClean="0">
                          <a:latin typeface="Cambria Math" charset="0"/>
                        </a:rPr>
                        <m:t>𝐼</m:t>
                      </m:r>
                      <m:r>
                        <a:rPr lang="hu-H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ℓ×</m:t>
                      </m:r>
                      <m:r>
                        <a:rPr lang="hu-HU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398" y="5524615"/>
                <a:ext cx="1036374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4706" r="-4118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906459" y="5484859"/>
            <a:ext cx="2578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igazából</a:t>
            </a:r>
            <a:r>
              <a:rPr lang="en-US" dirty="0"/>
              <a:t> </a:t>
            </a:r>
            <a:r>
              <a:rPr lang="en-US" dirty="0" err="1" smtClean="0"/>
              <a:t>vonalintegrál</a:t>
            </a:r>
            <a:r>
              <a:rPr lang="mr-IN" dirty="0" smtClean="0"/>
              <a:t>…</a:t>
            </a:r>
            <a:r>
              <a:rPr lang="hu-HU" dirty="0" smtClean="0"/>
              <a:t>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2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2453" y="2369489"/>
            <a:ext cx="10225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1: a 0-ból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következik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a ha </a:t>
            </a:r>
            <a:r>
              <a:rPr lang="en-US" dirty="0" err="1" smtClean="0"/>
              <a:t>feltesszük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a </a:t>
            </a:r>
            <a:r>
              <a:rPr lang="en-US" dirty="0" err="1" smtClean="0"/>
              <a:t>vezetőben</a:t>
            </a:r>
            <a:r>
              <a:rPr lang="en-US" dirty="0" smtClean="0"/>
              <a:t> 10 A </a:t>
            </a:r>
            <a:r>
              <a:rPr lang="en-US" dirty="0" err="1" smtClean="0"/>
              <a:t>erősségű</a:t>
            </a:r>
            <a:r>
              <a:rPr lang="en-US" dirty="0" smtClean="0"/>
              <a:t> </a:t>
            </a:r>
            <a:r>
              <a:rPr lang="en-US" dirty="0" err="1" smtClean="0"/>
              <a:t>áram</a:t>
            </a:r>
            <a:r>
              <a:rPr lang="en-US" dirty="0" smtClean="0"/>
              <a:t> </a:t>
            </a:r>
            <a:r>
              <a:rPr lang="en-US" dirty="0" err="1" smtClean="0"/>
              <a:t>fut</a:t>
            </a:r>
            <a:r>
              <a:rPr lang="en-US" dirty="0" smtClean="0"/>
              <a:t> </a:t>
            </a:r>
            <a:r>
              <a:rPr lang="en-US" dirty="0" err="1" smtClean="0"/>
              <a:t>merőlegesen</a:t>
            </a:r>
            <a:r>
              <a:rPr lang="en-US" dirty="0" smtClean="0"/>
              <a:t> a 3,8 T </a:t>
            </a:r>
            <a:r>
              <a:rPr lang="en-US" dirty="0" err="1" smtClean="0"/>
              <a:t>mágneses</a:t>
            </a:r>
            <a:r>
              <a:rPr lang="en-US" dirty="0" smtClean="0"/>
              <a:t> </a:t>
            </a:r>
            <a:r>
              <a:rPr lang="en-US" dirty="0" err="1" smtClean="0"/>
              <a:t>térre</a:t>
            </a:r>
            <a:r>
              <a:rPr lang="en-US" dirty="0" smtClean="0"/>
              <a:t> (</a:t>
            </a:r>
            <a:r>
              <a:rPr lang="en-US" dirty="0" err="1" smtClean="0"/>
              <a:t>azaz</a:t>
            </a:r>
            <a:r>
              <a:rPr lang="en-US" dirty="0" smtClean="0"/>
              <a:t> </a:t>
            </a:r>
            <a:r>
              <a:rPr lang="en-US" dirty="0" err="1" smtClean="0"/>
              <a:t>radiálisan</a:t>
            </a:r>
            <a:r>
              <a:rPr lang="en-US" dirty="0" smtClean="0"/>
              <a:t> a </a:t>
            </a:r>
            <a:r>
              <a:rPr lang="en-US" dirty="0" err="1" smtClean="0"/>
              <a:t>mágnesen</a:t>
            </a:r>
            <a:r>
              <a:rPr lang="en-US" dirty="0" smtClean="0"/>
              <a:t> </a:t>
            </a:r>
            <a:r>
              <a:rPr lang="en-US" dirty="0" err="1" smtClean="0"/>
              <a:t>belül</a:t>
            </a:r>
            <a:r>
              <a:rPr lang="en-US" dirty="0" smtClean="0"/>
              <a:t> (</a:t>
            </a:r>
            <a:r>
              <a:rPr lang="en-US" dirty="0" err="1" smtClean="0"/>
              <a:t>nincs</a:t>
            </a:r>
            <a:r>
              <a:rPr lang="en-US" dirty="0" smtClean="0"/>
              <a:t> </a:t>
            </a:r>
            <a:r>
              <a:rPr lang="en-US" dirty="0" err="1" smtClean="0"/>
              <a:t>hely</a:t>
            </a:r>
            <a:r>
              <a:rPr lang="en-US" dirty="0" smtClean="0"/>
              <a:t> </a:t>
            </a:r>
            <a:r>
              <a:rPr lang="en-US" dirty="0" err="1" smtClean="0"/>
              <a:t>amúgy</a:t>
            </a:r>
            <a:r>
              <a:rPr lang="en-US" dirty="0" smtClean="0"/>
              <a:t>!)) </a:t>
            </a:r>
            <a:r>
              <a:rPr lang="en-US" dirty="0" err="1" smtClean="0"/>
              <a:t>és</a:t>
            </a:r>
            <a:r>
              <a:rPr lang="en-US" dirty="0" smtClean="0"/>
              <a:t> 1 m-</a:t>
            </a:r>
            <a:r>
              <a:rPr lang="en-US" dirty="0" err="1" smtClean="0"/>
              <a:t>enként</a:t>
            </a:r>
            <a:r>
              <a:rPr lang="en-US" dirty="0" smtClean="0"/>
              <a:t> van </a:t>
            </a:r>
            <a:r>
              <a:rPr lang="en-US" dirty="0" err="1" smtClean="0"/>
              <a:t>lekötve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r>
              <a:rPr lang="en-US" dirty="0" smtClean="0"/>
              <a:t> a z </a:t>
            </a:r>
            <a:r>
              <a:rPr lang="en-US" dirty="0" err="1" smtClean="0"/>
              <a:t>erő</a:t>
            </a:r>
            <a:r>
              <a:rPr lang="en-US" dirty="0" smtClean="0"/>
              <a:t> kb 40 N </a:t>
            </a:r>
            <a:r>
              <a:rPr lang="en-US" dirty="0" err="1" smtClean="0"/>
              <a:t>méterenként</a:t>
            </a:r>
            <a:r>
              <a:rPr lang="en-US" dirty="0" smtClean="0"/>
              <a:t>. </a:t>
            </a:r>
            <a:r>
              <a:rPr lang="en-US" dirty="0" err="1" smtClean="0"/>
              <a:t>Tekintve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ilyen</a:t>
            </a:r>
            <a:r>
              <a:rPr lang="en-US" dirty="0" smtClean="0"/>
              <a:t> </a:t>
            </a:r>
            <a:r>
              <a:rPr lang="en-US" dirty="0" err="1" smtClean="0"/>
              <a:t>kábelek</a:t>
            </a:r>
            <a:r>
              <a:rPr lang="en-US" dirty="0" smtClean="0"/>
              <a:t> </a:t>
            </a:r>
            <a:r>
              <a:rPr lang="en-US" dirty="0" err="1" smtClean="0"/>
              <a:t>vastagok</a:t>
            </a:r>
            <a:r>
              <a:rPr lang="en-US" dirty="0" smtClean="0"/>
              <a:t> / </a:t>
            </a:r>
            <a:r>
              <a:rPr lang="en-US" dirty="0" err="1" smtClean="0"/>
              <a:t>merevek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nem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gond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50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66" y="1001866"/>
            <a:ext cx="8383628" cy="5253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1176" y="447868"/>
            <a:ext cx="4095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2: a CMS </a:t>
            </a:r>
            <a:r>
              <a:rPr lang="en-US" dirty="0" err="1" smtClean="0"/>
              <a:t>mágneses</a:t>
            </a:r>
            <a:r>
              <a:rPr lang="en-US" dirty="0" smtClean="0"/>
              <a:t> </a:t>
            </a:r>
            <a:r>
              <a:rPr lang="en-US" dirty="0" err="1" smtClean="0"/>
              <a:t>tere</a:t>
            </a:r>
            <a:r>
              <a:rPr lang="en-US" dirty="0" smtClean="0"/>
              <a:t> a </a:t>
            </a:r>
            <a:r>
              <a:rPr lang="en-US" dirty="0" err="1" smtClean="0"/>
              <a:t>detektor</a:t>
            </a:r>
            <a:r>
              <a:rPr lang="en-US" dirty="0" smtClean="0"/>
              <a:t> </a:t>
            </a:r>
            <a:r>
              <a:rPr lang="en-US" dirty="0" err="1" smtClean="0"/>
              <a:t>körül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81892" y="6067605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048584" y="1423283"/>
            <a:ext cx="2194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Kicsi</a:t>
            </a:r>
            <a:r>
              <a:rPr lang="en-US" dirty="0" smtClean="0"/>
              <a:t> a </a:t>
            </a:r>
            <a:r>
              <a:rPr lang="en-US" dirty="0" err="1" smtClean="0"/>
              <a:t>tér</a:t>
            </a:r>
            <a:r>
              <a:rPr lang="en-US" dirty="0" smtClean="0"/>
              <a:t>, </a:t>
            </a:r>
            <a:r>
              <a:rPr lang="en-US" dirty="0" err="1" smtClean="0"/>
              <a:t>kicsi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erő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1395" y="2528515"/>
            <a:ext cx="5938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3: a </a:t>
            </a:r>
            <a:r>
              <a:rPr lang="en-US" dirty="0" err="1" smtClean="0"/>
              <a:t>vezető</a:t>
            </a:r>
            <a:r>
              <a:rPr lang="en-US" dirty="0" smtClean="0"/>
              <a:t> </a:t>
            </a:r>
            <a:r>
              <a:rPr lang="en-US" dirty="0" err="1" smtClean="0"/>
              <a:t>kábelek</a:t>
            </a:r>
            <a:r>
              <a:rPr lang="en-US" dirty="0" smtClean="0"/>
              <a:t> </a:t>
            </a:r>
            <a:r>
              <a:rPr lang="en-US" dirty="0" err="1" smtClean="0"/>
              <a:t>kéteresek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az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erők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kiegyenlítik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egymást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47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4257" y="914400"/>
            <a:ext cx="986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 a </a:t>
            </a:r>
            <a:r>
              <a:rPr lang="en-US" dirty="0" err="1" smtClean="0"/>
              <a:t>kérdés</a:t>
            </a:r>
            <a:r>
              <a:rPr lang="en-US" dirty="0" smtClean="0"/>
              <a:t> </a:t>
            </a:r>
            <a:r>
              <a:rPr lang="en-US" dirty="0" err="1" smtClean="0"/>
              <a:t>azonban</a:t>
            </a:r>
            <a:r>
              <a:rPr lang="en-US" dirty="0" smtClean="0"/>
              <a:t> </a:t>
            </a:r>
            <a:r>
              <a:rPr lang="en-US" dirty="0" err="1" smtClean="0"/>
              <a:t>arra</a:t>
            </a:r>
            <a:r>
              <a:rPr lang="en-US" dirty="0" smtClean="0"/>
              <a:t> </a:t>
            </a:r>
            <a:r>
              <a:rPr lang="en-US" dirty="0" err="1" smtClean="0"/>
              <a:t>vontakozott</a:t>
            </a:r>
            <a:r>
              <a:rPr lang="en-US" dirty="0" smtClean="0"/>
              <a:t>, </a:t>
            </a:r>
            <a:r>
              <a:rPr lang="en-US" dirty="0" err="1" smtClean="0"/>
              <a:t>hogy</a:t>
            </a:r>
            <a:r>
              <a:rPr lang="en-US" dirty="0" smtClean="0"/>
              <a:t> </a:t>
            </a:r>
            <a:r>
              <a:rPr lang="en-US" dirty="0" err="1" smtClean="0"/>
              <a:t>hogyan</a:t>
            </a:r>
            <a:r>
              <a:rPr lang="en-US" dirty="0" smtClean="0"/>
              <a:t> </a:t>
            </a:r>
            <a:r>
              <a:rPr lang="en-US" dirty="0" err="1" smtClean="0"/>
              <a:t>oldjuk</a:t>
            </a:r>
            <a:r>
              <a:rPr lang="en-US" dirty="0" smtClean="0"/>
              <a:t> meg a </a:t>
            </a:r>
            <a:r>
              <a:rPr lang="en-US" dirty="0" err="1" smtClean="0"/>
              <a:t>szupravezető</a:t>
            </a:r>
            <a:r>
              <a:rPr lang="en-US" dirty="0" smtClean="0"/>
              <a:t> </a:t>
            </a:r>
            <a:r>
              <a:rPr lang="en-US" dirty="0" err="1" smtClean="0"/>
              <a:t>mágnestekercsekben</a:t>
            </a:r>
            <a:r>
              <a:rPr lang="en-US" dirty="0" smtClean="0"/>
              <a:t> </a:t>
            </a:r>
            <a:r>
              <a:rPr lang="en-US" dirty="0" err="1" smtClean="0"/>
              <a:t>ébredő</a:t>
            </a:r>
            <a:r>
              <a:rPr lang="en-US" dirty="0" smtClean="0"/>
              <a:t> </a:t>
            </a:r>
            <a:r>
              <a:rPr lang="en-US" dirty="0" err="1" smtClean="0"/>
              <a:t>erők</a:t>
            </a:r>
            <a:r>
              <a:rPr lang="en-US" dirty="0" smtClean="0"/>
              <a:t> ”</a:t>
            </a:r>
            <a:r>
              <a:rPr lang="en-US" dirty="0" err="1" smtClean="0"/>
              <a:t>elleni</a:t>
            </a:r>
            <a:r>
              <a:rPr lang="en-US" dirty="0" smtClean="0"/>
              <a:t>” </a:t>
            </a:r>
            <a:r>
              <a:rPr lang="en-US" dirty="0" err="1" smtClean="0"/>
              <a:t>védelmet</a:t>
            </a:r>
            <a:r>
              <a:rPr lang="en-US" dirty="0" smtClean="0"/>
              <a:t>, </a:t>
            </a:r>
            <a:r>
              <a:rPr lang="en-US" dirty="0" err="1" smtClean="0"/>
              <a:t>akkor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63040" y="2544417"/>
            <a:ext cx="7431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mágnesek</a:t>
            </a:r>
            <a:r>
              <a:rPr lang="en-US" dirty="0" smtClean="0"/>
              <a:t> </a:t>
            </a:r>
            <a:r>
              <a:rPr lang="en-US" dirty="0" err="1" smtClean="0"/>
              <a:t>mechnaikai</a:t>
            </a:r>
            <a:r>
              <a:rPr lang="en-US" dirty="0" smtClean="0"/>
              <a:t> </a:t>
            </a:r>
            <a:r>
              <a:rPr lang="en-US" dirty="0" err="1" smtClean="0"/>
              <a:t>tervezésekor</a:t>
            </a:r>
            <a:r>
              <a:rPr lang="en-US" dirty="0" smtClean="0"/>
              <a:t> </a:t>
            </a:r>
            <a:r>
              <a:rPr lang="en-US" dirty="0" err="1" smtClean="0"/>
              <a:t>prekompresszió</a:t>
            </a:r>
            <a:r>
              <a:rPr lang="en-US" dirty="0" smtClean="0"/>
              <a:t>, </a:t>
            </a:r>
            <a:r>
              <a:rPr lang="en-US" dirty="0" err="1" smtClean="0"/>
              <a:t>mechanika</a:t>
            </a:r>
            <a:r>
              <a:rPr lang="en-US" dirty="0" smtClean="0"/>
              <a:t> </a:t>
            </a:r>
            <a:r>
              <a:rPr lang="en-US" dirty="0" err="1" smtClean="0"/>
              <a:t>összetartás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216555" y="4158532"/>
            <a:ext cx="6464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CMS </a:t>
            </a:r>
            <a:r>
              <a:rPr lang="en-US" dirty="0" err="1" smtClean="0"/>
              <a:t>nagy</a:t>
            </a:r>
            <a:r>
              <a:rPr lang="en-US" dirty="0" smtClean="0"/>
              <a:t> </a:t>
            </a:r>
            <a:r>
              <a:rPr lang="en-US" dirty="0" err="1" smtClean="0"/>
              <a:t>mágnese</a:t>
            </a:r>
            <a:r>
              <a:rPr lang="en-US" dirty="0"/>
              <a:t> </a:t>
            </a:r>
            <a:r>
              <a:rPr lang="en-US" dirty="0" smtClean="0"/>
              <a:t>(18640 A, 3,8 T) </a:t>
            </a:r>
            <a:r>
              <a:rPr lang="en-US" dirty="0" err="1" smtClean="0"/>
              <a:t>igen</a:t>
            </a:r>
            <a:r>
              <a:rPr lang="en-US" dirty="0" smtClean="0"/>
              <a:t> </a:t>
            </a:r>
            <a:r>
              <a:rPr lang="en-US" dirty="0" err="1" smtClean="0"/>
              <a:t>nagy</a:t>
            </a:r>
            <a:r>
              <a:rPr lang="en-US" dirty="0" smtClean="0"/>
              <a:t> </a:t>
            </a:r>
            <a:r>
              <a:rPr lang="en-US" dirty="0" err="1" smtClean="0"/>
              <a:t>erőket</a:t>
            </a:r>
            <a:r>
              <a:rPr lang="en-US" dirty="0" smtClean="0"/>
              <a:t> </a:t>
            </a:r>
            <a:r>
              <a:rPr lang="en-US" dirty="0" err="1" smtClean="0"/>
              <a:t>szenved</a:t>
            </a:r>
            <a:r>
              <a:rPr lang="en-US" dirty="0" smtClean="0"/>
              <a:t> el. 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Anyagfáradás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Véges</a:t>
            </a:r>
            <a:r>
              <a:rPr lang="en-US" dirty="0" smtClean="0"/>
              <a:t> </a:t>
            </a:r>
            <a:r>
              <a:rPr lang="en-US" dirty="0" err="1" smtClean="0"/>
              <a:t>élettartam</a:t>
            </a:r>
            <a:r>
              <a:rPr lang="en-US" dirty="0" smtClean="0"/>
              <a:t> (kb 400 </a:t>
            </a:r>
            <a:r>
              <a:rPr lang="en-US" dirty="0" err="1" smtClean="0"/>
              <a:t>ciklus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69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170</Words>
  <Application>Microsoft Macintosh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Calibri</vt:lpstr>
      <vt:lpstr>Calibri Light</vt:lpstr>
      <vt:lpstr>Cambria Math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2019-08-23T07:18:39Z</dcterms:created>
  <dcterms:modified xsi:type="dcterms:W3CDTF">2019-08-23T07:51:26Z</dcterms:modified>
</cp:coreProperties>
</file>