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66" r:id="rId5"/>
    <p:sldId id="259" r:id="rId6"/>
    <p:sldId id="260" r:id="rId7"/>
    <p:sldId id="261" r:id="rId8"/>
    <p:sldId id="262" r:id="rId9"/>
    <p:sldId id="263" r:id="rId10"/>
    <p:sldId id="264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859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695E64-DA41-41AF-8499-F3566F1046F6}" type="datetimeFigureOut">
              <a:rPr lang="en-GB" smtClean="0"/>
              <a:t>27/08/2018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561FBC-C85C-405F-AFD9-31C59C68363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9878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Proposal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2732516"/>
          </a:xfrm>
        </p:spPr>
        <p:txBody>
          <a:bodyPr>
            <a:normAutofit fontScale="85000" lnSpcReduction="20000"/>
          </a:bodyPr>
          <a:lstStyle/>
          <a:p>
            <a:r>
              <a:rPr lang="es-ES" dirty="0" err="1" smtClean="0"/>
              <a:t>Meet</a:t>
            </a:r>
            <a:r>
              <a:rPr lang="es-ES" dirty="0" smtClean="0"/>
              <a:t> </a:t>
            </a:r>
            <a:r>
              <a:rPr lang="es-ES" dirty="0" err="1" smtClean="0"/>
              <a:t>every</a:t>
            </a:r>
            <a:r>
              <a:rPr lang="es-ES" dirty="0" smtClean="0"/>
              <a:t> </a:t>
            </a:r>
            <a:r>
              <a:rPr lang="es-ES" dirty="0" err="1" smtClean="0"/>
              <a:t>two</a:t>
            </a:r>
            <a:r>
              <a:rPr lang="es-ES" dirty="0" smtClean="0"/>
              <a:t> </a:t>
            </a:r>
            <a:r>
              <a:rPr lang="es-ES" dirty="0" err="1" smtClean="0"/>
              <a:t>weeks</a:t>
            </a:r>
            <a:endParaRPr lang="es-ES" dirty="0" smtClean="0"/>
          </a:p>
          <a:p>
            <a:pPr lvl="1"/>
            <a:r>
              <a:rPr lang="es-ES" dirty="0" smtClean="0"/>
              <a:t>2 more meetings </a:t>
            </a:r>
            <a:r>
              <a:rPr lang="es-ES" dirty="0" err="1" smtClean="0"/>
              <a:t>until</a:t>
            </a:r>
            <a:r>
              <a:rPr lang="es-ES" dirty="0" smtClean="0"/>
              <a:t> 11.10.2018</a:t>
            </a:r>
          </a:p>
          <a:p>
            <a:pPr lvl="2"/>
            <a:r>
              <a:rPr lang="es-ES" dirty="0" err="1" smtClean="0"/>
              <a:t>Week</a:t>
            </a:r>
            <a:r>
              <a:rPr lang="es-ES" dirty="0" smtClean="0"/>
              <a:t> 10-14 SEPT </a:t>
            </a:r>
          </a:p>
          <a:p>
            <a:pPr lvl="3"/>
            <a:r>
              <a:rPr lang="en-GB" dirty="0" err="1" smtClean="0"/>
              <a:t>OpenSE</a:t>
            </a:r>
            <a:r>
              <a:rPr lang="en-GB" dirty="0" smtClean="0"/>
              <a:t> guidelines follow up</a:t>
            </a:r>
            <a:endParaRPr lang="en-GB" dirty="0" smtClean="0"/>
          </a:p>
          <a:p>
            <a:pPr lvl="3"/>
            <a:r>
              <a:rPr lang="en-GB" dirty="0" smtClean="0"/>
              <a:t>Training material</a:t>
            </a:r>
            <a:endParaRPr lang="es-ES" dirty="0" smtClean="0"/>
          </a:p>
          <a:p>
            <a:pPr lvl="2"/>
            <a:r>
              <a:rPr lang="es-ES" dirty="0" err="1" smtClean="0"/>
              <a:t>Week</a:t>
            </a:r>
            <a:r>
              <a:rPr lang="es-ES" dirty="0" smtClean="0"/>
              <a:t> 24-28 SEPT</a:t>
            </a:r>
          </a:p>
          <a:p>
            <a:pPr lvl="3"/>
            <a:r>
              <a:rPr lang="es-ES" dirty="0" smtClean="0"/>
              <a:t>Training </a:t>
            </a:r>
            <a:r>
              <a:rPr lang="es-ES" dirty="0" smtClean="0"/>
              <a:t>material </a:t>
            </a:r>
            <a:r>
              <a:rPr lang="es-ES" dirty="0" err="1" smtClean="0"/>
              <a:t>follow</a:t>
            </a:r>
            <a:r>
              <a:rPr lang="es-ES" dirty="0" smtClean="0"/>
              <a:t> up</a:t>
            </a:r>
            <a:endParaRPr lang="es-ES" dirty="0" smtClean="0"/>
          </a:p>
          <a:p>
            <a:pPr lvl="3"/>
            <a:r>
              <a:rPr lang="es-ES" dirty="0" err="1" smtClean="0"/>
              <a:t>Presentation</a:t>
            </a:r>
            <a:endParaRPr lang="es-ES" dirty="0" smtClean="0"/>
          </a:p>
          <a:p>
            <a:pPr lvl="1"/>
            <a:r>
              <a:rPr lang="es-ES" dirty="0" err="1" smtClean="0"/>
              <a:t>Tuesday</a:t>
            </a:r>
            <a:r>
              <a:rPr lang="es-ES" dirty="0" smtClean="0"/>
              <a:t> </a:t>
            </a:r>
            <a:r>
              <a:rPr lang="es-ES" dirty="0" err="1" smtClean="0"/>
              <a:t>morning</a:t>
            </a:r>
            <a:r>
              <a:rPr lang="es-ES" dirty="0" smtClean="0"/>
              <a:t> 9h – 10h30?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042" y="4514785"/>
            <a:ext cx="5441152" cy="1486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8029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OpenSE</a:t>
            </a:r>
            <a:r>
              <a:rPr lang="en-GB" dirty="0" smtClean="0"/>
              <a:t> guidelines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7499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Relevant </a:t>
            </a:r>
            <a:r>
              <a:rPr lang="en-GB" dirty="0" err="1" smtClean="0"/>
              <a:t>OpenSE</a:t>
            </a:r>
            <a:r>
              <a:rPr lang="en-GB" dirty="0" smtClean="0"/>
              <a:t> guidelines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Planning </a:t>
            </a:r>
            <a:r>
              <a:rPr lang="en-GB" dirty="0"/>
              <a:t>and Scheduling the Overall </a:t>
            </a:r>
            <a:r>
              <a:rPr lang="en-GB" dirty="0" smtClean="0"/>
              <a:t>Project. Drafting </a:t>
            </a:r>
            <a:r>
              <a:rPr lang="en-GB" dirty="0"/>
              <a:t>and Releasing the Master </a:t>
            </a:r>
            <a:r>
              <a:rPr lang="en-GB" dirty="0" smtClean="0"/>
              <a:t>Schedule (</a:t>
            </a:r>
            <a:r>
              <a:rPr lang="en-GB" dirty="0" err="1" smtClean="0"/>
              <a:t>openSE</a:t>
            </a:r>
            <a:r>
              <a:rPr lang="en-GB" dirty="0" smtClean="0"/>
              <a:t> Guidelines 1010)</a:t>
            </a:r>
            <a:endParaRPr lang="en-GB" dirty="0"/>
          </a:p>
          <a:p>
            <a:r>
              <a:rPr lang="fr-FR" dirty="0" err="1"/>
              <a:t>Constructing</a:t>
            </a:r>
            <a:r>
              <a:rPr lang="fr-FR" dirty="0"/>
              <a:t> the Project Work Breakdown </a:t>
            </a:r>
            <a:r>
              <a:rPr lang="fr-FR" dirty="0" smtClean="0"/>
              <a:t>Structure (</a:t>
            </a:r>
            <a:r>
              <a:rPr lang="fr-FR" dirty="0" err="1" smtClean="0"/>
              <a:t>openSE</a:t>
            </a:r>
            <a:r>
              <a:rPr lang="fr-FR" dirty="0" smtClean="0"/>
              <a:t> Guidelines 1012)</a:t>
            </a:r>
            <a:endParaRPr lang="fr-FR" dirty="0"/>
          </a:p>
          <a:p>
            <a:r>
              <a:rPr lang="fr-FR" dirty="0" err="1" smtClean="0"/>
              <a:t>Constructing</a:t>
            </a:r>
            <a:r>
              <a:rPr lang="fr-FR" dirty="0" smtClean="0"/>
              <a:t> </a:t>
            </a:r>
            <a:r>
              <a:rPr lang="fr-FR" dirty="0"/>
              <a:t>the Project </a:t>
            </a:r>
            <a:r>
              <a:rPr lang="fr-FR" dirty="0" smtClean="0"/>
              <a:t>RACI (</a:t>
            </a:r>
            <a:r>
              <a:rPr lang="fr-FR" dirty="0" err="1" smtClean="0"/>
              <a:t>openSE</a:t>
            </a:r>
            <a:r>
              <a:rPr lang="fr-FR" dirty="0" smtClean="0"/>
              <a:t> Guidelines 1005)</a:t>
            </a:r>
            <a:endParaRPr lang="fr-FR" dirty="0"/>
          </a:p>
          <a:p>
            <a:r>
              <a:rPr lang="fr-FR" dirty="0" smtClean="0"/>
              <a:t>Planning </a:t>
            </a:r>
            <a:r>
              <a:rPr lang="fr-FR" dirty="0"/>
              <a:t>and </a:t>
            </a:r>
            <a:r>
              <a:rPr lang="fr-FR" dirty="0" err="1"/>
              <a:t>Scheduling</a:t>
            </a:r>
            <a:r>
              <a:rPr lang="fr-FR" dirty="0"/>
              <a:t> at Coordination </a:t>
            </a:r>
            <a:r>
              <a:rPr lang="fr-FR" dirty="0" err="1" smtClean="0"/>
              <a:t>Level</a:t>
            </a:r>
            <a:r>
              <a:rPr lang="fr-FR" dirty="0"/>
              <a:t> </a:t>
            </a:r>
            <a:r>
              <a:rPr lang="fr-FR" dirty="0" smtClean="0"/>
              <a:t>(</a:t>
            </a:r>
            <a:r>
              <a:rPr lang="fr-FR" dirty="0" err="1" smtClean="0"/>
              <a:t>openSE</a:t>
            </a:r>
            <a:r>
              <a:rPr lang="fr-FR" dirty="0" smtClean="0"/>
              <a:t> </a:t>
            </a:r>
            <a:r>
              <a:rPr lang="fr-FR" dirty="0" err="1" smtClean="0"/>
              <a:t>Guidelinesno</a:t>
            </a:r>
            <a:r>
              <a:rPr lang="fr-FR" dirty="0" smtClean="0"/>
              <a:t> 1006)</a:t>
            </a:r>
            <a:endParaRPr lang="fr-FR" dirty="0"/>
          </a:p>
          <a:p>
            <a:endParaRPr lang="en-GB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6788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Working Proposal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Split up in groups</a:t>
            </a:r>
          </a:p>
          <a:p>
            <a:r>
              <a:rPr lang="en-GB" dirty="0" smtClean="0"/>
              <a:t>Choose one guideline</a:t>
            </a:r>
          </a:p>
          <a:p>
            <a:r>
              <a:rPr lang="en-GB" dirty="0" smtClean="0"/>
              <a:t>Start reviewing it</a:t>
            </a:r>
          </a:p>
          <a:p>
            <a:pPr lvl="1"/>
            <a:r>
              <a:rPr lang="en-GB" dirty="0" smtClean="0"/>
              <a:t>Identify what parts are outdated, no longer relevant or </a:t>
            </a:r>
            <a:r>
              <a:rPr lang="en-GB" smtClean="0"/>
              <a:t>not applicable </a:t>
            </a:r>
            <a:r>
              <a:rPr lang="en-GB" dirty="0" smtClean="0"/>
              <a:t>to CERN’s projects</a:t>
            </a:r>
          </a:p>
          <a:p>
            <a:pPr lvl="1"/>
            <a:r>
              <a:rPr lang="en-GB" dirty="0" smtClean="0"/>
              <a:t>Identify what it is missing and should be added according to other standards and practices</a:t>
            </a:r>
          </a:p>
          <a:p>
            <a:r>
              <a:rPr lang="en-GB" dirty="0" smtClean="0"/>
              <a:t>Summarise findings at the end</a:t>
            </a:r>
          </a:p>
          <a:p>
            <a:r>
              <a:rPr lang="en-GB" dirty="0" smtClean="0"/>
              <a:t>Define actions if needed for next meeting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0214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444814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Planning &amp; Scheduling </a:t>
            </a:r>
            <a:r>
              <a:rPr lang="en-GB" dirty="0" err="1"/>
              <a:t>openSE</a:t>
            </a:r>
            <a:r>
              <a:rPr lang="en-GB" dirty="0"/>
              <a:t> 2.0 Task Force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872835" y="3562884"/>
            <a:ext cx="3978442" cy="824221"/>
          </a:xfrm>
        </p:spPr>
        <p:txBody>
          <a:bodyPr>
            <a:noAutofit/>
          </a:bodyPr>
          <a:lstStyle/>
          <a:p>
            <a:r>
              <a:rPr lang="en-GB" sz="2400" dirty="0" smtClean="0"/>
              <a:t>29</a:t>
            </a:r>
            <a:r>
              <a:rPr lang="en-GB" sz="2400" baseline="30000" dirty="0" smtClean="0"/>
              <a:t>th</a:t>
            </a:r>
            <a:r>
              <a:rPr lang="en-GB" sz="2400" dirty="0" smtClean="0"/>
              <a:t> August 2018</a:t>
            </a:r>
          </a:p>
          <a:p>
            <a:r>
              <a:rPr lang="en-GB" sz="2000" dirty="0" smtClean="0"/>
              <a:t>54-R-037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9290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Introduction</a:t>
            </a:r>
            <a:r>
              <a:rPr lang="es-ES" dirty="0" smtClean="0"/>
              <a:t> (20min)</a:t>
            </a:r>
          </a:p>
          <a:p>
            <a:pPr lvl="1"/>
            <a:r>
              <a:rPr lang="es-ES" dirty="0" err="1" smtClean="0"/>
              <a:t>Participants</a:t>
            </a:r>
            <a:endParaRPr lang="es-ES" dirty="0" smtClean="0"/>
          </a:p>
          <a:p>
            <a:pPr lvl="1"/>
            <a:r>
              <a:rPr lang="es-ES" dirty="0" err="1" smtClean="0"/>
              <a:t>Goal</a:t>
            </a:r>
            <a:endParaRPr lang="es-ES" dirty="0" smtClean="0"/>
          </a:p>
          <a:p>
            <a:pPr lvl="1"/>
            <a:r>
              <a:rPr lang="es-ES" dirty="0" err="1" smtClean="0"/>
              <a:t>Deliverable</a:t>
            </a:r>
            <a:endParaRPr lang="es-ES" dirty="0" smtClean="0"/>
          </a:p>
          <a:p>
            <a:pPr lvl="1"/>
            <a:r>
              <a:rPr lang="es-ES" dirty="0" err="1" smtClean="0"/>
              <a:t>Working</a:t>
            </a:r>
            <a:r>
              <a:rPr lang="es-ES" dirty="0" smtClean="0"/>
              <a:t> Meetings</a:t>
            </a:r>
          </a:p>
          <a:p>
            <a:r>
              <a:rPr lang="es-ES" dirty="0" smtClean="0"/>
              <a:t>Open SE </a:t>
            </a:r>
            <a:r>
              <a:rPr lang="es-ES" dirty="0" err="1" smtClean="0"/>
              <a:t>guidelines</a:t>
            </a:r>
            <a:r>
              <a:rPr lang="es-ES" dirty="0" smtClean="0"/>
              <a:t> (1h10min)</a:t>
            </a:r>
          </a:p>
          <a:p>
            <a:pPr lvl="1"/>
            <a:r>
              <a:rPr lang="es-ES" dirty="0" err="1" smtClean="0"/>
              <a:t>Working</a:t>
            </a:r>
            <a:r>
              <a:rPr lang="es-ES" dirty="0" smtClean="0"/>
              <a:t> </a:t>
            </a:r>
            <a:r>
              <a:rPr lang="es-ES" dirty="0" err="1" smtClean="0"/>
              <a:t>Proposal</a:t>
            </a:r>
            <a:r>
              <a:rPr lang="es-ES" dirty="0" smtClean="0"/>
              <a:t> (10min)</a:t>
            </a:r>
          </a:p>
          <a:p>
            <a:pPr lvl="1"/>
            <a:r>
              <a:rPr lang="es-ES" dirty="0" err="1" smtClean="0"/>
              <a:t>Working</a:t>
            </a:r>
            <a:r>
              <a:rPr lang="es-ES" dirty="0" smtClean="0"/>
              <a:t> Groups (40min)</a:t>
            </a:r>
          </a:p>
          <a:p>
            <a:pPr lvl="1"/>
            <a:r>
              <a:rPr lang="es-ES" dirty="0" err="1" smtClean="0"/>
              <a:t>Conclussions</a:t>
            </a:r>
            <a:r>
              <a:rPr lang="es-ES" dirty="0" smtClean="0"/>
              <a:t> and </a:t>
            </a:r>
            <a:r>
              <a:rPr lang="es-ES" dirty="0" err="1" smtClean="0"/>
              <a:t>actions</a:t>
            </a:r>
            <a:r>
              <a:rPr lang="es-ES" dirty="0" smtClean="0"/>
              <a:t> (20min)</a:t>
            </a:r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608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Introduction</a:t>
            </a:r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560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Participants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Maria Alandes (IT-CDA)</a:t>
            </a:r>
          </a:p>
          <a:p>
            <a:r>
              <a:rPr lang="en-GB" dirty="0" smtClean="0"/>
              <a:t>Thijs </a:t>
            </a:r>
            <a:r>
              <a:rPr lang="en-GB" dirty="0" err="1" smtClean="0"/>
              <a:t>Wijnands</a:t>
            </a:r>
            <a:r>
              <a:rPr lang="en-GB" dirty="0" smtClean="0"/>
              <a:t> (HSE-DI)</a:t>
            </a:r>
          </a:p>
          <a:p>
            <a:r>
              <a:rPr lang="en-GB" dirty="0" smtClean="0"/>
              <a:t>Sylvie </a:t>
            </a:r>
            <a:r>
              <a:rPr lang="en-GB" dirty="0" err="1" smtClean="0"/>
              <a:t>Prodon</a:t>
            </a:r>
            <a:r>
              <a:rPr lang="en-GB" dirty="0" smtClean="0"/>
              <a:t> (FAP-RPC)</a:t>
            </a:r>
          </a:p>
          <a:p>
            <a:r>
              <a:rPr lang="en-GB" dirty="0" smtClean="0"/>
              <a:t>Miguel Mendes (ATS-DO)</a:t>
            </a:r>
          </a:p>
          <a:p>
            <a:r>
              <a:rPr lang="en-GB" dirty="0" err="1" smtClean="0"/>
              <a:t>Nauman</a:t>
            </a:r>
            <a:r>
              <a:rPr lang="en-GB" dirty="0" smtClean="0"/>
              <a:t> Latif (EN-EL)</a:t>
            </a:r>
          </a:p>
          <a:p>
            <a:r>
              <a:rPr lang="en-GB" dirty="0" smtClean="0"/>
              <a:t>Eliseo Perez-Due</a:t>
            </a:r>
            <a:r>
              <a:rPr lang="es-ES" dirty="0" smtClean="0"/>
              <a:t>ñas (SMB-SE)</a:t>
            </a:r>
          </a:p>
          <a:p>
            <a:r>
              <a:rPr lang="es-ES" dirty="0" smtClean="0"/>
              <a:t>Pierre Bonnal (EN-ARP)</a:t>
            </a:r>
          </a:p>
          <a:p>
            <a:r>
              <a:rPr lang="es-ES" dirty="0" smtClean="0"/>
              <a:t>Anna Chrul (EP-ADO)</a:t>
            </a:r>
          </a:p>
          <a:p>
            <a:r>
              <a:rPr lang="es-ES" dirty="0" smtClean="0"/>
              <a:t>Paula Martínez </a:t>
            </a:r>
            <a:r>
              <a:rPr lang="es-ES" dirty="0" err="1" smtClean="0"/>
              <a:t>Urios</a:t>
            </a:r>
            <a:r>
              <a:rPr lang="es-ES" dirty="0" smtClean="0"/>
              <a:t> (ATS-DO)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7857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Goal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Review </a:t>
            </a:r>
            <a:r>
              <a:rPr lang="en-US" dirty="0" err="1" smtClean="0"/>
              <a:t>openSE</a:t>
            </a:r>
            <a:r>
              <a:rPr lang="en-US" dirty="0" smtClean="0"/>
              <a:t> booklet and training material</a:t>
            </a:r>
            <a:endParaRPr lang="fr-FR" dirty="0"/>
          </a:p>
          <a:p>
            <a:r>
              <a:rPr lang="en-US" dirty="0" smtClean="0"/>
              <a:t>Discuss its </a:t>
            </a:r>
            <a:r>
              <a:rPr lang="en-US" dirty="0"/>
              <a:t>appropriateness w.r.t. projects typologies at </a:t>
            </a:r>
            <a:r>
              <a:rPr lang="en-US" dirty="0" smtClean="0"/>
              <a:t>CERN</a:t>
            </a:r>
            <a:endParaRPr lang="fr-FR" dirty="0"/>
          </a:p>
          <a:p>
            <a:r>
              <a:rPr lang="en-US" dirty="0" smtClean="0"/>
              <a:t>Eventually discuss its </a:t>
            </a:r>
            <a:r>
              <a:rPr lang="en-US" dirty="0"/>
              <a:t>alignment with standards such as </a:t>
            </a:r>
            <a:r>
              <a:rPr lang="en-US" dirty="0" err="1"/>
              <a:t>PMBoK</a:t>
            </a:r>
            <a:r>
              <a:rPr lang="en-US" dirty="0"/>
              <a:t>, HERMES, PRINCE2,</a:t>
            </a:r>
            <a:endParaRPr lang="fr-FR" dirty="0"/>
          </a:p>
          <a:p>
            <a:r>
              <a:rPr lang="en-US" dirty="0" smtClean="0"/>
              <a:t>Eventually discuss </a:t>
            </a:r>
            <a:r>
              <a:rPr lang="en-US" dirty="0"/>
              <a:t>limitations with IT support tools such as MS Project, various templates, etc.</a:t>
            </a:r>
            <a:endParaRPr lang="fr-FR" dirty="0"/>
          </a:p>
          <a:p>
            <a:r>
              <a:rPr lang="en-US" dirty="0" smtClean="0"/>
              <a:t>List/propose/suggest improvements for </a:t>
            </a:r>
            <a:r>
              <a:rPr lang="en-US" dirty="0"/>
              <a:t>both the booklet and the </a:t>
            </a:r>
            <a:r>
              <a:rPr lang="en-US" dirty="0" err="1"/>
              <a:t>openSE</a:t>
            </a:r>
            <a:r>
              <a:rPr lang="en-US" dirty="0"/>
              <a:t> training material, supported by a </a:t>
            </a:r>
            <a:r>
              <a:rPr lang="en-US" u="sng" dirty="0"/>
              <a:t>rationale</a:t>
            </a:r>
            <a:r>
              <a:rPr lang="en-US" dirty="0"/>
              <a:t>.</a:t>
            </a:r>
            <a:endParaRPr lang="fr-FR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17760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To </a:t>
            </a:r>
            <a:r>
              <a:rPr lang="es-ES" dirty="0" err="1" smtClean="0"/>
              <a:t>take</a:t>
            </a:r>
            <a:r>
              <a:rPr lang="es-ES" dirty="0" smtClean="0"/>
              <a:t> </a:t>
            </a:r>
            <a:r>
              <a:rPr lang="es-ES" dirty="0" err="1" smtClean="0"/>
              <a:t>into</a:t>
            </a:r>
            <a:r>
              <a:rPr lang="es-ES" dirty="0" smtClean="0"/>
              <a:t> </a:t>
            </a:r>
            <a:r>
              <a:rPr lang="es-ES" dirty="0" err="1" smtClean="0"/>
              <a:t>account</a:t>
            </a:r>
            <a:r>
              <a:rPr lang="es-ES" dirty="0" smtClean="0"/>
              <a:t>…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aim is </a:t>
            </a:r>
            <a:r>
              <a:rPr lang="en-US" dirty="0" smtClean="0"/>
              <a:t>NOT</a:t>
            </a:r>
          </a:p>
          <a:p>
            <a:pPr lvl="1"/>
            <a:r>
              <a:rPr lang="en-US" dirty="0" smtClean="0"/>
              <a:t>To </a:t>
            </a:r>
            <a:r>
              <a:rPr lang="en-US" dirty="0"/>
              <a:t>start rewriting the booklet </a:t>
            </a:r>
            <a:endParaRPr lang="en-US" dirty="0" smtClean="0"/>
          </a:p>
          <a:p>
            <a:pPr lvl="1"/>
            <a:r>
              <a:rPr lang="en-US" dirty="0" smtClean="0"/>
              <a:t>Nor </a:t>
            </a:r>
            <a:r>
              <a:rPr lang="en-US" dirty="0"/>
              <a:t>to make a new set of training handout slides!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2828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Deliverable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20-min </a:t>
            </a:r>
            <a:r>
              <a:rPr lang="en-US" dirty="0"/>
              <a:t>presentation (which will be followed by 10 min of questions) </a:t>
            </a:r>
            <a:endParaRPr lang="en-US" dirty="0" smtClean="0"/>
          </a:p>
          <a:p>
            <a:pPr lvl="1"/>
            <a:r>
              <a:rPr lang="en-US" dirty="0" smtClean="0"/>
              <a:t>to </a:t>
            </a:r>
            <a:r>
              <a:rPr lang="en-US" dirty="0"/>
              <a:t>be given on 11 October a.m. </a:t>
            </a:r>
            <a:endParaRPr lang="en-US" dirty="0" smtClean="0"/>
          </a:p>
          <a:p>
            <a:r>
              <a:rPr lang="en-US" dirty="0" smtClean="0"/>
              <a:t>This </a:t>
            </a:r>
            <a:r>
              <a:rPr lang="en-US" dirty="0"/>
              <a:t>presentation can be given by the convener or any member of the task </a:t>
            </a:r>
            <a:r>
              <a:rPr lang="en-US" dirty="0" smtClean="0"/>
              <a:t>force </a:t>
            </a:r>
          </a:p>
          <a:p>
            <a:r>
              <a:rPr lang="en-US" dirty="0" smtClean="0"/>
              <a:t>A </a:t>
            </a:r>
            <a:r>
              <a:rPr lang="en-US" dirty="0"/>
              <a:t>template will be provided in due time to have these presentations </a:t>
            </a:r>
            <a:r>
              <a:rPr lang="en-US" dirty="0" smtClean="0"/>
              <a:t>harmonized </a:t>
            </a:r>
          </a:p>
          <a:p>
            <a:pPr lvl="1"/>
            <a:r>
              <a:rPr lang="en-US" dirty="0" smtClean="0"/>
              <a:t>The </a:t>
            </a:r>
            <a:r>
              <a:rPr lang="en-US" dirty="0"/>
              <a:t>PPTX file shall typically count circa 10 slides + a title slide + a final </a:t>
            </a:r>
            <a:r>
              <a:rPr lang="en-US" dirty="0" smtClean="0"/>
              <a:t>slide</a:t>
            </a:r>
            <a:endParaRPr lang="fr-FR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8540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Working</a:t>
            </a:r>
            <a:r>
              <a:rPr lang="es-ES" dirty="0" smtClean="0"/>
              <a:t> meetings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</a:t>
            </a:r>
            <a:r>
              <a:rPr lang="en-US" dirty="0"/>
              <a:t>practical reasons, Jenni scheduled the first meeting for every task </a:t>
            </a:r>
            <a:r>
              <a:rPr lang="en-US" dirty="0" smtClean="0"/>
              <a:t>force</a:t>
            </a:r>
          </a:p>
          <a:p>
            <a:r>
              <a:rPr lang="en-US" dirty="0" smtClean="0"/>
              <a:t>It </a:t>
            </a:r>
            <a:r>
              <a:rPr lang="en-US" dirty="0"/>
              <a:t>is then the responsibility of the convener, with the support of Jenni to schedule and book meeting rooms for the </a:t>
            </a:r>
            <a:r>
              <a:rPr lang="en-US" dirty="0" smtClean="0"/>
              <a:t>further.</a:t>
            </a:r>
          </a:p>
          <a:p>
            <a:pPr lvl="1"/>
            <a:r>
              <a:rPr lang="en-US" dirty="0" smtClean="0"/>
              <a:t>Typically</a:t>
            </a:r>
            <a:r>
              <a:rPr lang="en-US" dirty="0"/>
              <a:t>, a few meetings should be scheduled to achieve the goal and prepare the PPTX </a:t>
            </a:r>
            <a:r>
              <a:rPr lang="en-US" dirty="0" smtClean="0"/>
              <a:t>file</a:t>
            </a:r>
            <a:endParaRPr lang="fr-FR" dirty="0"/>
          </a:p>
          <a:p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r-FR" smtClean="0"/>
              <a:t>29th August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Planning &amp; Scheduling openSE 2.0 Task Force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5663209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1467</TotalTime>
  <Words>566</Words>
  <Application>Microsoft Office PowerPoint</Application>
  <PresentationFormat>On-screen Show (4:3)</PresentationFormat>
  <Paragraphs>101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Optima</vt:lpstr>
      <vt:lpstr>CERNCorporate4-3</vt:lpstr>
      <vt:lpstr>PowerPoint Presentation</vt:lpstr>
      <vt:lpstr>Planning &amp; Scheduling openSE 2.0 Task Force</vt:lpstr>
      <vt:lpstr>Outlook</vt:lpstr>
      <vt:lpstr>Introduction</vt:lpstr>
      <vt:lpstr>Participants</vt:lpstr>
      <vt:lpstr>Goal</vt:lpstr>
      <vt:lpstr>To take into account…</vt:lpstr>
      <vt:lpstr>Deliverable</vt:lpstr>
      <vt:lpstr>Working meetings</vt:lpstr>
      <vt:lpstr>Proposal</vt:lpstr>
      <vt:lpstr>OpenSE guidelines</vt:lpstr>
      <vt:lpstr>Relevant OpenSE guidelines</vt:lpstr>
      <vt:lpstr>Working Proposal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Maria Alandes Pradillo</cp:lastModifiedBy>
  <cp:revision>122</cp:revision>
  <dcterms:created xsi:type="dcterms:W3CDTF">2012-11-30T11:04:26Z</dcterms:created>
  <dcterms:modified xsi:type="dcterms:W3CDTF">2018-08-27T13:04:18Z</dcterms:modified>
</cp:coreProperties>
</file>