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9" r:id="rId9"/>
    <p:sldId id="270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49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26/09/2018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OpenSE/WebHom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751916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</a:t>
            </a:r>
            <a:r>
              <a:rPr lang="en-GB" dirty="0" err="1" smtClean="0"/>
              <a:t>twiki</a:t>
            </a:r>
            <a:endParaRPr lang="en-GB" dirty="0" smtClean="0"/>
          </a:p>
          <a:p>
            <a:pPr lvl="1"/>
            <a:r>
              <a:rPr lang="en-GB" sz="2000" dirty="0">
                <a:hlinkClick r:id="rId2"/>
              </a:rPr>
              <a:t>https://</a:t>
            </a:r>
            <a:r>
              <a:rPr lang="en-GB" sz="2000" dirty="0" smtClean="0">
                <a:hlinkClick r:id="rId2"/>
              </a:rPr>
              <a:t>twiki.cern.ch/twiki/bin/view/OpenSE/WebHome</a:t>
            </a:r>
            <a:endParaRPr lang="en-GB" sz="2000" dirty="0" smtClean="0"/>
          </a:p>
          <a:p>
            <a:pPr lvl="1"/>
            <a:r>
              <a:rPr lang="en-GB" sz="2000" dirty="0" smtClean="0"/>
              <a:t>Use this </a:t>
            </a:r>
            <a:r>
              <a:rPr lang="en-GB" sz="2000" dirty="0" err="1" smtClean="0"/>
              <a:t>twiki</a:t>
            </a:r>
            <a:r>
              <a:rPr lang="en-GB" sz="2000" dirty="0" smtClean="0"/>
              <a:t> page to upload interesting material you would like to share with the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13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meeting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Forum 11</a:t>
            </a:r>
            <a:r>
              <a:rPr lang="en-GB" baseline="30000" dirty="0" smtClean="0"/>
              <a:t>th</a:t>
            </a:r>
            <a:r>
              <a:rPr lang="en-GB" dirty="0" smtClean="0"/>
              <a:t> October</a:t>
            </a:r>
          </a:p>
          <a:p>
            <a:pPr lvl="1"/>
            <a:r>
              <a:rPr lang="fr-FR" dirty="0">
                <a:hlinkClick r:id="rId2"/>
              </a:rPr>
              <a:t>https://indico.cern.ch/event/751916</a:t>
            </a:r>
            <a:r>
              <a:rPr lang="fr-FR" dirty="0" smtClean="0">
                <a:hlinkClick r:id="rId2"/>
              </a:rPr>
              <a:t>/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2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4481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Planning &amp; Scheduling </a:t>
            </a:r>
            <a:r>
              <a:rPr lang="en-GB" dirty="0" err="1"/>
              <a:t>openSE</a:t>
            </a:r>
            <a:r>
              <a:rPr lang="en-GB" dirty="0"/>
              <a:t> 2.0 Task Force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72835" y="3562884"/>
            <a:ext cx="3978442" cy="824221"/>
          </a:xfrm>
        </p:spPr>
        <p:txBody>
          <a:bodyPr>
            <a:noAutofit/>
          </a:bodyPr>
          <a:lstStyle/>
          <a:p>
            <a:r>
              <a:rPr lang="en-GB" sz="2400" dirty="0" smtClean="0"/>
              <a:t>26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September 2018</a:t>
            </a:r>
          </a:p>
          <a:p>
            <a:r>
              <a:rPr lang="en-GB" sz="2000" dirty="0" smtClean="0"/>
              <a:t>54-R-035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Summary </a:t>
            </a:r>
            <a:r>
              <a:rPr lang="en-GB" dirty="0"/>
              <a:t>of the improvements discussed in the previous meeting (15min)</a:t>
            </a:r>
            <a:endParaRPr lang="fr-FR" dirty="0"/>
          </a:p>
          <a:p>
            <a:r>
              <a:rPr lang="en-GB" dirty="0" err="1" smtClean="0"/>
              <a:t>OpenSE</a:t>
            </a:r>
            <a:r>
              <a:rPr lang="en-GB" dirty="0" smtClean="0"/>
              <a:t> 2.0 Forum slides (60min</a:t>
            </a:r>
            <a:r>
              <a:rPr lang="en-GB" dirty="0"/>
              <a:t>)</a:t>
            </a:r>
            <a:endParaRPr lang="fr-FR" dirty="0"/>
          </a:p>
          <a:p>
            <a:r>
              <a:rPr lang="en-GB" dirty="0" smtClean="0"/>
              <a:t>Wrap-up (</a:t>
            </a:r>
            <a:r>
              <a:rPr lang="en-GB" dirty="0"/>
              <a:t>5min)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0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improvements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Discussed so far…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5444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Documentation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</a:t>
            </a:r>
            <a:r>
              <a:rPr lang="en-GB" dirty="0" err="1" smtClean="0"/>
              <a:t>OpenSE</a:t>
            </a:r>
            <a:r>
              <a:rPr lang="en-GB" dirty="0" smtClean="0"/>
              <a:t> documents, remove reference to non-existing </a:t>
            </a:r>
            <a:r>
              <a:rPr lang="en-GB" dirty="0" err="1" smtClean="0"/>
              <a:t>openSE</a:t>
            </a:r>
            <a:r>
              <a:rPr lang="en-GB" dirty="0" smtClean="0"/>
              <a:t> guidelines related to planning and scheduling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2993">
            <a:off x="7199063" y="481062"/>
            <a:ext cx="19193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1</a:t>
            </a:r>
            <a:r>
              <a:rPr lang="en-GB" baseline="30000" dirty="0" smtClean="0"/>
              <a:t>st</a:t>
            </a:r>
            <a:r>
              <a:rPr lang="en-GB" dirty="0" smtClean="0"/>
              <a:t>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73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Training – Master Schedule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Suggest tools that could be used to create master schedules</a:t>
            </a:r>
          </a:p>
          <a:p>
            <a:r>
              <a:rPr lang="en-GB" dirty="0" smtClean="0"/>
              <a:t>Provide </a:t>
            </a:r>
            <a:r>
              <a:rPr lang="en-GB" dirty="0"/>
              <a:t>CERN examples for big, medium and small size projects. The examples should represent the type and size of common projects at CERN</a:t>
            </a:r>
          </a:p>
          <a:p>
            <a:pPr lvl="1"/>
            <a:r>
              <a:rPr lang="en-GB" dirty="0"/>
              <a:t>People in the task force can provide some of these examples</a:t>
            </a:r>
            <a:endParaRPr lang="fr-FR" dirty="0"/>
          </a:p>
          <a:p>
            <a:r>
              <a:rPr lang="en-GB" dirty="0" smtClean="0"/>
              <a:t>The phases of the project in the master schedule should be more generic and not so much engineering oriented</a:t>
            </a:r>
          </a:p>
          <a:p>
            <a:r>
              <a:rPr lang="en-GB" dirty="0" smtClean="0"/>
              <a:t>When defining the master plan, define already the master schedule</a:t>
            </a:r>
          </a:p>
          <a:p>
            <a:pPr lvl="1"/>
            <a:r>
              <a:rPr lang="en-GB" dirty="0" smtClean="0"/>
              <a:t>The master schedule should be there from the start!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2993">
            <a:off x="7225686" y="380547"/>
            <a:ext cx="19193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1</a:t>
            </a:r>
            <a:r>
              <a:rPr lang="en-GB" baseline="30000" dirty="0" smtClean="0"/>
              <a:t>st</a:t>
            </a:r>
            <a:r>
              <a:rPr lang="en-GB" dirty="0" smtClean="0"/>
              <a:t>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6724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Contents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More practical approach</a:t>
            </a:r>
          </a:p>
          <a:p>
            <a:pPr lvl="1"/>
            <a:r>
              <a:rPr lang="en-GB" dirty="0" smtClean="0"/>
              <a:t>Specific workshops with tricks and hints</a:t>
            </a:r>
          </a:p>
          <a:p>
            <a:pPr lvl="1"/>
            <a:r>
              <a:rPr lang="en-GB" dirty="0" smtClean="0"/>
              <a:t>Meet-up presentations could be referenced in the training</a:t>
            </a:r>
          </a:p>
          <a:p>
            <a:r>
              <a:rPr lang="en-GB" dirty="0" smtClean="0"/>
              <a:t>Include best practices and tips on things like</a:t>
            </a:r>
          </a:p>
          <a:p>
            <a:pPr lvl="1"/>
            <a:r>
              <a:rPr lang="en-GB" dirty="0" smtClean="0"/>
              <a:t>Baseline review</a:t>
            </a:r>
          </a:p>
          <a:p>
            <a:pPr lvl="1"/>
            <a:r>
              <a:rPr lang="en-GB" dirty="0" smtClean="0"/>
              <a:t>Critical path</a:t>
            </a:r>
          </a:p>
          <a:p>
            <a:pPr lvl="1"/>
            <a:r>
              <a:rPr lang="en-GB" dirty="0" smtClean="0"/>
              <a:t>Contingency planning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2993">
            <a:off x="7199063" y="481062"/>
            <a:ext cx="191938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1</a:t>
            </a:r>
            <a:r>
              <a:rPr lang="en-GB" baseline="30000" dirty="0" smtClean="0"/>
              <a:t>st</a:t>
            </a:r>
            <a:r>
              <a:rPr lang="en-GB" dirty="0" smtClean="0"/>
              <a:t>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867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Training - Contents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Stress the fact that planning part is more important than scheduling part</a:t>
            </a:r>
          </a:p>
          <a:p>
            <a:pPr lvl="1"/>
            <a:r>
              <a:rPr lang="en-GB" dirty="0" smtClean="0"/>
              <a:t>When a proper WBS/PBS is defined, the scheduling phase will be easier</a:t>
            </a:r>
          </a:p>
          <a:p>
            <a:r>
              <a:rPr lang="en-GB" dirty="0" smtClean="0"/>
              <a:t>Include a glossary of terms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2993">
            <a:off x="7199063" y="481062"/>
            <a:ext cx="191938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2</a:t>
            </a:r>
            <a:r>
              <a:rPr lang="en-GB" baseline="30000" dirty="0" smtClean="0"/>
              <a:t>nd</a:t>
            </a:r>
            <a:r>
              <a:rPr lang="en-GB" dirty="0" smtClean="0"/>
              <a:t> 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322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Curriculum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Define a clear </a:t>
            </a:r>
            <a:r>
              <a:rPr lang="en-GB" dirty="0" err="1" smtClean="0"/>
              <a:t>OpenSE</a:t>
            </a:r>
            <a:r>
              <a:rPr lang="en-GB" dirty="0" smtClean="0"/>
              <a:t> curriculum in the </a:t>
            </a:r>
            <a:r>
              <a:rPr lang="en-GB" dirty="0" err="1" smtClean="0"/>
              <a:t>OpenSE</a:t>
            </a:r>
            <a:r>
              <a:rPr lang="en-GB" dirty="0" smtClean="0"/>
              <a:t> web pages</a:t>
            </a:r>
          </a:p>
          <a:p>
            <a:pPr lvl="1"/>
            <a:r>
              <a:rPr lang="en-GB" dirty="0" smtClean="0"/>
              <a:t>Beginners</a:t>
            </a:r>
          </a:p>
          <a:p>
            <a:pPr lvl="1"/>
            <a:r>
              <a:rPr lang="en-GB" dirty="0" smtClean="0"/>
              <a:t>Advanced</a:t>
            </a:r>
          </a:p>
          <a:p>
            <a:pPr lvl="1"/>
            <a:r>
              <a:rPr lang="en-GB" dirty="0" smtClean="0"/>
              <a:t>High management</a:t>
            </a:r>
          </a:p>
          <a:p>
            <a:r>
              <a:rPr lang="en-GB" dirty="0" smtClean="0"/>
              <a:t>Training courses should advertised for the different audiences in the </a:t>
            </a:r>
            <a:r>
              <a:rPr lang="en-GB" dirty="0" err="1" smtClean="0"/>
              <a:t>OpenSE</a:t>
            </a:r>
            <a:r>
              <a:rPr lang="en-GB" dirty="0" smtClean="0"/>
              <a:t> web pages</a:t>
            </a:r>
          </a:p>
          <a:p>
            <a:pPr lvl="1"/>
            <a:r>
              <a:rPr lang="en-GB" dirty="0" smtClean="0"/>
              <a:t>Give a clear overview of which courses to follow to achieve different goals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24th September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992993">
            <a:off x="7199063" y="481062"/>
            <a:ext cx="1919381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Discussed 2</a:t>
            </a:r>
            <a:r>
              <a:rPr lang="en-GB" baseline="30000" dirty="0" smtClean="0"/>
              <a:t>nd</a:t>
            </a:r>
            <a:r>
              <a:rPr lang="en-GB" dirty="0" smtClean="0"/>
              <a:t>  meeting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18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1605</TotalTime>
  <Words>403</Words>
  <Application>Microsoft Office PowerPoint</Application>
  <PresentationFormat>On-screen Show (4:3)</PresentationFormat>
  <Paragraphs>76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Optima</vt:lpstr>
      <vt:lpstr>CERNCorporate4-3</vt:lpstr>
      <vt:lpstr>PowerPoint Presentation</vt:lpstr>
      <vt:lpstr>Planning &amp; Scheduling openSE 2.0 Task Force</vt:lpstr>
      <vt:lpstr>Outlook</vt:lpstr>
      <vt:lpstr>Summary of improvements</vt:lpstr>
      <vt:lpstr>Documentation</vt:lpstr>
      <vt:lpstr>Training – Master Schedule</vt:lpstr>
      <vt:lpstr>Training - Contents </vt:lpstr>
      <vt:lpstr>Training - Contents</vt:lpstr>
      <vt:lpstr>OpenSE Curriculum</vt:lpstr>
      <vt:lpstr>Documentation</vt:lpstr>
      <vt:lpstr>Next meeting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132</cp:revision>
  <dcterms:created xsi:type="dcterms:W3CDTF">2012-11-30T11:04:26Z</dcterms:created>
  <dcterms:modified xsi:type="dcterms:W3CDTF">2018-09-26T07:57:28Z</dcterms:modified>
</cp:coreProperties>
</file>