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0A7B-181B-449F-9966-75A28C2D3DDE}" type="datetimeFigureOut">
              <a:rPr lang="es-ES" smtClean="0"/>
              <a:t>27/11/2018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FC88-2084-430F-8DD4-7B837003B8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3157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0A7B-181B-449F-9966-75A28C2D3DDE}" type="datetimeFigureOut">
              <a:rPr lang="es-ES" smtClean="0"/>
              <a:t>27/11/2018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FC88-2084-430F-8DD4-7B837003B8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7000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0A7B-181B-449F-9966-75A28C2D3DDE}" type="datetimeFigureOut">
              <a:rPr lang="es-ES" smtClean="0"/>
              <a:t>27/11/2018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FC88-2084-430F-8DD4-7B837003B8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6109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0A7B-181B-449F-9966-75A28C2D3DDE}" type="datetimeFigureOut">
              <a:rPr lang="es-ES" smtClean="0"/>
              <a:t>27/11/2018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FC88-2084-430F-8DD4-7B837003B8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2836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0A7B-181B-449F-9966-75A28C2D3DDE}" type="datetimeFigureOut">
              <a:rPr lang="es-ES" smtClean="0"/>
              <a:t>27/11/2018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FC88-2084-430F-8DD4-7B837003B8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308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0A7B-181B-449F-9966-75A28C2D3DDE}" type="datetimeFigureOut">
              <a:rPr lang="es-ES" smtClean="0"/>
              <a:t>27/11/2018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FC88-2084-430F-8DD4-7B837003B8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288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0A7B-181B-449F-9966-75A28C2D3DDE}" type="datetimeFigureOut">
              <a:rPr lang="es-ES" smtClean="0"/>
              <a:t>27/11/2018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FC88-2084-430F-8DD4-7B837003B8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786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0A7B-181B-449F-9966-75A28C2D3DDE}" type="datetimeFigureOut">
              <a:rPr lang="es-ES" smtClean="0"/>
              <a:t>27/11/2018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FC88-2084-430F-8DD4-7B837003B8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94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0A7B-181B-449F-9966-75A28C2D3DDE}" type="datetimeFigureOut">
              <a:rPr lang="es-ES" smtClean="0"/>
              <a:t>27/11/2018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FC88-2084-430F-8DD4-7B837003B8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299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0A7B-181B-449F-9966-75A28C2D3DDE}" type="datetimeFigureOut">
              <a:rPr lang="es-ES" smtClean="0"/>
              <a:t>27/11/2018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FC88-2084-430F-8DD4-7B837003B8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9758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0A7B-181B-449F-9966-75A28C2D3DDE}" type="datetimeFigureOut">
              <a:rPr lang="es-ES" smtClean="0"/>
              <a:t>27/11/2018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FC88-2084-430F-8DD4-7B837003B8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422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10A7B-181B-449F-9966-75A28C2D3DDE}" type="datetimeFigureOut">
              <a:rPr lang="es-ES" smtClean="0"/>
              <a:t>27/11/2018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9FC88-2084-430F-8DD4-7B837003B8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9360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30"/>
            <a:ext cx="9144000" cy="6854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2084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" y="0"/>
            <a:ext cx="917739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92408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Office PowerPoint</Application>
  <PresentationFormat>Presentación en pantalla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giulio pellegrini</dc:creator>
  <cp:lastModifiedBy>giulio pellegrini</cp:lastModifiedBy>
  <cp:revision>3</cp:revision>
  <dcterms:created xsi:type="dcterms:W3CDTF">2018-11-26T23:32:07Z</dcterms:created>
  <dcterms:modified xsi:type="dcterms:W3CDTF">2018-11-27T09:19:17Z</dcterms:modified>
</cp:coreProperties>
</file>