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6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64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25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7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7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7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76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18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2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48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3F232-4639-41FD-B647-BC186FAAF9C0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04/09/2018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C35-19AF-4C56-B846-0A82D9695B2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77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7390" b="8949"/>
          <a:stretch/>
        </p:blipFill>
        <p:spPr>
          <a:xfrm>
            <a:off x="1496694" y="1690688"/>
            <a:ext cx="9198611" cy="508185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Scheduled</a:t>
            </a:r>
            <a:r>
              <a:rPr lang="fr-FR" dirty="0" smtClean="0"/>
              <a:t> TS2 and LS2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20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503237"/>
            <a:ext cx="10515600" cy="1325563"/>
          </a:xfrm>
        </p:spPr>
        <p:txBody>
          <a:bodyPr/>
          <a:lstStyle/>
          <a:p>
            <a:pPr algn="ctr"/>
            <a:r>
              <a:rPr lang="fr-FR" dirty="0"/>
              <a:t> INTERVENTIONS BI TS2 SPS 2018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185910"/>
              </p:ext>
            </p:extLst>
          </p:nvPr>
        </p:nvGraphicFramePr>
        <p:xfrm>
          <a:off x="76200" y="2781302"/>
          <a:ext cx="12011025" cy="1743072"/>
        </p:xfrm>
        <a:graphic>
          <a:graphicData uri="http://schemas.openxmlformats.org/drawingml/2006/table">
            <a:tbl>
              <a:tblPr/>
              <a:tblGrid>
                <a:gridCol w="2136373"/>
                <a:gridCol w="1210798"/>
                <a:gridCol w="989312"/>
                <a:gridCol w="963471"/>
                <a:gridCol w="1063139"/>
                <a:gridCol w="919174"/>
                <a:gridCol w="1240330"/>
                <a:gridCol w="974545"/>
                <a:gridCol w="2513883"/>
              </a:tblGrid>
              <a:tr h="29051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instrument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transport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survey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IMPACT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Date/intervention/comment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905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MULTI-PMT LIU BWS 51740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J.Blasco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117946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Mardi 18 Septembre 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905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BIPMV.51734,BIPMH.51634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J.Storey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Mardi 18 Septembre 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5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 HEAD-TAIL CABLES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 Levens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117880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Mardi 18 Septembre 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905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BSRT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T.Bogey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117435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Mardi 18 Septembre 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5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66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 INTERVENTIONS BI LS2 SPS </a:t>
            </a:r>
            <a:r>
              <a:rPr lang="fr-FR" dirty="0" smtClean="0"/>
              <a:t>2019/2020</a:t>
            </a:r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179149"/>
              </p:ext>
            </p:extLst>
          </p:nvPr>
        </p:nvGraphicFramePr>
        <p:xfrm>
          <a:off x="327914" y="2295527"/>
          <a:ext cx="11536172" cy="3000372"/>
        </p:xfrm>
        <a:graphic>
          <a:graphicData uri="http://schemas.openxmlformats.org/drawingml/2006/table">
            <a:tbl>
              <a:tblPr/>
              <a:tblGrid>
                <a:gridCol w="2382393"/>
                <a:gridCol w="1153287"/>
                <a:gridCol w="1060450"/>
                <a:gridCol w="637159"/>
                <a:gridCol w="750126"/>
                <a:gridCol w="584073"/>
                <a:gridCol w="910844"/>
                <a:gridCol w="4057840"/>
              </a:tblGrid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instrument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transport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survey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Date/intervention/comment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2xBWSR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R.Veness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Janvier 2019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2xBWSR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R.Veness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Fevrier 2020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TFDV BTV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R.Veness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Fevrier 2020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BSRT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R.Veness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Fevrier 2020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DEPLACEMENT BGI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J.Storey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Janvier 2019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DEPLACEMENT BCTDC 31832 RF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P.Odier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Janvier 2019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BCTDC 11601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P.Odier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Cours de Planification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 BLM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LSS1,5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E.Effinger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Janvier 2019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REMPLACEMENT MOPOS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LSS1.2.3.4.5.6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M.Wendt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Cours de Planification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RECONFIGURATION LSS1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E.Carlier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Démontage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Novembre 2019/ 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Réinstallation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Mars 2020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RECONFIGURATION LSS5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INTERVENTION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LSS5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E.Carlier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Démontage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Janvier 2019/ 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Réinstallation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Juin 2020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34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</TotalTime>
  <Words>217</Words>
  <Application>Microsoft Office PowerPoint</Application>
  <PresentationFormat>Widescreen</PresentationFormat>
  <Paragraphs>146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1_Office Theme</vt:lpstr>
      <vt:lpstr>Scheduled TS2 and LS2 </vt:lpstr>
      <vt:lpstr> INTERVENTIONS BI TS2 SPS 2018</vt:lpstr>
      <vt:lpstr> INTERVENTIONS BI LS2 SPS 2019/2020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INTERVENTIONS BI TS SPS 2018</dc:title>
  <dc:creator>Morad Hamani</dc:creator>
  <cp:lastModifiedBy>Morad Hamani</cp:lastModifiedBy>
  <cp:revision>14</cp:revision>
  <dcterms:created xsi:type="dcterms:W3CDTF">2018-06-01T09:30:19Z</dcterms:created>
  <dcterms:modified xsi:type="dcterms:W3CDTF">2018-09-04T06:42:35Z</dcterms:modified>
</cp:coreProperties>
</file>