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</p:sldMasterIdLst>
  <p:notesMasterIdLst>
    <p:notesMasterId r:id="rId9"/>
  </p:notesMasterIdLst>
  <p:handoutMasterIdLst>
    <p:handoutMasterId r:id="rId10"/>
  </p:handoutMasterIdLst>
  <p:sldIdLst>
    <p:sldId id="337" r:id="rId2"/>
    <p:sldId id="340" r:id="rId3"/>
    <p:sldId id="347" r:id="rId4"/>
    <p:sldId id="344" r:id="rId5"/>
    <p:sldId id="348" r:id="rId6"/>
    <p:sldId id="349" r:id="rId7"/>
    <p:sldId id="346" r:id="rId8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0" autoAdjust="0"/>
    <p:restoredTop sz="94676" autoAdjust="0"/>
  </p:normalViewPr>
  <p:slideViewPr>
    <p:cSldViewPr>
      <p:cViewPr varScale="1">
        <p:scale>
          <a:sx n="86" d="100"/>
          <a:sy n="86" d="100"/>
        </p:scale>
        <p:origin x="135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2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76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5E61A-2C06-423B-8F91-FC8C8AF45E1F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76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D8D9-4B8A-4CB3-84E4-54A5C87A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7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6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08406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001172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088204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776197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47435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304800"/>
            <a:ext cx="2311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fr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29200" y="208639"/>
            <a:ext cx="144316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0"/>
            <a:ext cx="2362200" cy="38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en-dep-mef-lpc/LS2/Global%20Schedules/Forms/AllItems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14478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BI LHC Planning for LS2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04.09.2018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2667000"/>
            <a:ext cx="77343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Global LHC LS2 </a:t>
            </a:r>
            <a:r>
              <a:rPr lang="en-GB" sz="2800" dirty="0" smtClean="0"/>
              <a:t>Planning</a:t>
            </a:r>
          </a:p>
          <a:p>
            <a:r>
              <a:rPr lang="en-GB" sz="1400" b="0" dirty="0">
                <a:solidFill>
                  <a:srgbClr val="00B0F0"/>
                </a:solidFill>
                <a:hlinkClick r:id="rId3"/>
              </a:rPr>
              <a:t>https://</a:t>
            </a:r>
            <a:r>
              <a:rPr lang="en-GB" sz="1400" b="0" dirty="0" smtClean="0">
                <a:solidFill>
                  <a:srgbClr val="00B0F0"/>
                </a:solidFill>
                <a:hlinkClick r:id="rId3"/>
              </a:rPr>
              <a:t>espace.cern.ch/en-dep-mef-lpc/LS2/Global%20Schedules/Forms/AllItems.aspx</a:t>
            </a:r>
            <a:endParaRPr lang="en-GB" sz="1400" b="0" dirty="0" smtClean="0">
              <a:solidFill>
                <a:srgbClr val="00B0F0"/>
              </a:solidFill>
            </a:endParaRPr>
          </a:p>
          <a:p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BI Planning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Input required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50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1336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04.09.2018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5630"/>
            <a:ext cx="9906000" cy="6030320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-914400" y="457200"/>
            <a:ext cx="81534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n-GB" sz="2800" b="0" dirty="0" smtClean="0">
                <a:solidFill>
                  <a:srgbClr val="FF0000"/>
                </a:solidFill>
              </a:rPr>
              <a:t/>
            </a:r>
            <a:br>
              <a:rPr lang="en-GB" sz="2800" b="0" dirty="0" smtClean="0">
                <a:solidFill>
                  <a:srgbClr val="FF0000"/>
                </a:solidFill>
              </a:rPr>
            </a:br>
            <a:r>
              <a:rPr lang="en-GB" sz="2800" b="0" dirty="0" smtClean="0">
                <a:solidFill>
                  <a:srgbClr val="FF0000"/>
                </a:solidFill>
              </a:rPr>
              <a:t>Global planning: Start 03.12.18</a:t>
            </a:r>
            <a:endParaRPr lang="en-US" sz="2800" b="0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14400" y="1564364"/>
            <a:ext cx="8458200" cy="995717"/>
            <a:chOff x="914400" y="1564364"/>
            <a:chExt cx="8458200" cy="995717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914400" y="1691734"/>
              <a:ext cx="4953000" cy="2539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35892" y="2306165"/>
              <a:ext cx="4953000" cy="2539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888892" y="1564364"/>
              <a:ext cx="3483708" cy="3812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888892" y="2178795"/>
              <a:ext cx="3483708" cy="3812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 rot="203513">
            <a:off x="3251553" y="1906956"/>
            <a:ext cx="16892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Warm-up</a:t>
            </a:r>
            <a:endParaRPr lang="en-GB" sz="24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02492" y="5181600"/>
            <a:ext cx="95035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64892" y="5210086"/>
            <a:ext cx="3048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End of easy access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395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14478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Dates for LS2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04.09.2018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0915" y="1790700"/>
            <a:ext cx="82677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Start: 03.12.2018, Progressive access, depending on point</a:t>
            </a:r>
          </a:p>
          <a:p>
            <a:endParaRPr lang="en-GB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All maintenance + service work finished by February 2020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Maintenance + service instrument check until April 2020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Difficult access as </a:t>
            </a:r>
            <a:r>
              <a:rPr lang="en-GB" sz="2800" dirty="0"/>
              <a:t>from </a:t>
            </a:r>
            <a:r>
              <a:rPr lang="en-GB" sz="2800" dirty="0" smtClean="0"/>
              <a:t>August 2020</a:t>
            </a:r>
          </a:p>
        </p:txBody>
      </p:sp>
    </p:spTree>
    <p:extLst>
      <p:ext uri="{BB962C8B-B14F-4D97-AF65-F5344CB8AC3E}">
        <p14:creationId xmlns:p14="http://schemas.microsoft.com/office/powerpoint/2010/main" val="268590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1981200" y="950958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>Activities: BL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04.09.2017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19812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9924698" cy="559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20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1371600" y="1069064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>Activities: IP and BP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04.09.2018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19812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3" y="1371600"/>
            <a:ext cx="9845743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7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990600" y="12192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>Activities: PM  and ML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04.09.2018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19812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1600"/>
            <a:ext cx="9873022" cy="486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1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1066800" y="14478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Input required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04.09.2018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19812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2589073"/>
            <a:ext cx="7696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Dates</a:t>
            </a:r>
            <a:endParaRPr lang="en-GB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Storage in </a:t>
            </a:r>
            <a:r>
              <a:rPr lang="en-GB" sz="2800" dirty="0" smtClean="0"/>
              <a:t>tunnel or surface</a:t>
            </a:r>
            <a:endParaRPr lang="en-GB" sz="2800" dirty="0"/>
          </a:p>
          <a:p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Lockout </a:t>
            </a:r>
            <a:r>
              <a:rPr lang="en-GB" sz="2800" dirty="0" smtClean="0"/>
              <a:t>procedure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Other issues? (Blocking of passage….)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8763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39630</TotalTime>
  <Words>120</Words>
  <Application>Microsoft Office PowerPoint</Application>
  <PresentationFormat>A4 Paper (210x297 mm)</PresentationFormat>
  <Paragraphs>51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Times New Roman</vt:lpstr>
      <vt:lpstr>Wingdings</vt:lpstr>
      <vt:lpstr>Wingdings 2</vt:lpstr>
      <vt:lpstr>Austin</vt:lpstr>
      <vt:lpstr> BI LHC Planning for LS2 </vt:lpstr>
      <vt:lpstr>  </vt:lpstr>
      <vt:lpstr> Dates for LS2 </vt:lpstr>
      <vt:lpstr>Activities: BL </vt:lpstr>
      <vt:lpstr>Activities: IP and BP </vt:lpstr>
      <vt:lpstr>Activities: PM  and ML </vt:lpstr>
      <vt:lpstr> Input required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Gerhard Schneider</cp:lastModifiedBy>
  <cp:revision>863</cp:revision>
  <cp:lastPrinted>2014-05-21T14:16:37Z</cp:lastPrinted>
  <dcterms:created xsi:type="dcterms:W3CDTF">1996-04-24T17:02:00Z</dcterms:created>
  <dcterms:modified xsi:type="dcterms:W3CDTF">2018-09-03T22:13:41Z</dcterms:modified>
</cp:coreProperties>
</file>