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3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a0850f2b96f54c79" providerId="LiveId" clId="{01F6F5C1-7AF7-49D0-A940-D12A0133231F}"/>
    <pc:docChg chg="undo custSel modSld">
      <pc:chgData name="Gordon Watts" userId="a0850f2b96f54c79" providerId="LiveId" clId="{01F6F5C1-7AF7-49D0-A940-D12A0133231F}" dt="2018-11-01T16:11:52.376" v="512" actId="20577"/>
      <pc:docMkLst>
        <pc:docMk/>
      </pc:docMkLst>
      <pc:sldChg chg="addSp delSp modSp">
        <pc:chgData name="Gordon Watts" userId="a0850f2b96f54c79" providerId="LiveId" clId="{01F6F5C1-7AF7-49D0-A940-D12A0133231F}" dt="2018-11-01T16:11:52.376" v="512" actId="20577"/>
        <pc:sldMkLst>
          <pc:docMk/>
          <pc:sldMk cId="833352254" sldId="256"/>
        </pc:sldMkLst>
        <pc:spChg chg="mod">
          <ac:chgData name="Gordon Watts" userId="a0850f2b96f54c79" providerId="LiveId" clId="{01F6F5C1-7AF7-49D0-A940-D12A0133231F}" dt="2018-11-01T16:03:10.407" v="496" actId="1076"/>
          <ac:spMkLst>
            <pc:docMk/>
            <pc:sldMk cId="833352254" sldId="256"/>
            <ac:spMk id="14" creationId="{F167AF56-F86E-4310-92CE-8214086F3938}"/>
          </ac:spMkLst>
        </pc:spChg>
        <pc:spChg chg="add mod">
          <ac:chgData name="Gordon Watts" userId="a0850f2b96f54c79" providerId="LiveId" clId="{01F6F5C1-7AF7-49D0-A940-D12A0133231F}" dt="2018-11-01T16:02:18.928" v="453" actId="20577"/>
          <ac:spMkLst>
            <pc:docMk/>
            <pc:sldMk cId="833352254" sldId="256"/>
            <ac:spMk id="15" creationId="{940D57C1-8BC7-40B9-AEDD-53CADD4920A3}"/>
          </ac:spMkLst>
        </pc:spChg>
        <pc:spChg chg="add mod">
          <ac:chgData name="Gordon Watts" userId="a0850f2b96f54c79" providerId="LiveId" clId="{01F6F5C1-7AF7-49D0-A940-D12A0133231F}" dt="2018-11-01T16:11:52.376" v="512" actId="20577"/>
          <ac:spMkLst>
            <pc:docMk/>
            <pc:sldMk cId="833352254" sldId="256"/>
            <ac:spMk id="16" creationId="{F45A7B98-3273-47C5-9772-EF3D79428D75}"/>
          </ac:spMkLst>
        </pc:spChg>
        <pc:spChg chg="add mod">
          <ac:chgData name="Gordon Watts" userId="a0850f2b96f54c79" providerId="LiveId" clId="{01F6F5C1-7AF7-49D0-A940-D12A0133231F}" dt="2018-11-01T15:08:51.252" v="148" actId="20577"/>
          <ac:spMkLst>
            <pc:docMk/>
            <pc:sldMk cId="833352254" sldId="256"/>
            <ac:spMk id="17" creationId="{AEFC8197-8C8B-4C00-AAE5-8AC5F3849B0F}"/>
          </ac:spMkLst>
        </pc:spChg>
        <pc:spChg chg="add mod">
          <ac:chgData name="Gordon Watts" userId="a0850f2b96f54c79" providerId="LiveId" clId="{01F6F5C1-7AF7-49D0-A940-D12A0133231F}" dt="2018-11-01T16:02:28.950" v="455" actId="1076"/>
          <ac:spMkLst>
            <pc:docMk/>
            <pc:sldMk cId="833352254" sldId="256"/>
            <ac:spMk id="18" creationId="{5A6B0517-52D6-4B40-9CE9-49C652C56031}"/>
          </ac:spMkLst>
        </pc:spChg>
        <pc:spChg chg="add mod">
          <ac:chgData name="Gordon Watts" userId="a0850f2b96f54c79" providerId="LiveId" clId="{01F6F5C1-7AF7-49D0-A940-D12A0133231F}" dt="2018-11-01T16:02:52.169" v="493" actId="122"/>
          <ac:spMkLst>
            <pc:docMk/>
            <pc:sldMk cId="833352254" sldId="256"/>
            <ac:spMk id="19" creationId="{06782714-1ED6-45E8-B0C8-F10D9389539D}"/>
          </ac:spMkLst>
        </pc:spChg>
        <pc:spChg chg="add mod">
          <ac:chgData name="Gordon Watts" userId="a0850f2b96f54c79" providerId="LiveId" clId="{01F6F5C1-7AF7-49D0-A940-D12A0133231F}" dt="2018-11-01T15:28:14.320" v="398" actId="20577"/>
          <ac:spMkLst>
            <pc:docMk/>
            <pc:sldMk cId="833352254" sldId="256"/>
            <ac:spMk id="20" creationId="{7DBFE12E-7330-498E-B2B3-6B8214520AF6}"/>
          </ac:spMkLst>
        </pc:spChg>
        <pc:spChg chg="add del mod">
          <ac:chgData name="Gordon Watts" userId="a0850f2b96f54c79" providerId="LiveId" clId="{01F6F5C1-7AF7-49D0-A940-D12A0133231F}" dt="2018-11-01T16:08:02.164" v="498" actId="478"/>
          <ac:spMkLst>
            <pc:docMk/>
            <pc:sldMk cId="833352254" sldId="256"/>
            <ac:spMk id="25" creationId="{0FDC42FB-6752-4D35-8118-4CFEB0F8C585}"/>
          </ac:spMkLst>
        </pc:spChg>
        <pc:cxnChg chg="mod">
          <ac:chgData name="Gordon Watts" userId="a0850f2b96f54c79" providerId="LiveId" clId="{01F6F5C1-7AF7-49D0-A940-D12A0133231F}" dt="2018-11-01T16:08:22.877" v="500" actId="478"/>
          <ac:cxnSpMkLst>
            <pc:docMk/>
            <pc:sldMk cId="833352254" sldId="256"/>
            <ac:cxnSpMk id="11" creationId="{48603A68-127D-45FE-8BA2-A0B388E2AACC}"/>
          </ac:cxnSpMkLst>
        </pc:cxnChg>
        <pc:cxnChg chg="del">
          <ac:chgData name="Gordon Watts" userId="a0850f2b96f54c79" providerId="LiveId" clId="{01F6F5C1-7AF7-49D0-A940-D12A0133231F}" dt="2018-11-01T16:08:27.644" v="501" actId="478"/>
          <ac:cxnSpMkLst>
            <pc:docMk/>
            <pc:sldMk cId="833352254" sldId="256"/>
            <ac:cxnSpMk id="21" creationId="{4BA4766E-61CD-4868-AABE-F82BC1E927B9}"/>
          </ac:cxnSpMkLst>
        </pc:cxnChg>
        <pc:cxnChg chg="add mod">
          <ac:chgData name="Gordon Watts" userId="a0850f2b96f54c79" providerId="LiveId" clId="{01F6F5C1-7AF7-49D0-A940-D12A0133231F}" dt="2018-11-01T15:53:47.297" v="400" actId="1076"/>
          <ac:cxnSpMkLst>
            <pc:docMk/>
            <pc:sldMk cId="833352254" sldId="256"/>
            <ac:cxnSpMk id="22" creationId="{E63CE08C-2B45-4A2A-9456-2B6CBC5075AE}"/>
          </ac:cxnSpMkLst>
        </pc:cxnChg>
        <pc:cxnChg chg="add del mod">
          <ac:chgData name="Gordon Watts" userId="a0850f2b96f54c79" providerId="LiveId" clId="{01F6F5C1-7AF7-49D0-A940-D12A0133231F}" dt="2018-11-01T16:07:59.426" v="497" actId="478"/>
          <ac:cxnSpMkLst>
            <pc:docMk/>
            <pc:sldMk cId="833352254" sldId="256"/>
            <ac:cxnSpMk id="24" creationId="{EA9C6CB6-A610-47A5-BED3-561903020906}"/>
          </ac:cxnSpMkLst>
        </pc:cxnChg>
      </pc:sldChg>
    </pc:docChg>
  </pc:docChgLst>
  <pc:docChgLst>
    <pc:chgData name="Guest User" providerId="Windows Live" clId="Web-{4878844B-3BC8-43DD-B0B6-9B6837E31CC4}"/>
    <pc:docChg chg="modSld">
      <pc:chgData name="Guest User" userId="" providerId="Windows Live" clId="Web-{4878844B-3BC8-43DD-B0B6-9B6837E31CC4}" dt="2018-11-01T16:08:13.445" v="59"/>
      <pc:docMkLst>
        <pc:docMk/>
      </pc:docMkLst>
      <pc:sldChg chg="addSp delSp modSp">
        <pc:chgData name="Guest User" userId="" providerId="Windows Live" clId="Web-{4878844B-3BC8-43DD-B0B6-9B6837E31CC4}" dt="2018-11-01T16:08:13.445" v="59"/>
        <pc:sldMkLst>
          <pc:docMk/>
          <pc:sldMk cId="833352254" sldId="256"/>
        </pc:sldMkLst>
        <pc:spChg chg="mod">
          <ac:chgData name="Guest User" userId="" providerId="Windows Live" clId="Web-{4878844B-3BC8-43DD-B0B6-9B6837E31CC4}" dt="2018-11-01T16:01:06.357" v="54" actId="20577"/>
          <ac:spMkLst>
            <pc:docMk/>
            <pc:sldMk cId="833352254" sldId="256"/>
            <ac:spMk id="8" creationId="{9C624755-5C2D-441E-B4C6-A8821BB7BAFF}"/>
          </ac:spMkLst>
        </pc:spChg>
        <pc:spChg chg="mod">
          <ac:chgData name="Guest User" userId="" providerId="Windows Live" clId="Web-{4878844B-3BC8-43DD-B0B6-9B6837E31CC4}" dt="2018-11-01T15:21:36.077" v="5" actId="1076"/>
          <ac:spMkLst>
            <pc:docMk/>
            <pc:sldMk cId="833352254" sldId="256"/>
            <ac:spMk id="14" creationId="{F167AF56-F86E-4310-92CE-8214086F3938}"/>
          </ac:spMkLst>
        </pc:spChg>
        <pc:spChg chg="mod">
          <ac:chgData name="Guest User" userId="" providerId="Windows Live" clId="Web-{4878844B-3BC8-43DD-B0B6-9B6837E31CC4}" dt="2018-11-01T15:54:41.347" v="51" actId="20577"/>
          <ac:spMkLst>
            <pc:docMk/>
            <pc:sldMk cId="833352254" sldId="256"/>
            <ac:spMk id="17" creationId="{AEFC8197-8C8B-4C00-AAE5-8AC5F3849B0F}"/>
          </ac:spMkLst>
        </pc:spChg>
        <pc:cxnChg chg="add del mod">
          <ac:chgData name="Guest User" userId="" providerId="Windows Live" clId="Web-{4878844B-3BC8-43DD-B0B6-9B6837E31CC4}" dt="2018-11-01T16:08:13.445" v="59"/>
          <ac:cxnSpMkLst>
            <pc:docMk/>
            <pc:sldMk cId="833352254" sldId="256"/>
            <ac:cxnSpMk id="21" creationId="{4BA4766E-61CD-4868-AABE-F82BC1E927B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6C719-55B6-4E37-867F-F95C99345E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551D81-2EDE-4336-9596-F88CA4F000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1C1D8-47BC-414E-94EC-03BBF4295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DCDFF-A652-4036-9222-E5570D0FD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BAC27-B7FD-473E-AE43-9BB14BF04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96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1AADF-B9BC-43C9-A833-BE5A91C89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B48076-FFC4-4786-92F6-3FD79A3B9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2E305-9A4F-4C33-9EB8-3DF739DAF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24C8-37CD-4A0C-B525-BE1F3F2A5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D6BEA-9250-483B-A2B7-59AB01EFA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5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BE81FD-3766-49AA-A25C-2B4E8914BF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A14AE7-3653-4CB3-B385-95337A73D6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223E-F4ED-470E-9ED5-1AFAE2D87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D8A87-8ABD-46D5-BC7B-F0B1238FF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68462-4789-4633-B44F-3DB3C2FF1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4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99780-FA47-4756-8401-B8F7488BF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265E2-64E9-4AA0-9A2F-8E4CEAEC36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7DD7CA-BC76-4097-90BF-3031BE211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FF010-EF7E-4E0A-8F82-7565AB81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93459-1D02-4D06-8616-4E4060582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47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911B0-6F0F-456E-B2A3-431E795C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EC9D50-F76A-41A0-B13F-202E0FC92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1AD328-7F5A-4035-B4A0-824773812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C5A3A-74B6-492E-BD85-4C57699C3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0898A-60B1-4C4B-A167-094BAFE0B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43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BE532-D354-4202-BC03-4211CAF4E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70F4C-F1FD-4578-B996-F6FF5D9D9A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ED810F-98F1-4C23-A1C6-1487A335D8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996BB9-CC7F-49AB-B88C-9C458C6E7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8C5D1-9837-44B1-AAFF-41554537F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6D37AA-5C18-4203-B006-A36BD9ECB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05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3571C-FD87-48FE-B202-122829FF6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F5569-D95C-434E-9D15-893B6C243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D9F2AD-6465-4232-8F90-DCA1CABB73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7346A2-671F-43B5-A788-14039F3A48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D0D0DE-81D8-4E64-81B6-2242AA7CD9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BE3B72-639E-4315-B83C-22D49BA34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2ADA-6D0D-44F0-8BA7-CFB3FC041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813982-A1A2-47A8-AABF-7EC996600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89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EC170-0677-4E27-AF17-6D3529D81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4F12ED-48FC-4D3C-9A17-B7EAAD6F9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4DA9B3-BC49-49C3-A31B-C43B9D186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C69A3D-CF18-4EDF-B173-832565A2A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44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A1B7A2-3788-4686-85A5-721ADDA59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AB1E81-C019-4390-A7AC-94A6A4EEC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A39EB-E9DC-4F8D-8892-F63C7BC4D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36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79A4B-4F9B-4E0A-BA78-69304B722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D4A5D-5393-4072-A20F-84C50A583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5AF3E-3C2F-48AF-B3D9-F7C2DEE5CC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039511-1E98-4CD0-A6B8-015308BCC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BCC44-85BA-46E2-947F-114AB08EF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83A44-BA1B-4E80-A596-5B3F9389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22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20C2C-C633-4491-9D9B-AB35FA7DF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DAF451-00ED-4946-B570-5F9056E8BD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A6B865-5750-497C-A462-64E18B1CB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8B8D3C-3B25-4214-B4AC-D357EC962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7BFEF8-E564-470A-8EFF-6294DA1A9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0B5EEF-955A-49D7-9B00-D19670C4F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66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07D68D-0EE3-491C-950D-C673054A1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E7FBD3-7F64-4BA6-9DA8-29AC2F9C81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ADCB6-2615-47FD-8FC8-1F2896056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68E94-28E8-4D5A-B105-7E22ECA1A679}" type="datetimeFigureOut">
              <a:rPr lang="en-US" smtClean="0"/>
              <a:t>2018-11-01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9C784-752E-4CDF-B9FB-955054B6BF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BC2B5-0D20-414F-808C-893026EE5D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271F9-B6FA-499D-AC98-71460F78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8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7200BDE-92CC-4FCC-B5A5-95D7BE57E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Systems Data Flow &amp; Projects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948034-0CE4-4AEC-A717-6204D203D95F}"/>
              </a:ext>
            </a:extLst>
          </p:cNvPr>
          <p:cNvSpPr/>
          <p:nvPr/>
        </p:nvSpPr>
        <p:spPr>
          <a:xfrm>
            <a:off x="465826" y="2616679"/>
            <a:ext cx="2081842" cy="18172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Production System Analysis Files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49C7FF-5409-4DD0-9154-8E1B87A1AE88}"/>
              </a:ext>
            </a:extLst>
          </p:cNvPr>
          <p:cNvSpPr/>
          <p:nvPr/>
        </p:nvSpPr>
        <p:spPr>
          <a:xfrm>
            <a:off x="3602966" y="2616679"/>
            <a:ext cx="2081842" cy="18172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Scan data, explore with histograms, making final plots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992EB4-D78F-48D7-BCD3-E873352559D9}"/>
              </a:ext>
            </a:extLst>
          </p:cNvPr>
          <p:cNvSpPr/>
          <p:nvPr/>
        </p:nvSpPr>
        <p:spPr>
          <a:xfrm>
            <a:off x="6740106" y="2616679"/>
            <a:ext cx="2081842" cy="18172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Fitting, manipulation, limit extrapolation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C624755-5C2D-441E-B4C6-A8821BB7BAFF}"/>
              </a:ext>
            </a:extLst>
          </p:cNvPr>
          <p:cNvSpPr/>
          <p:nvPr/>
        </p:nvSpPr>
        <p:spPr>
          <a:xfrm>
            <a:off x="9877245" y="2616679"/>
            <a:ext cx="2081842" cy="18172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Archiving, publication, </a:t>
            </a:r>
            <a:endParaRPr lang="en-US"/>
          </a:p>
          <a:p>
            <a:pPr algn="ctr"/>
            <a:r>
              <a:rPr lang="en-US"/>
              <a:t>Reinterpretation</a:t>
            </a:r>
            <a:r>
              <a:rPr lang="en-US" dirty="0"/>
              <a:t>,</a:t>
            </a:r>
            <a:endParaRPr lang="en-US" dirty="0">
              <a:cs typeface="Calibri"/>
            </a:endParaRPr>
          </a:p>
          <a:p>
            <a:pPr algn="ctr"/>
            <a:r>
              <a:rPr lang="en-US" dirty="0"/>
              <a:t>etc.</a:t>
            </a:r>
            <a:endParaRPr lang="en-US" dirty="0">
              <a:cs typeface="Calibri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C9694AC-26EC-42E0-BF8F-F3F251133121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2547668" y="3525328"/>
            <a:ext cx="1055298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603A68-127D-45FE-8BA2-A0B388E2AACC}"/>
              </a:ext>
            </a:extLst>
          </p:cNvPr>
          <p:cNvCxnSpPr/>
          <p:nvPr/>
        </p:nvCxnSpPr>
        <p:spPr>
          <a:xfrm>
            <a:off x="5684808" y="3525328"/>
            <a:ext cx="1055298" cy="0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A9634A0-6167-4726-911B-C7001DCF0CDB}"/>
              </a:ext>
            </a:extLst>
          </p:cNvPr>
          <p:cNvCxnSpPr/>
          <p:nvPr/>
        </p:nvCxnSpPr>
        <p:spPr>
          <a:xfrm>
            <a:off x="8821947" y="3525328"/>
            <a:ext cx="1055298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7295AD7B-5B30-4CA3-B5F6-4622385864B0}"/>
              </a:ext>
            </a:extLst>
          </p:cNvPr>
          <p:cNvSpPr/>
          <p:nvPr/>
        </p:nvSpPr>
        <p:spPr>
          <a:xfrm>
            <a:off x="5003321" y="1823048"/>
            <a:ext cx="5963728" cy="253042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67AF56-F86E-4310-92CE-8214086F3938}"/>
              </a:ext>
            </a:extLst>
          </p:cNvPr>
          <p:cNvSpPr txBox="1"/>
          <p:nvPr/>
        </p:nvSpPr>
        <p:spPr>
          <a:xfrm>
            <a:off x="6902453" y="1518792"/>
            <a:ext cx="1757148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dirty="0"/>
              <a:t>Capture &amp; Reuse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0D57C1-8BC7-40B9-AEDD-53CADD4920A3}"/>
              </a:ext>
            </a:extLst>
          </p:cNvPr>
          <p:cNvSpPr txBox="1"/>
          <p:nvPr/>
        </p:nvSpPr>
        <p:spPr>
          <a:xfrm>
            <a:off x="3444136" y="4512901"/>
            <a:ext cx="2502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Tx/>
              <a:buChar char="-"/>
            </a:pPr>
            <a:r>
              <a:rPr lang="en-US" dirty="0" err="1"/>
              <a:t>scikit</a:t>
            </a:r>
            <a:r>
              <a:rPr lang="en-US" dirty="0"/>
              <a:t>-hep</a:t>
            </a:r>
          </a:p>
          <a:p>
            <a:pPr marL="173038" indent="-173038">
              <a:buFontTx/>
              <a:buChar char="-"/>
            </a:pPr>
            <a:r>
              <a:rPr lang="en-US" dirty="0"/>
              <a:t>awkward array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5A7B98-3273-47C5-9772-EF3D79428D75}"/>
              </a:ext>
            </a:extLst>
          </p:cNvPr>
          <p:cNvSpPr txBox="1"/>
          <p:nvPr/>
        </p:nvSpPr>
        <p:spPr>
          <a:xfrm>
            <a:off x="6740106" y="4512901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Tx/>
              <a:buChar char="-"/>
            </a:pPr>
            <a:r>
              <a:rPr lang="en-US" dirty="0" err="1"/>
              <a:t>pyhf</a:t>
            </a:r>
            <a:endParaRPr lang="en-US" dirty="0"/>
          </a:p>
          <a:p>
            <a:pPr marL="173038" indent="-173038">
              <a:buFontTx/>
              <a:buChar char="-"/>
            </a:pPr>
            <a:r>
              <a:rPr lang="en-US" dirty="0" err="1"/>
              <a:t>HistFactory</a:t>
            </a:r>
            <a:r>
              <a:rPr lang="en-US" dirty="0"/>
              <a:t> v2</a:t>
            </a:r>
          </a:p>
          <a:p>
            <a:pPr marL="173038" indent="-173038">
              <a:buFontTx/>
              <a:buChar char="-"/>
            </a:pPr>
            <a:r>
              <a:rPr lang="en-US" dirty="0"/>
              <a:t>GooFit</a:t>
            </a:r>
          </a:p>
          <a:p>
            <a:pPr marL="173038" indent="-173038">
              <a:buFontTx/>
              <a:buChar char="-"/>
            </a:pPr>
            <a:r>
              <a:rPr lang="en-US" dirty="0"/>
              <a:t>Decay Language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FC8197-8C8B-4C00-AAE5-8AC5F3849B0F}"/>
              </a:ext>
            </a:extLst>
          </p:cNvPr>
          <p:cNvSpPr txBox="1"/>
          <p:nvPr/>
        </p:nvSpPr>
        <p:spPr>
          <a:xfrm>
            <a:off x="9877245" y="4512901"/>
            <a:ext cx="2251194" cy="89255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172720" indent="-172720">
              <a:buFontTx/>
              <a:buChar char="-"/>
            </a:pPr>
            <a:r>
              <a:rPr lang="en-US" dirty="0"/>
              <a:t>Analysis Database</a:t>
            </a:r>
            <a:endParaRPr lang="en-US"/>
          </a:p>
          <a:p>
            <a:pPr marL="172720" indent="-172720">
              <a:buChar char="-"/>
            </a:pPr>
            <a:r>
              <a:rPr lang="en-US">
                <a:cs typeface="Calibri"/>
              </a:rPr>
              <a:t>Recast</a:t>
            </a:r>
          </a:p>
          <a:p>
            <a:pPr marL="172720" indent="-172720">
              <a:buChar char="-"/>
            </a:pPr>
            <a:r>
              <a:rPr lang="en-US" sz="1600">
                <a:cs typeface="Calibri"/>
              </a:rPr>
              <a:t>CAP/INSPIRE/HEPDATA</a:t>
            </a:r>
          </a:p>
        </p:txBody>
      </p:sp>
      <p:sp>
        <p:nvSpPr>
          <p:cNvPr id="18" name="Right Bracket 17">
            <a:extLst>
              <a:ext uri="{FF2B5EF4-FFF2-40B4-BE49-F238E27FC236}">
                <a16:creationId xmlns:a16="http://schemas.microsoft.com/office/drawing/2014/main" id="{5A6B0517-52D6-4B40-9CE9-49C652C56031}"/>
              </a:ext>
            </a:extLst>
          </p:cNvPr>
          <p:cNvSpPr/>
          <p:nvPr/>
        </p:nvSpPr>
        <p:spPr>
          <a:xfrm rot="5400000">
            <a:off x="7093430" y="2319425"/>
            <a:ext cx="146651" cy="7127579"/>
          </a:xfrm>
          <a:prstGeom prst="rightBracket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782714-1ED6-45E8-B0C8-F10D9389539D}"/>
              </a:ext>
            </a:extLst>
          </p:cNvPr>
          <p:cNvSpPr txBox="1"/>
          <p:nvPr/>
        </p:nvSpPr>
        <p:spPr>
          <a:xfrm>
            <a:off x="4795572" y="6041530"/>
            <a:ext cx="4872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Analysis Systems, analysis &amp; declarative languages</a:t>
            </a:r>
          </a:p>
          <a:p>
            <a:pPr algn="ctr"/>
            <a:r>
              <a:rPr lang="en-US" dirty="0"/>
              <a:t>(underlying framework)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BFE12E-7330-498E-B2B3-6B8214520AF6}"/>
              </a:ext>
            </a:extLst>
          </p:cNvPr>
          <p:cNvSpPr txBox="1"/>
          <p:nvPr/>
        </p:nvSpPr>
        <p:spPr>
          <a:xfrm>
            <a:off x="465826" y="4836066"/>
            <a:ext cx="2524665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3038" indent="-173038">
              <a:buFontTx/>
              <a:buChar char="-"/>
            </a:pPr>
            <a:r>
              <a:rPr lang="en-US" dirty="0"/>
              <a:t>Leverage &amp; align with industry</a:t>
            </a:r>
          </a:p>
          <a:p>
            <a:pPr marL="173038" indent="-173038">
              <a:buFontTx/>
              <a:buChar char="-"/>
            </a:pPr>
            <a:r>
              <a:rPr lang="en-US" dirty="0"/>
              <a:t>Training &amp; workforce development</a:t>
            </a:r>
          </a:p>
        </p:txBody>
      </p: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E63CE08C-2B45-4A2A-9456-2B6CBC5075AE}"/>
              </a:ext>
            </a:extLst>
          </p:cNvPr>
          <p:cNvCxnSpPr>
            <a:stCxn id="7" idx="0"/>
          </p:cNvCxnSpPr>
          <p:nvPr/>
        </p:nvCxnSpPr>
        <p:spPr>
          <a:xfrm>
            <a:off x="7781027" y="2616679"/>
            <a:ext cx="914400" cy="9144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352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74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Analysis Systems Data Flow &amp; Projects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Systems Data Flow &amp; Projects</dc:title>
  <dc:creator>Gordon Watts</dc:creator>
  <cp:lastModifiedBy>Gordon Watts</cp:lastModifiedBy>
  <cp:revision>2</cp:revision>
  <dcterms:created xsi:type="dcterms:W3CDTF">2018-11-01T14:51:46Z</dcterms:created>
  <dcterms:modified xsi:type="dcterms:W3CDTF">2018-11-01T16:12:49Z</dcterms:modified>
</cp:coreProperties>
</file>