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25" r:id="rId3"/>
    <p:sldId id="327" r:id="rId4"/>
    <p:sldId id="332" r:id="rId5"/>
    <p:sldId id="328" r:id="rId6"/>
    <p:sldId id="329" r:id="rId7"/>
    <p:sldId id="330" r:id="rId8"/>
    <p:sldId id="331" r:id="rId9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74" userDrawn="1">
          <p15:clr>
            <a:srgbClr val="A4A3A4"/>
          </p15:clr>
        </p15:guide>
        <p15:guide id="2" pos="6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2F2F2"/>
    <a:srgbClr val="AEAEAE"/>
    <a:srgbClr val="FDEADA"/>
    <a:srgbClr val="FF9220"/>
    <a:srgbClr val="404040"/>
    <a:srgbClr val="4F81BD"/>
    <a:srgbClr val="DCE6F2"/>
    <a:srgbClr val="46AAC5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6280" autoAdjust="0"/>
  </p:normalViewPr>
  <p:slideViewPr>
    <p:cSldViewPr snapToGrid="0" snapToObjects="1">
      <p:cViewPr varScale="1">
        <p:scale>
          <a:sx n="117" d="100"/>
          <a:sy n="117" d="100"/>
        </p:scale>
        <p:origin x="354" y="84"/>
      </p:cViewPr>
      <p:guideLst>
        <p:guide orient="horz" pos="3974"/>
        <p:guide pos="6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058AE-7D1A-E243-9B73-F216EA0EEA98}" type="datetimeFigureOut">
              <a:rPr lang="fr-FR" smtClean="0"/>
              <a:t>20/11/2018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30D64-17B5-F64E-8A4B-29B7DB366C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5630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73C00-95B6-6C42-95E4-D29ACC7100C6}" type="datetimeFigureOut">
              <a:rPr lang="fr-FR" smtClean="0"/>
              <a:t>20/11/2018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4D857-521C-4142-99AB-D541C0CCBF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77391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244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042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952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82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3384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54728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307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80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25778"/>
            <a:ext cx="10363200" cy="1470025"/>
          </a:xfrm>
        </p:spPr>
        <p:txBody>
          <a:bodyPr/>
          <a:lstStyle>
            <a:lvl1pPr>
              <a:defRPr b="1">
                <a:solidFill>
                  <a:srgbClr val="FF0000"/>
                </a:solidFill>
                <a:latin typeface="+mj-lt"/>
                <a:cs typeface="Palatino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2681552"/>
            <a:ext cx="8534400" cy="7883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 baseline="0">
                <a:solidFill>
                  <a:srgbClr val="404040"/>
                </a:solidFill>
                <a:latin typeface="+mj-lt"/>
                <a:cs typeface="Palatin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1" y="3928212"/>
            <a:ext cx="8534400" cy="6023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828800" y="3470275"/>
            <a:ext cx="85344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baseline="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 smtClean="0"/>
              <a:t>Institutes</a:t>
            </a:r>
          </a:p>
        </p:txBody>
      </p:sp>
      <p:pic>
        <p:nvPicPr>
          <p:cNvPr id="7" name="Picture 6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301" y="4697560"/>
            <a:ext cx="1097282" cy="136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O2_logo_L_13082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268" y="4656138"/>
            <a:ext cx="1097191" cy="140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1892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15FBA-4B99-6944-9B06-EA0222523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92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2057"/>
            <a:ext cx="10972800" cy="46941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1pPr>
            <a:lvl2pPr marL="742950" indent="-28575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2pPr>
            <a:lvl3pPr marL="1143000" indent="-2286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3pPr>
            <a:lvl4pPr marL="1600200" indent="-228600">
              <a:buSzPct val="100000"/>
              <a:buFont typeface="Arial Unicode MS"/>
              <a:buChar char="▶"/>
              <a:defRPr lang="en-US" sz="2600" kern="1200" dirty="0" smtClean="0">
                <a:solidFill>
                  <a:srgbClr val="404040"/>
                </a:solidFill>
                <a:latin typeface="+mn-lt"/>
                <a:ea typeface="ＭＳ Ｐゴシック" charset="0"/>
                <a:cs typeface="Palatino"/>
              </a:defRPr>
            </a:lvl4pPr>
            <a:lvl5pPr marL="2057400" indent="-2286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4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669" y="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671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22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4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7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669" y="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3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 userDrawn="1"/>
        </p:nvGraphicFramePr>
        <p:xfrm>
          <a:off x="1316236" y="2562370"/>
          <a:ext cx="8128000" cy="2468437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47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1920" marR="121920"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370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1920" marR="121920">
                    <a:solidFill>
                      <a:srgbClr val="FF92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243418" y="1466850"/>
            <a:ext cx="11517552" cy="4438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5"/>
          </p:nvPr>
        </p:nvSpPr>
        <p:spPr>
          <a:xfrm>
            <a:off x="1303650" y="2603436"/>
            <a:ext cx="7559813" cy="4363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6"/>
          </p:nvPr>
        </p:nvSpPr>
        <p:spPr>
          <a:xfrm>
            <a:off x="1318726" y="3255962"/>
            <a:ext cx="7855637" cy="607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4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21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22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5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669" y="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393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8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2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669" y="0"/>
            <a:ext cx="843993" cy="10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48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7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8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41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lang="en-US" sz="28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0"/>
                <a:cs typeface="Palatino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2B445-778B-CA43-AAF7-89A0FFBA0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5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417" y="0"/>
            <a:ext cx="11176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170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/>
          <p:nvPr userDrawn="1"/>
        </p:nvCxnSpPr>
        <p:spPr>
          <a:xfrm flipV="1">
            <a:off x="1" y="312738"/>
            <a:ext cx="11154833" cy="25400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" y="793135"/>
            <a:ext cx="7854951" cy="42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3"/>
          <p:cNvSpPr>
            <a:spLocks noGrp="1"/>
          </p:cNvSpPr>
          <p:nvPr>
            <p:ph type="title"/>
          </p:nvPr>
        </p:nvSpPr>
        <p:spPr>
          <a:xfrm>
            <a:off x="-52372" y="317083"/>
            <a:ext cx="10972800" cy="49405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Filippo Costa | 08-June-2017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4D3B3-F29F-9B46-AD00-7092B65DD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1037455" y="4763"/>
            <a:ext cx="723515" cy="652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4" name="Picture 6" descr="O2_logo_L_13082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417" y="0"/>
            <a:ext cx="11176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542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marL="742950" lvl="1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1143000" lvl="2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1600200" lvl="3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2057400" lvl="4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>
              <a:lumMod val="75000"/>
              <a:lumOff val="25000"/>
            </a:schemeClr>
          </a:solidFill>
          <a:latin typeface="+mj-lt"/>
          <a:ea typeface="ＭＳ Ｐゴシック" charset="0"/>
          <a:cs typeface="Palatino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32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8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4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0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fr-FR" sz="2000" kern="1200" dirty="0">
          <a:solidFill>
            <a:srgbClr val="404040"/>
          </a:solidFill>
          <a:latin typeface="+mn-lt"/>
          <a:ea typeface="ＭＳ Ｐゴシック" charset="0"/>
          <a:cs typeface="Palatin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cern.ch/alice-cru/pcoresng-cru/boards?=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s://alice-talk.web.cern.ch/c/o2-c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71625/contributions/3206176/attachments/1752215/2839902/readout_protocol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CRU core firmware</a:t>
            </a:r>
            <a:endParaRPr lang="en-GB" baseline="30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Filippo Costa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CRU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35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Feedback report with several detector groups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47" y="1260956"/>
            <a:ext cx="5445044" cy="29082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2547" y="891624"/>
            <a:ext cx="3824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https://alice-talk.web.cern.ch/c/o2-cru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8385" y="2849374"/>
            <a:ext cx="7756987" cy="365609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60412" y="2483155"/>
            <a:ext cx="5331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https://gitlab.cern.ch/alice-cru/pcoresng-cru/boards?=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2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Firmware TAG releases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52280"/>
          <a:stretch/>
        </p:blipFill>
        <p:spPr>
          <a:xfrm>
            <a:off x="42862" y="891255"/>
            <a:ext cx="5777093" cy="24288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919" y="969451"/>
            <a:ext cx="4800600" cy="545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05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Main feature currently implemented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547" y="996043"/>
            <a:ext cx="118244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Readout :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Continuous.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Packet.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TRIGGER :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CTP emulator : HB and Triggers (Sox, </a:t>
            </a:r>
            <a:r>
              <a:rPr lang="en-US" dirty="0" err="1" smtClean="0"/>
              <a:t>Eox</a:t>
            </a:r>
            <a:r>
              <a:rPr lang="en-US" dirty="0" smtClean="0"/>
              <a:t>, PHYSICS).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LTU communication.</a:t>
            </a:r>
          </a:p>
          <a:p>
            <a:pPr marL="742950" lvl="1" indent="-285750">
              <a:buFontTx/>
              <a:buChar char="-"/>
            </a:pPr>
            <a:r>
              <a:rPr lang="en-US" dirty="0" err="1" smtClean="0"/>
              <a:t>PatPlayer</a:t>
            </a:r>
            <a:r>
              <a:rPr lang="en-US" dirty="0" smtClean="0"/>
              <a:t> : detector “triggered” specific pattern.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MID trigger.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 Slow Control :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SCA.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SWT.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Integration of Detector User Logic.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DDG (Detector Data Generator) : continuous/packet </a:t>
            </a:r>
            <a:r>
              <a:rPr lang="en-US" dirty="0" smtClean="0"/>
              <a:t>mode.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20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Next milestone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9229" y="1167493"/>
            <a:ext cx="100676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During the </a:t>
            </a:r>
            <a:r>
              <a:rPr lang="en-US" smtClean="0"/>
              <a:t>last </a:t>
            </a:r>
            <a:r>
              <a:rPr lang="en-US" b="1" i="1" smtClean="0"/>
              <a:t>SYSTEM </a:t>
            </a:r>
            <a:r>
              <a:rPr lang="en-US" b="1" i="1" dirty="0" smtClean="0"/>
              <a:t>UPGRADE</a:t>
            </a:r>
            <a:r>
              <a:rPr lang="en-US" dirty="0" smtClean="0"/>
              <a:t> the CRU Team presented the “Update on the readout control protocol”</a:t>
            </a:r>
          </a:p>
          <a:p>
            <a:endParaRPr lang="en-US" dirty="0"/>
          </a:p>
          <a:p>
            <a:r>
              <a:rPr lang="en-US" dirty="0"/>
              <a:t>For more details click </a:t>
            </a:r>
            <a:r>
              <a:rPr lang="en-US" dirty="0" smtClean="0">
                <a:hlinkClick r:id="rId3"/>
              </a:rPr>
              <a:t>here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2547" y="3408211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5172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Major highlights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304" y="1773452"/>
            <a:ext cx="6813245" cy="46663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547" y="1326105"/>
            <a:ext cx="6640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Implementation of the new “readout control protocol” in the CRU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35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304" y="1773452"/>
            <a:ext cx="6963372" cy="466636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Major highlights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547" y="1326105"/>
            <a:ext cx="6640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Implementation of the new “readout control protocol” in the CRU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Modification to the data transmission protocol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80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304" y="1773452"/>
            <a:ext cx="6970696" cy="484210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Major highlights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547" y="1326105"/>
            <a:ext cx="66403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Implementation of the new “readout control protocol” in the CRU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Modification to the data transmission protocol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CONLCUSIONs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17" y="2249435"/>
            <a:ext cx="5238540" cy="272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WG2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3A107FDA-4E79-48A7-BD7D-57D2929B66D7}" vid="{A6CDC9BD-ECE2-4C74-8E62-8D1E5A341CD5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CWG2PresentationTemplate-2_16_9</Template>
  <TotalTime>9420</TotalTime>
  <Words>181</Words>
  <Application>Microsoft Office PowerPoint</Application>
  <PresentationFormat>Widescreen</PresentationFormat>
  <Paragraphs>49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Arial Unicode MS</vt:lpstr>
      <vt:lpstr>Calibri</vt:lpstr>
      <vt:lpstr>Palatino</vt:lpstr>
      <vt:lpstr>CWG2PresentationTemplate</vt:lpstr>
      <vt:lpstr>CRU core firmware</vt:lpstr>
      <vt:lpstr>Feedback report with several detector groups</vt:lpstr>
      <vt:lpstr>Firmware TAG releases</vt:lpstr>
      <vt:lpstr>Main feature currently implemented</vt:lpstr>
      <vt:lpstr>Next milestone</vt:lpstr>
      <vt:lpstr>Major highlights</vt:lpstr>
      <vt:lpstr>Major highlights</vt:lpstr>
      <vt:lpstr>Major highlights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Vasco Chibante Barroso</dc:creator>
  <cp:lastModifiedBy>Filippo Costa</cp:lastModifiedBy>
  <cp:revision>334</cp:revision>
  <dcterms:created xsi:type="dcterms:W3CDTF">2016-11-29T16:19:44Z</dcterms:created>
  <dcterms:modified xsi:type="dcterms:W3CDTF">2018-11-20T00:55:41Z</dcterms:modified>
</cp:coreProperties>
</file>