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Ex1.xml" ContentType="application/vnd.ms-office.chartex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3" r:id="rId3"/>
    <p:sldId id="274" r:id="rId4"/>
    <p:sldId id="286" r:id="rId5"/>
    <p:sldId id="277" r:id="rId6"/>
    <p:sldId id="265" r:id="rId7"/>
    <p:sldId id="275" r:id="rId8"/>
    <p:sldId id="276" r:id="rId9"/>
    <p:sldId id="278" r:id="rId10"/>
    <p:sldId id="280" r:id="rId11"/>
    <p:sldId id="281" r:id="rId12"/>
    <p:sldId id="282" r:id="rId13"/>
    <p:sldId id="262" r:id="rId14"/>
    <p:sldId id="283" r:id="rId15"/>
    <p:sldId id="284" r:id="rId16"/>
    <p:sldId id="268" r:id="rId17"/>
    <p:sldId id="267" r:id="rId18"/>
    <p:sldId id="259" r:id="rId19"/>
    <p:sldId id="260" r:id="rId20"/>
    <p:sldId id="270" r:id="rId21"/>
    <p:sldId id="285" r:id="rId22"/>
    <p:sldId id="272" r:id="rId2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72" y="1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xhaxh\Desktop\2018%20Autumn\20181116_Xicc++_PV12ONL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C:\Users\xhaxh\Desktop\LifetimeCompariso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Sheet2!$F$4:$F$27</c:f>
              <c:strCache>
                <c:ptCount val="16"/>
                <c:pt idx="0">
                  <c:v>π+  π+  π+  π-  </c:v>
                </c:pt>
                <c:pt idx="1">
                  <c:v>K-  π+  π+  Σ+</c:v>
                </c:pt>
                <c:pt idx="2">
                  <c:v>K-  π+  π+  π+  </c:v>
                </c:pt>
                <c:pt idx="3">
                  <c:v>K-  π+  π+  π+  π-  p  </c:v>
                </c:pt>
                <c:pt idx="4">
                  <c:v>K-  π+  π+  p  </c:v>
                </c:pt>
                <c:pt idx="5">
                  <c:v>π+  π+  π-  p  </c:v>
                </c:pt>
                <c:pt idx="6">
                  <c:v>π+  π+  π-  Σ+</c:v>
                </c:pt>
                <c:pt idx="7">
                  <c:v>K-  π+  π+  </c:v>
                </c:pt>
                <c:pt idx="8">
                  <c:v>K-  π+  π+  π+  π+  π-  </c:v>
                </c:pt>
                <c:pt idx="9">
                  <c:v>K-  K-  π+  π+  π+  p  </c:v>
                </c:pt>
                <c:pt idx="10">
                  <c:v>K-  π+  π+  π+  π-  Σ+</c:v>
                </c:pt>
                <c:pt idx="11">
                  <c:v>π+  π+  π-  </c:v>
                </c:pt>
                <c:pt idx="12">
                  <c:v>K-  μ+  π+  Σ+</c:v>
                </c:pt>
                <c:pt idx="13">
                  <c:v>K-  e+  π+  Σ+</c:v>
                </c:pt>
                <c:pt idx="14">
                  <c:v>μ+  π+  π+  π-  </c:v>
                </c:pt>
                <c:pt idx="15">
                  <c:v>e+  π+  π+  π-  </c:v>
                </c:pt>
              </c:strCache>
            </c:strRef>
          </c:cat>
          <c:val>
            <c:numRef>
              <c:f>Sheet2!$E$4:$E$27</c:f>
              <c:numCache>
                <c:formatCode>0.0%</c:formatCode>
                <c:ptCount val="16"/>
                <c:pt idx="0">
                  <c:v>6.0310000000000002E-2</c:v>
                </c:pt>
                <c:pt idx="1">
                  <c:v>4.4569999999999999E-2</c:v>
                </c:pt>
                <c:pt idx="2">
                  <c:v>4.0460000000000003E-2</c:v>
                </c:pt>
                <c:pt idx="3">
                  <c:v>3.6310000000000002E-2</c:v>
                </c:pt>
                <c:pt idx="4">
                  <c:v>3.4819999999999997E-2</c:v>
                </c:pt>
                <c:pt idx="5">
                  <c:v>3.2730000000000002E-2</c:v>
                </c:pt>
                <c:pt idx="6">
                  <c:v>3.252E-2</c:v>
                </c:pt>
                <c:pt idx="7">
                  <c:v>2.5749999999999999E-2</c:v>
                </c:pt>
                <c:pt idx="8">
                  <c:v>2.043E-2</c:v>
                </c:pt>
                <c:pt idx="9">
                  <c:v>1.9740000000000001E-2</c:v>
                </c:pt>
                <c:pt idx="10">
                  <c:v>1.719E-2</c:v>
                </c:pt>
                <c:pt idx="11">
                  <c:v>1.695E-2</c:v>
                </c:pt>
                <c:pt idx="12">
                  <c:v>1.154E-2</c:v>
                </c:pt>
                <c:pt idx="13">
                  <c:v>1.146E-2</c:v>
                </c:pt>
                <c:pt idx="14">
                  <c:v>1.074E-2</c:v>
                </c:pt>
                <c:pt idx="15">
                  <c:v>1.056E-2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DE8-43F5-9482-293C3A3110E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683822736"/>
        <c:axId val="683824976"/>
      </c:barChart>
      <c:catAx>
        <c:axId val="68382273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83824976"/>
        <c:crosses val="autoZero"/>
        <c:auto val="1"/>
        <c:lblAlgn val="ctr"/>
        <c:lblOffset val="100"/>
        <c:noMultiLvlLbl val="0"/>
      </c:catAx>
      <c:valAx>
        <c:axId val="68382497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68382273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numDim type="val">
        <cx:f>Sheet2!$B$2:$B$9994</cx:f>
        <cx:lvl ptCount="9993" formatCode="G/표준">
          <cx:pt idx="0">0.13800000000000001</cx:pt>
          <cx:pt idx="1">0.498</cx:pt>
          <cx:pt idx="2">0.083000000000000004</cx:pt>
          <cx:pt idx="3">0.13200000000000001</cx:pt>
          <cx:pt idx="4">0.058999999999999997</cx:pt>
          <cx:pt idx="5">0.032000000000000001</cx:pt>
          <cx:pt idx="6">0.090999999999999998</cx:pt>
          <cx:pt idx="7">0.070000000000000007</cx:pt>
          <cx:pt idx="8">0.0060000000000000001</cx:pt>
          <cx:pt idx="9">0.050000000000000003</cx:pt>
          <cx:pt idx="10">0.066000000000000003</cx:pt>
          <cx:pt idx="11">0.019</cx:pt>
          <cx:pt idx="12">0.128</cx:pt>
          <cx:pt idx="13">0.017999999999999999</cx:pt>
          <cx:pt idx="14">0.217</cx:pt>
          <cx:pt idx="15">0.16600000000000001</cx:pt>
          <cx:pt idx="16">0.094</cx:pt>
          <cx:pt idx="17">0.058999999999999997</cx:pt>
          <cx:pt idx="18">0.045999999999999999</cx:pt>
          <cx:pt idx="19">0.042999999999999997</cx:pt>
          <cx:pt idx="20">0.191</cx:pt>
          <cx:pt idx="21">0.14199999999999999</cx:pt>
          <cx:pt idx="22">0.109</cx:pt>
          <cx:pt idx="23">0.079000000000000001</cx:pt>
          <cx:pt idx="24">0.098000000000000004</cx:pt>
          <cx:pt idx="25">0.027</cx:pt>
          <cx:pt idx="26">0.157</cx:pt>
          <cx:pt idx="27">0.042999999999999997</cx:pt>
          <cx:pt idx="28">0.23200000000000001</cx:pt>
          <cx:pt idx="29">0.14099999999999999</cx:pt>
          <cx:pt idx="30">0.090999999999999998</cx:pt>
          <cx:pt idx="31">0.251</cx:pt>
          <cx:pt idx="32">0.027</cx:pt>
          <cx:pt idx="33">0.045999999999999999</cx:pt>
          <cx:pt idx="34">0.094</cx:pt>
          <cx:pt idx="35">0.126</cx:pt>
          <cx:pt idx="36">0.049000000000000002</cx:pt>
          <cx:pt idx="37">0.037999999999999999</cx:pt>
          <cx:pt idx="38">0.21099999999999999</cx:pt>
          <cx:pt idx="39">0.028000000000000001</cx:pt>
          <cx:pt idx="40">0.039</cx:pt>
          <cx:pt idx="41">0.070000000000000007</cx:pt>
          <cx:pt idx="42">0.068000000000000005</cx:pt>
          <cx:pt idx="43">0.14599999999999999</cx:pt>
          <cx:pt idx="44">0.111</cx:pt>
          <cx:pt idx="45">0.076999999999999999</cx:pt>
          <cx:pt idx="46">0.23300000000000001</cx:pt>
          <cx:pt idx="47">0.11600000000000001</cx:pt>
          <cx:pt idx="48">0.078</cx:pt>
          <cx:pt idx="49">0.0050000000000000001</cx:pt>
          <cx:pt idx="50">0.16300000000000001</cx:pt>
          <cx:pt idx="51">0.084000000000000005</cx:pt>
          <cx:pt idx="52">0.035999999999999997</cx:pt>
          <cx:pt idx="53">0.029000000000000001</cx:pt>
          <cx:pt idx="54">0.0060000000000000001</cx:pt>
          <cx:pt idx="55">0.090999999999999998</cx:pt>
          <cx:pt idx="56">0.010999999999999999</cx:pt>
          <cx:pt idx="57">0.085000000000000006</cx:pt>
          <cx:pt idx="58">0.099000000000000005</cx:pt>
          <cx:pt idx="59">0.076999999999999999</cx:pt>
          <cx:pt idx="60">0.072999999999999995</cx:pt>
          <cx:pt idx="61">0.16800000000000001</cx:pt>
          <cx:pt idx="62">0.0040000000000000001</cx:pt>
          <cx:pt idx="63">0.047</cx:pt>
          <cx:pt idx="64">0.224</cx:pt>
          <cx:pt idx="65">0.019</cx:pt>
          <cx:pt idx="66">0.014999999999999999</cx:pt>
          <cx:pt idx="67">0.11899999999999999</cx:pt>
          <cx:pt idx="68">0.10000000000000001</cx:pt>
          <cx:pt idx="69">0.20100000000000001</cx:pt>
          <cx:pt idx="70">0.10199999999999999</cx:pt>
          <cx:pt idx="71">0.085999999999999993</cx:pt>
          <cx:pt idx="72">0.037999999999999999</cx:pt>
          <cx:pt idx="73">0.082000000000000003</cx:pt>
          <cx:pt idx="74">0.32600000000000001</cx:pt>
          <cx:pt idx="75">0.042000000000000003</cx:pt>
          <cx:pt idx="76">0.251</cx:pt>
          <cx:pt idx="77">0.017999999999999999</cx:pt>
          <cx:pt idx="78">0.11600000000000001</cx:pt>
          <cx:pt idx="79">0.0080000000000000002</cx:pt>
          <cx:pt idx="80">0.27700000000000002</cx:pt>
          <cx:pt idx="81">0.055</cx:pt>
          <cx:pt idx="82">0.107</cx:pt>
          <cx:pt idx="83">0.312</cx:pt>
          <cx:pt idx="84">0.034000000000000002</cx:pt>
          <cx:pt idx="85">0.318</cx:pt>
          <cx:pt idx="86">0.24399999999999999</cx:pt>
          <cx:pt idx="87">0.035000000000000003</cx:pt>
          <cx:pt idx="88">0.082000000000000003</cx:pt>
          <cx:pt idx="89">0.17999999999999999</cx:pt>
          <cx:pt idx="90">0.025999999999999999</cx:pt>
          <cx:pt idx="91">0.27400000000000002</cx:pt>
          <cx:pt idx="92">0.040000000000000001</cx:pt>
          <cx:pt idx="93">0.045999999999999999</cx:pt>
          <cx:pt idx="94">0.074999999999999997</cx:pt>
          <cx:pt idx="95">0.001</cx:pt>
          <cx:pt idx="96">0.068000000000000005</cx:pt>
          <cx:pt idx="97">0.091999999999999998</cx:pt>
          <cx:pt idx="98">0.045999999999999999</cx:pt>
          <cx:pt idx="99">0.091999999999999998</cx:pt>
          <cx:pt idx="100">0.085000000000000006</cx:pt>
          <cx:pt idx="101">0.029000000000000001</cx:pt>
          <cx:pt idx="102">0.070000000000000007</cx:pt>
          <cx:pt idx="103">0.33200000000000002</cx:pt>
          <cx:pt idx="104">0.0030000000000000001</cx:pt>
          <cx:pt idx="105">0.069000000000000006</cx:pt>
          <cx:pt idx="106">0.088999999999999996</cx:pt>
          <cx:pt idx="107">0.14399999999999999</cx:pt>
          <cx:pt idx="108">0.033000000000000002</cx:pt>
          <cx:pt idx="109">0.11</cx:pt>
          <cx:pt idx="110">0.115</cx:pt>
          <cx:pt idx="111">0.0070000000000000001</cx:pt>
          <cx:pt idx="112">0.017999999999999999</cx:pt>
          <cx:pt idx="113">0.019</cx:pt>
          <cx:pt idx="114">0.28799999999999998</cx:pt>
          <cx:pt idx="115">0.161</cx:pt>
          <cx:pt idx="116">0.016</cx:pt>
          <cx:pt idx="117">0.128</cx:pt>
          <cx:pt idx="118">0.028000000000000001</cx:pt>
          <cx:pt idx="119">0.012</cx:pt>
          <cx:pt idx="120">0.105</cx:pt>
          <cx:pt idx="121">0.089999999999999997</cx:pt>
          <cx:pt idx="122">0.076999999999999999</cx:pt>
          <cx:pt idx="123">0.11</cx:pt>
          <cx:pt idx="124">0.029000000000000001</cx:pt>
          <cx:pt idx="125">0.29499999999999998</cx:pt>
          <cx:pt idx="126">0.128</cx:pt>
          <cx:pt idx="127">0.033000000000000002</cx:pt>
          <cx:pt idx="128">0.17499999999999999</cx:pt>
          <cx:pt idx="129">0.025999999999999999</cx:pt>
          <cx:pt idx="130">0.029999999999999999</cx:pt>
          <cx:pt idx="131">0.44500000000000001</cx:pt>
          <cx:pt idx="132">0.22800000000000001</cx:pt>
          <cx:pt idx="133">0.058999999999999997</cx:pt>
          <cx:pt idx="134">0.081000000000000003</cx:pt>
          <cx:pt idx="135">0.070999999999999994</cx:pt>
          <cx:pt idx="136">0.113</cx:pt>
          <cx:pt idx="137">0.151</cx:pt>
          <cx:pt idx="138">0.156</cx:pt>
          <cx:pt idx="139">0.036999999999999998</cx:pt>
          <cx:pt idx="140">0.42899999999999999</cx:pt>
          <cx:pt idx="141">0.010999999999999999</cx:pt>
          <cx:pt idx="142">0.017000000000000001</cx:pt>
          <cx:pt idx="143">0.027</cx:pt>
          <cx:pt idx="144">0.045999999999999999</cx:pt>
          <cx:pt idx="145">0.063</cx:pt>
          <cx:pt idx="146">0.059999999999999998</cx:pt>
          <cx:pt idx="147">0.084000000000000005</cx:pt>
          <cx:pt idx="148">0.11799999999999999</cx:pt>
          <cx:pt idx="149">0.070000000000000007</cx:pt>
          <cx:pt idx="150">0.151</cx:pt>
          <cx:pt idx="151">0.023</cx:pt>
          <cx:pt idx="152">0.099000000000000005</cx:pt>
          <cx:pt idx="153">0.127</cx:pt>
          <cx:pt idx="154">0.058999999999999997</cx:pt>
          <cx:pt idx="155">0.14499999999999999</cx:pt>
          <cx:pt idx="156">0.010999999999999999</cx:pt>
          <cx:pt idx="157">0.051999999999999998</cx:pt>
          <cx:pt idx="158">0.080000000000000002</cx:pt>
          <cx:pt idx="159">0.0030000000000000001</cx:pt>
          <cx:pt idx="160">0.032000000000000001</cx:pt>
          <cx:pt idx="161">0.014</cx:pt>
          <cx:pt idx="162">0.049000000000000002</cx:pt>
          <cx:pt idx="163">0.021999999999999999</cx:pt>
          <cx:pt idx="164">0.045999999999999999</cx:pt>
          <cx:pt idx="165">0.027</cx:pt>
          <cx:pt idx="166">0.043999999999999997</cx:pt>
          <cx:pt idx="167">0.010999999999999999</cx:pt>
          <cx:pt idx="168">0.185</cx:pt>
          <cx:pt idx="169">0.28399999999999997</cx:pt>
          <cx:pt idx="170">0.034000000000000002</cx:pt>
          <cx:pt idx="171">0.044999999999999998</cx:pt>
          <cx:pt idx="172">0.087999999999999995</cx:pt>
          <cx:pt idx="173">0.157</cx:pt>
          <cx:pt idx="174">0.033000000000000002</cx:pt>
          <cx:pt idx="175">0.042000000000000003</cx:pt>
          <cx:pt idx="176">0.23200000000000001</cx:pt>
          <cx:pt idx="177">0.035000000000000003</cx:pt>
          <cx:pt idx="178">0.044999999999999998</cx:pt>
          <cx:pt idx="179">0.036999999999999998</cx:pt>
          <cx:pt idx="180">0.098000000000000004</cx:pt>
          <cx:pt idx="181">0.058999999999999997</cx:pt>
          <cx:pt idx="182">0.114</cx:pt>
          <cx:pt idx="183">0.078</cx:pt>
          <cx:pt idx="184">0.017000000000000001</cx:pt>
          <cx:pt idx="185">0.12</cx:pt>
          <cx:pt idx="186">0.088999999999999996</cx:pt>
          <cx:pt idx="187">0.0080000000000000002</cx:pt>
          <cx:pt idx="188">0.094</cx:pt>
          <cx:pt idx="189">0.0030000000000000001</cx:pt>
          <cx:pt idx="190">0.11799999999999999</cx:pt>
          <cx:pt idx="191">0.27600000000000002</cx:pt>
          <cx:pt idx="192">0.16800000000000001</cx:pt>
          <cx:pt idx="193">0.072999999999999995</cx:pt>
          <cx:pt idx="194">0.19600000000000001</cx:pt>
          <cx:pt idx="195">0.14899999999999999</cx:pt>
          <cx:pt idx="196">0.27300000000000002</cx:pt>
          <cx:pt idx="197">0.036999999999999998</cx:pt>
          <cx:pt idx="198">0.071999999999999995</cx:pt>
          <cx:pt idx="199">0.33200000000000002</cx:pt>
          <cx:pt idx="200">0.072999999999999995</cx:pt>
          <cx:pt idx="201">0.13500000000000001</cx:pt>
          <cx:pt idx="202">0.024</cx:pt>
          <cx:pt idx="203">0.091999999999999998</cx:pt>
          <cx:pt idx="204">0.082000000000000003</cx:pt>
          <cx:pt idx="205">0.158</cx:pt>
          <cx:pt idx="206">0.11799999999999999</cx:pt>
          <cx:pt idx="207">0.188</cx:pt>
          <cx:pt idx="208">0.019</cx:pt>
          <cx:pt idx="209">0.14099999999999999</cx:pt>
          <cx:pt idx="210">0.049000000000000002</cx:pt>
          <cx:pt idx="211">0.076999999999999999</cx:pt>
          <cx:pt idx="212">0.32600000000000001</cx:pt>
          <cx:pt idx="213">0.112</cx:pt>
          <cx:pt idx="214">0.219</cx:pt>
          <cx:pt idx="215">0.036999999999999998</cx:pt>
          <cx:pt idx="216">0.064000000000000001</cx:pt>
          <cx:pt idx="217">0.18099999999999999</cx:pt>
          <cx:pt idx="218">0.034000000000000002</cx:pt>
          <cx:pt idx="219">0.01</cx:pt>
          <cx:pt idx="220">0.02</cx:pt>
          <cx:pt idx="221">0.223</cx:pt>
          <cx:pt idx="222">0.14000000000000001</cx:pt>
          <cx:pt idx="223">0.14699999999999999</cx:pt>
          <cx:pt idx="224">0.014</cx:pt>
          <cx:pt idx="225">0.14299999999999999</cx:pt>
          <cx:pt idx="226">0.111</cx:pt>
          <cx:pt idx="227">0.23599999999999999</cx:pt>
          <cx:pt idx="228">0.184</cx:pt>
          <cx:pt idx="229">0.0030000000000000001</cx:pt>
          <cx:pt idx="230">0.39300000000000002</cx:pt>
          <cx:pt idx="231">0.084000000000000005</cx:pt>
          <cx:pt idx="232">0.088999999999999996</cx:pt>
          <cx:pt idx="233">0.016</cx:pt>
          <cx:pt idx="234">0.012999999999999999</cx:pt>
          <cx:pt idx="235">0.0040000000000000001</cx:pt>
          <cx:pt idx="236">0.376</cx:pt>
          <cx:pt idx="237">0.040000000000000001</cx:pt>
          <cx:pt idx="238">0.155</cx:pt>
          <cx:pt idx="239">0.104</cx:pt>
          <cx:pt idx="240">0.16</cx:pt>
          <cx:pt idx="241">0.055</cx:pt>
          <cx:pt idx="242">0.039</cx:pt>
          <cx:pt idx="243">0.105</cx:pt>
          <cx:pt idx="244">0.28699999999999998</cx:pt>
          <cx:pt idx="245">0.10299999999999999</cx:pt>
          <cx:pt idx="246">0.062</cx:pt>
          <cx:pt idx="247">0.17199999999999999</cx:pt>
          <cx:pt idx="248">0.13900000000000001</cx:pt>
          <cx:pt idx="249">0.115</cx:pt>
          <cx:pt idx="250">0.058000000000000003</cx:pt>
          <cx:pt idx="251">0.0070000000000000001</cx:pt>
          <cx:pt idx="252">0.039</cx:pt>
          <cx:pt idx="253">0.010999999999999999</cx:pt>
          <cx:pt idx="254">0.23899999999999999</cx:pt>
          <cx:pt idx="255">0.159</cx:pt>
          <cx:pt idx="256">0.086999999999999994</cx:pt>
          <cx:pt idx="257">0.034000000000000002</cx:pt>
          <cx:pt idx="258">0.081000000000000003</cx:pt>
          <cx:pt idx="259">0.027</cx:pt>
          <cx:pt idx="260">0.088999999999999996</cx:pt>
          <cx:pt idx="261">0.021000000000000001</cx:pt>
          <cx:pt idx="262">0.010999999999999999</cx:pt>
          <cx:pt idx="263">0.081000000000000003</cx:pt>
          <cx:pt idx="264">0.070000000000000007</cx:pt>
          <cx:pt idx="265">0.16300000000000001</cx:pt>
          <cx:pt idx="266">0.042999999999999997</cx:pt>
          <cx:pt idx="267">0.045999999999999999</cx:pt>
          <cx:pt idx="268">0.16300000000000001</cx:pt>
          <cx:pt idx="269">0.083000000000000004</cx:pt>
          <cx:pt idx="270">0.0089999999999999993</cx:pt>
          <cx:pt idx="271">0.0050000000000000001</cx:pt>
          <cx:pt idx="272">0.13700000000000001</cx:pt>
          <cx:pt idx="273">0.0030000000000000001</cx:pt>
          <cx:pt idx="274">0.14499999999999999</cx:pt>
          <cx:pt idx="275">0.23400000000000001</cx:pt>
          <cx:pt idx="276">0.311</cx:pt>
          <cx:pt idx="277">0.085999999999999993</cx:pt>
          <cx:pt idx="278">0.126</cx:pt>
          <cx:pt idx="279">0.245</cx:pt>
          <cx:pt idx="280">0.156</cx:pt>
          <cx:pt idx="281">0.063</cx:pt>
          <cx:pt idx="282">0.32300000000000001</cx:pt>
          <cx:pt idx="283">0.111</cx:pt>
          <cx:pt idx="284">0.108</cx:pt>
          <cx:pt idx="285">0.067000000000000004</cx:pt>
          <cx:pt idx="286">0.16300000000000001</cx:pt>
          <cx:pt idx="287">0.125</cx:pt>
          <cx:pt idx="288">0.042999999999999997</cx:pt>
          <cx:pt idx="289">0.019</cx:pt>
          <cx:pt idx="290">0.083000000000000004</cx:pt>
          <cx:pt idx="291">0.11899999999999999</cx:pt>
          <cx:pt idx="292">0.014</cx:pt>
          <cx:pt idx="293">0.056000000000000001</cx:pt>
          <cx:pt idx="294">0.029999999999999999</cx:pt>
          <cx:pt idx="295">0.060999999999999999</cx:pt>
          <cx:pt idx="296">0.14000000000000001</cx:pt>
          <cx:pt idx="297">0.042000000000000003</cx:pt>
          <cx:pt idx="298">0.182</cx:pt>
          <cx:pt idx="299">0.14799999999999999</cx:pt>
          <cx:pt idx="300">0.027</cx:pt>
          <cx:pt idx="301">0.32600000000000001</cx:pt>
          <cx:pt idx="302">0.36699999999999999</cx:pt>
          <cx:pt idx="303">0.045999999999999999</cx:pt>
          <cx:pt idx="304">0.153</cx:pt>
          <cx:pt idx="305">0.035000000000000003</cx:pt>
          <cx:pt idx="306">0.027</cx:pt>
          <cx:pt idx="307">0</cx:pt>
          <cx:pt idx="308">0.10299999999999999</cx:pt>
          <cx:pt idx="309">0.156</cx:pt>
          <cx:pt idx="310">0.085000000000000006</cx:pt>
          <cx:pt idx="311">0.037999999999999999</cx:pt>
          <cx:pt idx="312">0.17299999999999999</cx:pt>
          <cx:pt idx="313">0.041000000000000002</cx:pt>
          <cx:pt idx="314">0.073999999999999996</cx:pt>
          <cx:pt idx="315">0.20999999999999999</cx:pt>
          <cx:pt idx="316">0.108</cx:pt>
          <cx:pt idx="317">0.161</cx:pt>
          <cx:pt idx="318">0.31</cx:pt>
          <cx:pt idx="319">0.246</cx:pt>
          <cx:pt idx="320">0.20699999999999999</cx:pt>
          <cx:pt idx="321">0.13200000000000001</cx:pt>
          <cx:pt idx="322">0.066000000000000003</cx:pt>
          <cx:pt idx="323">0.056000000000000001</cx:pt>
          <cx:pt idx="324">0.068000000000000005</cx:pt>
          <cx:pt idx="325">0.083000000000000004</cx:pt>
          <cx:pt idx="326">0.027</cx:pt>
          <cx:pt idx="327">0.14699999999999999</cx:pt>
          <cx:pt idx="328">0.18099999999999999</cx:pt>
          <cx:pt idx="329">0.044999999999999998</cx:pt>
          <cx:pt idx="330">0.041000000000000002</cx:pt>
          <cx:pt idx="331">0.33000000000000002</cx:pt>
          <cx:pt idx="332">0.052999999999999999</cx:pt>
          <cx:pt idx="333">0.080000000000000002</cx:pt>
          <cx:pt idx="334">0.17199999999999999</cx:pt>
          <cx:pt idx="335">0.111</cx:pt>
          <cx:pt idx="336">0.056000000000000001</cx:pt>
          <cx:pt idx="337">0.065000000000000002</cx:pt>
          <cx:pt idx="338">0.012999999999999999</cx:pt>
          <cx:pt idx="339">0.14399999999999999</cx:pt>
          <cx:pt idx="340">0.13800000000000001</cx:pt>
          <cx:pt idx="341">0.114</cx:pt>
          <cx:pt idx="342">0.035000000000000003</cx:pt>
          <cx:pt idx="343">0.14099999999999999</cx:pt>
          <cx:pt idx="344">0.042000000000000003</cx:pt>
          <cx:pt idx="345">0.28699999999999998</cx:pt>
          <cx:pt idx="346">0.072999999999999995</cx:pt>
          <cx:pt idx="347">0.027</cx:pt>
          <cx:pt idx="348">0.20899999999999999</cx:pt>
          <cx:pt idx="349">0.23100000000000001</cx:pt>
          <cx:pt idx="350">0.014999999999999999</cx:pt>
          <cx:pt idx="351">0.23899999999999999</cx:pt>
          <cx:pt idx="352">0.19600000000000001</cx:pt>
          <cx:pt idx="353">0.034000000000000002</cx:pt>
          <cx:pt idx="354">0.025999999999999999</cx:pt>
          <cx:pt idx="355">0.080000000000000002</cx:pt>
          <cx:pt idx="356">0.17699999999999999</cx:pt>
          <cx:pt idx="357">0.055</cx:pt>
          <cx:pt idx="358">0.14399999999999999</cx:pt>
          <cx:pt idx="359">0.12</cx:pt>
          <cx:pt idx="360">0.104</cx:pt>
          <cx:pt idx="361">0.158</cx:pt>
          <cx:pt idx="362">0.017999999999999999</cx:pt>
          <cx:pt idx="363">0.10100000000000001</cx:pt>
          <cx:pt idx="364">0.115</cx:pt>
          <cx:pt idx="365">0.016</cx:pt>
          <cx:pt idx="366">0.0030000000000000001</cx:pt>
          <cx:pt idx="367">0.184</cx:pt>
          <cx:pt idx="368">0.028000000000000001</cx:pt>
          <cx:pt idx="369">0.025999999999999999</cx:pt>
          <cx:pt idx="370">0.081000000000000003</cx:pt>
          <cx:pt idx="371">0.29199999999999998</cx:pt>
          <cx:pt idx="372">0.068000000000000005</cx:pt>
          <cx:pt idx="373">0.25</cx:pt>
          <cx:pt idx="374">0.14999999999999999</cx:pt>
          <cx:pt idx="375">0.27700000000000002</cx:pt>
          <cx:pt idx="376">0.071999999999999995</cx:pt>
          <cx:pt idx="377">0.088999999999999996</cx:pt>
          <cx:pt idx="378">0.056000000000000001</cx:pt>
          <cx:pt idx="379">0.20300000000000001</cx:pt>
          <cx:pt idx="380">0.097000000000000003</cx:pt>
          <cx:pt idx="381">0.027</cx:pt>
          <cx:pt idx="382">0.014</cx:pt>
          <cx:pt idx="383">0.075999999999999998</cx:pt>
          <cx:pt idx="384">0.073999999999999996</cx:pt>
          <cx:pt idx="385">0.097000000000000003</cx:pt>
          <cx:pt idx="386">0.0030000000000000001</cx:pt>
          <cx:pt idx="387">0.034000000000000002</cx:pt>
          <cx:pt idx="388">0.112</cx:pt>
          <cx:pt idx="389">0.13800000000000001</cx:pt>
          <cx:pt idx="390">0.124</cx:pt>
          <cx:pt idx="391">0.066000000000000003</cx:pt>
          <cx:pt idx="392">0.052999999999999999</cx:pt>
          <cx:pt idx="393">0.025000000000000001</cx:pt>
          <cx:pt idx="394">0.372</cx:pt>
          <cx:pt idx="395">0.082000000000000003</cx:pt>
          <cx:pt idx="396">0.035999999999999997</cx:pt>
          <cx:pt idx="397">0.22800000000000001</cx:pt>
          <cx:pt idx="398">0.22500000000000001</cx:pt>
          <cx:pt idx="399">0.094</cx:pt>
          <cx:pt idx="400">0.060999999999999999</cx:pt>
          <cx:pt idx="401">0.161</cx:pt>
          <cx:pt idx="402">0.010999999999999999</cx:pt>
          <cx:pt idx="403">0.13500000000000001</cx:pt>
          <cx:pt idx="404">0.01</cx:pt>
          <cx:pt idx="405">0.062</cx:pt>
          <cx:pt idx="406">0.097000000000000003</cx:pt>
          <cx:pt idx="407">0.012999999999999999</cx:pt>
          <cx:pt idx="408">0.0080000000000000002</cx:pt>
          <cx:pt idx="409">0.115</cx:pt>
          <cx:pt idx="410">0.021000000000000001</cx:pt>
          <cx:pt idx="411">0.047</cx:pt>
          <cx:pt idx="412">0.017999999999999999</cx:pt>
          <cx:pt idx="413">0.032000000000000001</cx:pt>
          <cx:pt idx="414">0.050999999999999997</cx:pt>
          <cx:pt idx="415">0.17100000000000001</cx:pt>
          <cx:pt idx="416">0.071999999999999995</cx:pt>
          <cx:pt idx="417">0.070999999999999994</cx:pt>
          <cx:pt idx="418">0.191</cx:pt>
          <cx:pt idx="419">0.0060000000000000001</cx:pt>
          <cx:pt idx="420">0.20000000000000001</cx:pt>
          <cx:pt idx="421">0.043999999999999997</cx:pt>
          <cx:pt idx="422">0.11899999999999999</cx:pt>
          <cx:pt idx="423">0.105</cx:pt>
          <cx:pt idx="424">0.027</cx:pt>
          <cx:pt idx="425">0.01</cx:pt>
          <cx:pt idx="426">0.047</cx:pt>
          <cx:pt idx="427">0.10000000000000001</cx:pt>
          <cx:pt idx="428">0.23000000000000001</cx:pt>
          <cx:pt idx="429">0.0030000000000000001</cx:pt>
          <cx:pt idx="430">0.105</cx:pt>
          <cx:pt idx="431">0.157</cx:pt>
          <cx:pt idx="432">0.186</cx:pt>
          <cx:pt idx="433">0.13200000000000001</cx:pt>
          <cx:pt idx="434">0.193</cx:pt>
          <cx:pt idx="435">0.027</cx:pt>
          <cx:pt idx="436">0.044999999999999998</cx:pt>
          <cx:pt idx="437">0.025999999999999999</cx:pt>
          <cx:pt idx="438">0.039</cx:pt>
          <cx:pt idx="439">0.46500000000000002</cx:pt>
          <cx:pt idx="440">0.11600000000000001</cx:pt>
          <cx:pt idx="441">0.16900000000000001</cx:pt>
          <cx:pt idx="442">0.13800000000000001</cx:pt>
          <cx:pt idx="443">0.057000000000000002</cx:pt>
          <cx:pt idx="444">0.14499999999999999</cx:pt>
          <cx:pt idx="445">0.050999999999999997</cx:pt>
          <cx:pt idx="446">0.097000000000000003</cx:pt>
          <cx:pt idx="447">0.085000000000000006</cx:pt>
          <cx:pt idx="448">0.254</cx:pt>
          <cx:pt idx="449">0.22700000000000001</cx:pt>
          <cx:pt idx="450">0.16400000000000001</cx:pt>
          <cx:pt idx="451">0.058999999999999997</cx:pt>
          <cx:pt idx="452">0.157</cx:pt>
          <cx:pt idx="453">0.073999999999999996</cx:pt>
          <cx:pt idx="454">0.10199999999999999</cx:pt>
          <cx:pt idx="455">0.032000000000000001</cx:pt>
          <cx:pt idx="456">0.066000000000000003</cx:pt>
          <cx:pt idx="457">0.29199999999999998</cx:pt>
          <cx:pt idx="458">0.079000000000000001</cx:pt>
          <cx:pt idx="459">0.251</cx:pt>
          <cx:pt idx="460">0.125</cx:pt>
          <cx:pt idx="461">0.0089999999999999993</cx:pt>
          <cx:pt idx="462">0.14999999999999999</cx:pt>
          <cx:pt idx="463">0.042000000000000003</cx:pt>
          <cx:pt idx="464">0.19700000000000001</cx:pt>
          <cx:pt idx="465">0.042999999999999997</cx:pt>
          <cx:pt idx="466">0.088999999999999996</cx:pt>
          <cx:pt idx="467">0.036999999999999998</cx:pt>
          <cx:pt idx="468">0.033000000000000002</cx:pt>
          <cx:pt idx="469">0.040000000000000001</cx:pt>
          <cx:pt idx="470">0.067000000000000004</cx:pt>
          <cx:pt idx="471">0.0030000000000000001</cx:pt>
          <cx:pt idx="472">0.014</cx:pt>
          <cx:pt idx="473">0.035000000000000003</cx:pt>
          <cx:pt idx="474">0.16700000000000001</cx:pt>
          <cx:pt idx="475">0.20100000000000001</cx:pt>
          <cx:pt idx="476">0.107</cx:pt>
          <cx:pt idx="477">0.27100000000000002</cx:pt>
          <cx:pt idx="478">0.0040000000000000001</cx:pt>
          <cx:pt idx="479">0.11799999999999999</cx:pt>
          <cx:pt idx="480">0.029999999999999999</cx:pt>
          <cx:pt idx="481">0.045999999999999999</cx:pt>
          <cx:pt idx="482">0.074999999999999997</cx:pt>
          <cx:pt idx="483">0.019</cx:pt>
          <cx:pt idx="484">0.32000000000000001</cx:pt>
          <cx:pt idx="485">0.025999999999999999</cx:pt>
          <cx:pt idx="486">0.02</cx:pt>
          <cx:pt idx="487">0.049000000000000002</cx:pt>
          <cx:pt idx="488">0.037999999999999999</cx:pt>
          <cx:pt idx="489">0.19900000000000001</cx:pt>
          <cx:pt idx="490">0.0060000000000000001</cx:pt>
          <cx:pt idx="491">0.050000000000000003</cx:pt>
          <cx:pt idx="492">0.22</cx:pt>
          <cx:pt idx="493">0.23999999999999999</cx:pt>
          <cx:pt idx="494">0.20799999999999999</cx:pt>
          <cx:pt idx="495">0.191</cx:pt>
          <cx:pt idx="496">0.085999999999999993</cx:pt>
          <cx:pt idx="497">0.0060000000000000001</cx:pt>
          <cx:pt idx="498">0.33200000000000002</cx:pt>
          <cx:pt idx="499">0.041000000000000002</cx:pt>
          <cx:pt idx="500">0.002</cx:pt>
          <cx:pt idx="501">0.20399999999999999</cx:pt>
          <cx:pt idx="502">0.086999999999999994</cx:pt>
          <cx:pt idx="503">0.070000000000000007</cx:pt>
          <cx:pt idx="504">0.025000000000000001</cx:pt>
          <cx:pt idx="505">0.048000000000000001</cx:pt>
          <cx:pt idx="506">0.106</cx:pt>
          <cx:pt idx="507">0.17899999999999999</cx:pt>
          <cx:pt idx="508">0.17799999999999999</cx:pt>
          <cx:pt idx="509">0.11</cx:pt>
          <cx:pt idx="510">0.0089999999999999993</cx:pt>
          <cx:pt idx="511">0.035000000000000003</cx:pt>
          <cx:pt idx="512">0.094</cx:pt>
          <cx:pt idx="513">0.115</cx:pt>
          <cx:pt idx="514">0.059999999999999998</cx:pt>
          <cx:pt idx="515">0.031</cx:pt>
          <cx:pt idx="516">0.0050000000000000001</cx:pt>
          <cx:pt idx="517">0.017999999999999999</cx:pt>
          <cx:pt idx="518">0.027</cx:pt>
          <cx:pt idx="519">0.042999999999999997</cx:pt>
          <cx:pt idx="520">0.24099999999999999</cx:pt>
          <cx:pt idx="521">0.32500000000000001</cx:pt>
          <cx:pt idx="522">0.0070000000000000001</cx:pt>
          <cx:pt idx="523">0.20200000000000001</cx:pt>
          <cx:pt idx="524">0.17299999999999999</cx:pt>
          <cx:pt idx="525">0.20599999999999999</cx:pt>
          <cx:pt idx="526">0.27900000000000003</cx:pt>
          <cx:pt idx="527">0.014</cx:pt>
          <cx:pt idx="528">0.02</cx:pt>
          <cx:pt idx="529">0.045999999999999999</cx:pt>
          <cx:pt idx="530">0.158</cx:pt>
          <cx:pt idx="531">0.060999999999999999</cx:pt>
          <cx:pt idx="532">0.621</cx:pt>
          <cx:pt idx="533">0.107</cx:pt>
          <cx:pt idx="534">0.20499999999999999</cx:pt>
          <cx:pt idx="535">0.084000000000000005</cx:pt>
          <cx:pt idx="536">0.17599999999999999</cx:pt>
          <cx:pt idx="537">0.32300000000000001</cx:pt>
          <cx:pt idx="538">0.041000000000000002</cx:pt>
          <cx:pt idx="539">0.048000000000000001</cx:pt>
          <cx:pt idx="540">0.070999999999999994</cx:pt>
          <cx:pt idx="541">0.19800000000000001</cx:pt>
          <cx:pt idx="542">0.070999999999999994</cx:pt>
          <cx:pt idx="543">0.070999999999999994</cx:pt>
          <cx:pt idx="544">0.029999999999999999</cx:pt>
          <cx:pt idx="545">0.028000000000000001</cx:pt>
          <cx:pt idx="546">0.39900000000000002</cx:pt>
          <cx:pt idx="547">0.14599999999999999</cx:pt>
          <cx:pt idx="548">0.091999999999999998</cx:pt>
          <cx:pt idx="549">0.40500000000000003</cx:pt>
          <cx:pt idx="550">0.17299999999999999</cx:pt>
          <cx:pt idx="551">0.029000000000000001</cx:pt>
          <cx:pt idx="552">0.0030000000000000001</cx:pt>
          <cx:pt idx="553">0.14899999999999999</cx:pt>
          <cx:pt idx="554">0.36599999999999999</cx:pt>
          <cx:pt idx="555">0.14899999999999999</cx:pt>
          <cx:pt idx="556">0.085000000000000006</cx:pt>
          <cx:pt idx="557">0.072999999999999995</cx:pt>
          <cx:pt idx="558">0.14999999999999999</cx:pt>
          <cx:pt idx="559">0.13300000000000001</cx:pt>
          <cx:pt idx="560">0.187</cx:pt>
          <cx:pt idx="561">0.059999999999999998</cx:pt>
          <cx:pt idx="562">0.17699999999999999</cx:pt>
          <cx:pt idx="563">0.104</cx:pt>
          <cx:pt idx="564">0.35099999999999998</cx:pt>
          <cx:pt idx="565">0.0050000000000000001</cx:pt>
          <cx:pt idx="566">0.040000000000000001</cx:pt>
          <cx:pt idx="567">0.071999999999999995</cx:pt>
          <cx:pt idx="568">0.070999999999999994</cx:pt>
          <cx:pt idx="569">0.14599999999999999</cx:pt>
          <cx:pt idx="570">0.10100000000000001</cx:pt>
          <cx:pt idx="571">0.056000000000000001</cx:pt>
          <cx:pt idx="572">0.11700000000000001</cx:pt>
          <cx:pt idx="573">0.216</cx:pt>
          <cx:pt idx="574">0.35099999999999998</cx:pt>
          <cx:pt idx="575">0.193</cx:pt>
          <cx:pt idx="576">0.063</cx:pt>
          <cx:pt idx="577">0.017000000000000001</cx:pt>
          <cx:pt idx="578">0.19500000000000001</cx:pt>
          <cx:pt idx="579">0.055</cx:pt>
          <cx:pt idx="580">0.127</cx:pt>
          <cx:pt idx="581">0.056000000000000001</cx:pt>
          <cx:pt idx="582">0.017000000000000001</cx:pt>
          <cx:pt idx="583">0.037999999999999999</cx:pt>
          <cx:pt idx="584">0.051999999999999998</cx:pt>
          <cx:pt idx="585">0.39000000000000001</cx:pt>
          <cx:pt idx="586">0.032000000000000001</cx:pt>
          <cx:pt idx="587">0.108</cx:pt>
          <cx:pt idx="588">0.159</cx:pt>
          <cx:pt idx="589">0.184</cx:pt>
          <cx:pt idx="590">0.014</cx:pt>
          <cx:pt idx="591">0.070999999999999994</cx:pt>
          <cx:pt idx="592">0.021000000000000001</cx:pt>
          <cx:pt idx="593">0.0060000000000000001</cx:pt>
          <cx:pt idx="594">0.0060000000000000001</cx:pt>
          <cx:pt idx="595">0.23400000000000001</cx:pt>
          <cx:pt idx="596">0.042000000000000003</cx:pt>
          <cx:pt idx="597">0.088999999999999996</cx:pt>
          <cx:pt idx="598">0.071999999999999995</cx:pt>
          <cx:pt idx="599">0.051999999999999998</cx:pt>
          <cx:pt idx="600">0.021999999999999999</cx:pt>
          <cx:pt idx="601">0.021000000000000001</cx:pt>
          <cx:pt idx="602">0.025999999999999999</cx:pt>
          <cx:pt idx="603">0.0040000000000000001</cx:pt>
          <cx:pt idx="604">0.182</cx:pt>
          <cx:pt idx="605">0.044999999999999998</cx:pt>
          <cx:pt idx="606">0.001</cx:pt>
          <cx:pt idx="607">0.035999999999999997</cx:pt>
          <cx:pt idx="608">0.33100000000000002</cx:pt>
          <cx:pt idx="609">0.071999999999999995</cx:pt>
          <cx:pt idx="610">0.10100000000000001</cx:pt>
          <cx:pt idx="611">0.023</cx:pt>
          <cx:pt idx="612">0.048000000000000001</cx:pt>
          <cx:pt idx="613">0.021000000000000001</cx:pt>
          <cx:pt idx="614">0.152</cx:pt>
          <cx:pt idx="615">0.086999999999999994</cx:pt>
          <cx:pt idx="616">0.060999999999999999</cx:pt>
          <cx:pt idx="617">0.17899999999999999</cx:pt>
          <cx:pt idx="618">0.157</cx:pt>
          <cx:pt idx="619">0.17000000000000001</cx:pt>
          <cx:pt idx="620">0.14099999999999999</cx:pt>
          <cx:pt idx="621">0.064000000000000001</cx:pt>
          <cx:pt idx="622">0.115</cx:pt>
          <cx:pt idx="623">0.32700000000000001</cx:pt>
          <cx:pt idx="624">0.02</cx:pt>
          <cx:pt idx="625">0.042000000000000003</cx:pt>
          <cx:pt idx="626">0.11600000000000001</cx:pt>
          <cx:pt idx="627">0.059999999999999998</cx:pt>
          <cx:pt idx="628">0.35399999999999998</cx:pt>
          <cx:pt idx="629">0.28000000000000003</cx:pt>
          <cx:pt idx="630">0.034000000000000002</cx:pt>
          <cx:pt idx="631">0.23100000000000001</cx:pt>
          <cx:pt idx="632">0.097000000000000003</cx:pt>
          <cx:pt idx="633">0.11700000000000001</cx:pt>
          <cx:pt idx="634">0.041000000000000002</cx:pt>
          <cx:pt idx="635">0.13400000000000001</cx:pt>
          <cx:pt idx="636">0.16500000000000001</cx:pt>
          <cx:pt idx="637">0.23699999999999999</cx:pt>
          <cx:pt idx="638">0.010999999999999999</cx:pt>
          <cx:pt idx="639">0.021000000000000001</cx:pt>
          <cx:pt idx="640">0.024</cx:pt>
          <cx:pt idx="641">0.088999999999999996</cx:pt>
          <cx:pt idx="642">0.081000000000000003</cx:pt>
          <cx:pt idx="643">0.091999999999999998</cx:pt>
          <cx:pt idx="644">0.025000000000000001</cx:pt>
          <cx:pt idx="645">0.20999999999999999</cx:pt>
          <cx:pt idx="646">0.45000000000000001</cx:pt>
          <cx:pt idx="647">0.105</cx:pt>
          <cx:pt idx="648">0.14899999999999999</cx:pt>
          <cx:pt idx="649">0.070000000000000007</cx:pt>
          <cx:pt idx="650">0.072999999999999995</cx:pt>
          <cx:pt idx="651">0.21299999999999999</cx:pt>
          <cx:pt idx="652">0.16800000000000001</cx:pt>
          <cx:pt idx="653">0.036999999999999998</cx:pt>
          <cx:pt idx="654">0.035999999999999997</cx:pt>
          <cx:pt idx="655">0.095000000000000001</cx:pt>
          <cx:pt idx="656">0.0070000000000000001</cx:pt>
          <cx:pt idx="657">0.078</cx:pt>
          <cx:pt idx="658">0.10000000000000001</cx:pt>
          <cx:pt idx="659">0.18099999999999999</cx:pt>
          <cx:pt idx="660">0.010999999999999999</cx:pt>
          <cx:pt idx="661">0.216</cx:pt>
          <cx:pt idx="662">0.081000000000000003</cx:pt>
          <cx:pt idx="663">0.029999999999999999</cx:pt>
          <cx:pt idx="664">0.38500000000000001</cx:pt>
          <cx:pt idx="665">0.26300000000000001</cx:pt>
          <cx:pt idx="666">0.0060000000000000001</cx:pt>
          <cx:pt idx="667">0.128</cx:pt>
          <cx:pt idx="668">0.01</cx:pt>
          <cx:pt idx="669">0.124</cx:pt>
          <cx:pt idx="670">0.064000000000000001</cx:pt>
          <cx:pt idx="671">0.0050000000000000001</cx:pt>
          <cx:pt idx="672">0.30499999999999999</cx:pt>
          <cx:pt idx="673">0.066000000000000003</cx:pt>
          <cx:pt idx="674">0.157</cx:pt>
          <cx:pt idx="675">0.075999999999999998</cx:pt>
          <cx:pt idx="676">0.024</cx:pt>
          <cx:pt idx="677">0.192</cx:pt>
          <cx:pt idx="678">0.159</cx:pt>
          <cx:pt idx="679">0.0030000000000000001</cx:pt>
          <cx:pt idx="680">0.0040000000000000001</cx:pt>
          <cx:pt idx="681">0.23999999999999999</cx:pt>
          <cx:pt idx="682">0.086999999999999994</cx:pt>
          <cx:pt idx="683">0.049000000000000002</cx:pt>
          <cx:pt idx="684">0.47099999999999997</cx:pt>
          <cx:pt idx="685">0.010999999999999999</cx:pt>
          <cx:pt idx="686">0.068000000000000005</cx:pt>
          <cx:pt idx="687">0.16600000000000001</cx:pt>
          <cx:pt idx="688">0.021000000000000001</cx:pt>
          <cx:pt idx="689">0.13</cx:pt>
          <cx:pt idx="690">0.084000000000000005</cx:pt>
          <cx:pt idx="691">0.46400000000000002</cx:pt>
          <cx:pt idx="692">0.0050000000000000001</cx:pt>
          <cx:pt idx="693">0.099000000000000005</cx:pt>
          <cx:pt idx="694">0.13900000000000001</cx:pt>
          <cx:pt idx="695">0.105</cx:pt>
          <cx:pt idx="696">0</cx:pt>
          <cx:pt idx="697">0.36699999999999999</cx:pt>
          <cx:pt idx="698">0.378</cx:pt>
          <cx:pt idx="699">0.072999999999999995</cx:pt>
          <cx:pt idx="700">0.047</cx:pt>
          <cx:pt idx="701">0.053999999999999999</cx:pt>
          <cx:pt idx="702">0.105</cx:pt>
          <cx:pt idx="703">0.042999999999999997</cx:pt>
          <cx:pt idx="704">0.069000000000000006</cx:pt>
          <cx:pt idx="705">0.0089999999999999993</cx:pt>
          <cx:pt idx="706">0.048000000000000001</cx:pt>
          <cx:pt idx="707">0.029999999999999999</cx:pt>
          <cx:pt idx="708">0.20499999999999999</cx:pt>
          <cx:pt idx="709">0.049000000000000002</cx:pt>
          <cx:pt idx="710">0.27200000000000002</cx:pt>
          <cx:pt idx="711">0.14999999999999999</cx:pt>
          <cx:pt idx="712">0.037999999999999999</cx:pt>
          <cx:pt idx="713">0.16900000000000001</cx:pt>
          <cx:pt idx="714">0.086999999999999994</cx:pt>
          <cx:pt idx="715">0.10000000000000001</cx:pt>
          <cx:pt idx="716">0.38900000000000001</cx:pt>
          <cx:pt idx="717">0.0089999999999999993</cx:pt>
          <cx:pt idx="718">0.001</cx:pt>
          <cx:pt idx="719">0.099000000000000005</cx:pt>
          <cx:pt idx="720">0.20599999999999999</cx:pt>
          <cx:pt idx="721">0.014999999999999999</cx:pt>
          <cx:pt idx="722">0.34699999999999998</cx:pt>
          <cx:pt idx="723">0.115</cx:pt>
          <cx:pt idx="724">0.027</cx:pt>
          <cx:pt idx="725">0.14099999999999999</cx:pt>
          <cx:pt idx="726">0.021000000000000001</cx:pt>
          <cx:pt idx="727">0.085000000000000006</cx:pt>
          <cx:pt idx="728">0.158</cx:pt>
          <cx:pt idx="729">0.105</cx:pt>
          <cx:pt idx="730">0.14899999999999999</cx:pt>
          <cx:pt idx="731">0.071999999999999995</cx:pt>
          <cx:pt idx="732">0.123</cx:pt>
          <cx:pt idx="733">0.246</cx:pt>
          <cx:pt idx="734">0.16500000000000001</cx:pt>
          <cx:pt idx="735">0.049000000000000002</cx:pt>
          <cx:pt idx="736">0.25800000000000001</cx:pt>
          <cx:pt idx="737">0.019</cx:pt>
          <cx:pt idx="738">0.22500000000000001</cx:pt>
          <cx:pt idx="739">0</cx:pt>
          <cx:pt idx="740">0.025000000000000001</cx:pt>
          <cx:pt idx="741">0.0030000000000000001</cx:pt>
          <cx:pt idx="742">0.11899999999999999</cx:pt>
          <cx:pt idx="743">0.035000000000000003</cx:pt>
          <cx:pt idx="744">0.083000000000000004</cx:pt>
          <cx:pt idx="745">0.02</cx:pt>
          <cx:pt idx="746">0.019</cx:pt>
          <cx:pt idx="747">0.023</cx:pt>
          <cx:pt idx="748">0.012999999999999999</cx:pt>
          <cx:pt idx="749">0.251</cx:pt>
          <cx:pt idx="750">0.16500000000000001</cx:pt>
          <cx:pt idx="751">0.072999999999999995</cx:pt>
          <cx:pt idx="752">0.082000000000000003</cx:pt>
          <cx:pt idx="753">0.032000000000000001</cx:pt>
          <cx:pt idx="754">0.070000000000000007</cx:pt>
          <cx:pt idx="755">0.091999999999999998</cx:pt>
          <cx:pt idx="756">0.25</cx:pt>
          <cx:pt idx="757">0.033000000000000002</cx:pt>
          <cx:pt idx="758">0.20999999999999999</cx:pt>
          <cx:pt idx="759">0.0089999999999999993</cx:pt>
          <cx:pt idx="760">0.29199999999999998</cx:pt>
          <cx:pt idx="761">0.069000000000000006</cx:pt>
          <cx:pt idx="762">0.13700000000000001</cx:pt>
          <cx:pt idx="763">0.028000000000000001</cx:pt>
          <cx:pt idx="764">0.11899999999999999</cx:pt>
          <cx:pt idx="765">0.017000000000000001</cx:pt>
          <cx:pt idx="766">0.128</cx:pt>
          <cx:pt idx="767">0.27200000000000002</cx:pt>
          <cx:pt idx="768">0.161</cx:pt>
          <cx:pt idx="769">0.154</cx:pt>
          <cx:pt idx="770">0.13200000000000001</cx:pt>
          <cx:pt idx="771">0.024</cx:pt>
          <cx:pt idx="772">0.38100000000000001</cx:pt>
          <cx:pt idx="773">0.154</cx:pt>
          <cx:pt idx="774">0.44700000000000001</cx:pt>
          <cx:pt idx="775">0.127</cx:pt>
          <cx:pt idx="776">0.215</cx:pt>
          <cx:pt idx="777">0.0030000000000000001</cx:pt>
          <cx:pt idx="778">0.28499999999999998</cx:pt>
          <cx:pt idx="779">0.031</cx:pt>
          <cx:pt idx="780">0.156</cx:pt>
          <cx:pt idx="781">0.189</cx:pt>
          <cx:pt idx="782">0.14599999999999999</cx:pt>
          <cx:pt idx="783">0.19400000000000001</cx:pt>
          <cx:pt idx="784">0.055</cx:pt>
          <cx:pt idx="785">0.153</cx:pt>
          <cx:pt idx="786">0.32000000000000001</cx:pt>
          <cx:pt idx="787">0.22700000000000001</cx:pt>
          <cx:pt idx="788">0.157</cx:pt>
          <cx:pt idx="789">0.0060000000000000001</cx:pt>
          <cx:pt idx="790">0.112</cx:pt>
          <cx:pt idx="791">0.057000000000000002</cx:pt>
          <cx:pt idx="792">0.27500000000000002</cx:pt>
          <cx:pt idx="793">0.01</cx:pt>
          <cx:pt idx="794">0.069000000000000006</cx:pt>
          <cx:pt idx="795">0.024</cx:pt>
          <cx:pt idx="796">0.025000000000000001</cx:pt>
          <cx:pt idx="797">0.057000000000000002</cx:pt>
          <cx:pt idx="798">0.021000000000000001</cx:pt>
          <cx:pt idx="799">0.0050000000000000001</cx:pt>
          <cx:pt idx="800">0.028000000000000001</cx:pt>
          <cx:pt idx="801">0.029999999999999999</cx:pt>
          <cx:pt idx="802">0.158</cx:pt>
          <cx:pt idx="803">0.050000000000000003</cx:pt>
          <cx:pt idx="804">0.010999999999999999</cx:pt>
          <cx:pt idx="805">0.021999999999999999</cx:pt>
          <cx:pt idx="806">0.059999999999999998</cx:pt>
          <cx:pt idx="807">0.060999999999999999</cx:pt>
          <cx:pt idx="808">0.047</cx:pt>
          <cx:pt idx="809">0.185</cx:pt>
          <cx:pt idx="810">0.0030000000000000001</cx:pt>
          <cx:pt idx="811">0.157</cx:pt>
          <cx:pt idx="812">0.11700000000000001</cx:pt>
          <cx:pt idx="813">0.108</cx:pt>
          <cx:pt idx="814">0.089999999999999997</cx:pt>
          <cx:pt idx="815">0.42999999999999999</cx:pt>
          <cx:pt idx="816">0.090999999999999998</cx:pt>
          <cx:pt idx="817">0.153</cx:pt>
          <cx:pt idx="818">0.152</cx:pt>
          <cx:pt idx="819">0.055</cx:pt>
          <cx:pt idx="820">0.02</cx:pt>
          <cx:pt idx="821">0.014</cx:pt>
          <cx:pt idx="822">0.047</cx:pt>
          <cx:pt idx="823">0.13500000000000001</cx:pt>
          <cx:pt idx="824">0.13400000000000001</cx:pt>
          <cx:pt idx="825">0.066000000000000003</cx:pt>
          <cx:pt idx="826">0.191</cx:pt>
          <cx:pt idx="827">0.035999999999999997</cx:pt>
          <cx:pt idx="828">0.037999999999999999</cx:pt>
          <cx:pt idx="829">0.106</cx:pt>
          <cx:pt idx="830">0.17100000000000001</cx:pt>
          <cx:pt idx="831">0.063</cx:pt>
          <cx:pt idx="832">0.0050000000000000001</cx:pt>
          <cx:pt idx="833">0.058000000000000003</cx:pt>
          <cx:pt idx="834">0.13900000000000001</cx:pt>
          <cx:pt idx="835">0.10299999999999999</cx:pt>
          <cx:pt idx="836">0.073999999999999996</cx:pt>
          <cx:pt idx="837">0.085999999999999993</cx:pt>
          <cx:pt idx="838">0.028000000000000001</cx:pt>
          <cx:pt idx="839">0.17100000000000001</cx:pt>
          <cx:pt idx="840">0.20499999999999999</cx:pt>
          <cx:pt idx="841">0.0050000000000000001</cx:pt>
          <cx:pt idx="842">0.251</cx:pt>
          <cx:pt idx="843">0.114</cx:pt>
          <cx:pt idx="844">0.025000000000000001</cx:pt>
          <cx:pt idx="845">0.0080000000000000002</cx:pt>
          <cx:pt idx="846">0.23300000000000001</cx:pt>
          <cx:pt idx="847">0.22600000000000001</cx:pt>
          <cx:pt idx="848">0.047</cx:pt>
          <cx:pt idx="849">0.0070000000000000001</cx:pt>
          <cx:pt idx="850">0.060999999999999999</cx:pt>
          <cx:pt idx="851">0.0080000000000000002</cx:pt>
          <cx:pt idx="852">0.14799999999999999</cx:pt>
          <cx:pt idx="853">0.10100000000000001</cx:pt>
          <cx:pt idx="854">0.053999999999999999</cx:pt>
          <cx:pt idx="855">0.064000000000000001</cx:pt>
          <cx:pt idx="856">0.26600000000000001</cx:pt>
          <cx:pt idx="857">0.032000000000000001</cx:pt>
          <cx:pt idx="858">0.037999999999999999</cx:pt>
          <cx:pt idx="859">0.082000000000000003</cx:pt>
          <cx:pt idx="860">0.039</cx:pt>
          <cx:pt idx="861">0.021999999999999999</cx:pt>
          <cx:pt idx="862">0.012</cx:pt>
          <cx:pt idx="863">0.017999999999999999</cx:pt>
          <cx:pt idx="864">0.092999999999999999</cx:pt>
          <cx:pt idx="865">0.053999999999999999</cx:pt>
          <cx:pt idx="866">0.021999999999999999</cx:pt>
          <cx:pt idx="867">0.0089999999999999993</cx:pt>
          <cx:pt idx="868">0.158</cx:pt>
          <cx:pt idx="869">0.23899999999999999</cx:pt>
          <cx:pt idx="870">0.16500000000000001</cx:pt>
          <cx:pt idx="871">0.001</cx:pt>
          <cx:pt idx="872">0.16400000000000001</cx:pt>
          <cx:pt idx="873">0.0050000000000000001</cx:pt>
          <cx:pt idx="874">0.042000000000000003</cx:pt>
          <cx:pt idx="875">0.074999999999999997</cx:pt>
          <cx:pt idx="876">0.012</cx:pt>
          <cx:pt idx="877">0.29199999999999998</cx:pt>
          <cx:pt idx="878">0.0070000000000000001</cx:pt>
          <cx:pt idx="879">0.035000000000000003</cx:pt>
          <cx:pt idx="880">0.14099999999999999</cx:pt>
          <cx:pt idx="881">0.17599999999999999</cx:pt>
          <cx:pt idx="882">0.017999999999999999</cx:pt>
          <cx:pt idx="883">0.14000000000000001</cx:pt>
          <cx:pt idx="884">0.0040000000000000001</cx:pt>
          <cx:pt idx="885">0.045999999999999999</cx:pt>
          <cx:pt idx="886">0.192</cx:pt>
          <cx:pt idx="887">0.037999999999999999</cx:pt>
          <cx:pt idx="888">0.224</cx:pt>
          <cx:pt idx="889">0.076999999999999999</cx:pt>
          <cx:pt idx="890">0.14299999999999999</cx:pt>
          <cx:pt idx="891">0.377</cx:pt>
          <cx:pt idx="892">0.089999999999999997</cx:pt>
          <cx:pt idx="893">0.17399999999999999</cx:pt>
          <cx:pt idx="894">0.34300000000000003</cx:pt>
          <cx:pt idx="895">0.123</cx:pt>
          <cx:pt idx="896">0.13200000000000001</cx:pt>
          <cx:pt idx="897">0.002</cx:pt>
          <cx:pt idx="898">0</cx:pt>
          <cx:pt idx="899">0.19900000000000001</cx:pt>
          <cx:pt idx="900">0.042000000000000003</cx:pt>
          <cx:pt idx="901">0.099000000000000005</cx:pt>
          <cx:pt idx="902">0.081000000000000003</cx:pt>
          <cx:pt idx="903">0.51100000000000001</cx:pt>
          <cx:pt idx="904">0.044999999999999998</cx:pt>
          <cx:pt idx="905">0.20399999999999999</cx:pt>
          <cx:pt idx="906">0.10000000000000001</cx:pt>
          <cx:pt idx="907">0.086999999999999994</cx:pt>
          <cx:pt idx="908">0.042000000000000003</cx:pt>
          <cx:pt idx="909">0.084000000000000005</cx:pt>
          <cx:pt idx="910">0.159</cx:pt>
          <cx:pt idx="911">0.113</cx:pt>
          <cx:pt idx="912">0.094</cx:pt>
          <cx:pt idx="913">0.042999999999999997</cx:pt>
          <cx:pt idx="914">0.11</cx:pt>
          <cx:pt idx="915">0.031</cx:pt>
          <cx:pt idx="916">0.017000000000000001</cx:pt>
          <cx:pt idx="917">0.084000000000000005</cx:pt>
          <cx:pt idx="918">0.17899999999999999</cx:pt>
          <cx:pt idx="919">0.073999999999999996</cx:pt>
          <cx:pt idx="920">0.067000000000000004</cx:pt>
          <cx:pt idx="921">0.028000000000000001</cx:pt>
          <cx:pt idx="922">0.025000000000000001</cx:pt>
          <cx:pt idx="923">0.010999999999999999</cx:pt>
          <cx:pt idx="924">0.079000000000000001</cx:pt>
          <cx:pt idx="925">0.086999999999999994</cx:pt>
          <cx:pt idx="926">0.22800000000000001</cx:pt>
          <cx:pt idx="927">0.0070000000000000001</cx:pt>
          <cx:pt idx="928">0.156</cx:pt>
          <cx:pt idx="929">0.021000000000000001</cx:pt>
          <cx:pt idx="930">0.10299999999999999</cx:pt>
          <cx:pt idx="931">0.012999999999999999</cx:pt>
          <cx:pt idx="932">0.20399999999999999</cx:pt>
          <cx:pt idx="933">0.043999999999999997</cx:pt>
          <cx:pt idx="934">0.091999999999999998</cx:pt>
          <cx:pt idx="935">0.028000000000000001</cx:pt>
          <cx:pt idx="936">0.23899999999999999</cx:pt>
          <cx:pt idx="937">0.014</cx:pt>
          <cx:pt idx="938">0.0070000000000000001</cx:pt>
          <cx:pt idx="939">0.044999999999999998</cx:pt>
          <cx:pt idx="940">0.13500000000000001</cx:pt>
          <cx:pt idx="941">0.17699999999999999</cx:pt>
          <cx:pt idx="942">0.055</cx:pt>
          <cx:pt idx="943">0.071999999999999995</cx:pt>
          <cx:pt idx="944">0.021999999999999999</cx:pt>
          <cx:pt idx="945">0.075999999999999998</cx:pt>
          <cx:pt idx="946">0.050000000000000003</cx:pt>
          <cx:pt idx="947">0.13100000000000001</cx:pt>
          <cx:pt idx="948">0.16900000000000001</cx:pt>
          <cx:pt idx="949">0.040000000000000001</cx:pt>
          <cx:pt idx="950">0.085000000000000006</cx:pt>
          <cx:pt idx="951">0.16400000000000001</cx:pt>
          <cx:pt idx="952">0.187</cx:pt>
          <cx:pt idx="953">0.248</cx:pt>
          <cx:pt idx="954">0.156</cx:pt>
          <cx:pt idx="955">0.11</cx:pt>
          <cx:pt idx="956">0.14799999999999999</cx:pt>
          <cx:pt idx="957">0.045999999999999999</cx:pt>
          <cx:pt idx="958">0.0050000000000000001</cx:pt>
          <cx:pt idx="959">0.016</cx:pt>
          <cx:pt idx="960">0.025999999999999999</cx:pt>
          <cx:pt idx="961">0.045999999999999999</cx:pt>
          <cx:pt idx="962">0.073999999999999996</cx:pt>
          <cx:pt idx="963">0.11899999999999999</cx:pt>
          <cx:pt idx="964">0.050999999999999997</cx:pt>
          <cx:pt idx="965">0.034000000000000002</cx:pt>
          <cx:pt idx="966">0.17499999999999999</cx:pt>
          <cx:pt idx="967">0.14000000000000001</cx:pt>
          <cx:pt idx="968">0.30599999999999999</cx:pt>
          <cx:pt idx="969">0.104</cx:pt>
          <cx:pt idx="970">0.20200000000000001</cx:pt>
          <cx:pt idx="971">0.14799999999999999</cx:pt>
          <cx:pt idx="972">0.29299999999999998</cx:pt>
          <cx:pt idx="973">0.159</cx:pt>
          <cx:pt idx="974">0.070000000000000007</cx:pt>
          <cx:pt idx="975">0.012999999999999999</cx:pt>
          <cx:pt idx="976">0.27400000000000002</cx:pt>
          <cx:pt idx="977">0.184</cx:pt>
          <cx:pt idx="978">0.127</cx:pt>
          <cx:pt idx="979">0.14599999999999999</cx:pt>
          <cx:pt idx="980">0.127</cx:pt>
          <cx:pt idx="981">0.068000000000000005</cx:pt>
          <cx:pt idx="982">0.049000000000000002</cx:pt>
          <cx:pt idx="983">0.16400000000000001</cx:pt>
          <cx:pt idx="984">0.001</cx:pt>
          <cx:pt idx="985">0.27900000000000003</cx:pt>
          <cx:pt idx="986">0.014999999999999999</cx:pt>
          <cx:pt idx="987">0.34300000000000003</cx:pt>
          <cx:pt idx="988">0.0080000000000000002</cx:pt>
          <cx:pt idx="989">0.066000000000000003</cx:pt>
          <cx:pt idx="990">0.19400000000000001</cx:pt>
          <cx:pt idx="991">0.0070000000000000001</cx:pt>
          <cx:pt idx="992">0.095000000000000001</cx:pt>
          <cx:pt idx="993">0.24099999999999999</cx:pt>
          <cx:pt idx="994">0.025999999999999999</cx:pt>
          <cx:pt idx="995">0.033000000000000002</cx:pt>
          <cx:pt idx="996">0.017000000000000001</cx:pt>
          <cx:pt idx="997">0.33100000000000002</cx:pt>
          <cx:pt idx="998">0.193</cx:pt>
          <cx:pt idx="999">0.058000000000000003</cx:pt>
          <cx:pt idx="1000">0.115</cx:pt>
          <cx:pt idx="1001">0.13600000000000001</cx:pt>
          <cx:pt idx="1002">0</cx:pt>
          <cx:pt idx="1003">0.39300000000000002</cx:pt>
          <cx:pt idx="1004">0.20100000000000001</cx:pt>
          <cx:pt idx="1005">0.001</cx:pt>
          <cx:pt idx="1006">0.016</cx:pt>
          <cx:pt idx="1007">0.029000000000000001</cx:pt>
          <cx:pt idx="1008">0.17299999999999999</cx:pt>
          <cx:pt idx="1009">0.051999999999999998</cx:pt>
          <cx:pt idx="1010">0.056000000000000001</cx:pt>
          <cx:pt idx="1011">0.036999999999999998</cx:pt>
          <cx:pt idx="1012">0.0060000000000000001</cx:pt>
          <cx:pt idx="1013">0.028000000000000001</cx:pt>
          <cx:pt idx="1014">0.070000000000000007</cx:pt>
          <cx:pt idx="1015">0.14399999999999999</cx:pt>
          <cx:pt idx="1016">0.063</cx:pt>
          <cx:pt idx="1017">0.13</cx:pt>
          <cx:pt idx="1018">0.19600000000000001</cx:pt>
          <cx:pt idx="1019">0.051999999999999998</cx:pt>
          <cx:pt idx="1020">0.12</cx:pt>
          <cx:pt idx="1021">0.027</cx:pt>
          <cx:pt idx="1022">0.023</cx:pt>
          <cx:pt idx="1023">0.21099999999999999</cx:pt>
          <cx:pt idx="1024">0.193</cx:pt>
          <cx:pt idx="1025">0.20699999999999999</cx:pt>
          <cx:pt idx="1026">0.072999999999999995</cx:pt>
          <cx:pt idx="1027">0.012</cx:pt>
          <cx:pt idx="1028">0.017999999999999999</cx:pt>
          <cx:pt idx="1029">0.042999999999999997</cx:pt>
          <cx:pt idx="1030">0.01</cx:pt>
          <cx:pt idx="1031">0.089999999999999997</cx:pt>
          <cx:pt idx="1032">0.014999999999999999</cx:pt>
          <cx:pt idx="1033">0.14799999999999999</cx:pt>
          <cx:pt idx="1034">0.092999999999999999</cx:pt>
          <cx:pt idx="1035">0.254</cx:pt>
          <cx:pt idx="1036">0.108</cx:pt>
          <cx:pt idx="1037">0.025999999999999999</cx:pt>
          <cx:pt idx="1038">0.01</cx:pt>
          <cx:pt idx="1039">0.29199999999999998</cx:pt>
          <cx:pt idx="1040">0.20499999999999999</cx:pt>
          <cx:pt idx="1041">0.097000000000000003</cx:pt>
          <cx:pt idx="1042">0.045999999999999999</cx:pt>
          <cx:pt idx="1043">0.041000000000000002</cx:pt>
          <cx:pt idx="1044">0.052999999999999999</cx:pt>
          <cx:pt idx="1045">0.052999999999999999</cx:pt>
          <cx:pt idx="1046">0.16</cx:pt>
          <cx:pt idx="1047">0.076999999999999999</cx:pt>
          <cx:pt idx="1048">0.074999999999999997</cx:pt>
          <cx:pt idx="1049">0.221</cx:pt>
          <cx:pt idx="1050">0.11700000000000001</cx:pt>
          <cx:pt idx="1051">0.105</cx:pt>
          <cx:pt idx="1052">0.0030000000000000001</cx:pt>
          <cx:pt idx="1053">0.066000000000000003</cx:pt>
          <cx:pt idx="1054">0.106</cx:pt>
          <cx:pt idx="1055">0.058000000000000003</cx:pt>
          <cx:pt idx="1056">0.098000000000000004</cx:pt>
          <cx:pt idx="1057">0.048000000000000001</cx:pt>
          <cx:pt idx="1058">0.23699999999999999</cx:pt>
          <cx:pt idx="1059">0.02</cx:pt>
          <cx:pt idx="1060">0.0040000000000000001</cx:pt>
          <cx:pt idx="1061">0.055</cx:pt>
          <cx:pt idx="1062">0.0070000000000000001</cx:pt>
          <cx:pt idx="1063">0.085999999999999993</cx:pt>
          <cx:pt idx="1064">0.14299999999999999</cx:pt>
          <cx:pt idx="1065">0.17000000000000001</cx:pt>
          <cx:pt idx="1066">0.086999999999999994</cx:pt>
          <cx:pt idx="1067">0.012999999999999999</cx:pt>
          <cx:pt idx="1068">0.032000000000000001</cx:pt>
          <cx:pt idx="1069">0.0060000000000000001</cx:pt>
          <cx:pt idx="1070">0</cx:pt>
          <cx:pt idx="1071">0.124</cx:pt>
          <cx:pt idx="1072">0.13700000000000001</cx:pt>
          <cx:pt idx="1073">0.071999999999999995</cx:pt>
          <cx:pt idx="1074">0.16600000000000001</cx:pt>
          <cx:pt idx="1075">0.29799999999999999</cx:pt>
          <cx:pt idx="1076">0.086999999999999994</cx:pt>
          <cx:pt idx="1077">0.092999999999999999</cx:pt>
          <cx:pt idx="1078">0.048000000000000001</cx:pt>
          <cx:pt idx="1079">0.246</cx:pt>
          <cx:pt idx="1080">0.0040000000000000001</cx:pt>
          <cx:pt idx="1081">0.086999999999999994</cx:pt>
          <cx:pt idx="1082">0.062</cx:pt>
          <cx:pt idx="1083">0.081000000000000003</cx:pt>
          <cx:pt idx="1084">0.059999999999999998</cx:pt>
          <cx:pt idx="1085">0.26200000000000001</cx:pt>
          <cx:pt idx="1086">0.22500000000000001</cx:pt>
          <cx:pt idx="1087">0.129</cx:pt>
          <cx:pt idx="1088">0.064000000000000001</cx:pt>
          <cx:pt idx="1089">0.218</cx:pt>
          <cx:pt idx="1090">0.14099999999999999</cx:pt>
          <cx:pt idx="1091">0.043999999999999997</cx:pt>
          <cx:pt idx="1092">0.014999999999999999</cx:pt>
          <cx:pt idx="1093">0.053999999999999999</cx:pt>
          <cx:pt idx="1094">0.122</cx:pt>
          <cx:pt idx="1095">0.125</cx:pt>
          <cx:pt idx="1096">0.10100000000000001</cx:pt>
          <cx:pt idx="1097">0.021000000000000001</cx:pt>
          <cx:pt idx="1098">0.064000000000000001</cx:pt>
          <cx:pt idx="1099">0.253</cx:pt>
          <cx:pt idx="1100">0.023</cx:pt>
          <cx:pt idx="1101">0.069000000000000006</cx:pt>
          <cx:pt idx="1102">0.056000000000000001</cx:pt>
          <cx:pt idx="1103">0.11799999999999999</cx:pt>
          <cx:pt idx="1104">0.098000000000000004</cx:pt>
          <cx:pt idx="1105">0.076999999999999999</cx:pt>
          <cx:pt idx="1106">0.161</cx:pt>
          <cx:pt idx="1107">0.040000000000000001</cx:pt>
          <cx:pt idx="1108">0.034000000000000002</cx:pt>
          <cx:pt idx="1109">0.084000000000000005</cx:pt>
          <cx:pt idx="1110">0.0050000000000000001</cx:pt>
          <cx:pt idx="1111">0.047</cx:pt>
          <cx:pt idx="1112">0.24099999999999999</cx:pt>
          <cx:pt idx="1113">0.219</cx:pt>
          <cx:pt idx="1114">0.308</cx:pt>
          <cx:pt idx="1115">0.308</cx:pt>
          <cx:pt idx="1116">0.079000000000000001</cx:pt>
          <cx:pt idx="1117">0.184</cx:pt>
          <cx:pt idx="1118">0.017000000000000001</cx:pt>
          <cx:pt idx="1119">0.010999999999999999</cx:pt>
          <cx:pt idx="1120">0.14699999999999999</cx:pt>
          <cx:pt idx="1121">0.247</cx:pt>
          <cx:pt idx="1122">0.027</cx:pt>
          <cx:pt idx="1123">0.317</cx:pt>
          <cx:pt idx="1124">0.052999999999999999</cx:pt>
          <cx:pt idx="1125">0.19600000000000001</cx:pt>
          <cx:pt idx="1126">0.037999999999999999</cx:pt>
          <cx:pt idx="1127">0.53800000000000003</cx:pt>
          <cx:pt idx="1128">0.050999999999999997</cx:pt>
          <cx:pt idx="1129">0.085000000000000006</cx:pt>
          <cx:pt idx="1130">0.086999999999999994</cx:pt>
          <cx:pt idx="1131">0.068000000000000005</cx:pt>
          <cx:pt idx="1132">0.048000000000000001</cx:pt>
          <cx:pt idx="1133">0.067000000000000004</cx:pt>
          <cx:pt idx="1134">0.023</cx:pt>
          <cx:pt idx="1135">0.002</cx:pt>
          <cx:pt idx="1136">0.043999999999999997</cx:pt>
          <cx:pt idx="1137">0.049000000000000002</cx:pt>
          <cx:pt idx="1138">0.023</cx:pt>
          <cx:pt idx="1139">0.067000000000000004</cx:pt>
          <cx:pt idx="1140">0.10100000000000001</cx:pt>
          <cx:pt idx="1141">0.078</cx:pt>
          <cx:pt idx="1142">0.036999999999999998</cx:pt>
          <cx:pt idx="1143">0.041000000000000002</cx:pt>
          <cx:pt idx="1144">0.109</cx:pt>
          <cx:pt idx="1145">0.016</cx:pt>
          <cx:pt idx="1146">0.063</cx:pt>
          <cx:pt idx="1147">0.047</cx:pt>
          <cx:pt idx="1148">0.155</cx:pt>
          <cx:pt idx="1149">0.023</cx:pt>
          <cx:pt idx="1150">0.151</cx:pt>
          <cx:pt idx="1151">0.010999999999999999</cx:pt>
          <cx:pt idx="1152">0.001</cx:pt>
          <cx:pt idx="1153">0.051999999999999998</cx:pt>
          <cx:pt idx="1154">0.017000000000000001</cx:pt>
          <cx:pt idx="1155">0.125</cx:pt>
          <cx:pt idx="1156">0.070000000000000007</cx:pt>
          <cx:pt idx="1157">0.080000000000000002</cx:pt>
          <cx:pt idx="1158">0.11899999999999999</cx:pt>
          <cx:pt idx="1159">0.050999999999999997</cx:pt>
          <cx:pt idx="1160">0.13300000000000001</cx:pt>
          <cx:pt idx="1161">0.123</cx:pt>
          <cx:pt idx="1162">0.22800000000000001</cx:pt>
          <cx:pt idx="1163">0.043999999999999997</cx:pt>
          <cx:pt idx="1164">0.20100000000000001</cx:pt>
          <cx:pt idx="1165">0.31900000000000001</cx:pt>
          <cx:pt idx="1166">0.13200000000000001</cx:pt>
          <cx:pt idx="1167">0.01</cx:pt>
          <cx:pt idx="1168">0.128</cx:pt>
          <cx:pt idx="1169">0.094</cx:pt>
          <cx:pt idx="1170">0.016</cx:pt>
          <cx:pt idx="1171">0.019</cx:pt>
          <cx:pt idx="1172">0.037999999999999999</cx:pt>
          <cx:pt idx="1173">0.014999999999999999</cx:pt>
          <cx:pt idx="1174">0.01</cx:pt>
          <cx:pt idx="1175">0.0050000000000000001</cx:pt>
          <cx:pt idx="1176">0.098000000000000004</cx:pt>
          <cx:pt idx="1177">0.186</cx:pt>
          <cx:pt idx="1178">0.039</cx:pt>
          <cx:pt idx="1179">0.183</cx:pt>
          <cx:pt idx="1180">0.32800000000000001</cx:pt>
          <cx:pt idx="1181">0.20899999999999999</cx:pt>
          <cx:pt idx="1182">0.38700000000000001</cx:pt>
          <cx:pt idx="1183">0.089999999999999997</cx:pt>
          <cx:pt idx="1184">0.0089999999999999993</cx:pt>
          <cx:pt idx="1185">0.076999999999999999</cx:pt>
          <cx:pt idx="1186">0.058000000000000003</cx:pt>
          <cx:pt idx="1187">0.024</cx:pt>
          <cx:pt idx="1188">0.072999999999999995</cx:pt>
          <cx:pt idx="1189">0.032000000000000001</cx:pt>
          <cx:pt idx="1190">0.032000000000000001</cx:pt>
          <cx:pt idx="1191">0.034000000000000002</cx:pt>
          <cx:pt idx="1192">0.024</cx:pt>
          <cx:pt idx="1193">0.14699999999999999</cx:pt>
          <cx:pt idx="1194">0.0040000000000000001</cx:pt>
          <cx:pt idx="1195">0.0040000000000000001</cx:pt>
          <cx:pt idx="1196">0.191</cx:pt>
          <cx:pt idx="1197">0.151</cx:pt>
          <cx:pt idx="1198">0.078</cx:pt>
          <cx:pt idx="1199">0.019</cx:pt>
          <cx:pt idx="1200">0.109</cx:pt>
          <cx:pt idx="1201">0.075999999999999998</cx:pt>
          <cx:pt idx="1202">0.089999999999999997</cx:pt>
          <cx:pt idx="1203">0.034000000000000002</cx:pt>
          <cx:pt idx="1204">0.031</cx:pt>
          <cx:pt idx="1205">0.099000000000000005</cx:pt>
          <cx:pt idx="1206">0.058000000000000003</cx:pt>
          <cx:pt idx="1207">0.091999999999999998</cx:pt>
          <cx:pt idx="1208">0.035999999999999997</cx:pt>
          <cx:pt idx="1209">0.108</cx:pt>
          <cx:pt idx="1210">0.050000000000000003</cx:pt>
          <cx:pt idx="1211">0.053999999999999999</cx:pt>
          <cx:pt idx="1212">0.074999999999999997</cx:pt>
          <cx:pt idx="1213">0.17499999999999999</cx:pt>
          <cx:pt idx="1214">0.34200000000000003</cx:pt>
          <cx:pt idx="1215">0.01</cx:pt>
          <cx:pt idx="1216">0.039</cx:pt>
          <cx:pt idx="1217">0.10100000000000001</cx:pt>
          <cx:pt idx="1218">0.161</cx:pt>
          <cx:pt idx="1219">0.154</cx:pt>
          <cx:pt idx="1220">0</cx:pt>
          <cx:pt idx="1221">0.114</cx:pt>
          <cx:pt idx="1222">0.037999999999999999</cx:pt>
          <cx:pt idx="1223">0.21199999999999999</cx:pt>
          <cx:pt idx="1224">0.017000000000000001</cx:pt>
          <cx:pt idx="1225">0.032000000000000001</cx:pt>
          <cx:pt idx="1226">0.122</cx:pt>
          <cx:pt idx="1227">0.18099999999999999</cx:pt>
          <cx:pt idx="1228">0.22</cx:pt>
          <cx:pt idx="1229">0.48599999999999999</cx:pt>
          <cx:pt idx="1230">0.084000000000000005</cx:pt>
          <cx:pt idx="1231">0.031</cx:pt>
          <cx:pt idx="1232">0.22900000000000001</cx:pt>
          <cx:pt idx="1233">0.095000000000000001</cx:pt>
          <cx:pt idx="1234">0.10299999999999999</cx:pt>
          <cx:pt idx="1235">0.13500000000000001</cx:pt>
          <cx:pt idx="1236">0.187</cx:pt>
          <cx:pt idx="1237">0.154</cx:pt>
          <cx:pt idx="1238">0.062</cx:pt>
          <cx:pt idx="1239">0.044999999999999998</cx:pt>
          <cx:pt idx="1240">0.083000000000000004</cx:pt>
          <cx:pt idx="1241">0.023</cx:pt>
          <cx:pt idx="1242">0.063</cx:pt>
          <cx:pt idx="1243">0.02</cx:pt>
          <cx:pt idx="1244">0.001</cx:pt>
          <cx:pt idx="1245">0.033000000000000002</cx:pt>
          <cx:pt idx="1246">0.025999999999999999</cx:pt>
          <cx:pt idx="1247">0.109</cx:pt>
          <cx:pt idx="1248">0.091999999999999998</cx:pt>
          <cx:pt idx="1249">0.028000000000000001</cx:pt>
          <cx:pt idx="1250">0.036999999999999998</cx:pt>
          <cx:pt idx="1251">0.050999999999999997</cx:pt>
          <cx:pt idx="1252">0.17499999999999999</cx:pt>
          <cx:pt idx="1253">0.042999999999999997</cx:pt>
          <cx:pt idx="1254">0.099000000000000005</cx:pt>
          <cx:pt idx="1255">0.192</cx:pt>
          <cx:pt idx="1256">0.108</cx:pt>
          <cx:pt idx="1257">0.24099999999999999</cx:pt>
          <cx:pt idx="1258">0.036999999999999998</cx:pt>
          <cx:pt idx="1259">0.23100000000000001</cx:pt>
          <cx:pt idx="1260">0.38300000000000001</cx:pt>
          <cx:pt idx="1261">0.051999999999999998</cx:pt>
          <cx:pt idx="1262">0.25900000000000001</cx:pt>
          <cx:pt idx="1263">0.012</cx:pt>
          <cx:pt idx="1264">0.071999999999999995</cx:pt>
          <cx:pt idx="1265">0.085000000000000006</cx:pt>
          <cx:pt idx="1266">0.114</cx:pt>
          <cx:pt idx="1267">0.021000000000000001</cx:pt>
          <cx:pt idx="1268">0.22600000000000001</cx:pt>
          <cx:pt idx="1269">0.069000000000000006</cx:pt>
          <cx:pt idx="1270">0.01</cx:pt>
          <cx:pt idx="1271">0.078</cx:pt>
          <cx:pt idx="1272">0.070000000000000007</cx:pt>
          <cx:pt idx="1273">0.17799999999999999</cx:pt>
          <cx:pt idx="1274">0.076999999999999999</cx:pt>
          <cx:pt idx="1275">0.071999999999999995</cx:pt>
          <cx:pt idx="1276">0.13600000000000001</cx:pt>
          <cx:pt idx="1277">0.016</cx:pt>
          <cx:pt idx="1278">0.0080000000000000002</cx:pt>
          <cx:pt idx="1279">0.052999999999999999</cx:pt>
          <cx:pt idx="1280">0.16500000000000001</cx:pt>
          <cx:pt idx="1281">0.016</cx:pt>
          <cx:pt idx="1282">0.034000000000000002</cx:pt>
          <cx:pt idx="1283">0.034000000000000002</cx:pt>
          <cx:pt idx="1284">0.066000000000000003</cx:pt>
          <cx:pt idx="1285">0.001</cx:pt>
          <cx:pt idx="1286">0.17999999999999999</cx:pt>
          <cx:pt idx="1287">0.085999999999999993</cx:pt>
          <cx:pt idx="1288">0.13900000000000001</cx:pt>
          <cx:pt idx="1289">0.0040000000000000001</cx:pt>
          <cx:pt idx="1290">0.153</cx:pt>
          <cx:pt idx="1291">0.069000000000000006</cx:pt>
          <cx:pt idx="1292">0.104</cx:pt>
          <cx:pt idx="1293">0.0089999999999999993</cx:pt>
          <cx:pt idx="1294">0.037999999999999999</cx:pt>
          <cx:pt idx="1295">0.031</cx:pt>
          <cx:pt idx="1296">0.115</cx:pt>
          <cx:pt idx="1297">0.072999999999999995</cx:pt>
          <cx:pt idx="1298">0.090999999999999998</cx:pt>
          <cx:pt idx="1299">0.02</cx:pt>
          <cx:pt idx="1300">0.24099999999999999</cx:pt>
          <cx:pt idx="1301">0.088999999999999996</cx:pt>
          <cx:pt idx="1302">0.034000000000000002</cx:pt>
          <cx:pt idx="1303">0.0080000000000000002</cx:pt>
          <cx:pt idx="1304">0.0060000000000000001</cx:pt>
          <cx:pt idx="1305">0.0050000000000000001</cx:pt>
          <cx:pt idx="1306">0.056000000000000001</cx:pt>
          <cx:pt idx="1307">0.014999999999999999</cx:pt>
          <cx:pt idx="1308">0.024</cx:pt>
          <cx:pt idx="1309">0.048000000000000001</cx:pt>
          <cx:pt idx="1310">0.42799999999999999</cx:pt>
          <cx:pt idx="1311">0.042999999999999997</cx:pt>
          <cx:pt idx="1312">0.045999999999999999</cx:pt>
          <cx:pt idx="1313">0.155</cx:pt>
          <cx:pt idx="1314">0.114</cx:pt>
          <cx:pt idx="1315">0.002</cx:pt>
          <cx:pt idx="1316">0.115</cx:pt>
          <cx:pt idx="1317">0.099000000000000005</cx:pt>
          <cx:pt idx="1318">0.20599999999999999</cx:pt>
          <cx:pt idx="1319">0.037999999999999999</cx:pt>
          <cx:pt idx="1320">0.42799999999999999</cx:pt>
          <cx:pt idx="1321">0.019</cx:pt>
          <cx:pt idx="1322">0.085999999999999993</cx:pt>
          <cx:pt idx="1323">0.01</cx:pt>
          <cx:pt idx="1324">0.0060000000000000001</cx:pt>
          <cx:pt idx="1325">0.19</cx:pt>
          <cx:pt idx="1326">0.070999999999999994</cx:pt>
          <cx:pt idx="1327">0.29999999999999999</cx:pt>
          <cx:pt idx="1328">0.123</cx:pt>
          <cx:pt idx="1329">0.59199999999999997</cx:pt>
          <cx:pt idx="1330">0.33900000000000002</cx:pt>
          <cx:pt idx="1331">0.094</cx:pt>
          <cx:pt idx="1332">0.039</cx:pt>
          <cx:pt idx="1333">0.17100000000000001</cx:pt>
          <cx:pt idx="1334">0.081000000000000003</cx:pt>
          <cx:pt idx="1335">0.104</cx:pt>
          <cx:pt idx="1336">0.157</cx:pt>
          <cx:pt idx="1337">0.016</cx:pt>
          <cx:pt idx="1338">0.091999999999999998</cx:pt>
          <cx:pt idx="1339">0.14199999999999999</cx:pt>
          <cx:pt idx="1340">0.016</cx:pt>
          <cx:pt idx="1341">0.074999999999999997</cx:pt>
          <cx:pt idx="1342">0.002</cx:pt>
          <cx:pt idx="1343">0.121</cx:pt>
          <cx:pt idx="1344">0.085000000000000006</cx:pt>
          <cx:pt idx="1345">0.13200000000000001</cx:pt>
          <cx:pt idx="1346">0.379</cx:pt>
          <cx:pt idx="1347">0.080000000000000002</cx:pt>
          <cx:pt idx="1348">0.13400000000000001</cx:pt>
          <cx:pt idx="1349">0.19900000000000001</cx:pt>
          <cx:pt idx="1350">0.080000000000000002</cx:pt>
          <cx:pt idx="1351">0.053999999999999999</cx:pt>
          <cx:pt idx="1352">0.27200000000000002</cx:pt>
          <cx:pt idx="1353">0.155</cx:pt>
          <cx:pt idx="1354">0.021000000000000001</cx:pt>
          <cx:pt idx="1355">0.11</cx:pt>
          <cx:pt idx="1356">0.059999999999999998</cx:pt>
          <cx:pt idx="1357">0.039</cx:pt>
          <cx:pt idx="1358">0.111</cx:pt>
          <cx:pt idx="1359">0.041000000000000002</cx:pt>
          <cx:pt idx="1360">0.032000000000000001</cx:pt>
          <cx:pt idx="1361">0.14199999999999999</cx:pt>
          <cx:pt idx="1362">0.060999999999999999</cx:pt>
          <cx:pt idx="1363">0.0070000000000000001</cx:pt>
          <cx:pt idx="1364">0.062</cx:pt>
          <cx:pt idx="1365">0.017999999999999999</cx:pt>
          <cx:pt idx="1366">0.097000000000000003</cx:pt>
          <cx:pt idx="1367">0.085999999999999993</cx:pt>
          <cx:pt idx="1368">0.0070000000000000001</cx:pt>
          <cx:pt idx="1369">0.076999999999999999</cx:pt>
          <cx:pt idx="1370">0.14399999999999999</cx:pt>
          <cx:pt idx="1371">0.33700000000000002</cx:pt>
          <cx:pt idx="1372">0.097000000000000003</cx:pt>
          <cx:pt idx="1373">0.033000000000000002</cx:pt>
          <cx:pt idx="1374">0.010999999999999999</cx:pt>
          <cx:pt idx="1375">0.14499999999999999</cx:pt>
          <cx:pt idx="1376">0.036999999999999998</cx:pt>
          <cx:pt idx="1377">0.029999999999999999</cx:pt>
          <cx:pt idx="1378">0.097000000000000003</cx:pt>
          <cx:pt idx="1379">0.24199999999999999</cx:pt>
          <cx:pt idx="1380">0.23200000000000001</cx:pt>
          <cx:pt idx="1381">0.127</cx:pt>
          <cx:pt idx="1382">0.23100000000000001</cx:pt>
          <cx:pt idx="1383">0.017999999999999999</cx:pt>
          <cx:pt idx="1384">0.0080000000000000002</cx:pt>
          <cx:pt idx="1385">0.016</cx:pt>
          <cx:pt idx="1386">0.014</cx:pt>
          <cx:pt idx="1387">0.012999999999999999</cx:pt>
          <cx:pt idx="1388">0.012</cx:pt>
          <cx:pt idx="1389">0.010999999999999999</cx:pt>
          <cx:pt idx="1390">0.129</cx:pt>
          <cx:pt idx="1391">0.058000000000000003</cx:pt>
          <cx:pt idx="1392">0.32200000000000001</cx:pt>
          <cx:pt idx="1393">0.070999999999999994</cx:pt>
          <cx:pt idx="1394">0.098000000000000004</cx:pt>
          <cx:pt idx="1395">0.029000000000000001</cx:pt>
          <cx:pt idx="1396">0.086999999999999994</cx:pt>
          <cx:pt idx="1397">0.29699999999999999</cx:pt>
          <cx:pt idx="1398">0.074999999999999997</cx:pt>
          <cx:pt idx="1399">0.016</cx:pt>
          <cx:pt idx="1400">0.069000000000000006</cx:pt>
          <cx:pt idx="1401">0.124</cx:pt>
          <cx:pt idx="1402">0.002</cx:pt>
          <cx:pt idx="1403">0.187</cx:pt>
          <cx:pt idx="1404">0.11</cx:pt>
          <cx:pt idx="1405">0.36899999999999999</cx:pt>
          <cx:pt idx="1406">0.029000000000000001</cx:pt>
          <cx:pt idx="1407">0.081000000000000003</cx:pt>
          <cx:pt idx="1408">0.13300000000000001</cx:pt>
          <cx:pt idx="1409">0.037999999999999999</cx:pt>
          <cx:pt idx="1410">0.22600000000000001</cx:pt>
          <cx:pt idx="1411">0.191</cx:pt>
          <cx:pt idx="1412">0.11700000000000001</cx:pt>
          <cx:pt idx="1413">0.46000000000000002</cx:pt>
          <cx:pt idx="1414">0.25700000000000001</cx:pt>
          <cx:pt idx="1415">0.0080000000000000002</cx:pt>
          <cx:pt idx="1416">0.10000000000000001</cx:pt>
          <cx:pt idx="1417">0.044999999999999998</cx:pt>
          <cx:pt idx="1418">0.16200000000000001</cx:pt>
          <cx:pt idx="1419">0.11899999999999999</cx:pt>
          <cx:pt idx="1420">0.024</cx:pt>
          <cx:pt idx="1421">0.157</cx:pt>
          <cx:pt idx="1422">0.036999999999999998</cx:pt>
          <cx:pt idx="1423">0.19400000000000001</cx:pt>
          <cx:pt idx="1424">0.16200000000000001</cx:pt>
          <cx:pt idx="1425">0.024</cx:pt>
          <cx:pt idx="1426">0.012</cx:pt>
          <cx:pt idx="1427">0.10000000000000001</cx:pt>
          <cx:pt idx="1428">0.11700000000000001</cx:pt>
          <cx:pt idx="1429">0.14599999999999999</cx:pt>
          <cx:pt idx="1430">0.0040000000000000001</cx:pt>
          <cx:pt idx="1431">0.027</cx:pt>
          <cx:pt idx="1432">0.111</cx:pt>
          <cx:pt idx="1433">0.0040000000000000001</cx:pt>
          <cx:pt idx="1434">0.16400000000000001</cx:pt>
          <cx:pt idx="1435">0.036999999999999998</cx:pt>
          <cx:pt idx="1436">0.037999999999999999</cx:pt>
          <cx:pt idx="1437">0.059999999999999998</cx:pt>
          <cx:pt idx="1438">0.083000000000000004</cx:pt>
          <cx:pt idx="1439">0.029999999999999999</cx:pt>
          <cx:pt idx="1440">0.02</cx:pt>
          <cx:pt idx="1441">0.35999999999999999</cx:pt>
          <cx:pt idx="1442">0.021999999999999999</cx:pt>
          <cx:pt idx="1443">0.012</cx:pt>
          <cx:pt idx="1444">0.17599999999999999</cx:pt>
          <cx:pt idx="1445">0.17199999999999999</cx:pt>
          <cx:pt idx="1446">0.0089999999999999993</cx:pt>
          <cx:pt idx="1447">0.095000000000000001</cx:pt>
          <cx:pt idx="1448">0.02</cx:pt>
          <cx:pt idx="1449">0.070000000000000007</cx:pt>
          <cx:pt idx="1450">0.14799999999999999</cx:pt>
          <cx:pt idx="1451">0.065000000000000002</cx:pt>
          <cx:pt idx="1452">0.155</cx:pt>
          <cx:pt idx="1453">0.128</cx:pt>
          <cx:pt idx="1454">0.11799999999999999</cx:pt>
          <cx:pt idx="1455">0.159</cx:pt>
          <cx:pt idx="1456">0.057000000000000002</cx:pt>
          <cx:pt idx="1457">0.001</cx:pt>
          <cx:pt idx="1458">0.062</cx:pt>
          <cx:pt idx="1459">0.0030000000000000001</cx:pt>
          <cx:pt idx="1460">0.063</cx:pt>
          <cx:pt idx="1461">0.074999999999999997</cx:pt>
          <cx:pt idx="1462">0.017000000000000001</cx:pt>
          <cx:pt idx="1463">0.20000000000000001</cx:pt>
          <cx:pt idx="1464">0.025999999999999999</cx:pt>
          <cx:pt idx="1465">0.02</cx:pt>
          <cx:pt idx="1466">0.0070000000000000001</cx:pt>
          <cx:pt idx="1467">0.13700000000000001</cx:pt>
          <cx:pt idx="1468">0.012999999999999999</cx:pt>
          <cx:pt idx="1469">0.19600000000000001</cx:pt>
          <cx:pt idx="1470">0.13200000000000001</cx:pt>
          <cx:pt idx="1471">0.112</cx:pt>
          <cx:pt idx="1472">0.035000000000000003</cx:pt>
          <cx:pt idx="1473">0.02</cx:pt>
          <cx:pt idx="1474">0.042000000000000003</cx:pt>
          <cx:pt idx="1475">0.027</cx:pt>
          <cx:pt idx="1476">0.066000000000000003</cx:pt>
          <cx:pt idx="1477">0.023</cx:pt>
          <cx:pt idx="1478">0.085999999999999993</cx:pt>
          <cx:pt idx="1479">0.33200000000000002</cx:pt>
          <cx:pt idx="1480">0.0070000000000000001</cx:pt>
          <cx:pt idx="1481">0.031</cx:pt>
          <cx:pt idx="1482">0.043999999999999997</cx:pt>
          <cx:pt idx="1483">0.34899999999999998</cx:pt>
          <cx:pt idx="1484">0.039</cx:pt>
          <cx:pt idx="1485">0.128</cx:pt>
          <cx:pt idx="1486">0.23899999999999999</cx:pt>
          <cx:pt idx="1487">0.153</cx:pt>
          <cx:pt idx="1488">0.081000000000000003</cx:pt>
          <cx:pt idx="1489">0.124</cx:pt>
          <cx:pt idx="1490">0.076999999999999999</cx:pt>
          <cx:pt idx="1491">0.0050000000000000001</cx:pt>
          <cx:pt idx="1492">0.21299999999999999</cx:pt>
          <cx:pt idx="1493">0.036999999999999998</cx:pt>
          <cx:pt idx="1494">0.0089999999999999993</cx:pt>
          <cx:pt idx="1495">0.307</cx:pt>
          <cx:pt idx="1496">0.0070000000000000001</cx:pt>
          <cx:pt idx="1497">0.012999999999999999</cx:pt>
          <cx:pt idx="1498">0.29199999999999998</cx:pt>
          <cx:pt idx="1499">0.19</cx:pt>
          <cx:pt idx="1500">0.48899999999999999</cx:pt>
          <cx:pt idx="1501">0.02</cx:pt>
          <cx:pt idx="1502">0.014</cx:pt>
          <cx:pt idx="1503">0.073999999999999996</cx:pt>
          <cx:pt idx="1504">0.034000000000000002</cx:pt>
          <cx:pt idx="1505">0.086999999999999994</cx:pt>
          <cx:pt idx="1506">0.122</cx:pt>
          <cx:pt idx="1507">0.044999999999999998</cx:pt>
          <cx:pt idx="1508">0.35999999999999999</cx:pt>
          <cx:pt idx="1509">0.123</cx:pt>
          <cx:pt idx="1510">0.0030000000000000001</cx:pt>
          <cx:pt idx="1511">0.191</cx:pt>
          <cx:pt idx="1512">0.070000000000000007</cx:pt>
          <cx:pt idx="1513">0.0080000000000000002</cx:pt>
          <cx:pt idx="1514">0.021999999999999999</cx:pt>
          <cx:pt idx="1515">0.017000000000000001</cx:pt>
          <cx:pt idx="1516">0.45100000000000001</cx:pt>
          <cx:pt idx="1517">0.0040000000000000001</cx:pt>
          <cx:pt idx="1518">0.084000000000000005</cx:pt>
          <cx:pt idx="1519">0.025000000000000001</cx:pt>
          <cx:pt idx="1520">0.249</cx:pt>
          <cx:pt idx="1521">0.019</cx:pt>
          <cx:pt idx="1522">0.126</cx:pt>
          <cx:pt idx="1523">0.053999999999999999</cx:pt>
          <cx:pt idx="1524">0.033000000000000002</cx:pt>
          <cx:pt idx="1525">0.002</cx:pt>
          <cx:pt idx="1526">0.17299999999999999</cx:pt>
          <cx:pt idx="1527">0.19600000000000001</cx:pt>
          <cx:pt idx="1528">0.021000000000000001</cx:pt>
          <cx:pt idx="1529">0.151</cx:pt>
          <cx:pt idx="1530">0.44800000000000001</cx:pt>
          <cx:pt idx="1531">0.058000000000000003</cx:pt>
          <cx:pt idx="1532">0.060999999999999999</cx:pt>
          <cx:pt idx="1533">0.0080000000000000002</cx:pt>
          <cx:pt idx="1534">0.0080000000000000002</cx:pt>
          <cx:pt idx="1535">0.002</cx:pt>
          <cx:pt idx="1536">0.058000000000000003</cx:pt>
          <cx:pt idx="1537">0.32800000000000001</cx:pt>
          <cx:pt idx="1538">0.095000000000000001</cx:pt>
          <cx:pt idx="1539">0.17899999999999999</cx:pt>
          <cx:pt idx="1540">0.089999999999999997</cx:pt>
          <cx:pt idx="1541">0.053999999999999999</cx:pt>
          <cx:pt idx="1542">0.49099999999999999</cx:pt>
          <cx:pt idx="1543">0.073999999999999996</cx:pt>
          <cx:pt idx="1544">0.312</cx:pt>
          <cx:pt idx="1545">0.055</cx:pt>
          <cx:pt idx="1546">0.28399999999999997</cx:pt>
          <cx:pt idx="1547">0.025000000000000001</cx:pt>
          <cx:pt idx="1548">0.027</cx:pt>
          <cx:pt idx="1549">0.034000000000000002</cx:pt>
          <cx:pt idx="1550">0.017999999999999999</cx:pt>
          <cx:pt idx="1551">0.0080000000000000002</cx:pt>
          <cx:pt idx="1552">0.39900000000000002</cx:pt>
          <cx:pt idx="1553">0</cx:pt>
          <cx:pt idx="1554">0.027</cx:pt>
          <cx:pt idx="1555">0.127</cx:pt>
          <cx:pt idx="1556">0.050000000000000003</cx:pt>
          <cx:pt idx="1557">0.27100000000000002</cx:pt>
          <cx:pt idx="1558">0.13700000000000001</cx:pt>
          <cx:pt idx="1559">0.060999999999999999</cx:pt>
          <cx:pt idx="1560">0.084000000000000005</cx:pt>
          <cx:pt idx="1561">0.001</cx:pt>
          <cx:pt idx="1562">0.11700000000000001</cx:pt>
          <cx:pt idx="1563">0.29399999999999998</cx:pt>
          <cx:pt idx="1564">0.0030000000000000001</cx:pt>
          <cx:pt idx="1565">0.058000000000000003</cx:pt>
          <cx:pt idx="1566">0.014999999999999999</cx:pt>
          <cx:pt idx="1567">0.076999999999999999</cx:pt>
          <cx:pt idx="1568">0.56299999999999994</cx:pt>
          <cx:pt idx="1569">0.28100000000000003</cx:pt>
          <cx:pt idx="1570">0.082000000000000003</cx:pt>
          <cx:pt idx="1571">0.034000000000000002</cx:pt>
          <cx:pt idx="1572">0.155</cx:pt>
          <cx:pt idx="1573">0.0070000000000000001</cx:pt>
          <cx:pt idx="1574">0.29299999999999998</cx:pt>
          <cx:pt idx="1575">0.11700000000000001</cx:pt>
          <cx:pt idx="1576">0</cx:pt>
          <cx:pt idx="1577">0.249</cx:pt>
          <cx:pt idx="1578">0.17899999999999999</cx:pt>
          <cx:pt idx="1579">0.035999999999999997</cx:pt>
          <cx:pt idx="1580">0.111</cx:pt>
          <cx:pt idx="1581">0.072999999999999995</cx:pt>
          <cx:pt idx="1582">0.014999999999999999</cx:pt>
          <cx:pt idx="1583">0.012</cx:pt>
          <cx:pt idx="1584">0.024</cx:pt>
          <cx:pt idx="1585">0.14499999999999999</cx:pt>
          <cx:pt idx="1586">0.014</cx:pt>
          <cx:pt idx="1587">0.036999999999999998</cx:pt>
          <cx:pt idx="1588">0.122</cx:pt>
          <cx:pt idx="1589">0.13300000000000001</cx:pt>
          <cx:pt idx="1590">0</cx:pt>
          <cx:pt idx="1591">0.051999999999999998</cx:pt>
          <cx:pt idx="1592">0.079000000000000001</cx:pt>
          <cx:pt idx="1593">0.184</cx:pt>
          <cx:pt idx="1594">0.056000000000000001</cx:pt>
          <cx:pt idx="1595">0.14999999999999999</cx:pt>
          <cx:pt idx="1596">0.29999999999999999</cx:pt>
          <cx:pt idx="1597">0.214</cx:pt>
          <cx:pt idx="1598">0.34499999999999997</cx:pt>
          <cx:pt idx="1599">0.012999999999999999</cx:pt>
          <cx:pt idx="1600">0.104</cx:pt>
          <cx:pt idx="1601">0.039</cx:pt>
          <cx:pt idx="1602">0.014</cx:pt>
          <cx:pt idx="1603">0.0070000000000000001</cx:pt>
          <cx:pt idx="1604">0.052999999999999999</cx:pt>
          <cx:pt idx="1605">0.035999999999999997</cx:pt>
          <cx:pt idx="1606">0.033000000000000002</cx:pt>
          <cx:pt idx="1607">0.025999999999999999</cx:pt>
          <cx:pt idx="1608">0.35199999999999998</cx:pt>
          <cx:pt idx="1609">0.32900000000000001</cx:pt>
          <cx:pt idx="1610">0.02</cx:pt>
          <cx:pt idx="1611">0.035000000000000003</cx:pt>
          <cx:pt idx="1612">0.01</cx:pt>
          <cx:pt idx="1613">0.105</cx:pt>
          <cx:pt idx="1614">0.091999999999999998</cx:pt>
          <cx:pt idx="1615">0.104</cx:pt>
          <cx:pt idx="1616">0.092999999999999999</cx:pt>
          <cx:pt idx="1617">0.039</cx:pt>
          <cx:pt idx="1618">0.039</cx:pt>
          <cx:pt idx="1619">0.043999999999999997</cx:pt>
          <cx:pt idx="1620">0.060999999999999999</cx:pt>
          <cx:pt idx="1621">0.010999999999999999</cx:pt>
          <cx:pt idx="1622">0.091999999999999998</cx:pt>
          <cx:pt idx="1623">0.049000000000000002</cx:pt>
          <cx:pt idx="1624">0.28000000000000003</cx:pt>
          <cx:pt idx="1625">0.021999999999999999</cx:pt>
          <cx:pt idx="1626">0.14999999999999999</cx:pt>
          <cx:pt idx="1627">0.20999999999999999</cx:pt>
          <cx:pt idx="1628">0.12</cx:pt>
          <cx:pt idx="1629">0.35999999999999999</cx:pt>
          <cx:pt idx="1630">0.091999999999999998</cx:pt>
          <cx:pt idx="1631">0.044999999999999998</cx:pt>
          <cx:pt idx="1632">0.085999999999999993</cx:pt>
          <cx:pt idx="1633">0.221</cx:pt>
          <cx:pt idx="1634">0.0040000000000000001</cx:pt>
          <cx:pt idx="1635">0.052999999999999999</cx:pt>
          <cx:pt idx="1636">0.17999999999999999</cx:pt>
          <cx:pt idx="1637">0.086999999999999994</cx:pt>
          <cx:pt idx="1638">0.014</cx:pt>
          <cx:pt idx="1639">0.152</cx:pt>
          <cx:pt idx="1640">0.033000000000000002</cx:pt>
          <cx:pt idx="1641">0.017999999999999999</cx:pt>
          <cx:pt idx="1642">0.014999999999999999</cx:pt>
          <cx:pt idx="1643">0.037999999999999999</cx:pt>
          <cx:pt idx="1644">0.049000000000000002</cx:pt>
          <cx:pt idx="1645">0.153</cx:pt>
          <cx:pt idx="1646">0.055</cx:pt>
          <cx:pt idx="1647">0.058000000000000003</cx:pt>
          <cx:pt idx="1648">0.021999999999999999</cx:pt>
          <cx:pt idx="1649">0.183</cx:pt>
          <cx:pt idx="1650">0.18099999999999999</cx:pt>
          <cx:pt idx="1651">0.122</cx:pt>
          <cx:pt idx="1652">0.074999999999999997</cx:pt>
          <cx:pt idx="1653">0.0050000000000000001</cx:pt>
          <cx:pt idx="1654">0.085999999999999993</cx:pt>
          <cx:pt idx="1655">0.27400000000000002</cx:pt>
          <cx:pt idx="1656">0.38</cx:pt>
          <cx:pt idx="1657">0.058999999999999997</cx:pt>
          <cx:pt idx="1658">0.126</cx:pt>
          <cx:pt idx="1659">0.028000000000000001</cx:pt>
          <cx:pt idx="1660">0.035999999999999997</cx:pt>
          <cx:pt idx="1661">0.033000000000000002</cx:pt>
          <cx:pt idx="1662">0.084000000000000005</cx:pt>
          <cx:pt idx="1663">0.14599999999999999</cx:pt>
          <cx:pt idx="1664">0.041000000000000002</cx:pt>
          <cx:pt idx="1665">0.17100000000000001</cx:pt>
          <cx:pt idx="1666">0.156</cx:pt>
          <cx:pt idx="1667">0.032000000000000001</cx:pt>
          <cx:pt idx="1668">0</cx:pt>
          <cx:pt idx="1669">0.105</cx:pt>
          <cx:pt idx="1670">0.027</cx:pt>
          <cx:pt idx="1671">0.17699999999999999</cx:pt>
          <cx:pt idx="1672">0.35699999999999998</cx:pt>
          <cx:pt idx="1673">0.27800000000000002</cx:pt>
          <cx:pt idx="1674">0.042999999999999997</cx:pt>
          <cx:pt idx="1675">0</cx:pt>
          <cx:pt idx="1676">0.001</cx:pt>
          <cx:pt idx="1677">0.123</cx:pt>
          <cx:pt idx="1678">0.16500000000000001</cx:pt>
          <cx:pt idx="1679">0.17000000000000001</cx:pt>
          <cx:pt idx="1680">0.014</cx:pt>
          <cx:pt idx="1681">0.031</cx:pt>
          <cx:pt idx="1682">0.115</cx:pt>
          <cx:pt idx="1683">0.16200000000000001</cx:pt>
          <cx:pt idx="1684">0.25700000000000001</cx:pt>
          <cx:pt idx="1685">0.183</cx:pt>
          <cx:pt idx="1686">0.16500000000000001</cx:pt>
          <cx:pt idx="1687">0.106</cx:pt>
          <cx:pt idx="1688">0.01</cx:pt>
          <cx:pt idx="1689">0.085999999999999993</cx:pt>
          <cx:pt idx="1690">0.056000000000000001</cx:pt>
          <cx:pt idx="1691">0.089999999999999997</cx:pt>
          <cx:pt idx="1692">0.17199999999999999</cx:pt>
          <cx:pt idx="1693">0.017000000000000001</cx:pt>
          <cx:pt idx="1694">0.245</cx:pt>
          <cx:pt idx="1695">0.188</cx:pt>
          <cx:pt idx="1696">0.034000000000000002</cx:pt>
          <cx:pt idx="1697">0.13100000000000001</cx:pt>
          <cx:pt idx="1698">0.0060000000000000001</cx:pt>
          <cx:pt idx="1699">0.012999999999999999</cx:pt>
          <cx:pt idx="1700">0.036999999999999998</cx:pt>
          <cx:pt idx="1701">0.070999999999999994</cx:pt>
          <cx:pt idx="1702">0.085000000000000006</cx:pt>
          <cx:pt idx="1703">0.042999999999999997</cx:pt>
          <cx:pt idx="1704">0.02</cx:pt>
          <cx:pt idx="1705">0.068000000000000005</cx:pt>
          <cx:pt idx="1706">0.0050000000000000001</cx:pt>
          <cx:pt idx="1707">0.066000000000000003</cx:pt>
          <cx:pt idx="1708">0.060999999999999999</cx:pt>
          <cx:pt idx="1709">0.13900000000000001</cx:pt>
          <cx:pt idx="1710">0.063</cx:pt>
          <cx:pt idx="1711">0.154</cx:pt>
          <cx:pt idx="1712">0.012999999999999999</cx:pt>
          <cx:pt idx="1713">0.056000000000000001</cx:pt>
          <cx:pt idx="1714">0.27700000000000002</cx:pt>
          <cx:pt idx="1715">0.192</cx:pt>
          <cx:pt idx="1716">0.044999999999999998</cx:pt>
          <cx:pt idx="1717">0.028000000000000001</cx:pt>
          <cx:pt idx="1718">0.20499999999999999</cx:pt>
          <cx:pt idx="1719">0.021999999999999999</cx:pt>
          <cx:pt idx="1720">0.20399999999999999</cx:pt>
          <cx:pt idx="1721">0.095000000000000001</cx:pt>
          <cx:pt idx="1722">0.056000000000000001</cx:pt>
          <cx:pt idx="1723">0.065000000000000002</cx:pt>
          <cx:pt idx="1724">0.069000000000000006</cx:pt>
          <cx:pt idx="1725">0.14799999999999999</cx:pt>
          <cx:pt idx="1726">0.027</cx:pt>
          <cx:pt idx="1727">0.29299999999999998</cx:pt>
          <cx:pt idx="1728">0.115</cx:pt>
          <cx:pt idx="1729">0.081000000000000003</cx:pt>
          <cx:pt idx="1730">0.182</cx:pt>
          <cx:pt idx="1731">0.012999999999999999</cx:pt>
          <cx:pt idx="1732">0.0089999999999999993</cx:pt>
          <cx:pt idx="1733">0.084000000000000005</cx:pt>
          <cx:pt idx="1734">0.221</cx:pt>
          <cx:pt idx="1735">0.33200000000000002</cx:pt>
          <cx:pt idx="1736">0.106</cx:pt>
          <cx:pt idx="1737">0.017999999999999999</cx:pt>
          <cx:pt idx="1738">0.22</cx:pt>
          <cx:pt idx="1739">0.059999999999999998</cx:pt>
          <cx:pt idx="1740">0.012</cx:pt>
          <cx:pt idx="1741">0.43099999999999999</cx:pt>
          <cx:pt idx="1742">0.21099999999999999</cx:pt>
          <cx:pt idx="1743">0.028000000000000001</cx:pt>
          <cx:pt idx="1744">0.16500000000000001</cx:pt>
          <cx:pt idx="1745">0.035999999999999997</cx:pt>
          <cx:pt idx="1746">0.014</cx:pt>
          <cx:pt idx="1747">0.048000000000000001</cx:pt>
          <cx:pt idx="1748">0.028000000000000001</cx:pt>
          <cx:pt idx="1749">0.125</cx:pt>
          <cx:pt idx="1750">0.072999999999999995</cx:pt>
          <cx:pt idx="1751">0.26800000000000002</cx:pt>
          <cx:pt idx="1752">0.024</cx:pt>
          <cx:pt idx="1753">0.113</cx:pt>
          <cx:pt idx="1754">0.10100000000000001</cx:pt>
          <cx:pt idx="1755">0.123</cx:pt>
          <cx:pt idx="1756">0.25600000000000001</cx:pt>
          <cx:pt idx="1757">0.029000000000000001</cx:pt>
          <cx:pt idx="1758">0.001</cx:pt>
          <cx:pt idx="1759">0.025000000000000001</cx:pt>
          <cx:pt idx="1760">0.059999999999999998</cx:pt>
          <cx:pt idx="1761">0.0080000000000000002</cx:pt>
          <cx:pt idx="1762">0.0070000000000000001</cx:pt>
          <cx:pt idx="1763">0.025999999999999999</cx:pt>
          <cx:pt idx="1764">0.089999999999999997</cx:pt>
          <cx:pt idx="1765">0.021000000000000001</cx:pt>
          <cx:pt idx="1766">0.159</cx:pt>
          <cx:pt idx="1767">0.085999999999999993</cx:pt>
          <cx:pt idx="1768">0.16900000000000001</cx:pt>
          <cx:pt idx="1769">0.29099999999999998</cx:pt>
          <cx:pt idx="1770">0.053999999999999999</cx:pt>
          <cx:pt idx="1771">0.060999999999999999</cx:pt>
          <cx:pt idx="1772">0.016</cx:pt>
          <cx:pt idx="1773">0.106</cx:pt>
          <cx:pt idx="1774">0.063</cx:pt>
          <cx:pt idx="1775">0.27400000000000002</cx:pt>
          <cx:pt idx="1776">0.023</cx:pt>
          <cx:pt idx="1777">0.017000000000000001</cx:pt>
          <cx:pt idx="1778">0.019</cx:pt>
          <cx:pt idx="1779">0.0040000000000000001</cx:pt>
          <cx:pt idx="1780">0.17000000000000001</cx:pt>
          <cx:pt idx="1781">0.13300000000000001</cx:pt>
          <cx:pt idx="1782">0.098000000000000004</cx:pt>
          <cx:pt idx="1783">0.152</cx:pt>
          <cx:pt idx="1784">0.047</cx:pt>
          <cx:pt idx="1785">0.17399999999999999</cx:pt>
          <cx:pt idx="1786">0.085000000000000006</cx:pt>
          <cx:pt idx="1787">0.11700000000000001</cx:pt>
          <cx:pt idx="1788">0.106</cx:pt>
          <cx:pt idx="1789">0.017999999999999999</cx:pt>
          <cx:pt idx="1790">0.48599999999999999</cx:pt>
          <cx:pt idx="1791">0.016</cx:pt>
          <cx:pt idx="1792">0.26400000000000001</cx:pt>
          <cx:pt idx="1793">0.064000000000000001</cx:pt>
          <cx:pt idx="1794">0.078</cx:pt>
          <cx:pt idx="1795">0.12</cx:pt>
          <cx:pt idx="1796">0.16</cx:pt>
          <cx:pt idx="1797">0.050000000000000003</cx:pt>
          <cx:pt idx="1798">0.081000000000000003</cx:pt>
          <cx:pt idx="1799">0.072999999999999995</cx:pt>
          <cx:pt idx="1800">0.021999999999999999</cx:pt>
          <cx:pt idx="1801">0.0030000000000000001</cx:pt>
          <cx:pt idx="1802">0.041000000000000002</cx:pt>
          <cx:pt idx="1803">0.215</cx:pt>
          <cx:pt idx="1804">0.191</cx:pt>
          <cx:pt idx="1805">0.070000000000000007</cx:pt>
          <cx:pt idx="1806">0.014</cx:pt>
          <cx:pt idx="1807">0.16500000000000001</cx:pt>
          <cx:pt idx="1808">0.129</cx:pt>
          <cx:pt idx="1809">0.158</cx:pt>
          <cx:pt idx="1810">0.078</cx:pt>
          <cx:pt idx="1811">0.025000000000000001</cx:pt>
          <cx:pt idx="1812">0.064000000000000001</cx:pt>
          <cx:pt idx="1813">0.112</cx:pt>
          <cx:pt idx="1814">0.042999999999999997</cx:pt>
          <cx:pt idx="1815">0.0030000000000000001</cx:pt>
          <cx:pt idx="1816">0.122</cx:pt>
          <cx:pt idx="1817">0.036999999999999998</cx:pt>
          <cx:pt idx="1818">0.20799999999999999</cx:pt>
          <cx:pt idx="1819">0.042999999999999997</cx:pt>
          <cx:pt idx="1820">0.012999999999999999</cx:pt>
          <cx:pt idx="1821">0.029999999999999999</cx:pt>
          <cx:pt idx="1822">0.152</cx:pt>
          <cx:pt idx="1823">0.034000000000000002</cx:pt>
          <cx:pt idx="1824">0.01</cx:pt>
          <cx:pt idx="1825">0.17599999999999999</cx:pt>
          <cx:pt idx="1826">0.017000000000000001</cx:pt>
          <cx:pt idx="1827">0.065000000000000002</cx:pt>
          <cx:pt idx="1828">0.13100000000000001</cx:pt>
          <cx:pt idx="1829">0.16200000000000001</cx:pt>
          <cx:pt idx="1830">0.043999999999999997</cx:pt>
          <cx:pt idx="1831">0.044999999999999998</cx:pt>
          <cx:pt idx="1832">0.189</cx:pt>
          <cx:pt idx="1833">0.16400000000000001</cx:pt>
          <cx:pt idx="1834">0.095000000000000001</cx:pt>
          <cx:pt idx="1835">0.29099999999999998</cx:pt>
          <cx:pt idx="1836">0</cx:pt>
          <cx:pt idx="1837">0.001</cx:pt>
          <cx:pt idx="1838">0.050999999999999997</cx:pt>
          <cx:pt idx="1839">0.0060000000000000001</cx:pt>
          <cx:pt idx="1840">0.014999999999999999</cx:pt>
          <cx:pt idx="1841">0.48799999999999999</cx:pt>
          <cx:pt idx="1842">0.14099999999999999</cx:pt>
          <cx:pt idx="1843">0.023</cx:pt>
          <cx:pt idx="1844">0.44900000000000001</cx:pt>
          <cx:pt idx="1845">0.027</cx:pt>
          <cx:pt idx="1846">0.095000000000000001</cx:pt>
          <cx:pt idx="1847">0.35399999999999998</cx:pt>
          <cx:pt idx="1848">0.085000000000000006</cx:pt>
          <cx:pt idx="1849">0.025000000000000001</cx:pt>
          <cx:pt idx="1850">0.17199999999999999</cx:pt>
          <cx:pt idx="1851">0.082000000000000003</cx:pt>
          <cx:pt idx="1852">0.0080000000000000002</cx:pt>
          <cx:pt idx="1853">0.050000000000000003</cx:pt>
          <cx:pt idx="1854">0.16600000000000001</cx:pt>
          <cx:pt idx="1855">0.21099999999999999</cx:pt>
          <cx:pt idx="1856">0.27200000000000002</cx:pt>
          <cx:pt idx="1857">0.28100000000000003</cx:pt>
          <cx:pt idx="1858">0.75</cx:pt>
          <cx:pt idx="1859">0.084000000000000005</cx:pt>
          <cx:pt idx="1860">0.159</cx:pt>
          <cx:pt idx="1861">0.096000000000000002</cx:pt>
          <cx:pt idx="1862">0.161</cx:pt>
          <cx:pt idx="1863">0.035999999999999997</cx:pt>
          <cx:pt idx="1864">0.27500000000000002</cx:pt>
          <cx:pt idx="1865">0.062</cx:pt>
          <cx:pt idx="1866">0.037999999999999999</cx:pt>
          <cx:pt idx="1867">0.068000000000000005</cx:pt>
          <cx:pt idx="1868">0.045999999999999999</cx:pt>
          <cx:pt idx="1869">0.0060000000000000001</cx:pt>
          <cx:pt idx="1870">0.23400000000000001</cx:pt>
          <cx:pt idx="1871">0.0030000000000000001</cx:pt>
          <cx:pt idx="1872">0.14899999999999999</cx:pt>
          <cx:pt idx="1873">0.019</cx:pt>
          <cx:pt idx="1874">0.16</cx:pt>
          <cx:pt idx="1875">0.042999999999999997</cx:pt>
          <cx:pt idx="1876">0.059999999999999998</cx:pt>
          <cx:pt idx="1877">0.0070000000000000001</cx:pt>
          <cx:pt idx="1878">0.20499999999999999</cx:pt>
          <cx:pt idx="1879">0.037999999999999999</cx:pt>
          <cx:pt idx="1880">0.062</cx:pt>
          <cx:pt idx="1881">0.052999999999999999</cx:pt>
          <cx:pt idx="1882">0.20799999999999999</cx:pt>
          <cx:pt idx="1883">0.012</cx:pt>
          <cx:pt idx="1884">0.252</cx:pt>
          <cx:pt idx="1885">0.19400000000000001</cx:pt>
          <cx:pt idx="1886">0.069000000000000006</cx:pt>
          <cx:pt idx="1887">0.057000000000000002</cx:pt>
          <cx:pt idx="1888">0.10000000000000001</cx:pt>
          <cx:pt idx="1889">0.027</cx:pt>
          <cx:pt idx="1890">0.019</cx:pt>
          <cx:pt idx="1891">0.16700000000000001</cx:pt>
          <cx:pt idx="1892">0.055</cx:pt>
          <cx:pt idx="1893">0.036999999999999998</cx:pt>
          <cx:pt idx="1894">0.10100000000000001</cx:pt>
          <cx:pt idx="1895">0.22600000000000001</cx:pt>
          <cx:pt idx="1896">0.047</cx:pt>
          <cx:pt idx="1897">0.128</cx:pt>
          <cx:pt idx="1898">0.19700000000000001</cx:pt>
          <cx:pt idx="1899">0.46300000000000002</cx:pt>
          <cx:pt idx="1900">0.067000000000000004</cx:pt>
          <cx:pt idx="1901">0.042999999999999997</cx:pt>
          <cx:pt idx="1902">0.13900000000000001</cx:pt>
          <cx:pt idx="1903">0.069000000000000006</cx:pt>
          <cx:pt idx="1904">0.047</cx:pt>
          <cx:pt idx="1905">0.090999999999999998</cx:pt>
          <cx:pt idx="1906">0.27100000000000002</cx:pt>
          <cx:pt idx="1907">0.68899999999999995</cx:pt>
          <cx:pt idx="1908">0.23200000000000001</cx:pt>
          <cx:pt idx="1909">0.048000000000000001</cx:pt>
          <cx:pt idx="1910">0.0070000000000000001</cx:pt>
          <cx:pt idx="1911">0.040000000000000001</cx:pt>
          <cx:pt idx="1912">0.36399999999999999</cx:pt>
          <cx:pt idx="1913">0.0089999999999999993</cx:pt>
          <cx:pt idx="1914">0.099000000000000005</cx:pt>
          <cx:pt idx="1915">0.063</cx:pt>
          <cx:pt idx="1916">0.050000000000000003</cx:pt>
          <cx:pt idx="1917">0.035000000000000003</cx:pt>
          <cx:pt idx="1918">0.28799999999999998</cx:pt>
          <cx:pt idx="1919">0.01</cx:pt>
          <cx:pt idx="1920">0.057000000000000002</cx:pt>
          <cx:pt idx="1921">0.088999999999999996</cx:pt>
          <cx:pt idx="1922">0.053999999999999999</cx:pt>
          <cx:pt idx="1923">0.438</cx:pt>
          <cx:pt idx="1924">0.16300000000000001</cx:pt>
          <cx:pt idx="1925">0.11</cx:pt>
          <cx:pt idx="1926">0.086999999999999994</cx:pt>
          <cx:pt idx="1927">0</cx:pt>
          <cx:pt idx="1928">0.012999999999999999</cx:pt>
          <cx:pt idx="1929">0.44</cx:pt>
          <cx:pt idx="1930">0.070999999999999994</cx:pt>
          <cx:pt idx="1931">0.40300000000000002</cx:pt>
          <cx:pt idx="1932">0.010999999999999999</cx:pt>
          <cx:pt idx="1933">0.087999999999999995</cx:pt>
          <cx:pt idx="1934">0.189</cx:pt>
          <cx:pt idx="1935">0.0030000000000000001</cx:pt>
          <cx:pt idx="1936">0.036999999999999998</cx:pt>
          <cx:pt idx="1937">0.33100000000000002</cx:pt>
          <cx:pt idx="1938">0.071999999999999995</cx:pt>
          <cx:pt idx="1939">0.098000000000000004</cx:pt>
          <cx:pt idx="1940">0.185</cx:pt>
          <cx:pt idx="1941">0.066000000000000003</cx:pt>
          <cx:pt idx="1942">0.13900000000000001</cx:pt>
          <cx:pt idx="1943">0.19400000000000001</cx:pt>
          <cx:pt idx="1944">0.037999999999999999</cx:pt>
          <cx:pt idx="1945">0.16500000000000001</cx:pt>
          <cx:pt idx="1946">0.095000000000000001</cx:pt>
          <cx:pt idx="1947">0.14999999999999999</cx:pt>
          <cx:pt idx="1948">0.109</cx:pt>
          <cx:pt idx="1949">0.078</cx:pt>
          <cx:pt idx="1950">0.152</cx:pt>
          <cx:pt idx="1951">0.025000000000000001</cx:pt>
          <cx:pt idx="1952">0.032000000000000001</cx:pt>
          <cx:pt idx="1953">0.0089999999999999993</cx:pt>
          <cx:pt idx="1954">0.099000000000000005</cx:pt>
          <cx:pt idx="1955">0.115</cx:pt>
          <cx:pt idx="1956">0.051999999999999998</cx:pt>
          <cx:pt idx="1957">0.29499999999999998</cx:pt>
          <cx:pt idx="1958">0.021000000000000001</cx:pt>
          <cx:pt idx="1959">0.049000000000000002</cx:pt>
          <cx:pt idx="1960">0.050999999999999997</cx:pt>
          <cx:pt idx="1961">0.070999999999999994</cx:pt>
          <cx:pt idx="1962">0.152</cx:pt>
          <cx:pt idx="1963">0.012</cx:pt>
          <cx:pt idx="1964">0.14999999999999999</cx:pt>
          <cx:pt idx="1965">0.19400000000000001</cx:pt>
          <cx:pt idx="1966">0.010999999999999999</cx:pt>
          <cx:pt idx="1967">0.041000000000000002</cx:pt>
          <cx:pt idx="1968">0.14000000000000001</cx:pt>
          <cx:pt idx="1969">0.33900000000000002</cx:pt>
          <cx:pt idx="1970">0.042999999999999997</cx:pt>
          <cx:pt idx="1971">0.13800000000000001</cx:pt>
          <cx:pt idx="1972">0.121</cx:pt>
          <cx:pt idx="1973">0.025999999999999999</cx:pt>
          <cx:pt idx="1974">0.081000000000000003</cx:pt>
          <cx:pt idx="1975">0.17599999999999999</cx:pt>
          <cx:pt idx="1976">0.017999999999999999</cx:pt>
          <cx:pt idx="1977">0.019</cx:pt>
          <cx:pt idx="1978">0.13900000000000001</cx:pt>
          <cx:pt idx="1979">0.031</cx:pt>
          <cx:pt idx="1980">0.040000000000000001</cx:pt>
          <cx:pt idx="1981">0.021999999999999999</cx:pt>
          <cx:pt idx="1982">0.073999999999999996</cx:pt>
          <cx:pt idx="1983">0.0030000000000000001</cx:pt>
          <cx:pt idx="1984">0.070999999999999994</cx:pt>
          <cx:pt idx="1985">0.040000000000000001</cx:pt>
          <cx:pt idx="1986">0.14599999999999999</cx:pt>
          <cx:pt idx="1987">0.12</cx:pt>
          <cx:pt idx="1988">0.016</cx:pt>
          <cx:pt idx="1989">0.0040000000000000001</cx:pt>
          <cx:pt idx="1990">0.084000000000000005</cx:pt>
          <cx:pt idx="1991">0.40000000000000002</cx:pt>
          <cx:pt idx="1992">0.023</cx:pt>
          <cx:pt idx="1993">0.017999999999999999</cx:pt>
          <cx:pt idx="1994">0.0060000000000000001</cx:pt>
          <cx:pt idx="1995">0.085999999999999993</cx:pt>
          <cx:pt idx="1996">0.098000000000000004</cx:pt>
          <cx:pt idx="1997">0.121</cx:pt>
          <cx:pt idx="1998">0.043999999999999997</cx:pt>
          <cx:pt idx="1999">0.184</cx:pt>
          <cx:pt idx="2000">0.26600000000000001</cx:pt>
          <cx:pt idx="2001">0.002</cx:pt>
          <cx:pt idx="2002">0.001</cx:pt>
          <cx:pt idx="2003">0.308</cx:pt>
          <cx:pt idx="2004">0.14699999999999999</cx:pt>
          <cx:pt idx="2005">0.058000000000000003</cx:pt>
          <cx:pt idx="2006">0.28799999999999998</cx:pt>
          <cx:pt idx="2007">0.082000000000000003</cx:pt>
          <cx:pt idx="2008">0.14799999999999999</cx:pt>
          <cx:pt idx="2009">0.081000000000000003</cx:pt>
          <cx:pt idx="2010">0.097000000000000003</cx:pt>
          <cx:pt idx="2011">0.0060000000000000001</cx:pt>
          <cx:pt idx="2012">0.043999999999999997</cx:pt>
          <cx:pt idx="2013">0.033000000000000002</cx:pt>
          <cx:pt idx="2014">0.051999999999999998</cx:pt>
          <cx:pt idx="2015">0.035999999999999997</cx:pt>
          <cx:pt idx="2016">0.084000000000000005</cx:pt>
          <cx:pt idx="2017">0.025999999999999999</cx:pt>
          <cx:pt idx="2018">0.027</cx:pt>
          <cx:pt idx="2019">0.098000000000000004</cx:pt>
          <cx:pt idx="2020">0.017999999999999999</cx:pt>
          <cx:pt idx="2021">0.055</cx:pt>
          <cx:pt idx="2022">0.081000000000000003</cx:pt>
          <cx:pt idx="2023">0.088999999999999996</cx:pt>
          <cx:pt idx="2024">0.097000000000000003</cx:pt>
          <cx:pt idx="2025">0.02</cx:pt>
          <cx:pt idx="2026">0.0070000000000000001</cx:pt>
          <cx:pt idx="2027">0.039</cx:pt>
          <cx:pt idx="2028">0.024</cx:pt>
          <cx:pt idx="2029">0.32300000000000001</cx:pt>
          <cx:pt idx="2030">0.11</cx:pt>
          <cx:pt idx="2031">0.0030000000000000001</cx:pt>
          <cx:pt idx="2032">0.192</cx:pt>
          <cx:pt idx="2033">0.001</cx:pt>
          <cx:pt idx="2034">0.031</cx:pt>
          <cx:pt idx="2035">0.012999999999999999</cx:pt>
          <cx:pt idx="2036">0.032000000000000001</cx:pt>
          <cx:pt idx="2037">0.044999999999999998</cx:pt>
          <cx:pt idx="2038">0.065000000000000002</cx:pt>
          <cx:pt idx="2039">0.080000000000000002</cx:pt>
          <cx:pt idx="2040">0.041000000000000002</cx:pt>
          <cx:pt idx="2041">0.067000000000000004</cx:pt>
          <cx:pt idx="2042">0.043999999999999997</cx:pt>
          <cx:pt idx="2043">0.078</cx:pt>
          <cx:pt idx="2044">0.023</cx:pt>
          <cx:pt idx="2045">0.19800000000000001</cx:pt>
          <cx:pt idx="2046">0.153</cx:pt>
          <cx:pt idx="2047">0.025999999999999999</cx:pt>
          <cx:pt idx="2048">0.13500000000000001</cx:pt>
          <cx:pt idx="2049">0.14599999999999999</cx:pt>
          <cx:pt idx="2050">0.050000000000000003</cx:pt>
          <cx:pt idx="2051">0.248</cx:pt>
          <cx:pt idx="2052">0.098000000000000004</cx:pt>
          <cx:pt idx="2053">0.017999999999999999</cx:pt>
          <cx:pt idx="2054">0.218</cx:pt>
          <cx:pt idx="2055">0.17100000000000001</cx:pt>
          <cx:pt idx="2056">0.019</cx:pt>
          <cx:pt idx="2057">0.17799999999999999</cx:pt>
          <cx:pt idx="2058">0.30599999999999999</cx:pt>
          <cx:pt idx="2059">0.14799999999999999</cx:pt>
          <cx:pt idx="2060">0.14799999999999999</cx:pt>
          <cx:pt idx="2061">0.010999999999999999</cx:pt>
          <cx:pt idx="2062">0.064000000000000001</cx:pt>
          <cx:pt idx="2063">0.069000000000000006</cx:pt>
          <cx:pt idx="2064">0.050999999999999997</cx:pt>
          <cx:pt idx="2065">0.20499999999999999</cx:pt>
          <cx:pt idx="2066">0.091999999999999998</cx:pt>
          <cx:pt idx="2067">0.0089999999999999993</cx:pt>
          <cx:pt idx="2068">0.099000000000000005</cx:pt>
          <cx:pt idx="2069">0.028000000000000001</cx:pt>
          <cx:pt idx="2070">0.13100000000000001</cx:pt>
          <cx:pt idx="2071">0.067000000000000004</cx:pt>
          <cx:pt idx="2072">0.12</cx:pt>
          <cx:pt idx="2073">0.082000000000000003</cx:pt>
          <cx:pt idx="2074">0.041000000000000002</cx:pt>
          <cx:pt idx="2075">0.123</cx:pt>
          <cx:pt idx="2076">0.029999999999999999</cx:pt>
          <cx:pt idx="2077">0.035999999999999997</cx:pt>
          <cx:pt idx="2078">0.021999999999999999</cx:pt>
          <cx:pt idx="2079">0.041000000000000002</cx:pt>
          <cx:pt idx="2080">0.019</cx:pt>
          <cx:pt idx="2081">0.216</cx:pt>
          <cx:pt idx="2082">0.039</cx:pt>
          <cx:pt idx="2083">0.11600000000000001</cx:pt>
          <cx:pt idx="2084">0.035999999999999997</cx:pt>
          <cx:pt idx="2085">0.083000000000000004</cx:pt>
          <cx:pt idx="2086">0.012</cx:pt>
          <cx:pt idx="2087">0.078</cx:pt>
          <cx:pt idx="2088">0.34699999999999998</cx:pt>
          <cx:pt idx="2089">0.0050000000000000001</cx:pt>
          <cx:pt idx="2090">0.036999999999999998</cx:pt>
          <cx:pt idx="2091">0.16300000000000001</cx:pt>
          <cx:pt idx="2092">0.017000000000000001</cx:pt>
          <cx:pt idx="2093">0.115</cx:pt>
          <cx:pt idx="2094">0.13100000000000001</cx:pt>
          <cx:pt idx="2095">0.064000000000000001</cx:pt>
          <cx:pt idx="2096">0.072999999999999995</cx:pt>
          <cx:pt idx="2097">0.014</cx:pt>
          <cx:pt idx="2098">0.245</cx:pt>
          <cx:pt idx="2099">0.001</cx:pt>
          <cx:pt idx="2100">0.13800000000000001</cx:pt>
          <cx:pt idx="2101">0.083000000000000004</cx:pt>
          <cx:pt idx="2102">0.062</cx:pt>
          <cx:pt idx="2103">0.083000000000000004</cx:pt>
          <cx:pt idx="2104">0.010999999999999999</cx:pt>
          <cx:pt idx="2105">0.22</cx:pt>
          <cx:pt idx="2106">0.20599999999999999</cx:pt>
          <cx:pt idx="2107">0.010999999999999999</cx:pt>
          <cx:pt idx="2108">0.12</cx:pt>
          <cx:pt idx="2109">0.050000000000000003</cx:pt>
          <cx:pt idx="2110">0.040000000000000001</cx:pt>
          <cx:pt idx="2111">0.049000000000000002</cx:pt>
          <cx:pt idx="2112">0.069000000000000006</cx:pt>
          <cx:pt idx="2113">0.0080000000000000002</cx:pt>
          <cx:pt idx="2114">0.0070000000000000001</cx:pt>
          <cx:pt idx="2115">0.113</cx:pt>
          <cx:pt idx="2116">0.051999999999999998</cx:pt>
          <cx:pt idx="2117">0.024</cx:pt>
          <cx:pt idx="2118">0.050000000000000003</cx:pt>
          <cx:pt idx="2119">0.10299999999999999</cx:pt>
          <cx:pt idx="2120">0.029999999999999999</cx:pt>
          <cx:pt idx="2121">0.027</cx:pt>
          <cx:pt idx="2122">0.012</cx:pt>
          <cx:pt idx="2123">0.092999999999999999</cx:pt>
          <cx:pt idx="2124">0.11899999999999999</cx:pt>
          <cx:pt idx="2125">0.26200000000000001</cx:pt>
          <cx:pt idx="2126">0.025000000000000001</cx:pt>
          <cx:pt idx="2127">0.050999999999999997</cx:pt>
          <cx:pt idx="2128">0.068000000000000005</cx:pt>
          <cx:pt idx="2129">0.34300000000000003</cx:pt>
          <cx:pt idx="2130">0.059999999999999998</cx:pt>
          <cx:pt idx="2131">0.021000000000000001</cx:pt>
          <cx:pt idx="2132">0.0060000000000000001</cx:pt>
          <cx:pt idx="2133">0.024</cx:pt>
          <cx:pt idx="2134">0.126</cx:pt>
          <cx:pt idx="2135">0.085000000000000006</cx:pt>
          <cx:pt idx="2136">0.029000000000000001</cx:pt>
          <cx:pt idx="2137">0.029000000000000001</cx:pt>
          <cx:pt idx="2138">0.45600000000000002</cx:pt>
          <cx:pt idx="2139">0.14699999999999999</cx:pt>
          <cx:pt idx="2140">0.309</cx:pt>
          <cx:pt idx="2141">0.001</cx:pt>
          <cx:pt idx="2142">0.113</cx:pt>
          <cx:pt idx="2143">0.014999999999999999</cx:pt>
          <cx:pt idx="2144">0.032000000000000001</cx:pt>
          <cx:pt idx="2145">0.027</cx:pt>
          <cx:pt idx="2146">0.042000000000000003</cx:pt>
          <cx:pt idx="2147">0.073999999999999996</cx:pt>
          <cx:pt idx="2148">0.106</cx:pt>
          <cx:pt idx="2149">0.254</cx:pt>
          <cx:pt idx="2150">0.097000000000000003</cx:pt>
          <cx:pt idx="2151">0.021999999999999999</cx:pt>
          <cx:pt idx="2152">0.094</cx:pt>
          <cx:pt idx="2153">0.079000000000000001</cx:pt>
          <cx:pt idx="2154">0.32300000000000001</cx:pt>
          <cx:pt idx="2155">0.113</cx:pt>
          <cx:pt idx="2156">0.192</cx:pt>
          <cx:pt idx="2157">0.012</cx:pt>
          <cx:pt idx="2158">0.028000000000000001</cx:pt>
          <cx:pt idx="2159">0.106</cx:pt>
          <cx:pt idx="2160">0.062</cx:pt>
          <cx:pt idx="2161">0.070000000000000007</cx:pt>
          <cx:pt idx="2162">0.19</cx:pt>
          <cx:pt idx="2163">0.057000000000000002</cx:pt>
          <cx:pt idx="2164">0.129</cx:pt>
          <cx:pt idx="2165">0.065000000000000002</cx:pt>
          <cx:pt idx="2166">0.65300000000000002</cx:pt>
          <cx:pt idx="2167">0.0060000000000000001</cx:pt>
          <cx:pt idx="2168">0.246</cx:pt>
          <cx:pt idx="2169">0.029000000000000001</cx:pt>
          <cx:pt idx="2170">0.019</cx:pt>
          <cx:pt idx="2171">0.036999999999999998</cx:pt>
          <cx:pt idx="2172">0.27200000000000002</cx:pt>
          <cx:pt idx="2173">0.11700000000000001</cx:pt>
          <cx:pt idx="2174">0.023</cx:pt>
          <cx:pt idx="2175">0.041000000000000002</cx:pt>
          <cx:pt idx="2176">0.021000000000000001</cx:pt>
          <cx:pt idx="2177">0.028000000000000001</cx:pt>
          <cx:pt idx="2178">0.060999999999999999</cx:pt>
          <cx:pt idx="2179">0.029999999999999999</cx:pt>
          <cx:pt idx="2180">0.25900000000000001</cx:pt>
          <cx:pt idx="2181">0.29499999999999998</cx:pt>
          <cx:pt idx="2182">0.033000000000000002</cx:pt>
          <cx:pt idx="2183">0.20999999999999999</cx:pt>
          <cx:pt idx="2184">0.0060000000000000001</cx:pt>
          <cx:pt idx="2185">0.032000000000000001</cx:pt>
          <cx:pt idx="2186">0.106</cx:pt>
          <cx:pt idx="2187">0.076999999999999999</cx:pt>
          <cx:pt idx="2188">0.033000000000000002</cx:pt>
          <cx:pt idx="2189">0.108</cx:pt>
          <cx:pt idx="2190">0.14699999999999999</cx:pt>
          <cx:pt idx="2191">0.26000000000000001</cx:pt>
          <cx:pt idx="2192">0.14399999999999999</cx:pt>
          <cx:pt idx="2193">0.035000000000000003</cx:pt>
          <cx:pt idx="2194">0.14099999999999999</cx:pt>
          <cx:pt idx="2195">0.023</cx:pt>
          <cx:pt idx="2196">0.083000000000000004</cx:pt>
          <cx:pt idx="2197">0.056000000000000001</cx:pt>
          <cx:pt idx="2198">0.092999999999999999</cx:pt>
          <cx:pt idx="2199">0.001</cx:pt>
          <cx:pt idx="2200">0.14099999999999999</cx:pt>
          <cx:pt idx="2201">0.021000000000000001</cx:pt>
          <cx:pt idx="2202">0.0070000000000000001</cx:pt>
          <cx:pt idx="2203">0.10000000000000001</cx:pt>
          <cx:pt idx="2204">0.089999999999999997</cx:pt>
          <cx:pt idx="2205">0.034000000000000002</cx:pt>
          <cx:pt idx="2206">0.28699999999999998</cx:pt>
          <cx:pt idx="2207">0.068000000000000005</cx:pt>
          <cx:pt idx="2208">0.27000000000000002</cx:pt>
          <cx:pt idx="2209">0.076999999999999999</cx:pt>
          <cx:pt idx="2210">0.40300000000000002</cx:pt>
          <cx:pt idx="2211">0.060999999999999999</cx:pt>
          <cx:pt idx="2212">0.078</cx:pt>
          <cx:pt idx="2213">0.041000000000000002</cx:pt>
          <cx:pt idx="2214">0.035999999999999997</cx:pt>
          <cx:pt idx="2215">0.10199999999999999</cx:pt>
          <cx:pt idx="2216">0.010999999999999999</cx:pt>
          <cx:pt idx="2217">0.0040000000000000001</cx:pt>
          <cx:pt idx="2218">0.222</cx:pt>
          <cx:pt idx="2219">0.017999999999999999</cx:pt>
          <cx:pt idx="2220">0.019</cx:pt>
          <cx:pt idx="2221">0.0070000000000000001</cx:pt>
          <cx:pt idx="2222">0.22700000000000001</cx:pt>
          <cx:pt idx="2223">0.059999999999999998</cx:pt>
          <cx:pt idx="2224">0.078</cx:pt>
          <cx:pt idx="2225">0.14899999999999999</cx:pt>
          <cx:pt idx="2226">0.16300000000000001</cx:pt>
          <cx:pt idx="2227">0.183</cx:pt>
          <cx:pt idx="2228">0.0080000000000000002</cx:pt>
          <cx:pt idx="2229">0.014999999999999999</cx:pt>
          <cx:pt idx="2230">0.0050000000000000001</cx:pt>
          <cx:pt idx="2231">0.0080000000000000002</cx:pt>
          <cx:pt idx="2232">0.070000000000000007</cx:pt>
          <cx:pt idx="2233">0.0030000000000000001</cx:pt>
          <cx:pt idx="2234">0.068000000000000005</cx:pt>
          <cx:pt idx="2235">0.017000000000000001</cx:pt>
          <cx:pt idx="2236">0.021999999999999999</cx:pt>
          <cx:pt idx="2237">0.114</cx:pt>
          <cx:pt idx="2238">0.048000000000000001</cx:pt>
          <cx:pt idx="2239">0.071999999999999995</cx:pt>
          <cx:pt idx="2240">0.22600000000000001</cx:pt>
          <cx:pt idx="2241">0.28000000000000003</cx:pt>
          <cx:pt idx="2242">0.0040000000000000001</cx:pt>
          <cx:pt idx="2243">0.025000000000000001</cx:pt>
          <cx:pt idx="2244">0.014999999999999999</cx:pt>
          <cx:pt idx="2245">0.070999999999999994</cx:pt>
          <cx:pt idx="2246">0.098000000000000004</cx:pt>
          <cx:pt idx="2247">0.014999999999999999</cx:pt>
          <cx:pt idx="2248">0.057000000000000002</cx:pt>
          <cx:pt idx="2249">0.373</cx:pt>
          <cx:pt idx="2250">0.064000000000000001</cx:pt>
          <cx:pt idx="2251">0.34499999999999997</cx:pt>
          <cx:pt idx="2252">0.22600000000000001</cx:pt>
          <cx:pt idx="2253">0.039</cx:pt>
          <cx:pt idx="2254">0.13500000000000001</cx:pt>
          <cx:pt idx="2255">0.161</cx:pt>
          <cx:pt idx="2256">0.14999999999999999</cx:pt>
          <cx:pt idx="2257">0.001</cx:pt>
          <cx:pt idx="2258">0.055</cx:pt>
          <cx:pt idx="2259">0.014</cx:pt>
          <cx:pt idx="2260">0.035999999999999997</cx:pt>
          <cx:pt idx="2261">0.025999999999999999</cx:pt>
          <cx:pt idx="2262">0.047</cx:pt>
          <cx:pt idx="2263">0.062</cx:pt>
          <cx:pt idx="2264">0.033000000000000002</cx:pt>
          <cx:pt idx="2265">0.27100000000000002</cx:pt>
          <cx:pt idx="2266">0.045999999999999999</cx:pt>
          <cx:pt idx="2267">0.012</cx:pt>
          <cx:pt idx="2268">0.17899999999999999</cx:pt>
          <cx:pt idx="2269">0.104</cx:pt>
          <cx:pt idx="2270">0.057000000000000002</cx:pt>
          <cx:pt idx="2271">0.069000000000000006</cx:pt>
          <cx:pt idx="2272">0.248</cx:pt>
          <cx:pt idx="2273">0.17499999999999999</cx:pt>
          <cx:pt idx="2274">0.113</cx:pt>
          <cx:pt idx="2275">0.050999999999999997</cx:pt>
          <cx:pt idx="2276">0.0040000000000000001</cx:pt>
          <cx:pt idx="2277">0.17899999999999999</cx:pt>
          <cx:pt idx="2278">0.0060000000000000001</cx:pt>
          <cx:pt idx="2279">0.043999999999999997</cx:pt>
          <cx:pt idx="2280">0.025999999999999999</cx:pt>
          <cx:pt idx="2281">0.069000000000000006</cx:pt>
          <cx:pt idx="2282">0.0030000000000000001</cx:pt>
          <cx:pt idx="2283">0.032000000000000001</cx:pt>
          <cx:pt idx="2284">0.051999999999999998</cx:pt>
          <cx:pt idx="2285">0.024</cx:pt>
          <cx:pt idx="2286">0.029999999999999999</cx:pt>
          <cx:pt idx="2287">0.001</cx:pt>
          <cx:pt idx="2288">0.0030000000000000001</cx:pt>
          <cx:pt idx="2289">0.014</cx:pt>
          <cx:pt idx="2290">0.224</cx:pt>
          <cx:pt idx="2291">0.029999999999999999</cx:pt>
          <cx:pt idx="2292">0.087999999999999995</cx:pt>
          <cx:pt idx="2293">0.045999999999999999</cx:pt>
          <cx:pt idx="2294">0.019</cx:pt>
          <cx:pt idx="2295">0.090999999999999998</cx:pt>
          <cx:pt idx="2296">0.059999999999999998</cx:pt>
          <cx:pt idx="2297">0.123</cx:pt>
          <cx:pt idx="2298">0.016</cx:pt>
          <cx:pt idx="2299">0.036999999999999998</cx:pt>
          <cx:pt idx="2300">0.040000000000000001</cx:pt>
          <cx:pt idx="2301">0.0040000000000000001</cx:pt>
          <cx:pt idx="2302">0.014999999999999999</cx:pt>
          <cx:pt idx="2303">0.20000000000000001</cx:pt>
          <cx:pt idx="2304">0.21099999999999999</cx:pt>
          <cx:pt idx="2305">0.091999999999999998</cx:pt>
          <cx:pt idx="2306">0.040000000000000001</cx:pt>
          <cx:pt idx="2307">0.01</cx:pt>
          <cx:pt idx="2308">0.0080000000000000002</cx:pt>
          <cx:pt idx="2309">0.035000000000000003</cx:pt>
          <cx:pt idx="2310">0.090999999999999998</cx:pt>
          <cx:pt idx="2311">0.14499999999999999</cx:pt>
          <cx:pt idx="2312">0.25</cx:pt>
          <cx:pt idx="2313">0.033000000000000002</cx:pt>
          <cx:pt idx="2314">0.23899999999999999</cx:pt>
          <cx:pt idx="2315">0.094</cx:pt>
          <cx:pt idx="2316">0.0050000000000000001</cx:pt>
          <cx:pt idx="2317">0.23999999999999999</cx:pt>
          <cx:pt idx="2318">0.037999999999999999</cx:pt>
          <cx:pt idx="2319">0.318</cx:pt>
          <cx:pt idx="2320">0.045999999999999999</cx:pt>
          <cx:pt idx="2321">0.224</cx:pt>
          <cx:pt idx="2322">0.062</cx:pt>
          <cx:pt idx="2323">0.090999999999999998</cx:pt>
          <cx:pt idx="2324">0.051999999999999998</cx:pt>
          <cx:pt idx="2325">0.042999999999999997</cx:pt>
          <cx:pt idx="2326">0.072999999999999995</cx:pt>
          <cx:pt idx="2327">0.16800000000000001</cx:pt>
          <cx:pt idx="2328">0.158</cx:pt>
          <cx:pt idx="2329">0.014999999999999999</cx:pt>
          <cx:pt idx="2330">0.12</cx:pt>
          <cx:pt idx="2331">0.02</cx:pt>
          <cx:pt idx="2332">0.105</cx:pt>
          <cx:pt idx="2333">0.14599999999999999</cx:pt>
          <cx:pt idx="2334">0.29999999999999999</cx:pt>
          <cx:pt idx="2335">0.048000000000000001</cx:pt>
          <cx:pt idx="2336">0.159</cx:pt>
          <cx:pt idx="2337">0.086999999999999994</cx:pt>
          <cx:pt idx="2338">0.088999999999999996</cx:pt>
          <cx:pt idx="2339">0.016</cx:pt>
          <cx:pt idx="2340">0.045999999999999999</cx:pt>
          <cx:pt idx="2341">0.035999999999999997</cx:pt>
          <cx:pt idx="2342">0.115</cx:pt>
          <cx:pt idx="2343">0.01</cx:pt>
          <cx:pt idx="2344">0.089999999999999997</cx:pt>
          <cx:pt idx="2345">0.040000000000000001</cx:pt>
          <cx:pt idx="2346">0.11700000000000001</cx:pt>
          <cx:pt idx="2347">0.058000000000000003</cx:pt>
          <cx:pt idx="2348">0.036999999999999998</cx:pt>
          <cx:pt idx="2349">0.065000000000000002</cx:pt>
          <cx:pt idx="2350">0.30599999999999999</cx:pt>
          <cx:pt idx="2351">0.012999999999999999</cx:pt>
          <cx:pt idx="2352">0.045999999999999999</cx:pt>
          <cx:pt idx="2353">0.112</cx:pt>
          <cx:pt idx="2354">0.025000000000000001</cx:pt>
          <cx:pt idx="2355">0.034000000000000002</cx:pt>
          <cx:pt idx="2356">0.059999999999999998</cx:pt>
          <cx:pt idx="2357">0.121</cx:pt>
          <cx:pt idx="2358">0.122</cx:pt>
          <cx:pt idx="2359">0.067000000000000004</cx:pt>
          <cx:pt idx="2360">0.0060000000000000001</cx:pt>
          <cx:pt idx="2361">0.0089999999999999993</cx:pt>
          <cx:pt idx="2362">0.505</cx:pt>
          <cx:pt idx="2363">0.042999999999999997</cx:pt>
          <cx:pt idx="2364">0.33700000000000002</cx:pt>
          <cx:pt idx="2365">0.61599999999999999</cx:pt>
          <cx:pt idx="2366">0.106</cx:pt>
          <cx:pt idx="2367">0.029000000000000001</cx:pt>
          <cx:pt idx="2368">0.001</cx:pt>
          <cx:pt idx="2369">0.245</cx:pt>
          <cx:pt idx="2370">0.374</cx:pt>
          <cx:pt idx="2371">0.50600000000000001</cx:pt>
          <cx:pt idx="2372">0.10299999999999999</cx:pt>
          <cx:pt idx="2373">0.045999999999999999</cx:pt>
          <cx:pt idx="2374">0.17299999999999999</cx:pt>
          <cx:pt idx="2375">0.17399999999999999</cx:pt>
          <cx:pt idx="2376">0.185</cx:pt>
          <cx:pt idx="2377">0.012</cx:pt>
          <cx:pt idx="2378">0.014999999999999999</cx:pt>
          <cx:pt idx="2379">0.070999999999999994</cx:pt>
          <cx:pt idx="2380">0.019</cx:pt>
          <cx:pt idx="2381">0.11600000000000001</cx:pt>
          <cx:pt idx="2382">0.025999999999999999</cx:pt>
          <cx:pt idx="2383">0.20300000000000001</cx:pt>
          <cx:pt idx="2384">0.10199999999999999</cx:pt>
          <cx:pt idx="2385">0.012999999999999999</cx:pt>
          <cx:pt idx="2386">0.255</cx:pt>
          <cx:pt idx="2387">0.40999999999999998</cx:pt>
          <cx:pt idx="2388">0.024</cx:pt>
          <cx:pt idx="2389">0.10199999999999999</cx:pt>
          <cx:pt idx="2390">0.075999999999999998</cx:pt>
          <cx:pt idx="2391">0.025000000000000001</cx:pt>
          <cx:pt idx="2392">0.047</cx:pt>
          <cx:pt idx="2393">0.063</cx:pt>
          <cx:pt idx="2394">0.014</cx:pt>
          <cx:pt idx="2395">0.122</cx:pt>
          <cx:pt idx="2396">0.019</cx:pt>
          <cx:pt idx="2397">0.062</cx:pt>
          <cx:pt idx="2398">0.0050000000000000001</cx:pt>
          <cx:pt idx="2399">0.193</cx:pt>
          <cx:pt idx="2400">0.021999999999999999</cx:pt>
          <cx:pt idx="2401">0.128</cx:pt>
          <cx:pt idx="2402">0.014</cx:pt>
          <cx:pt idx="2403">0.157</cx:pt>
          <cx:pt idx="2404">0.104</cx:pt>
          <cx:pt idx="2405">0.074999999999999997</cx:pt>
          <cx:pt idx="2406">0.0070000000000000001</cx:pt>
          <cx:pt idx="2407">0.254</cx:pt>
          <cx:pt idx="2408">0.035000000000000003</cx:pt>
          <cx:pt idx="2409">0.089999999999999997</cx:pt>
          <cx:pt idx="2410">0.0080000000000000002</cx:pt>
          <cx:pt idx="2411">0.0080000000000000002</cx:pt>
          <cx:pt idx="2412">0.012</cx:pt>
          <cx:pt idx="2413">0.014</cx:pt>
          <cx:pt idx="2414">0.050999999999999997</cx:pt>
          <cx:pt idx="2415">0.104</cx:pt>
          <cx:pt idx="2416">0.19900000000000001</cx:pt>
          <cx:pt idx="2417">0.128</cx:pt>
          <cx:pt idx="2418">0.10299999999999999</cx:pt>
          <cx:pt idx="2419">0.048000000000000001</cx:pt>
          <cx:pt idx="2420">0.040000000000000001</cx:pt>
          <cx:pt idx="2421">0.070000000000000007</cx:pt>
          <cx:pt idx="2422">0.064000000000000001</cx:pt>
          <cx:pt idx="2423">0.14599999999999999</cx:pt>
          <cx:pt idx="2424">0.055</cx:pt>
          <cx:pt idx="2425">0.13600000000000001</cx:pt>
          <cx:pt idx="2426">0.035000000000000003</cx:pt>
          <cx:pt idx="2427">0.012</cx:pt>
          <cx:pt idx="2428">0.0089999999999999993</cx:pt>
          <cx:pt idx="2429">0.16900000000000001</cx:pt>
          <cx:pt idx="2430">0.19500000000000001</cx:pt>
          <cx:pt idx="2431">0.34999999999999998</cx:pt>
          <cx:pt idx="2432">0.024</cx:pt>
          <cx:pt idx="2433">0.124</cx:pt>
          <cx:pt idx="2434">0.13500000000000001</cx:pt>
          <cx:pt idx="2435">0.113</cx:pt>
          <cx:pt idx="2436">0.223</cx:pt>
          <cx:pt idx="2437">0.16700000000000001</cx:pt>
          <cx:pt idx="2438">0.043999999999999997</cx:pt>
          <cx:pt idx="2439">0.042999999999999997</cx:pt>
          <cx:pt idx="2440">0.27100000000000002</cx:pt>
          <cx:pt idx="2441">0.048000000000000001</cx:pt>
          <cx:pt idx="2442">0.025999999999999999</cx:pt>
          <cx:pt idx="2443">0.245</cx:pt>
          <cx:pt idx="2444">0.252</cx:pt>
          <cx:pt idx="2445">0.035999999999999997</cx:pt>
          <cx:pt idx="2446">0.045999999999999999</cx:pt>
          <cx:pt idx="2447">0.034000000000000002</cx:pt>
          <cx:pt idx="2448">0.25800000000000001</cx:pt>
          <cx:pt idx="2449">0.021999999999999999</cx:pt>
          <cx:pt idx="2450">0.027</cx:pt>
          <cx:pt idx="2451">0.11899999999999999</cx:pt>
          <cx:pt idx="2452">0.051999999999999998</cx:pt>
          <cx:pt idx="2453">0.10199999999999999</cx:pt>
          <cx:pt idx="2454">0.0089999999999999993</cx:pt>
          <cx:pt idx="2455">0.113</cx:pt>
          <cx:pt idx="2456">0.047</cx:pt>
          <cx:pt idx="2457">0.045999999999999999</cx:pt>
          <cx:pt idx="2458">0.080000000000000002</cx:pt>
          <cx:pt idx="2459">0.024</cx:pt>
          <cx:pt idx="2460">0.025999999999999999</cx:pt>
          <cx:pt idx="2461">0.20899999999999999</cx:pt>
          <cx:pt idx="2462">0.079000000000000001</cx:pt>
          <cx:pt idx="2463">0.029999999999999999</cx:pt>
          <cx:pt idx="2464">0.26200000000000001</cx:pt>
          <cx:pt idx="2465">0.035000000000000003</cx:pt>
          <cx:pt idx="2466">0.193</cx:pt>
          <cx:pt idx="2467">0.048000000000000001</cx:pt>
          <cx:pt idx="2468">0.033000000000000002</cx:pt>
          <cx:pt idx="2469">0.0060000000000000001</cx:pt>
          <cx:pt idx="2470">0.17299999999999999</cx:pt>
          <cx:pt idx="2471">0.219</cx:pt>
          <cx:pt idx="2472">0.20100000000000001</cx:pt>
          <cx:pt idx="2473">0.0080000000000000002</cx:pt>
          <cx:pt idx="2474">0.033000000000000002</cx:pt>
          <cx:pt idx="2475">0.22800000000000001</cx:pt>
          <cx:pt idx="2476">0.104</cx:pt>
          <cx:pt idx="2477">0.072999999999999995</cx:pt>
          <cx:pt idx="2478">0.113</cx:pt>
          <cx:pt idx="2479">0.44</cx:pt>
          <cx:pt idx="2480">0.218</cx:pt>
          <cx:pt idx="2481">0.012999999999999999</cx:pt>
          <cx:pt idx="2482">0.20699999999999999</cx:pt>
          <cx:pt idx="2483">0.20499999999999999</cx:pt>
          <cx:pt idx="2484">0.057000000000000002</cx:pt>
          <cx:pt idx="2485">0.014</cx:pt>
          <cx:pt idx="2486">0.107</cx:pt>
          <cx:pt idx="2487">0.065000000000000002</cx:pt>
          <cx:pt idx="2488">0.30399999999999999</cx:pt>
          <cx:pt idx="2489">0.076999999999999999</cx:pt>
          <cx:pt idx="2490">0.059999999999999998</cx:pt>
          <cx:pt idx="2491">0.033000000000000002</cx:pt>
          <cx:pt idx="2492">0.21299999999999999</cx:pt>
          <cx:pt idx="2493">0.16400000000000001</cx:pt>
          <cx:pt idx="2494">0.050999999999999997</cx:pt>
          <cx:pt idx="2495">0.088999999999999996</cx:pt>
          <cx:pt idx="2496">0.029000000000000001</cx:pt>
          <cx:pt idx="2497">0.070999999999999994</cx:pt>
          <cx:pt idx="2498">0.0089999999999999993</cx:pt>
          <cx:pt idx="2499">0.083000000000000004</cx:pt>
          <cx:pt idx="2500">0.034000000000000002</cx:pt>
          <cx:pt idx="2501">0.19900000000000001</cx:pt>
          <cx:pt idx="2502">0.27300000000000002</cx:pt>
          <cx:pt idx="2503">0.182</cx:pt>
          <cx:pt idx="2504">0.024</cx:pt>
          <cx:pt idx="2505">0.019</cx:pt>
          <cx:pt idx="2506">0.021000000000000001</cx:pt>
          <cx:pt idx="2507">0.20100000000000001</cx:pt>
          <cx:pt idx="2508">0.14099999999999999</cx:pt>
          <cx:pt idx="2509">0.0089999999999999993</cx:pt>
          <cx:pt idx="2510">0.029999999999999999</cx:pt>
          <cx:pt idx="2511">0.32900000000000001</cx:pt>
          <cx:pt idx="2512">0.29799999999999999</cx:pt>
          <cx:pt idx="2513">0.27500000000000002</cx:pt>
          <cx:pt idx="2514">0.040000000000000001</cx:pt>
          <cx:pt idx="2515">0.114</cx:pt>
          <cx:pt idx="2516">0.047</cx:pt>
          <cx:pt idx="2517">0.064000000000000001</cx:pt>
          <cx:pt idx="2518">0.224</cx:pt>
          <cx:pt idx="2519">0.017000000000000001</cx:pt>
          <cx:pt idx="2520">0.77400000000000002</cx:pt>
          <cx:pt idx="2521">0.070999999999999994</cx:pt>
          <cx:pt idx="2522">0.36399999999999999</cx:pt>
          <cx:pt idx="2523">0.057000000000000002</cx:pt>
          <cx:pt idx="2524">0.050999999999999997</cx:pt>
          <cx:pt idx="2525">0.24199999999999999</cx:pt>
          <cx:pt idx="2526">0.0050000000000000001</cx:pt>
          <cx:pt idx="2527">0.021000000000000001</cx:pt>
          <cx:pt idx="2528">0.11799999999999999</cx:pt>
          <cx:pt idx="2529">0.068000000000000005</cx:pt>
          <cx:pt idx="2530">0.073999999999999996</cx:pt>
          <cx:pt idx="2531">0.183</cx:pt>
          <cx:pt idx="2532">0.13700000000000001</cx:pt>
          <cx:pt idx="2533">0.069000000000000006</cx:pt>
          <cx:pt idx="2534">0.050000000000000003</cx:pt>
          <cx:pt idx="2535">0.021999999999999999</cx:pt>
          <cx:pt idx="2536">0.13</cx:pt>
          <cx:pt idx="2537">0.082000000000000003</cx:pt>
          <cx:pt idx="2538">0.023</cx:pt>
          <cx:pt idx="2539">0.19900000000000001</cx:pt>
          <cx:pt idx="2540">0.0060000000000000001</cx:pt>
          <cx:pt idx="2541">0.01</cx:pt>
          <cx:pt idx="2542">0.024</cx:pt>
          <cx:pt idx="2543">0.051999999999999998</cx:pt>
          <cx:pt idx="2544">0.065000000000000002</cx:pt>
          <cx:pt idx="2545">0.10000000000000001</cx:pt>
          <cx:pt idx="2546">0.025000000000000001</cx:pt>
          <cx:pt idx="2547">0.042999999999999997</cx:pt>
          <cx:pt idx="2548">0.001</cx:pt>
          <cx:pt idx="2549">0.044999999999999998</cx:pt>
          <cx:pt idx="2550">0.11799999999999999</cx:pt>
          <cx:pt idx="2551">0.059999999999999998</cx:pt>
          <cx:pt idx="2552">0.024</cx:pt>
          <cx:pt idx="2553">0.083000000000000004</cx:pt>
          <cx:pt idx="2554">0.11700000000000001</cx:pt>
          <cx:pt idx="2555">0.19500000000000001</cx:pt>
          <cx:pt idx="2556">0.0050000000000000001</cx:pt>
          <cx:pt idx="2557">0.065000000000000002</cx:pt>
          <cx:pt idx="2558">0.034000000000000002</cx:pt>
          <cx:pt idx="2559">0.075999999999999998</cx:pt>
          <cx:pt idx="2560">0.189</cx:pt>
          <cx:pt idx="2561">0.13300000000000001</cx:pt>
          <cx:pt idx="2562">0.128</cx:pt>
          <cx:pt idx="2563">0.115</cx:pt>
          <cx:pt idx="2564">0.090999999999999998</cx:pt>
          <cx:pt idx="2565">0.044999999999999998</cx:pt>
          <cx:pt idx="2566">0.083000000000000004</cx:pt>
          <cx:pt idx="2567">0.062</cx:pt>
          <cx:pt idx="2568">0.025000000000000001</cx:pt>
          <cx:pt idx="2569">0.152</cx:pt>
          <cx:pt idx="2570">0.012</cx:pt>
          <cx:pt idx="2571">0.20899999999999999</cx:pt>
          <cx:pt idx="2572">0.028000000000000001</cx:pt>
          <cx:pt idx="2573">0.025999999999999999</cx:pt>
          <cx:pt idx="2574">0.16900000000000001</cx:pt>
          <cx:pt idx="2575">0.17100000000000001</cx:pt>
          <cx:pt idx="2576">0.26000000000000001</cx:pt>
          <cx:pt idx="2577">0.245</cx:pt>
          <cx:pt idx="2578">0.27600000000000002</cx:pt>
          <cx:pt idx="2579">0.078</cx:pt>
          <cx:pt idx="2580">0.071999999999999995</cx:pt>
          <cx:pt idx="2581">0.10000000000000001</cx:pt>
          <cx:pt idx="2582">0.22700000000000001</cx:pt>
          <cx:pt idx="2583">0.044999999999999998</cx:pt>
          <cx:pt idx="2584">0.071999999999999995</cx:pt>
          <cx:pt idx="2585">0.027</cx:pt>
          <cx:pt idx="2586">0.070000000000000007</cx:pt>
          <cx:pt idx="2587">0.028000000000000001</cx:pt>
          <cx:pt idx="2588">0.191</cx:pt>
          <cx:pt idx="2589">0.084000000000000005</cx:pt>
          <cx:pt idx="2590">0.13500000000000001</cx:pt>
          <cx:pt idx="2591">0.010999999999999999</cx:pt>
          <cx:pt idx="2592">0.17100000000000001</cx:pt>
          <cx:pt idx="2593">0.071999999999999995</cx:pt>
          <cx:pt idx="2594">0.012999999999999999</cx:pt>
          <cx:pt idx="2595">0.048000000000000001</cx:pt>
          <cx:pt idx="2596">0.0080000000000000002</cx:pt>
          <cx:pt idx="2597">0.191</cx:pt>
          <cx:pt idx="2598">0.044999999999999998</cx:pt>
          <cx:pt idx="2599">0.16900000000000001</cx:pt>
          <cx:pt idx="2600">0.113</cx:pt>
          <cx:pt idx="2601">0.114</cx:pt>
          <cx:pt idx="2602">0.124</cx:pt>
          <cx:pt idx="2603">0.17599999999999999</cx:pt>
          <cx:pt idx="2604">0.38100000000000001</cx:pt>
          <cx:pt idx="2605">0.045999999999999999</cx:pt>
          <cx:pt idx="2606">0.067000000000000004</cx:pt>
          <cx:pt idx="2607">0.02</cx:pt>
          <cx:pt idx="2608">0.017999999999999999</cx:pt>
          <cx:pt idx="2609">0.028000000000000001</cx:pt>
          <cx:pt idx="2610">0.028000000000000001</cx:pt>
          <cx:pt idx="2611">0.065000000000000002</cx:pt>
          <cx:pt idx="2612">0.075999999999999998</cx:pt>
          <cx:pt idx="2613">0.156</cx:pt>
          <cx:pt idx="2614">0.042999999999999997</cx:pt>
          <cx:pt idx="2615">0.056000000000000001</cx:pt>
          <cx:pt idx="2616">0.042999999999999997</cx:pt>
          <cx:pt idx="2617">0.021000000000000001</cx:pt>
          <cx:pt idx="2618">0.084000000000000005</cx:pt>
          <cx:pt idx="2619">0.44400000000000001</cx:pt>
          <cx:pt idx="2620">0.047</cx:pt>
          <cx:pt idx="2621">0.16400000000000001</cx:pt>
          <cx:pt idx="2622">0.016</cx:pt>
          <cx:pt idx="2623">0.021000000000000001</cx:pt>
          <cx:pt idx="2624">0.122</cx:pt>
          <cx:pt idx="2625">0.024</cx:pt>
          <cx:pt idx="2626">0.082000000000000003</cx:pt>
          <cx:pt idx="2627">0.034000000000000002</cx:pt>
          <cx:pt idx="2628">0.035999999999999997</cx:pt>
          <cx:pt idx="2629">0.106</cx:pt>
          <cx:pt idx="2630">0.0050000000000000001</cx:pt>
          <cx:pt idx="2631">0.33700000000000002</cx:pt>
          <cx:pt idx="2632">0.032000000000000001</cx:pt>
          <cx:pt idx="2633">0.22500000000000001</cx:pt>
          <cx:pt idx="2634">0.012999999999999999</cx:pt>
          <cx:pt idx="2635">0.24299999999999999</cx:pt>
          <cx:pt idx="2636">0.086999999999999994</cx:pt>
          <cx:pt idx="2637">0.34000000000000002</cx:pt>
          <cx:pt idx="2638">0.126</cx:pt>
          <cx:pt idx="2639">0.151</cx:pt>
          <cx:pt idx="2640">0.034000000000000002</cx:pt>
          <cx:pt idx="2641">0.025000000000000001</cx:pt>
          <cx:pt idx="2642">0.091999999999999998</cx:pt>
          <cx:pt idx="2643">0.024</cx:pt>
          <cx:pt idx="2644">0.097000000000000003</cx:pt>
          <cx:pt idx="2645">0.10299999999999999</cx:pt>
          <cx:pt idx="2646">0.074999999999999997</cx:pt>
          <cx:pt idx="2647">0.20499999999999999</cx:pt>
          <cx:pt idx="2648">0.090999999999999998</cx:pt>
          <cx:pt idx="2649">0.042999999999999997</cx:pt>
          <cx:pt idx="2650">0.021999999999999999</cx:pt>
          <cx:pt idx="2651">0.111</cx:pt>
          <cx:pt idx="2652">0.441</cx:pt>
          <cx:pt idx="2653">0.125</cx:pt>
          <cx:pt idx="2654">0.016</cx:pt>
          <cx:pt idx="2655">0.189</cx:pt>
          <cx:pt idx="2656">0.021999999999999999</cx:pt>
          <cx:pt idx="2657">0.20799999999999999</cx:pt>
          <cx:pt idx="2658">0.14399999999999999</cx:pt>
          <cx:pt idx="2659">0.048000000000000001</cx:pt>
          <cx:pt idx="2660">0.041000000000000002</cx:pt>
          <cx:pt idx="2661">0.38400000000000001</cx:pt>
          <cx:pt idx="2662">0.13500000000000001</cx:pt>
          <cx:pt idx="2663">0.10100000000000001</cx:pt>
          <cx:pt idx="2664">0.0080000000000000002</cx:pt>
          <cx:pt idx="2665">0.042000000000000003</cx:pt>
          <cx:pt idx="2666">0.14299999999999999</cx:pt>
          <cx:pt idx="2667">0.28699999999999998</cx:pt>
          <cx:pt idx="2668">0.058999999999999997</cx:pt>
          <cx:pt idx="2669">0.35999999999999999</cx:pt>
          <cx:pt idx="2670">0.129</cx:pt>
          <cx:pt idx="2671">0.014999999999999999</cx:pt>
          <cx:pt idx="2672">0.18099999999999999</cx:pt>
          <cx:pt idx="2673">0.041000000000000002</cx:pt>
          <cx:pt idx="2674">0.14299999999999999</cx:pt>
          <cx:pt idx="2675">0.014</cx:pt>
          <cx:pt idx="2676">0.01</cx:pt>
          <cx:pt idx="2677">0.097000000000000003</cx:pt>
          <cx:pt idx="2678">0.217</cx:pt>
          <cx:pt idx="2679">0.0080000000000000002</cx:pt>
          <cx:pt idx="2680">0.058999999999999997</cx:pt>
          <cx:pt idx="2681">0.027</cx:pt>
          <cx:pt idx="2682">0.083000000000000004</cx:pt>
          <cx:pt idx="2683">0.104</cx:pt>
          <cx:pt idx="2684">0.029000000000000001</cx:pt>
          <cx:pt idx="2685">0.085000000000000006</cx:pt>
          <cx:pt idx="2686">0.055</cx:pt>
          <cx:pt idx="2687">0.105</cx:pt>
          <cx:pt idx="2688">0.14000000000000001</cx:pt>
          <cx:pt idx="2689">0.002</cx:pt>
          <cx:pt idx="2690">0.055</cx:pt>
          <cx:pt idx="2691">0.248</cx:pt>
          <cx:pt idx="2692">0.17399999999999999</cx:pt>
          <cx:pt idx="2693">0.044999999999999998</cx:pt>
          <cx:pt idx="2694">0.014999999999999999</cx:pt>
          <cx:pt idx="2695">0.313</cx:pt>
          <cx:pt idx="2696">0.092999999999999999</cx:pt>
          <cx:pt idx="2697">0.25600000000000001</cx:pt>
          <cx:pt idx="2698">0.031</cx:pt>
          <cx:pt idx="2699">0.57599999999999996</cx:pt>
          <cx:pt idx="2700">0.0050000000000000001</cx:pt>
          <cx:pt idx="2701">0.068000000000000005</cx:pt>
          <cx:pt idx="2702">0.053999999999999999</cx:pt>
          <cx:pt idx="2703">0.044999999999999998</cx:pt>
          <cx:pt idx="2704">0.14199999999999999</cx:pt>
          <cx:pt idx="2705">0.048000000000000001</cx:pt>
          <cx:pt idx="2706">0.0080000000000000002</cx:pt>
          <cx:pt idx="2707">0.186</cx:pt>
          <cx:pt idx="2708">0.070000000000000007</cx:pt>
          <cx:pt idx="2709">0.25800000000000001</cx:pt>
          <cx:pt idx="2710">0.045999999999999999</cx:pt>
          <cx:pt idx="2711">0.047</cx:pt>
          <cx:pt idx="2712">0.067000000000000004</cx:pt>
          <cx:pt idx="2713">0.073999999999999996</cx:pt>
          <cx:pt idx="2714">0.045999999999999999</cx:pt>
          <cx:pt idx="2715">0.057000000000000002</cx:pt>
          <cx:pt idx="2716">0.19</cx:pt>
          <cx:pt idx="2717">0.24199999999999999</cx:pt>
          <cx:pt idx="2718">0.17899999999999999</cx:pt>
          <cx:pt idx="2719">0.080000000000000002</cx:pt>
          <cx:pt idx="2720">0.108</cx:pt>
          <cx:pt idx="2721">0.121</cx:pt>
          <cx:pt idx="2722">0.078</cx:pt>
          <cx:pt idx="2723">0.027</cx:pt>
          <cx:pt idx="2724">0.070999999999999994</cx:pt>
          <cx:pt idx="2725">0.019</cx:pt>
          <cx:pt idx="2726">0.106</cx:pt>
          <cx:pt idx="2727">0.085000000000000006</cx:pt>
          <cx:pt idx="2728">0.14299999999999999</cx:pt>
          <cx:pt idx="2729">0.29499999999999998</cx:pt>
          <cx:pt idx="2730">0.063</cx:pt>
          <cx:pt idx="2731">0.161</cx:pt>
          <cx:pt idx="2732">0.0050000000000000001</cx:pt>
          <cx:pt idx="2733">0.019</cx:pt>
          <cx:pt idx="2734">0.014</cx:pt>
          <cx:pt idx="2735">0.23300000000000001</cx:pt>
          <cx:pt idx="2736">0.222</cx:pt>
          <cx:pt idx="2737">0.124</cx:pt>
          <cx:pt idx="2738">0.070000000000000007</cx:pt>
          <cx:pt idx="2739">0.021000000000000001</cx:pt>
          <cx:pt idx="2740">0.14399999999999999</cx:pt>
          <cx:pt idx="2741">0.027</cx:pt>
          <cx:pt idx="2742">0.42899999999999999</cx:pt>
          <cx:pt idx="2743">0.058000000000000003</cx:pt>
          <cx:pt idx="2744">0.10100000000000001</cx:pt>
          <cx:pt idx="2745">0.22</cx:pt>
          <cx:pt idx="2746">0.044999999999999998</cx:pt>
          <cx:pt idx="2747">0.017000000000000001</cx:pt>
          <cx:pt idx="2748">0.012</cx:pt>
          <cx:pt idx="2749">0.081000000000000003</cx:pt>
          <cx:pt idx="2750">0.024</cx:pt>
          <cx:pt idx="2751">0.016</cx:pt>
          <cx:pt idx="2752">0.042000000000000003</cx:pt>
          <cx:pt idx="2753">0.11600000000000001</cx:pt>
          <cx:pt idx="2754">0.159</cx:pt>
          <cx:pt idx="2755">0.42899999999999999</cx:pt>
          <cx:pt idx="2756">0.014</cx:pt>
          <cx:pt idx="2757">0.040000000000000001</cx:pt>
          <cx:pt idx="2758">0.0060000000000000001</cx:pt>
          <cx:pt idx="2759">0.037999999999999999</cx:pt>
          <cx:pt idx="2760">0.059999999999999998</cx:pt>
          <cx:pt idx="2761">0.081000000000000003</cx:pt>
          <cx:pt idx="2762">0.086999999999999994</cx:pt>
          <cx:pt idx="2763">0.0089999999999999993</cx:pt>
          <cx:pt idx="2764">0.14999999999999999</cx:pt>
          <cx:pt idx="2765">0.11799999999999999</cx:pt>
          <cx:pt idx="2766">0.002</cx:pt>
          <cx:pt idx="2767">0.014999999999999999</cx:pt>
          <cx:pt idx="2768">0.049000000000000002</cx:pt>
          <cx:pt idx="2769">0.20399999999999999</cx:pt>
          <cx:pt idx="2770">0.0040000000000000001</cx:pt>
          <cx:pt idx="2771">0.078</cx:pt>
          <cx:pt idx="2772">0.11600000000000001</cx:pt>
          <cx:pt idx="2773">0.17899999999999999</cx:pt>
          <cx:pt idx="2774">0.36799999999999999</cx:pt>
          <cx:pt idx="2775">0.105</cx:pt>
          <cx:pt idx="2776">0.001</cx:pt>
          <cx:pt idx="2777">0.028000000000000001</cx:pt>
          <cx:pt idx="2778">0.044999999999999998</cx:pt>
          <cx:pt idx="2779">0.063</cx:pt>
          <cx:pt idx="2780">0.01</cx:pt>
          <cx:pt idx="2781">0.051999999999999998</cx:pt>
          <cx:pt idx="2782">0.106</cx:pt>
          <cx:pt idx="2783">0.26600000000000001</cx:pt>
          <cx:pt idx="2784">0.028000000000000001</cx:pt>
          <cx:pt idx="2785">0.20999999999999999</cx:pt>
          <cx:pt idx="2786">0.14000000000000001</cx:pt>
          <cx:pt idx="2787">0.23200000000000001</cx:pt>
          <cx:pt idx="2788">0.081000000000000003</cx:pt>
          <cx:pt idx="2789">0.23799999999999999</cx:pt>
          <cx:pt idx="2790">0.33300000000000002</cx:pt>
          <cx:pt idx="2791">0.019</cx:pt>
          <cx:pt idx="2792">0.125</cx:pt>
          <cx:pt idx="2793">0.044999999999999998</cx:pt>
          <cx:pt idx="2794">0.033000000000000002</cx:pt>
          <cx:pt idx="2795">0.059999999999999998</cx:pt>
          <cx:pt idx="2796">0.19700000000000001</cx:pt>
          <cx:pt idx="2797">0.20300000000000001</cx:pt>
          <cx:pt idx="2798">0</cx:pt>
          <cx:pt idx="2799">0.063</cx:pt>
          <cx:pt idx="2800">0.13400000000000001</cx:pt>
          <cx:pt idx="2801">0.0060000000000000001</cx:pt>
          <cx:pt idx="2802">0.027</cx:pt>
          <cx:pt idx="2803">0.078</cx:pt>
          <cx:pt idx="2804">0.27500000000000002</cx:pt>
          <cx:pt idx="2805">0.070999999999999994</cx:pt>
          <cx:pt idx="2806">0.016</cx:pt>
          <cx:pt idx="2807">0.027</cx:pt>
          <cx:pt idx="2808">0.079000000000000001</cx:pt>
          <cx:pt idx="2809">0.032000000000000001</cx:pt>
          <cx:pt idx="2810">0.27400000000000002</cx:pt>
          <cx:pt idx="2811">0.092999999999999999</cx:pt>
          <cx:pt idx="2812">0.14099999999999999</cx:pt>
          <cx:pt idx="2813">0.097000000000000003</cx:pt>
          <cx:pt idx="2814">0.085000000000000006</cx:pt>
          <cx:pt idx="2815">0.012999999999999999</cx:pt>
          <cx:pt idx="2816">0.316</cx:pt>
          <cx:pt idx="2817">0.24099999999999999</cx:pt>
          <cx:pt idx="2818">0.025000000000000001</cx:pt>
          <cx:pt idx="2819">0.081000000000000003</cx:pt>
          <cx:pt idx="2820">0.32800000000000001</cx:pt>
          <cx:pt idx="2821">0.019</cx:pt>
          <cx:pt idx="2822">0.245</cx:pt>
          <cx:pt idx="2823">0.031</cx:pt>
          <cx:pt idx="2824">0.025000000000000001</cx:pt>
          <cx:pt idx="2825">0.154</cx:pt>
          <cx:pt idx="2826">0.14699999999999999</cx:pt>
          <cx:pt idx="2827">0.48199999999999998</cx:pt>
          <cx:pt idx="2828">0.16900000000000001</cx:pt>
          <cx:pt idx="2829">0.012</cx:pt>
          <cx:pt idx="2830">0.035999999999999997</cx:pt>
          <cx:pt idx="2831">0.123</cx:pt>
          <cx:pt idx="2832">0.32800000000000001</cx:pt>
          <cx:pt idx="2833">0.161</cx:pt>
          <cx:pt idx="2834">0.14599999999999999</cx:pt>
          <cx:pt idx="2835">0.044999999999999998</cx:pt>
          <cx:pt idx="2836">0.0030000000000000001</cx:pt>
          <cx:pt idx="2837">0.067000000000000004</cx:pt>
          <cx:pt idx="2838">0.23899999999999999</cx:pt>
          <cx:pt idx="2839">0.17699999999999999</cx:pt>
          <cx:pt idx="2840">0.16300000000000001</cx:pt>
          <cx:pt idx="2841">0.0030000000000000001</cx:pt>
          <cx:pt idx="2842">0.308</cx:pt>
          <cx:pt idx="2843">0.129</cx:pt>
          <cx:pt idx="2844">0.074999999999999997</cx:pt>
          <cx:pt idx="2845">0.33800000000000002</cx:pt>
          <cx:pt idx="2846">0.40799999999999997</cx:pt>
          <cx:pt idx="2847">0.13100000000000001</cx:pt>
          <cx:pt idx="2848">0.096000000000000002</cx:pt>
          <cx:pt idx="2849">0.14299999999999999</cx:pt>
          <cx:pt idx="2850">0.074999999999999997</cx:pt>
          <cx:pt idx="2851">0.021000000000000001</cx:pt>
          <cx:pt idx="2852">0.085000000000000006</cx:pt>
          <cx:pt idx="2853">0.104</cx:pt>
          <cx:pt idx="2854">0.19700000000000001</cx:pt>
          <cx:pt idx="2855">0.017999999999999999</cx:pt>
          <cx:pt idx="2856">0.051999999999999998</cx:pt>
          <cx:pt idx="2857">0.105</cx:pt>
          <cx:pt idx="2858">0.23400000000000001</cx:pt>
          <cx:pt idx="2859">0.084000000000000005</cx:pt>
          <cx:pt idx="2860">0.096000000000000002</cx:pt>
          <cx:pt idx="2861">0.14599999999999999</cx:pt>
          <cx:pt idx="2862">0.037999999999999999</cx:pt>
          <cx:pt idx="2863">0.13</cx:pt>
          <cx:pt idx="2864">0.0030000000000000001</cx:pt>
          <cx:pt idx="2865">0.13400000000000001</cx:pt>
          <cx:pt idx="2866">0.072999999999999995</cx:pt>
          <cx:pt idx="2867">0.0060000000000000001</cx:pt>
          <cx:pt idx="2868">0.021000000000000001</cx:pt>
          <cx:pt idx="2869">0.067000000000000004</cx:pt>
          <cx:pt idx="2870">0.34599999999999997</cx:pt>
          <cx:pt idx="2871">0.315</cx:pt>
          <cx:pt idx="2872">0.087999999999999995</cx:pt>
          <cx:pt idx="2873">0.051999999999999998</cx:pt>
          <cx:pt idx="2874">0.063</cx:pt>
          <cx:pt idx="2875">0.069000000000000006</cx:pt>
          <cx:pt idx="2876">0.47399999999999998</cx:pt>
          <cx:pt idx="2877">0.072999999999999995</cx:pt>
          <cx:pt idx="2878">0.091999999999999998</cx:pt>
          <cx:pt idx="2879">0.159</cx:pt>
          <cx:pt idx="2880">0.044999999999999998</cx:pt>
          <cx:pt idx="2881">0.010999999999999999</cx:pt>
          <cx:pt idx="2882">0.033000000000000002</cx:pt>
          <cx:pt idx="2883">0.39400000000000002</cx:pt>
          <cx:pt idx="2884">0.053999999999999999</cx:pt>
          <cx:pt idx="2885">0.049000000000000002</cx:pt>
          <cx:pt idx="2886">0.070999999999999994</cx:pt>
          <cx:pt idx="2887">0.044999999999999998</cx:pt>
          <cx:pt idx="2888">0.086999999999999994</cx:pt>
          <cx:pt idx="2889">0.01</cx:pt>
          <cx:pt idx="2890">0.091999999999999998</cx:pt>
          <cx:pt idx="2891">0.023</cx:pt>
          <cx:pt idx="2892">0.26900000000000002</cx:pt>
          <cx:pt idx="2893">0.29099999999999998</cx:pt>
          <cx:pt idx="2894">0.036999999999999998</cx:pt>
          <cx:pt idx="2895">0.0060000000000000001</cx:pt>
          <cx:pt idx="2896">0.105</cx:pt>
          <cx:pt idx="2897">0.13200000000000001</cx:pt>
          <cx:pt idx="2898">0.13500000000000001</cx:pt>
          <cx:pt idx="2899">0.075999999999999998</cx:pt>
          <cx:pt idx="2900">0.087999999999999995</cx:pt>
          <cx:pt idx="2901">0.28899999999999998</cx:pt>
          <cx:pt idx="2902">0.153</cx:pt>
          <cx:pt idx="2903">0.047</cx:pt>
          <cx:pt idx="2904">0.14299999999999999</cx:pt>
          <cx:pt idx="2905">0.25600000000000001</cx:pt>
          <cx:pt idx="2906">0.127</cx:pt>
          <cx:pt idx="2907">0.037999999999999999</cx:pt>
          <cx:pt idx="2908">0.27500000000000002</cx:pt>
          <cx:pt idx="2909">0.11799999999999999</cx:pt>
          <cx:pt idx="2910">0.086999999999999994</cx:pt>
          <cx:pt idx="2911">0.087999999999999995</cx:pt>
          <cx:pt idx="2912">0.02</cx:pt>
          <cx:pt idx="2913">0.25600000000000001</cx:pt>
          <cx:pt idx="2914">0.058999999999999997</cx:pt>
          <cx:pt idx="2915">0.36799999999999999</cx:pt>
          <cx:pt idx="2916">0.17499999999999999</cx:pt>
          <cx:pt idx="2917">0.017999999999999999</cx:pt>
          <cx:pt idx="2918">0.13800000000000001</cx:pt>
          <cx:pt idx="2919">0.22700000000000001</cx:pt>
          <cx:pt idx="2920">0.029999999999999999</cx:pt>
          <cx:pt idx="2921">0.34599999999999997</cx:pt>
          <cx:pt idx="2922">0.127</cx:pt>
          <cx:pt idx="2923">0.091999999999999998</cx:pt>
          <cx:pt idx="2924">0.248</cx:pt>
          <cx:pt idx="2925">0.060999999999999999</cx:pt>
          <cx:pt idx="2926">0.085999999999999993</cx:pt>
          <cx:pt idx="2927">0.099000000000000005</cx:pt>
          <cx:pt idx="2928">0.16600000000000001</cx:pt>
          <cx:pt idx="2929">0.035999999999999997</cx:pt>
          <cx:pt idx="2930">0.058000000000000003</cx:pt>
          <cx:pt idx="2931">0.027</cx:pt>
          <cx:pt idx="2932">0.113</cx:pt>
          <cx:pt idx="2933">0.23899999999999999</cx:pt>
          <cx:pt idx="2934">0.0070000000000000001</cx:pt>
          <cx:pt idx="2935">0.14000000000000001</cx:pt>
          <cx:pt idx="2936">0.043999999999999997</cx:pt>
          <cx:pt idx="2937">0.058999999999999997</cx:pt>
          <cx:pt idx="2938">0.182</cx:pt>
          <cx:pt idx="2939">0.38100000000000001</cx:pt>
          <cx:pt idx="2940">0.11600000000000001</cx:pt>
          <cx:pt idx="2941">0.041000000000000002</cx:pt>
          <cx:pt idx="2942">0.193</cx:pt>
          <cx:pt idx="2943">0.0050000000000000001</cx:pt>
          <cx:pt idx="2944">0.025000000000000001</cx:pt>
          <cx:pt idx="2945">0.088999999999999996</cx:pt>
          <cx:pt idx="2946">0.14499999999999999</cx:pt>
          <cx:pt idx="2947">0.060999999999999999</cx:pt>
          <cx:pt idx="2948">0.191</cx:pt>
          <cx:pt idx="2949">0.125</cx:pt>
          <cx:pt idx="2950">0.13600000000000001</cx:pt>
          <cx:pt idx="2951">0.189</cx:pt>
          <cx:pt idx="2952">0.24399999999999999</cx:pt>
          <cx:pt idx="2953">0.29899999999999999</cx:pt>
          <cx:pt idx="2954">0.251</cx:pt>
          <cx:pt idx="2955">0.065000000000000002</cx:pt>
          <cx:pt idx="2956">0.072999999999999995</cx:pt>
          <cx:pt idx="2957">0.13400000000000001</cx:pt>
          <cx:pt idx="2958">0.0060000000000000001</cx:pt>
          <cx:pt idx="2959">0.032000000000000001</cx:pt>
          <cx:pt idx="2960">0.032000000000000001</cx:pt>
          <cx:pt idx="2961">0.021000000000000001</cx:pt>
          <cx:pt idx="2962">0.125</cx:pt>
          <cx:pt idx="2963">0.033000000000000002</cx:pt>
          <cx:pt idx="2964">0.439</cx:pt>
          <cx:pt idx="2965">0.122</cx:pt>
          <cx:pt idx="2966">0.088999999999999996</cx:pt>
          <cx:pt idx="2967">0.097000000000000003</cx:pt>
          <cx:pt idx="2968">0.035000000000000003</cx:pt>
          <cx:pt idx="2969">0.031</cx:pt>
          <cx:pt idx="2970">0.0030000000000000001</cx:pt>
          <cx:pt idx="2971">0.28599999999999998</cx:pt>
          <cx:pt idx="2972">0.043999999999999997</cx:pt>
          <cx:pt idx="2973">0.13200000000000001</cx:pt>
          <cx:pt idx="2974">0.049000000000000002</cx:pt>
          <cx:pt idx="2975">0.016</cx:pt>
          <cx:pt idx="2976">0.41699999999999998</cx:pt>
          <cx:pt idx="2977">0.012999999999999999</cx:pt>
          <cx:pt idx="2978">0.23699999999999999</cx:pt>
          <cx:pt idx="2979">0.027</cx:pt>
          <cx:pt idx="2980">0.002</cx:pt>
          <cx:pt idx="2981">0.031</cx:pt>
          <cx:pt idx="2982">0.113</cx:pt>
          <cx:pt idx="2983">0.072999999999999995</cx:pt>
          <cx:pt idx="2984">0.10299999999999999</cx:pt>
          <cx:pt idx="2985">0.0070000000000000001</cx:pt>
          <cx:pt idx="2986">0.19500000000000001</cx:pt>
          <cx:pt idx="2987">0.042999999999999997</cx:pt>
          <cx:pt idx="2988">0.36299999999999999</cx:pt>
          <cx:pt idx="2989">0.049000000000000002</cx:pt>
          <cx:pt idx="2990">0.191</cx:pt>
          <cx:pt idx="2991">0.40799999999999997</cx:pt>
          <cx:pt idx="2992">0.090999999999999998</cx:pt>
          <cx:pt idx="2993">0.021000000000000001</cx:pt>
          <cx:pt idx="2994">0.19800000000000001</cx:pt>
          <cx:pt idx="2995">0.20399999999999999</cx:pt>
          <cx:pt idx="2996">0.033000000000000002</cx:pt>
          <cx:pt idx="2997">0.044999999999999998</cx:pt>
          <cx:pt idx="2998">0.065000000000000002</cx:pt>
          <cx:pt idx="2999">0.096000000000000002</cx:pt>
          <cx:pt idx="3000">0.19900000000000001</cx:pt>
          <cx:pt idx="3001">0.14699999999999999</cx:pt>
          <cx:pt idx="3002">0.115</cx:pt>
          <cx:pt idx="3003">0.021000000000000001</cx:pt>
          <cx:pt idx="3004">0.012</cx:pt>
          <cx:pt idx="3005">0.070000000000000007</cx:pt>
          <cx:pt idx="3006">0.055</cx:pt>
          <cx:pt idx="3007">0.14199999999999999</cx:pt>
          <cx:pt idx="3008">0.094</cx:pt>
          <cx:pt idx="3009">0.066000000000000003</cx:pt>
          <cx:pt idx="3010">0.021000000000000001</cx:pt>
          <cx:pt idx="3011">0.23599999999999999</cx:pt>
          <cx:pt idx="3012">0.02</cx:pt>
          <cx:pt idx="3013">0.086999999999999994</cx:pt>
          <cx:pt idx="3014">0.056000000000000001</cx:pt>
          <cx:pt idx="3015">0</cx:pt>
          <cx:pt idx="3016">0.121</cx:pt>
          <cx:pt idx="3017">0.0070000000000000001</cx:pt>
          <cx:pt idx="3018">0.001</cx:pt>
          <cx:pt idx="3019">0.20399999999999999</cx:pt>
          <cx:pt idx="3020">0.029999999999999999</cx:pt>
          <cx:pt idx="3021">0.46000000000000002</cx:pt>
          <cx:pt idx="3022">0.01</cx:pt>
          <cx:pt idx="3023">0.075999999999999998</cx:pt>
          <cx:pt idx="3024">0.0030000000000000001</cx:pt>
          <cx:pt idx="3025">0.13100000000000001</cx:pt>
          <cx:pt idx="3026">0.027</cx:pt>
          <cx:pt idx="3027">0.26400000000000001</cx:pt>
          <cx:pt idx="3028">0.14000000000000001</cx:pt>
          <cx:pt idx="3029">0.14299999999999999</cx:pt>
          <cx:pt idx="3030">0.075999999999999998</cx:pt>
          <cx:pt idx="3031">0.11</cx:pt>
          <cx:pt idx="3032">0.066000000000000003</cx:pt>
          <cx:pt idx="3033">0.058999999999999997</cx:pt>
          <cx:pt idx="3034">0.036999999999999998</cx:pt>
          <cx:pt idx="3035">0.38500000000000001</cx:pt>
          <cx:pt idx="3036">0.045999999999999999</cx:pt>
          <cx:pt idx="3037">0.154</cx:pt>
          <cx:pt idx="3038">0.14199999999999999</cx:pt>
          <cx:pt idx="3039">0.079000000000000001</cx:pt>
          <cx:pt idx="3040">0.049000000000000002</cx:pt>
          <cx:pt idx="3041">0.078</cx:pt>
          <cx:pt idx="3042">0.11899999999999999</cx:pt>
          <cx:pt idx="3043">0.057000000000000002</cx:pt>
          <cx:pt idx="3044">0.114</cx:pt>
          <cx:pt idx="3045">0.021000000000000001</cx:pt>
          <cx:pt idx="3046">0.034000000000000002</cx:pt>
          <cx:pt idx="3047">0.092999999999999999</cx:pt>
          <cx:pt idx="3048">0.057000000000000002</cx:pt>
          <cx:pt idx="3049">0.0080000000000000002</cx:pt>
          <cx:pt idx="3050">0.17399999999999999</cx:pt>
          <cx:pt idx="3051">0.050000000000000003</cx:pt>
          <cx:pt idx="3052">0.088999999999999996</cx:pt>
          <cx:pt idx="3053">0.113</cx:pt>
          <cx:pt idx="3054">0.17000000000000001</cx:pt>
          <cx:pt idx="3055">0.069000000000000006</cx:pt>
          <cx:pt idx="3056">0.188</cx:pt>
          <cx:pt idx="3057">0.029000000000000001</cx:pt>
          <cx:pt idx="3058">0.051999999999999998</cx:pt>
          <cx:pt idx="3059">0.11</cx:pt>
          <cx:pt idx="3060">0.11</cx:pt>
          <cx:pt idx="3061">0.073999999999999996</cx:pt>
          <cx:pt idx="3062">0.19</cx:pt>
          <cx:pt idx="3063">0.02</cx:pt>
          <cx:pt idx="3064">0.017999999999999999</cx:pt>
          <cx:pt idx="3065">0.10199999999999999</cx:pt>
          <cx:pt idx="3066">0.043999999999999997</cx:pt>
          <cx:pt idx="3067">0.076999999999999999</cx:pt>
          <cx:pt idx="3068">0.017000000000000001</cx:pt>
          <cx:pt idx="3069">0.14199999999999999</cx:pt>
          <cx:pt idx="3070">0.108</cx:pt>
          <cx:pt idx="3071">0.20799999999999999</cx:pt>
          <cx:pt idx="3072">0.0070000000000000001</cx:pt>
          <cx:pt idx="3073">0.043999999999999997</cx:pt>
          <cx:pt idx="3074">0.0050000000000000001</cx:pt>
          <cx:pt idx="3075">0.035999999999999997</cx:pt>
          <cx:pt idx="3076">0.058999999999999997</cx:pt>
          <cx:pt idx="3077">0.11700000000000001</cx:pt>
          <cx:pt idx="3078">0.14499999999999999</cx:pt>
          <cx:pt idx="3079">0.034000000000000002</cx:pt>
          <cx:pt idx="3080">0.035999999999999997</cx:pt>
          <cx:pt idx="3081">0.183</cx:pt>
          <cx:pt idx="3082">0.34799999999999998</cx:pt>
          <cx:pt idx="3083">0.053999999999999999</cx:pt>
          <cx:pt idx="3084">0.13</cx:pt>
          <cx:pt idx="3085">0.040000000000000001</cx:pt>
          <cx:pt idx="3086">0.025000000000000001</cx:pt>
          <cx:pt idx="3087">0.025000000000000001</cx:pt>
          <cx:pt idx="3088">0.13100000000000001</cx:pt>
          <cx:pt idx="3089">0.094</cx:pt>
          <cx:pt idx="3090">0.050999999999999997</cx:pt>
          <cx:pt idx="3091">0.10100000000000001</cx:pt>
          <cx:pt idx="3092">0.019</cx:pt>
          <cx:pt idx="3093">0.064000000000000001</cx:pt>
          <cx:pt idx="3094">0.24299999999999999</cx:pt>
          <cx:pt idx="3095">0.034000000000000002</cx:pt>
          <cx:pt idx="3096">0.016</cx:pt>
          <cx:pt idx="3097">0.021000000000000001</cx:pt>
          <cx:pt idx="3098">0.012</cx:pt>
          <cx:pt idx="3099">0.373</cx:pt>
          <cx:pt idx="3100">0.13200000000000001</cx:pt>
          <cx:pt idx="3101">0.087999999999999995</cx:pt>
          <cx:pt idx="3102">0.057000000000000002</cx:pt>
          <cx:pt idx="3103">0.0080000000000000002</cx:pt>
          <cx:pt idx="3104">0.012999999999999999</cx:pt>
          <cx:pt idx="3105">0.0070000000000000001</cx:pt>
          <cx:pt idx="3106">0.27700000000000002</cx:pt>
          <cx:pt idx="3107">0.0030000000000000001</cx:pt>
          <cx:pt idx="3108">0.29299999999999998</cx:pt>
          <cx:pt idx="3109">0.0070000000000000001</cx:pt>
          <cx:pt idx="3110">0.002</cx:pt>
          <cx:pt idx="3111">0.045999999999999999</cx:pt>
          <cx:pt idx="3112">0.309</cx:pt>
          <cx:pt idx="3113">0.002</cx:pt>
          <cx:pt idx="3114">0.080000000000000002</cx:pt>
          <cx:pt idx="3115">0.044999999999999998</cx:pt>
          <cx:pt idx="3116">0.0050000000000000001</cx:pt>
          <cx:pt idx="3117">0.021999999999999999</cx:pt>
          <cx:pt idx="3118">0.058000000000000003</cx:pt>
          <cx:pt idx="3119">0.114</cx:pt>
          <cx:pt idx="3120">0.081000000000000003</cx:pt>
          <cx:pt idx="3121">0.021999999999999999</cx:pt>
          <cx:pt idx="3122">0.040000000000000001</cx:pt>
          <cx:pt idx="3123">0.30499999999999999</cx:pt>
          <cx:pt idx="3124">0.039</cx:pt>
          <cx:pt idx="3125">0.0040000000000000001</cx:pt>
          <cx:pt idx="3126">0.085999999999999993</cx:pt>
          <cx:pt idx="3127">0.051999999999999998</cx:pt>
          <cx:pt idx="3128">0.012</cx:pt>
          <cx:pt idx="3129">0.13700000000000001</cx:pt>
          <cx:pt idx="3130">0.105</cx:pt>
          <cx:pt idx="3131">0.0070000000000000001</cx:pt>
          <cx:pt idx="3132">0.096000000000000002</cx:pt>
          <cx:pt idx="3133">0.080000000000000002</cx:pt>
          <cx:pt idx="3134">0.074999999999999997</cx:pt>
          <cx:pt idx="3135">0.036999999999999998</cx:pt>
          <cx:pt idx="3136">0.074999999999999997</cx:pt>
          <cx:pt idx="3137">0.058000000000000003</cx:pt>
          <cx:pt idx="3138">0.72099999999999997</cx:pt>
          <cx:pt idx="3139">0.049000000000000002</cx:pt>
          <cx:pt idx="3140">0.159</cx:pt>
          <cx:pt idx="3141">0.047</cx:pt>
          <cx:pt idx="3142">0.16500000000000001</cx:pt>
          <cx:pt idx="3143">0.014999999999999999</cx:pt>
          <cx:pt idx="3144">0.0030000000000000001</cx:pt>
          <cx:pt idx="3145">0.021000000000000001</cx:pt>
          <cx:pt idx="3146">0.027</cx:pt>
          <cx:pt idx="3147">0.044999999999999998</cx:pt>
          <cx:pt idx="3148">0.0050000000000000001</cx:pt>
          <cx:pt idx="3149">0.090999999999999998</cx:pt>
          <cx:pt idx="3150">0.045999999999999999</cx:pt>
          <cx:pt idx="3151">0.0089999999999999993</cx:pt>
          <cx:pt idx="3152">0.056000000000000001</cx:pt>
          <cx:pt idx="3153">0.0080000000000000002</cx:pt>
          <cx:pt idx="3154">0.126</cx:pt>
          <cx:pt idx="3155">0.0060000000000000001</cx:pt>
          <cx:pt idx="3156">0.085999999999999993</cx:pt>
          <cx:pt idx="3157">0.20300000000000001</cx:pt>
          <cx:pt idx="3158">0.128</cx:pt>
          <cx:pt idx="3159">0.084000000000000005</cx:pt>
          <cx:pt idx="3160">0.058999999999999997</cx:pt>
          <cx:pt idx="3161">0.16400000000000001</cx:pt>
          <cx:pt idx="3162">0.0060000000000000001</cx:pt>
          <cx:pt idx="3163">0.11600000000000001</cx:pt>
          <cx:pt idx="3164">0.79800000000000004</cx:pt>
          <cx:pt idx="3165">0.012</cx:pt>
          <cx:pt idx="3166">0.247</cx:pt>
          <cx:pt idx="3167">0.040000000000000001</cx:pt>
          <cx:pt idx="3168">0.062</cx:pt>
          <cx:pt idx="3169">0.42399999999999999</cx:pt>
          <cx:pt idx="3170">0.124</cx:pt>
          <cx:pt idx="3171">0.14299999999999999</cx:pt>
          <cx:pt idx="3172">0.16600000000000001</cx:pt>
          <cx:pt idx="3173">0.036999999999999998</cx:pt>
          <cx:pt idx="3174">0.104</cx:pt>
          <cx:pt idx="3175">0.17999999999999999</cx:pt>
          <cx:pt idx="3176">0.13800000000000001</cx:pt>
          <cx:pt idx="3177">0.01</cx:pt>
          <cx:pt idx="3178">0.193</cx:pt>
          <cx:pt idx="3179">0.058999999999999997</cx:pt>
          <cx:pt idx="3180">0.082000000000000003</cx:pt>
          <cx:pt idx="3181">0.021999999999999999</cx:pt>
          <cx:pt idx="3182">0.056000000000000001</cx:pt>
          <cx:pt idx="3183">0.075999999999999998</cx:pt>
          <cx:pt idx="3184">0.047</cx:pt>
          <cx:pt idx="3185">0.076999999999999999</cx:pt>
          <cx:pt idx="3186">0.021000000000000001</cx:pt>
          <cx:pt idx="3187">0.0050000000000000001</cx:pt>
          <cx:pt idx="3188">0.039</cx:pt>
          <cx:pt idx="3189">0.13400000000000001</cx:pt>
          <cx:pt idx="3190">0.010999999999999999</cx:pt>
          <cx:pt idx="3191">0.127</cx:pt>
          <cx:pt idx="3192">0.01</cx:pt>
          <cx:pt idx="3193">0.070999999999999994</cx:pt>
          <cx:pt idx="3194">0.11799999999999999</cx:pt>
          <cx:pt idx="3195">0.371</cx:pt>
          <cx:pt idx="3196">0.11899999999999999</cx:pt>
          <cx:pt idx="3197">0.23100000000000001</cx:pt>
          <cx:pt idx="3198">0.067000000000000004</cx:pt>
          <cx:pt idx="3199">0.40500000000000003</cx:pt>
          <cx:pt idx="3200">0.16500000000000001</cx:pt>
          <cx:pt idx="3201">0.045999999999999999</cx:pt>
          <cx:pt idx="3202">0.034000000000000002</cx:pt>
          <cx:pt idx="3203">0.034000000000000002</cx:pt>
          <cx:pt idx="3204">0.042000000000000003</cx:pt>
          <cx:pt idx="3205">0.074999999999999997</cx:pt>
          <cx:pt idx="3206">0.014999999999999999</cx:pt>
          <cx:pt idx="3207">0.0030000000000000001</cx:pt>
          <cx:pt idx="3208">0.099000000000000005</cx:pt>
          <cx:pt idx="3209">0.10299999999999999</cx:pt>
          <cx:pt idx="3210">0.28499999999999998</cx:pt>
          <cx:pt idx="3211">0.027</cx:pt>
          <cx:pt idx="3212">0.045999999999999999</cx:pt>
          <cx:pt idx="3213">0.02</cx:pt>
          <cx:pt idx="3214">0.111</cx:pt>
          <cx:pt idx="3215">0.151</cx:pt>
          <cx:pt idx="3216">0.048000000000000001</cx:pt>
          <cx:pt idx="3217">0.217</cx:pt>
          <cx:pt idx="3218">0.105</cx:pt>
          <cx:pt idx="3219">0.27200000000000002</cx:pt>
          <cx:pt idx="3220">0.16800000000000001</cx:pt>
          <cx:pt idx="3221">0.29799999999999999</cx:pt>
          <cx:pt idx="3222">0.02</cx:pt>
          <cx:pt idx="3223">0.017000000000000001</cx:pt>
          <cx:pt idx="3224">0.39500000000000002</cx:pt>
          <cx:pt idx="3225">0.46999999999999997</cx:pt>
          <cx:pt idx="3226">0.070000000000000007</cx:pt>
          <cx:pt idx="3227">0.0070000000000000001</cx:pt>
          <cx:pt idx="3228">0.048000000000000001</cx:pt>
          <cx:pt idx="3229">0.186</cx:pt>
          <cx:pt idx="3230">0.064000000000000001</cx:pt>
          <cx:pt idx="3231">0.26100000000000001</cx:pt>
          <cx:pt idx="3232">0.014</cx:pt>
          <cx:pt idx="3233">0.089999999999999997</cx:pt>
          <cx:pt idx="3234">0.073999999999999996</cx:pt>
          <cx:pt idx="3235">0.0040000000000000001</cx:pt>
          <cx:pt idx="3236">0.044999999999999998</cx:pt>
          <cx:pt idx="3237">0.218</cx:pt>
          <cx:pt idx="3238">0.096000000000000002</cx:pt>
          <cx:pt idx="3239">0.14799999999999999</cx:pt>
          <cx:pt idx="3240">0.22600000000000001</cx:pt>
          <cx:pt idx="3241">0.042999999999999997</cx:pt>
          <cx:pt idx="3242">0.025999999999999999</cx:pt>
          <cx:pt idx="3243">0.22600000000000001</cx:pt>
          <cx:pt idx="3244">0.070000000000000007</cx:pt>
          <cx:pt idx="3245">0.0040000000000000001</cx:pt>
          <cx:pt idx="3246">0.050000000000000003</cx:pt>
          <cx:pt idx="3247">0</cx:pt>
          <cx:pt idx="3248">0.016</cx:pt>
          <cx:pt idx="3249">0.17799999999999999</cx:pt>
          <cx:pt idx="3250">0.128</cx:pt>
          <cx:pt idx="3251">0.070999999999999994</cx:pt>
          <cx:pt idx="3252">0</cx:pt>
          <cx:pt idx="3253">0.019</cx:pt>
          <cx:pt idx="3254">0.044999999999999998</cx:pt>
          <cx:pt idx="3255">0.058999999999999997</cx:pt>
          <cx:pt idx="3256">0.056000000000000001</cx:pt>
          <cx:pt idx="3257">0.042999999999999997</cx:pt>
          <cx:pt idx="3258">0.074999999999999997</cx:pt>
          <cx:pt idx="3259">0.080000000000000002</cx:pt>
          <cx:pt idx="3260">0</cx:pt>
          <cx:pt idx="3261">0.089999999999999997</cx:pt>
          <cx:pt idx="3262">0.076999999999999999</cx:pt>
          <cx:pt idx="3263">0.20499999999999999</cx:pt>
          <cx:pt idx="3264">0.058999999999999997</cx:pt>
          <cx:pt idx="3265">0.13100000000000001</cx:pt>
          <cx:pt idx="3266">0.016</cx:pt>
          <cx:pt idx="3267">0.002</cx:pt>
          <cx:pt idx="3268">0.033000000000000002</cx:pt>
          <cx:pt idx="3269">0.189</cx:pt>
          <cx:pt idx="3270">0.22</cx:pt>
          <cx:pt idx="3271">0.063</cx:pt>
          <cx:pt idx="3272">0.052999999999999999</cx:pt>
          <cx:pt idx="3273">0.255</cx:pt>
          <cx:pt idx="3274">0.219</cx:pt>
          <cx:pt idx="3275">0.016</cx:pt>
          <cx:pt idx="3276">0.019</cx:pt>
          <cx:pt idx="3277">0.044999999999999998</cx:pt>
          <cx:pt idx="3278">0.012</cx:pt>
          <cx:pt idx="3279">0.025999999999999999</cx:pt>
          <cx:pt idx="3280">0.36499999999999999</cx:pt>
          <cx:pt idx="3281">0.034000000000000002</cx:pt>
          <cx:pt idx="3282">0.151</cx:pt>
          <cx:pt idx="3283">0.053999999999999999</cx:pt>
          <cx:pt idx="3284">0.01</cx:pt>
          <cx:pt idx="3285">0.10000000000000001</cx:pt>
          <cx:pt idx="3286">0.021999999999999999</cx:pt>
          <cx:pt idx="3287">0.028000000000000001</cx:pt>
          <cx:pt idx="3288">0.043999999999999997</cx:pt>
          <cx:pt idx="3289">0.062</cx:pt>
          <cx:pt idx="3290">0.14399999999999999</cx:pt>
          <cx:pt idx="3291">0.19800000000000001</cx:pt>
          <cx:pt idx="3292">0.035999999999999997</cx:pt>
          <cx:pt idx="3293">0.18099999999999999</cx:pt>
          <cx:pt idx="3294">0.056000000000000001</cx:pt>
          <cx:pt idx="3295">0.19900000000000001</cx:pt>
          <cx:pt idx="3296">0.254</cx:pt>
          <cx:pt idx="3297">0.186</cx:pt>
          <cx:pt idx="3298">0.10000000000000001</cx:pt>
          <cx:pt idx="3299">0.218</cx:pt>
          <cx:pt idx="3300">0.24099999999999999</cx:pt>
          <cx:pt idx="3301">0.059999999999999998</cx:pt>
          <cx:pt idx="3302">0.0080000000000000002</cx:pt>
          <cx:pt idx="3303">0.14299999999999999</cx:pt>
          <cx:pt idx="3304">0.01</cx:pt>
          <cx:pt idx="3305">0.042000000000000003</cx:pt>
          <cx:pt idx="3306">0.070000000000000007</cx:pt>
          <cx:pt idx="3307">0.055</cx:pt>
          <cx:pt idx="3308">0.012999999999999999</cx:pt>
          <cx:pt idx="3309">0.0040000000000000001</cx:pt>
          <cx:pt idx="3310">0.23200000000000001</cx:pt>
          <cx:pt idx="3311">0.105</cx:pt>
          <cx:pt idx="3312">0.156</cx:pt>
          <cx:pt idx="3313">0.035000000000000003</cx:pt>
          <cx:pt idx="3314">0.067000000000000004</cx:pt>
          <cx:pt idx="3315">0.073999999999999996</cx:pt>
          <cx:pt idx="3316">0.094</cx:pt>
          <cx:pt idx="3317">0.058999999999999997</cx:pt>
          <cx:pt idx="3318">0.035000000000000003</cx:pt>
          <cx:pt idx="3319">0.26600000000000001</cx:pt>
          <cx:pt idx="3320">0.019</cx:pt>
          <cx:pt idx="3321">0.123</cx:pt>
          <cx:pt idx="3322">0.30099999999999999</cx:pt>
          <cx:pt idx="3323">0.21199999999999999</cx:pt>
          <cx:pt idx="3324">0.107</cx:pt>
          <cx:pt idx="3325">0.23699999999999999</cx:pt>
          <cx:pt idx="3326">0.052999999999999999</cx:pt>
          <cx:pt idx="3327">0.049000000000000002</cx:pt>
          <cx:pt idx="3328">0.154</cx:pt>
          <cx:pt idx="3329">0.11</cx:pt>
          <cx:pt idx="3330">0.012</cx:pt>
          <cx:pt idx="3331">0.14499999999999999</cx:pt>
          <cx:pt idx="3332">0.084000000000000005</cx:pt>
          <cx:pt idx="3333">0.38400000000000001</cx:pt>
          <cx:pt idx="3334">0.0050000000000000001</cx:pt>
          <cx:pt idx="3335">0.17100000000000001</cx:pt>
          <cx:pt idx="3336">0.221</cx:pt>
          <cx:pt idx="3337">0.043999999999999997</cx:pt>
          <cx:pt idx="3338">0.043999999999999997</cx:pt>
          <cx:pt idx="3339">0.068000000000000005</cx:pt>
          <cx:pt idx="3340">0.10000000000000001</cx:pt>
          <cx:pt idx="3341">0.058000000000000003</cx:pt>
          <cx:pt idx="3342">0.031</cx:pt>
          <cx:pt idx="3343">0.098000000000000004</cx:pt>
          <cx:pt idx="3344">0.070000000000000007</cx:pt>
          <cx:pt idx="3345">0.191</cx:pt>
          <cx:pt idx="3346">0.080000000000000002</cx:pt>
          <cx:pt idx="3347">0.156</cx:pt>
          <cx:pt idx="3348">0.023</cx:pt>
          <cx:pt idx="3349">0.063</cx:pt>
          <cx:pt idx="3350">0.157</cx:pt>
          <cx:pt idx="3351">0.035000000000000003</cx:pt>
          <cx:pt idx="3352">0.039</cx:pt>
          <cx:pt idx="3353">0.033000000000000002</cx:pt>
          <cx:pt idx="3354">0.0050000000000000001</cx:pt>
          <cx:pt idx="3355">0.042999999999999997</cx:pt>
          <cx:pt idx="3356">0.024</cx:pt>
          <cx:pt idx="3357">0.098000000000000004</cx:pt>
          <cx:pt idx="3358">0.10199999999999999</cx:pt>
          <cx:pt idx="3359">0.0040000000000000001</cx:pt>
          <cx:pt idx="3360">0.091999999999999998</cx:pt>
          <cx:pt idx="3361">0.14699999999999999</cx:pt>
          <cx:pt idx="3362">0.11600000000000001</cx:pt>
          <cx:pt idx="3363">0.045999999999999999</cx:pt>
          <cx:pt idx="3364">0.10299999999999999</cx:pt>
          <cx:pt idx="3365">0.17399999999999999</cx:pt>
          <cx:pt idx="3366">0.042000000000000003</cx:pt>
          <cx:pt idx="3367">0.060999999999999999</cx:pt>
          <cx:pt idx="3368">0.058000000000000003</cx:pt>
          <cx:pt idx="3369">0.037999999999999999</cx:pt>
          <cx:pt idx="3370">0.042000000000000003</cx:pt>
          <cx:pt idx="3371">0.0040000000000000001</cx:pt>
          <cx:pt idx="3372">0.112</cx:pt>
          <cx:pt idx="3373">0.071999999999999995</cx:pt>
          <cx:pt idx="3374">0.051999999999999998</cx:pt>
          <cx:pt idx="3375">0.010999999999999999</cx:pt>
          <cx:pt idx="3376">0.096000000000000002</cx:pt>
          <cx:pt idx="3377">0.33500000000000002</cx:pt>
          <cx:pt idx="3378">0.035000000000000003</cx:pt>
          <cx:pt idx="3379">0.017000000000000001</cx:pt>
          <cx:pt idx="3380">0.248</cx:pt>
          <cx:pt idx="3381">0.050999999999999997</cx:pt>
          <cx:pt idx="3382">0.01</cx:pt>
          <cx:pt idx="3383">0.155</cx:pt>
          <cx:pt idx="3384">0.012999999999999999</cx:pt>
          <cx:pt idx="3385">0.069000000000000006</cx:pt>
          <cx:pt idx="3386">0.014999999999999999</cx:pt>
          <cx:pt idx="3387">0.058999999999999997</cx:pt>
          <cx:pt idx="3388">0.042000000000000003</cx:pt>
          <cx:pt idx="3389">0.0050000000000000001</cx:pt>
          <cx:pt idx="3390">0.019</cx:pt>
          <cx:pt idx="3391">0.0060000000000000001</cx:pt>
          <cx:pt idx="3392">0.0050000000000000001</cx:pt>
          <cx:pt idx="3393">0.012999999999999999</cx:pt>
          <cx:pt idx="3394">0.072999999999999995</cx:pt>
          <cx:pt idx="3395">0.017999999999999999</cx:pt>
          <cx:pt idx="3396">0.027</cx:pt>
          <cx:pt idx="3397">0.079000000000000001</cx:pt>
          <cx:pt idx="3398">0.025999999999999999</cx:pt>
          <cx:pt idx="3399">0.029999999999999999</cx:pt>
          <cx:pt idx="3400">0.10299999999999999</cx:pt>
          <cx:pt idx="3401">0.17799999999999999</cx:pt>
          <cx:pt idx="3402">0.14000000000000001</cx:pt>
          <cx:pt idx="3403">0.027</cx:pt>
          <cx:pt idx="3404">0.30599999999999999</cx:pt>
          <cx:pt idx="3405">0.0050000000000000001</cx:pt>
          <cx:pt idx="3406">0.0080000000000000002</cx:pt>
          <cx:pt idx="3407">0.058000000000000003</cx:pt>
          <cx:pt idx="3408">0.014999999999999999</cx:pt>
          <cx:pt idx="3409">0.057000000000000002</cx:pt>
          <cx:pt idx="3410">0.0080000000000000002</cx:pt>
          <cx:pt idx="3411">0.017999999999999999</cx:pt>
          <cx:pt idx="3412">0.001</cx:pt>
          <cx:pt idx="3413">0.14599999999999999</cx:pt>
          <cx:pt idx="3414">0.041000000000000002</cx:pt>
          <cx:pt idx="3415">0.041000000000000002</cx:pt>
          <cx:pt idx="3416">0.02</cx:pt>
          <cx:pt idx="3417">0.014</cx:pt>
          <cx:pt idx="3418">0.097000000000000003</cx:pt>
          <cx:pt idx="3419">0.081000000000000003</cx:pt>
          <cx:pt idx="3420">0.084000000000000005</cx:pt>
          <cx:pt idx="3421">0.40500000000000003</cx:pt>
          <cx:pt idx="3422">0.13400000000000001</cx:pt>
          <cx:pt idx="3423">0.315</cx:pt>
          <cx:pt idx="3424">0.029999999999999999</cx:pt>
          <cx:pt idx="3425">0.099000000000000005</cx:pt>
          <cx:pt idx="3426">0.064000000000000001</cx:pt>
          <cx:pt idx="3427">0.13100000000000001</cx:pt>
          <cx:pt idx="3428">0.067000000000000004</cx:pt>
          <cx:pt idx="3429">0.085999999999999993</cx:pt>
          <cx:pt idx="3430">0.085999999999999993</cx:pt>
          <cx:pt idx="3431">0.031</cx:pt>
          <cx:pt idx="3432">0.068000000000000005</cx:pt>
          <cx:pt idx="3433">0.085000000000000006</cx:pt>
          <cx:pt idx="3434">0.0050000000000000001</cx:pt>
          <cx:pt idx="3435">0.0040000000000000001</cx:pt>
          <cx:pt idx="3436">0.050999999999999997</cx:pt>
          <cx:pt idx="3437">0.032000000000000001</cx:pt>
          <cx:pt idx="3438">0.027</cx:pt>
          <cx:pt idx="3439">0.14199999999999999</cx:pt>
          <cx:pt idx="3440">0.32400000000000001</cx:pt>
          <cx:pt idx="3441">0.041000000000000002</cx:pt>
          <cx:pt idx="3442">0.098000000000000004</cx:pt>
          <cx:pt idx="3443">0.19500000000000001</cx:pt>
          <cx:pt idx="3444">0.40600000000000003</cx:pt>
          <cx:pt idx="3445">0.23999999999999999</cx:pt>
          <cx:pt idx="3446">0.16300000000000001</cx:pt>
          <cx:pt idx="3447">0.035000000000000003</cx:pt>
          <cx:pt idx="3448">0.45700000000000002</cx:pt>
          <cx:pt idx="3449">0.13</cx:pt>
          <cx:pt idx="3450">0.035000000000000003</cx:pt>
          <cx:pt idx="3451">0.10000000000000001</cx:pt>
          <cx:pt idx="3452">0.51700000000000002</cx:pt>
          <cx:pt idx="3453">0.106</cx:pt>
          <cx:pt idx="3454">0.13600000000000001</cx:pt>
          <cx:pt idx="3455">0.01</cx:pt>
          <cx:pt idx="3456">0.0050000000000000001</cx:pt>
          <cx:pt idx="3457">0.023</cx:pt>
          <cx:pt idx="3458">0.082000000000000003</cx:pt>
          <cx:pt idx="3459">0.079000000000000001</cx:pt>
          <cx:pt idx="3460">0.059999999999999998</cx:pt>
          <cx:pt idx="3461">0.16400000000000001</cx:pt>
          <cx:pt idx="3462">0.17699999999999999</cx:pt>
          <cx:pt idx="3463">0.107</cx:pt>
          <cx:pt idx="3464">0.085999999999999993</cx:pt>
          <cx:pt idx="3465">0.20300000000000001</cx:pt>
          <cx:pt idx="3466">0.021000000000000001</cx:pt>
          <cx:pt idx="3467">0.14499999999999999</cx:pt>
          <cx:pt idx="3468">0.075999999999999998</cx:pt>
          <cx:pt idx="3469">0.17000000000000001</cx:pt>
          <cx:pt idx="3470">0.16400000000000001</cx:pt>
          <cx:pt idx="3471">0.025000000000000001</cx:pt>
          <cx:pt idx="3472">0.031</cx:pt>
          <cx:pt idx="3473">0.0080000000000000002</cx:pt>
          <cx:pt idx="3474">0.111</cx:pt>
          <cx:pt idx="3475">0.14199999999999999</cx:pt>
          <cx:pt idx="3476">0.014</cx:pt>
          <cx:pt idx="3477">0.41999999999999998</cx:pt>
          <cx:pt idx="3478">0</cx:pt>
          <cx:pt idx="3479">0.10299999999999999</cx:pt>
          <cx:pt idx="3480">0.025000000000000001</cx:pt>
          <cx:pt idx="3481">0.033000000000000002</cx:pt>
          <cx:pt idx="3482">0.158</cx:pt>
          <cx:pt idx="3483">0.067000000000000004</cx:pt>
          <cx:pt idx="3484">0.047</cx:pt>
          <cx:pt idx="3485">0.023</cx:pt>
          <cx:pt idx="3486">0.064000000000000001</cx:pt>
          <cx:pt idx="3487">0.099000000000000005</cx:pt>
          <cx:pt idx="3488">0.086999999999999994</cx:pt>
          <cx:pt idx="3489">0.033000000000000002</cx:pt>
          <cx:pt idx="3490">0.050999999999999997</cx:pt>
          <cx:pt idx="3491">0.035000000000000003</cx:pt>
          <cx:pt idx="3492">0.023</cx:pt>
          <cx:pt idx="3493">0.02</cx:pt>
          <cx:pt idx="3494">0.12</cx:pt>
          <cx:pt idx="3495">0.45800000000000002</cx:pt>
          <cx:pt idx="3496">0.078</cx:pt>
          <cx:pt idx="3497">0.027</cx:pt>
          <cx:pt idx="3498">0.023</cx:pt>
          <cx:pt idx="3499">0.0089999999999999993</cx:pt>
          <cx:pt idx="3500">0.085000000000000006</cx:pt>
          <cx:pt idx="3501">0.0030000000000000001</cx:pt>
          <cx:pt idx="3502">0.16800000000000001</cx:pt>
          <cx:pt idx="3503">0.158</cx:pt>
          <cx:pt idx="3504">0.055</cx:pt>
          <cx:pt idx="3505">0.047</cx:pt>
          <cx:pt idx="3506">0.52000000000000002</cx:pt>
          <cx:pt idx="3507">0.031</cx:pt>
          <cx:pt idx="3508">0.029999999999999999</cx:pt>
          <cx:pt idx="3509">0.153</cx:pt>
          <cx:pt idx="3510">0.069000000000000006</cx:pt>
          <cx:pt idx="3511">0.080000000000000002</cx:pt>
          <cx:pt idx="3512">0.70499999999999996</cx:pt>
          <cx:pt idx="3513">0.14099999999999999</cx:pt>
          <cx:pt idx="3514">0.097000000000000003</cx:pt>
          <cx:pt idx="3515">0.17199999999999999</cx:pt>
          <cx:pt idx="3516">0.0080000000000000002</cx:pt>
          <cx:pt idx="3517">0.080000000000000002</cx:pt>
          <cx:pt idx="3518">0.23899999999999999</cx:pt>
          <cx:pt idx="3519">0.13300000000000001</cx:pt>
          <cx:pt idx="3520">0.014999999999999999</cx:pt>
          <cx:pt idx="3521">0.20999999999999999</cx:pt>
          <cx:pt idx="3522">0.29299999999999998</cx:pt>
          <cx:pt idx="3523">0.107</cx:pt>
          <cx:pt idx="3524">0.21199999999999999</cx:pt>
          <cx:pt idx="3525">0.0060000000000000001</cx:pt>
          <cx:pt idx="3526">0.16600000000000001</cx:pt>
          <cx:pt idx="3527">0.13</cx:pt>
          <cx:pt idx="3528">0.039</cx:pt>
          <cx:pt idx="3529">0.053999999999999999</cx:pt>
          <cx:pt idx="3530">0.070999999999999994</cx:pt>
          <cx:pt idx="3531">0.023</cx:pt>
          <cx:pt idx="3532">0.017000000000000001</cx:pt>
          <cx:pt idx="3533">0.29299999999999998</cx:pt>
          <cx:pt idx="3534">0.29399999999999998</cx:pt>
          <cx:pt idx="3535">0.043999999999999997</cx:pt>
          <cx:pt idx="3536">0.012999999999999999</cx:pt>
          <cx:pt idx="3537">0.0060000000000000001</cx:pt>
          <cx:pt idx="3538">0.069000000000000006</cx:pt>
          <cx:pt idx="3539">0.0030000000000000001</cx:pt>
          <cx:pt idx="3540">0.014</cx:pt>
          <cx:pt idx="3541">0.016</cx:pt>
          <cx:pt idx="3542">0.0030000000000000001</cx:pt>
          <cx:pt idx="3543">0.050999999999999997</cx:pt>
          <cx:pt idx="3544">0.056000000000000001</cx:pt>
          <cx:pt idx="3545">0.075999999999999998</cx:pt>
          <cx:pt idx="3546">0.063</cx:pt>
          <cx:pt idx="3547">0.033000000000000002</cx:pt>
          <cx:pt idx="3548">0.085000000000000006</cx:pt>
          <cx:pt idx="3549">0.021000000000000001</cx:pt>
          <cx:pt idx="3550">0.040000000000000001</cx:pt>
          <cx:pt idx="3551">0.016</cx:pt>
          <cx:pt idx="3552">0.0089999999999999993</cx:pt>
          <cx:pt idx="3553">0.17000000000000001</cx:pt>
          <cx:pt idx="3554">0.060999999999999999</cx:pt>
          <cx:pt idx="3555">0.108</cx:pt>
          <cx:pt idx="3556">0.068000000000000005</cx:pt>
          <cx:pt idx="3557">0.17299999999999999</cx:pt>
          <cx:pt idx="3558">0.094</cx:pt>
          <cx:pt idx="3559">0.095000000000000001</cx:pt>
          <cx:pt idx="3560">0.028000000000000001</cx:pt>
          <cx:pt idx="3561">0.0040000000000000001</cx:pt>
          <cx:pt idx="3562">0.20399999999999999</cx:pt>
          <cx:pt idx="3563">0.092999999999999999</cx:pt>
          <cx:pt idx="3564">0.033000000000000002</cx:pt>
          <cx:pt idx="3565">0</cx:pt>
          <cx:pt idx="3566">0.222</cx:pt>
          <cx:pt idx="3567">0.371</cx:pt>
          <cx:pt idx="3568">0.159</cx:pt>
          <cx:pt idx="3569">0.0089999999999999993</cx:pt>
          <cx:pt idx="3570">0.14599999999999999</cx:pt>
          <cx:pt idx="3571">0.0060000000000000001</cx:pt>
          <cx:pt idx="3572">0.0089999999999999993</cx:pt>
          <cx:pt idx="3573">0.057000000000000002</cx:pt>
          <cx:pt idx="3574">0.070000000000000007</cx:pt>
          <cx:pt idx="3575">0.041000000000000002</cx:pt>
          <cx:pt idx="3576">0.056000000000000001</cx:pt>
          <cx:pt idx="3577">0.073999999999999996</cx:pt>
          <cx:pt idx="3578">0.045999999999999999</cx:pt>
          <cx:pt idx="3579">0.035000000000000003</cx:pt>
          <cx:pt idx="3580">0.085000000000000006</cx:pt>
          <cx:pt idx="3581">0.057000000000000002</cx:pt>
          <cx:pt idx="3582">0.017999999999999999</cx:pt>
          <cx:pt idx="3583">0.056000000000000001</cx:pt>
          <cx:pt idx="3584">0.072999999999999995</cx:pt>
          <cx:pt idx="3585">0.58699999999999997</cx:pt>
          <cx:pt idx="3586">0.111</cx:pt>
          <cx:pt idx="3587">0.037999999999999999</cx:pt>
          <cx:pt idx="3588">0.28799999999999998</cx:pt>
          <cx:pt idx="3589">0.017999999999999999</cx:pt>
          <cx:pt idx="3590">0.023</cx:pt>
          <cx:pt idx="3591">0.025999999999999999</cx:pt>
          <cx:pt idx="3592">0.125</cx:pt>
          <cx:pt idx="3593">0.024</cx:pt>
          <cx:pt idx="3594">0.218</cx:pt>
          <cx:pt idx="3595">0.032000000000000001</cx:pt>
          <cx:pt idx="3596">0.185</cx:pt>
          <cx:pt idx="3597">0.104</cx:pt>
          <cx:pt idx="3598">0.108</cx:pt>
          <cx:pt idx="3599">0.193</cx:pt>
          <cx:pt idx="3600">0.014999999999999999</cx:pt>
          <cx:pt idx="3601">0.14299999999999999</cx:pt>
          <cx:pt idx="3602">0.02</cx:pt>
          <cx:pt idx="3603">0.30299999999999999</cx:pt>
          <cx:pt idx="3604">0.111</cx:pt>
          <cx:pt idx="3605">0.023</cx:pt>
          <cx:pt idx="3606">0.050999999999999997</cx:pt>
          <cx:pt idx="3607">0.42599999999999999</cx:pt>
          <cx:pt idx="3608">0.019</cx:pt>
          <cx:pt idx="3609">0.036999999999999998</cx:pt>
          <cx:pt idx="3610">0.23599999999999999</cx:pt>
          <cx:pt idx="3611">0.029000000000000001</cx:pt>
          <cx:pt idx="3612">0.058000000000000003</cx:pt>
          <cx:pt idx="3613">0.025999999999999999</cx:pt>
          <cx:pt idx="3614">0.13200000000000001</cx:pt>
          <cx:pt idx="3615">0.017999999999999999</cx:pt>
          <cx:pt idx="3616">0.27000000000000002</cx:pt>
          <cx:pt idx="3617">0.47099999999999997</cx:pt>
          <cx:pt idx="3618">0.043999999999999997</cx:pt>
          <cx:pt idx="3619">0.33000000000000002</cx:pt>
          <cx:pt idx="3620">0.051999999999999998</cx:pt>
          <cx:pt idx="3621">0.317</cx:pt>
          <cx:pt idx="3622">0.01</cx:pt>
          <cx:pt idx="3623">0.01</cx:pt>
          <cx:pt idx="3624">0.27000000000000002</cx:pt>
          <cx:pt idx="3625">0.060999999999999999</cx:pt>
          <cx:pt idx="3626">0.025999999999999999</cx:pt>
          <cx:pt idx="3627">0.17799999999999999</cx:pt>
          <cx:pt idx="3628">0.069000000000000006</cx:pt>
          <cx:pt idx="3629">0.0050000000000000001</cx:pt>
          <cx:pt idx="3630">0.38700000000000001</cx:pt>
          <cx:pt idx="3631">0.060999999999999999</cx:pt>
          <cx:pt idx="3632">0.25900000000000001</cx:pt>
          <cx:pt idx="3633">0.002</cx:pt>
          <cx:pt idx="3634">0.070000000000000007</cx:pt>
          <cx:pt idx="3635">0.073999999999999996</cx:pt>
          <cx:pt idx="3636">0.0089999999999999993</cx:pt>
          <cx:pt idx="3637">0.13200000000000001</cx:pt>
          <cx:pt idx="3638">0.037999999999999999</cx:pt>
          <cx:pt idx="3639">0.065000000000000002</cx:pt>
          <cx:pt idx="3640">0.36299999999999999</cx:pt>
          <cx:pt idx="3641">0.224</cx:pt>
          <cx:pt idx="3642">0.073999999999999996</cx:pt>
          <cx:pt idx="3643">0.082000000000000003</cx:pt>
          <cx:pt idx="3644">0.092999999999999999</cx:pt>
          <cx:pt idx="3645">0.048000000000000001</cx:pt>
          <cx:pt idx="3646">0.068000000000000005</cx:pt>
          <cx:pt idx="3647">0.029999999999999999</cx:pt>
          <cx:pt idx="3648">0.083000000000000004</cx:pt>
          <cx:pt idx="3649">0.024</cx:pt>
          <cx:pt idx="3650">0.17299999999999999</cx:pt>
          <cx:pt idx="3651">0.012</cx:pt>
          <cx:pt idx="3652">0.017999999999999999</cx:pt>
          <cx:pt idx="3653">0.067000000000000004</cx:pt>
          <cx:pt idx="3654">0.0060000000000000001</cx:pt>
          <cx:pt idx="3655">0.059999999999999998</cx:pt>
          <cx:pt idx="3656">0.40500000000000003</cx:pt>
          <cx:pt idx="3657">0.045999999999999999</cx:pt>
          <cx:pt idx="3658">0.087999999999999995</cx:pt>
          <cx:pt idx="3659">0.158</cx:pt>
          <cx:pt idx="3660">0.025000000000000001</cx:pt>
          <cx:pt idx="3661">0.010999999999999999</cx:pt>
          <cx:pt idx="3662">0.13400000000000001</cx:pt>
          <cx:pt idx="3663">0.193</cx:pt>
          <cx:pt idx="3664">0.024</cx:pt>
          <cx:pt idx="3665">0.218</cx:pt>
          <cx:pt idx="3666">0.001</cx:pt>
          <cx:pt idx="3667">0.098000000000000004</cx:pt>
          <cx:pt idx="3668">0.106</cx:pt>
          <cx:pt idx="3669">0.016</cx:pt>
          <cx:pt idx="3670">0.0070000000000000001</cx:pt>
          <cx:pt idx="3671">0.109</cx:pt>
          <cx:pt idx="3672">0.161</cx:pt>
          <cx:pt idx="3673">0.16800000000000001</cx:pt>
          <cx:pt idx="3674">0.059999999999999998</cx:pt>
          <cx:pt idx="3675">0.060999999999999999</cx:pt>
          <cx:pt idx="3676">0.0030000000000000001</cx:pt>
          <cx:pt idx="3677">0.042000000000000003</cx:pt>
          <cx:pt idx="3678">0.066000000000000003</cx:pt>
          <cx:pt idx="3679">0.012</cx:pt>
          <cx:pt idx="3680">0.01</cx:pt>
          <cx:pt idx="3681">0.10299999999999999</cx:pt>
          <cx:pt idx="3682">0.11</cx:pt>
          <cx:pt idx="3683">0.22</cx:pt>
          <cx:pt idx="3684">0.098000000000000004</cx:pt>
          <cx:pt idx="3685">0.253</cx:pt>
          <cx:pt idx="3686">0.082000000000000003</cx:pt>
          <cx:pt idx="3687">0.71899999999999997</cx:pt>
          <cx:pt idx="3688">0.19400000000000001</cx:pt>
          <cx:pt idx="3689">0.14199999999999999</cx:pt>
          <cx:pt idx="3690">0.035000000000000003</cx:pt>
          <cx:pt idx="3691">0.16</cx:pt>
          <cx:pt idx="3692">0.122</cx:pt>
          <cx:pt idx="3693">0.107</cx:pt>
          <cx:pt idx="3694">0.14699999999999999</cx:pt>
          <cx:pt idx="3695">0.078</cx:pt>
          <cx:pt idx="3696">0.127</cx:pt>
          <cx:pt idx="3697">0.002</cx:pt>
          <cx:pt idx="3698">0.019</cx:pt>
          <cx:pt idx="3699">0.24099999999999999</cx:pt>
          <cx:pt idx="3700">0.059999999999999998</cx:pt>
          <cx:pt idx="3701">0.025999999999999999</cx:pt>
          <cx:pt idx="3702">0.012999999999999999</cx:pt>
          <cx:pt idx="3703">0.245</cx:pt>
          <cx:pt idx="3704">0.0050000000000000001</cx:pt>
          <cx:pt idx="3705">0.20899999999999999</cx:pt>
          <cx:pt idx="3706">0.17799999999999999</cx:pt>
          <cx:pt idx="3707">0.012999999999999999</cx:pt>
          <cx:pt idx="3708">0.28799999999999998</cx:pt>
          <cx:pt idx="3709">0.22900000000000001</cx:pt>
          <cx:pt idx="3710">0.072999999999999995</cx:pt>
          <cx:pt idx="3711">0.058000000000000003</cx:pt>
          <cx:pt idx="3712">0.112</cx:pt>
          <cx:pt idx="3713">0.0040000000000000001</cx:pt>
          <cx:pt idx="3714">0.107</cx:pt>
          <cx:pt idx="3715">0.114</cx:pt>
          <cx:pt idx="3716">0.057000000000000002</cx:pt>
          <cx:pt idx="3717">0.016</cx:pt>
          <cx:pt idx="3718">0.099000000000000005</cx:pt>
          <cx:pt idx="3719">0.25</cx:pt>
          <cx:pt idx="3720">0.075999999999999998</cx:pt>
          <cx:pt idx="3721">0.0050000000000000001</cx:pt>
          <cx:pt idx="3722">0.001</cx:pt>
          <cx:pt idx="3723">0.021000000000000001</cx:pt>
          <cx:pt idx="3724">0.031</cx:pt>
          <cx:pt idx="3725">0.014</cx:pt>
          <cx:pt idx="3726">0.0040000000000000001</cx:pt>
          <cx:pt idx="3727">0.094</cx:pt>
          <cx:pt idx="3728">0.115</cx:pt>
          <cx:pt idx="3729">0.024</cx:pt>
          <cx:pt idx="3730">0.090999999999999998</cx:pt>
          <cx:pt idx="3731">0.059999999999999998</cx:pt>
          <cx:pt idx="3732">0.079000000000000001</cx:pt>
          <cx:pt idx="3733">0.0089999999999999993</cx:pt>
          <cx:pt idx="3734">0.124</cx:pt>
          <cx:pt idx="3735">0.039</cx:pt>
          <cx:pt idx="3736">0.037999999999999999</cx:pt>
          <cx:pt idx="3737">0.0070000000000000001</cx:pt>
          <cx:pt idx="3738">0.24099999999999999</cx:pt>
          <cx:pt idx="3739">0.25900000000000001</cx:pt>
          <cx:pt idx="3740">0.070000000000000007</cx:pt>
          <cx:pt idx="3741">0.13200000000000001</cx:pt>
          <cx:pt idx="3742">0.0080000000000000002</cx:pt>
          <cx:pt idx="3743">0.025000000000000001</cx:pt>
          <cx:pt idx="3744">0.033000000000000002</cx:pt>
          <cx:pt idx="3745">0.067000000000000004</cx:pt>
          <cx:pt idx="3746">0.023</cx:pt>
          <cx:pt idx="3747">0.060999999999999999</cx:pt>
          <cx:pt idx="3748">0.13</cx:pt>
          <cx:pt idx="3749">0.066000000000000003</cx:pt>
          <cx:pt idx="3750">0.158</cx:pt>
          <cx:pt idx="3751">0.086999999999999994</cx:pt>
          <cx:pt idx="3752">0.185</cx:pt>
          <cx:pt idx="3753">0.056000000000000001</cx:pt>
          <cx:pt idx="3754">0.12</cx:pt>
          <cx:pt idx="3755">0.0030000000000000001</cx:pt>
          <cx:pt idx="3756">0.159</cx:pt>
          <cx:pt idx="3757">0.01</cx:pt>
          <cx:pt idx="3758">0.068000000000000005</cx:pt>
          <cx:pt idx="3759">0.021000000000000001</cx:pt>
          <cx:pt idx="3760">0.19600000000000001</cx:pt>
          <cx:pt idx="3761">0.078</cx:pt>
          <cx:pt idx="3762">0.002</cx:pt>
          <cx:pt idx="3763">0.48699999999999999</cx:pt>
          <cx:pt idx="3764">0.0050000000000000001</cx:pt>
          <cx:pt idx="3765">0.029000000000000001</cx:pt>
          <cx:pt idx="3766">0.11700000000000001</cx:pt>
          <cx:pt idx="3767">0.078</cx:pt>
          <cx:pt idx="3768">0.012</cx:pt>
          <cx:pt idx="3769">0.016</cx:pt>
          <cx:pt idx="3770">0.017000000000000001</cx:pt>
          <cx:pt idx="3771">0.037999999999999999</cx:pt>
          <cx:pt idx="3772">0.082000000000000003</cx:pt>
          <cx:pt idx="3773">0.105</cx:pt>
          <cx:pt idx="3774">0.024</cx:pt>
          <cx:pt idx="3775">0.42799999999999999</cx:pt>
          <cx:pt idx="3776">0.070999999999999994</cx:pt>
          <cx:pt idx="3777">0.059999999999999998</cx:pt>
          <cx:pt idx="3778">0.072999999999999995</cx:pt>
          <cx:pt idx="3779">0.0050000000000000001</cx:pt>
          <cx:pt idx="3780">0.096000000000000002</cx:pt>
          <cx:pt idx="3781">0.033000000000000002</cx:pt>
          <cx:pt idx="3782">0.0030000000000000001</cx:pt>
          <cx:pt idx="3783">0.029000000000000001</cx:pt>
          <cx:pt idx="3784">0.221</cx:pt>
          <cx:pt idx="3785">0.57899999999999996</cx:pt>
          <cx:pt idx="3786">0.070000000000000007</cx:pt>
          <cx:pt idx="3787">0.034000000000000002</cx:pt>
          <cx:pt idx="3788">0.111</cx:pt>
          <cx:pt idx="3789">0.001</cx:pt>
          <cx:pt idx="3790">0.16900000000000001</cx:pt>
          <cx:pt idx="3791">0.106</cx:pt>
          <cx:pt idx="3792">0.17699999999999999</cx:pt>
          <cx:pt idx="3793">0.183</cx:pt>
          <cx:pt idx="3794">0.21299999999999999</cx:pt>
          <cx:pt idx="3795">0.0060000000000000001</cx:pt>
          <cx:pt idx="3796">0.14599999999999999</cx:pt>
          <cx:pt idx="3797">0.088999999999999996</cx:pt>
          <cx:pt idx="3798">0.32800000000000001</cx:pt>
          <cx:pt idx="3799">0.025000000000000001</cx:pt>
          <cx:pt idx="3800">0.36399999999999999</cx:pt>
          <cx:pt idx="3801">0.0089999999999999993</cx:pt>
          <cx:pt idx="3802">0.035999999999999997</cx:pt>
          <cx:pt idx="3803">0.156</cx:pt>
          <cx:pt idx="3804">0.0070000000000000001</cx:pt>
          <cx:pt idx="3805">0.41499999999999998</cx:pt>
          <cx:pt idx="3806">0.041000000000000002</cx:pt>
          <cx:pt idx="3807">0.318</cx:pt>
          <cx:pt idx="3808">0.016</cx:pt>
          <cx:pt idx="3809">0.058999999999999997</cx:pt>
          <cx:pt idx="3810">0.0080000000000000002</cx:pt>
          <cx:pt idx="3811">0.042000000000000003</cx:pt>
          <cx:pt idx="3812">0.091999999999999998</cx:pt>
          <cx:pt idx="3813">0.063</cx:pt>
          <cx:pt idx="3814">0.121</cx:pt>
          <cx:pt idx="3815">0.14199999999999999</cx:pt>
          <cx:pt idx="3816">0.12</cx:pt>
          <cx:pt idx="3817">0.059999999999999998</cx:pt>
          <cx:pt idx="3818">0.021000000000000001</cx:pt>
          <cx:pt idx="3819">0.029000000000000001</cx:pt>
          <cx:pt idx="3820">0.0050000000000000001</cx:pt>
          <cx:pt idx="3821">0.021999999999999999</cx:pt>
          <cx:pt idx="3822">0.019</cx:pt>
          <cx:pt idx="3823">0.218</cx:pt>
          <cx:pt idx="3824">0.078</cx:pt>
          <cx:pt idx="3825">0.029000000000000001</cx:pt>
          <cx:pt idx="3826">0.050000000000000003</cx:pt>
          <cx:pt idx="3827">0.02</cx:pt>
          <cx:pt idx="3828">0.078</cx:pt>
          <cx:pt idx="3829">0.29899999999999999</cx:pt>
          <cx:pt idx="3830">0.40600000000000003</cx:pt>
          <cx:pt idx="3831">0.17299999999999999</cx:pt>
          <cx:pt idx="3832">0.062</cx:pt>
          <cx:pt idx="3833">0.090999999999999998</cx:pt>
          <cx:pt idx="3834">0.129</cx:pt>
          <cx:pt idx="3835">0.0089999999999999993</cx:pt>
          <cx:pt idx="3836">0.14999999999999999</cx:pt>
          <cx:pt idx="3837">0.058999999999999997</cx:pt>
          <cx:pt idx="3838">0.0060000000000000001</cx:pt>
          <cx:pt idx="3839">0.25</cx:pt>
          <cx:pt idx="3840">0.055</cx:pt>
          <cx:pt idx="3841">0.014</cx:pt>
          <cx:pt idx="3842">0.069000000000000006</cx:pt>
          <cx:pt idx="3843">0.17399999999999999</cx:pt>
          <cx:pt idx="3844">0.028000000000000001</cx:pt>
          <cx:pt idx="3845">0.088999999999999996</cx:pt>
          <cx:pt idx="3846">0.012999999999999999</cx:pt>
          <cx:pt idx="3847">0.088999999999999996</cx:pt>
          <cx:pt idx="3848">0.042999999999999997</cx:pt>
          <cx:pt idx="3849">0.094</cx:pt>
          <cx:pt idx="3850">0.0070000000000000001</cx:pt>
          <cx:pt idx="3851">0.014</cx:pt>
          <cx:pt idx="3852">0.10299999999999999</cx:pt>
          <cx:pt idx="3853">0.058000000000000003</cx:pt>
          <cx:pt idx="3854">0.105</cx:pt>
          <cx:pt idx="3855">0.14599999999999999</cx:pt>
          <cx:pt idx="3856">0.161</cx:pt>
          <cx:pt idx="3857">0.0030000000000000001</cx:pt>
          <cx:pt idx="3858">0.16900000000000001</cx:pt>
          <cx:pt idx="3859">0.071999999999999995</cx:pt>
          <cx:pt idx="3860">0.036999999999999998</cx:pt>
          <cx:pt idx="3861">0.14499999999999999</cx:pt>
          <cx:pt idx="3862">0.41199999999999998</cx:pt>
          <cx:pt idx="3863">0.040000000000000001</cx:pt>
          <cx:pt idx="3864">0.017000000000000001</cx:pt>
          <cx:pt idx="3865">0.012</cx:pt>
          <cx:pt idx="3866">0.40000000000000002</cx:pt>
          <cx:pt idx="3867">0.085000000000000006</cx:pt>
          <cx:pt idx="3868">0.0040000000000000001</cx:pt>
          <cx:pt idx="3869">0.069000000000000006</cx:pt>
          <cx:pt idx="3870">0.0089999999999999993</cx:pt>
          <cx:pt idx="3871">0.016</cx:pt>
          <cx:pt idx="3872">0.092999999999999999</cx:pt>
          <cx:pt idx="3873">0.128</cx:pt>
          <cx:pt idx="3874">0.029999999999999999</cx:pt>
          <cx:pt idx="3875">0.001</cx:pt>
          <cx:pt idx="3876">0.044999999999999998</cx:pt>
          <cx:pt idx="3877">0.047</cx:pt>
          <cx:pt idx="3878">0.016</cx:pt>
          <cx:pt idx="3879">0.185</cx:pt>
          <cx:pt idx="3880">0.010999999999999999</cx:pt>
          <cx:pt idx="3881">0.069000000000000006</cx:pt>
          <cx:pt idx="3882">0.036999999999999998</cx:pt>
          <cx:pt idx="3883">0.108</cx:pt>
          <cx:pt idx="3884">0.11799999999999999</cx:pt>
          <cx:pt idx="3885">0.051999999999999998</cx:pt>
          <cx:pt idx="3886">0.0040000000000000001</cx:pt>
          <cx:pt idx="3887">0.11799999999999999</cx:pt>
          <cx:pt idx="3888">0.033000000000000002</cx:pt>
          <cx:pt idx="3889">0.094</cx:pt>
          <cx:pt idx="3890">0.13</cx:pt>
          <cx:pt idx="3891">0.084000000000000005</cx:pt>
          <cx:pt idx="3892">0.064000000000000001</cx:pt>
          <cx:pt idx="3893">0.088999999999999996</cx:pt>
          <cx:pt idx="3894">0.024</cx:pt>
          <cx:pt idx="3895">0.001</cx:pt>
          <cx:pt idx="3896">0.12</cx:pt>
          <cx:pt idx="3897">0.112</cx:pt>
          <cx:pt idx="3898">0.27200000000000002</cx:pt>
          <cx:pt idx="3899">0.20699999999999999</cx:pt>
          <cx:pt idx="3900">0.045999999999999999</cx:pt>
          <cx:pt idx="3901">0.001</cx:pt>
          <cx:pt idx="3902">0.067000000000000004</cx:pt>
          <cx:pt idx="3903">0.055</cx:pt>
          <cx:pt idx="3904">0.65800000000000003</cx:pt>
          <cx:pt idx="3905">0.014999999999999999</cx:pt>
          <cx:pt idx="3906">0.079000000000000001</cx:pt>
          <cx:pt idx="3907">0.062</cx:pt>
          <cx:pt idx="3908">0.0089999999999999993</cx:pt>
          <cx:pt idx="3909">0.0030000000000000001</cx:pt>
          <cx:pt idx="3910">0.081000000000000003</cx:pt>
          <cx:pt idx="3911">0.0060000000000000001</cx:pt>
          <cx:pt idx="3912">0.070000000000000007</cx:pt>
          <cx:pt idx="3913">0.081000000000000003</cx:pt>
          <cx:pt idx="3914">0.17699999999999999</cx:pt>
          <cx:pt idx="3915">0.001</cx:pt>
          <cx:pt idx="3916">0.042999999999999997</cx:pt>
          <cx:pt idx="3917">0.036999999999999998</cx:pt>
          <cx:pt idx="3918">0.14799999999999999</cx:pt>
          <cx:pt idx="3919">0.107</cx:pt>
          <cx:pt idx="3920">0.22900000000000001</cx:pt>
          <cx:pt idx="3921">0.045999999999999999</cx:pt>
          <cx:pt idx="3922">0.068000000000000005</cx:pt>
          <cx:pt idx="3923">0.088999999999999996</cx:pt>
          <cx:pt idx="3924">0.021000000000000001</cx:pt>
          <cx:pt idx="3925">0.187</cx:pt>
          <cx:pt idx="3926">0.099000000000000005</cx:pt>
          <cx:pt idx="3927">0.222</cx:pt>
          <cx:pt idx="3928">0.122</cx:pt>
          <cx:pt idx="3929">0.064000000000000001</cx:pt>
          <cx:pt idx="3930">0.063</cx:pt>
          <cx:pt idx="3931">0.14799999999999999</cx:pt>
          <cx:pt idx="3932">0.219</cx:pt>
          <cx:pt idx="3933">0.058000000000000003</cx:pt>
          <cx:pt idx="3934">0.0080000000000000002</cx:pt>
          <cx:pt idx="3935">0.104</cx:pt>
          <cx:pt idx="3936">0.068000000000000005</cx:pt>
          <cx:pt idx="3937">0.151</cx:pt>
          <cx:pt idx="3938">0.021999999999999999</cx:pt>
          <cx:pt idx="3939">0.084000000000000005</cx:pt>
          <cx:pt idx="3940">0.076999999999999999</cx:pt>
          <cx:pt idx="3941">0.044999999999999998</cx:pt>
          <cx:pt idx="3942">0.021999999999999999</cx:pt>
          <cx:pt idx="3943">0.26600000000000001</cx:pt>
          <cx:pt idx="3944">0.048000000000000001</cx:pt>
          <cx:pt idx="3945">0.014</cx:pt>
          <cx:pt idx="3946">0.014</cx:pt>
          <cx:pt idx="3947">0.062</cx:pt>
          <cx:pt idx="3948">0.039</cx:pt>
          <cx:pt idx="3949">0.16800000000000001</cx:pt>
          <cx:pt idx="3950">0.188</cx:pt>
          <cx:pt idx="3951">0.13600000000000001</cx:pt>
          <cx:pt idx="3952">0.019</cx:pt>
          <cx:pt idx="3953">0.001</cx:pt>
          <cx:pt idx="3954">0.088999999999999996</cx:pt>
          <cx:pt idx="3955">0.080000000000000002</cx:pt>
          <cx:pt idx="3956">0.0060000000000000001</cx:pt>
          <cx:pt idx="3957">0.016</cx:pt>
          <cx:pt idx="3958">0.109</cx:pt>
          <cx:pt idx="3959">0.13300000000000001</cx:pt>
          <cx:pt idx="3960">0.107</cx:pt>
          <cx:pt idx="3961">0.20300000000000001</cx:pt>
          <cx:pt idx="3962">0.124</cx:pt>
          <cx:pt idx="3963">0.13700000000000001</cx:pt>
          <cx:pt idx="3964">0.249</cx:pt>
          <cx:pt idx="3965">0.023</cx:pt>
          <cx:pt idx="3966">0.125</cx:pt>
          <cx:pt idx="3967">0.308</cx:pt>
          <cx:pt idx="3968">0.064000000000000001</cx:pt>
          <cx:pt idx="3969">0.094</cx:pt>
          <cx:pt idx="3970">0.23499999999999999</cx:pt>
          <cx:pt idx="3971">0.040000000000000001</cx:pt>
          <cx:pt idx="3972">0.02</cx:pt>
          <cx:pt idx="3973">0.043999999999999997</cx:pt>
          <cx:pt idx="3974">0.17799999999999999</cx:pt>
          <cx:pt idx="3975">0.11700000000000001</cx:pt>
          <cx:pt idx="3976">0.27300000000000002</cx:pt>
          <cx:pt idx="3977">0.064000000000000001</cx:pt>
          <cx:pt idx="3978">0.16600000000000001</cx:pt>
          <cx:pt idx="3979">0.106</cx:pt>
          <cx:pt idx="3980">0.20899999999999999</cx:pt>
          <cx:pt idx="3981">0.019</cx:pt>
          <cx:pt idx="3982">0.050000000000000003</cx:pt>
          <cx:pt idx="3983">0.124</cx:pt>
          <cx:pt idx="3984">0.109</cx:pt>
          <cx:pt idx="3985">0.052999999999999999</cx:pt>
          <cx:pt idx="3986">0.13300000000000001</cx:pt>
          <cx:pt idx="3987">0.27800000000000002</cx:pt>
          <cx:pt idx="3988">0.0080000000000000002</cx:pt>
          <cx:pt idx="3989">0.037999999999999999</cx:pt>
          <cx:pt idx="3990">0.123</cx:pt>
          <cx:pt idx="3991">0.129</cx:pt>
          <cx:pt idx="3992">0.221</cx:pt>
          <cx:pt idx="3993">0.19</cx:pt>
          <cx:pt idx="3994">0</cx:pt>
          <cx:pt idx="3995">0.125</cx:pt>
          <cx:pt idx="3996">0.246</cx:pt>
          <cx:pt idx="3997">0.076999999999999999</cx:pt>
          <cx:pt idx="3998">0.032000000000000001</cx:pt>
          <cx:pt idx="3999">0.012999999999999999</cx:pt>
          <cx:pt idx="4000">0.095000000000000001</cx:pt>
          <cx:pt idx="4001">0.091999999999999998</cx:pt>
          <cx:pt idx="4002">0.02</cx:pt>
          <cx:pt idx="4003">0.14499999999999999</cx:pt>
          <cx:pt idx="4004">0.021000000000000001</cx:pt>
          <cx:pt idx="4005">0.26700000000000002</cx:pt>
          <cx:pt idx="4006">0.125</cx:pt>
          <cx:pt idx="4007">0.28899999999999998</cx:pt>
          <cx:pt idx="4008">0.045999999999999999</cx:pt>
          <cx:pt idx="4009">0.20899999999999999</cx:pt>
          <cx:pt idx="4010">0.029999999999999999</cx:pt>
          <cx:pt idx="4011">0.021999999999999999</cx:pt>
          <cx:pt idx="4012">0.052999999999999999</cx:pt>
          <cx:pt idx="4013">0.045999999999999999</cx:pt>
          <cx:pt idx="4014">0.062</cx:pt>
          <cx:pt idx="4015">0.14199999999999999</cx:pt>
          <cx:pt idx="4016">0.151</cx:pt>
          <cx:pt idx="4017">0.053999999999999999</cx:pt>
          <cx:pt idx="4018">0.058999999999999997</cx:pt>
          <cx:pt idx="4019">0.044999999999999998</cx:pt>
          <cx:pt idx="4020">0.0089999999999999993</cx:pt>
          <cx:pt idx="4021">0.253</cx:pt>
          <cx:pt idx="4022">0.033000000000000002</cx:pt>
          <cx:pt idx="4023">0.002</cx:pt>
          <cx:pt idx="4024">0.11</cx:pt>
          <cx:pt idx="4025">0.059999999999999998</cx:pt>
          <cx:pt idx="4026">0.36499999999999999</cx:pt>
          <cx:pt idx="4027">0.002</cx:pt>
          <cx:pt idx="4028">0.221</cx:pt>
          <cx:pt idx="4029">0.090999999999999998</cx:pt>
          <cx:pt idx="4030">0.127</cx:pt>
          <cx:pt idx="4031">0.084000000000000005</cx:pt>
          <cx:pt idx="4032">0.246</cx:pt>
          <cx:pt idx="4033">0.062</cx:pt>
          <cx:pt idx="4034">0.16300000000000001</cx:pt>
          <cx:pt idx="4035">0.14999999999999999</cx:pt>
          <cx:pt idx="4036">0.042999999999999997</cx:pt>
          <cx:pt idx="4037">0.115</cx:pt>
          <cx:pt idx="4038">0.075999999999999998</cx:pt>
          <cx:pt idx="4039">0.20399999999999999</cx:pt>
          <cx:pt idx="4040">0.14899999999999999</cx:pt>
          <cx:pt idx="4041">0.17000000000000001</cx:pt>
          <cx:pt idx="4042">0.082000000000000003</cx:pt>
          <cx:pt idx="4043">0.081000000000000003</cx:pt>
          <cx:pt idx="4044">0.074999999999999997</cx:pt>
          <cx:pt idx="4045">0.19900000000000001</cx:pt>
          <cx:pt idx="4046">0.025000000000000001</cx:pt>
          <cx:pt idx="4047">0.41099999999999998</cx:pt>
          <cx:pt idx="4048">0.012999999999999999</cx:pt>
          <cx:pt idx="4049">0.090999999999999998</cx:pt>
          <cx:pt idx="4050">0.13200000000000001</cx:pt>
          <cx:pt idx="4051">0.0080000000000000002</cx:pt>
          <cx:pt idx="4052">0.126</cx:pt>
          <cx:pt idx="4053">0.18099999999999999</cx:pt>
          <cx:pt idx="4054">0.025000000000000001</cx:pt>
          <cx:pt idx="4055">0.129</cx:pt>
          <cx:pt idx="4056">0.11</cx:pt>
          <cx:pt idx="4057">0.035000000000000003</cx:pt>
          <cx:pt idx="4058">0.025999999999999999</cx:pt>
          <cx:pt idx="4059">0.23100000000000001</cx:pt>
          <cx:pt idx="4060">0.20899999999999999</cx:pt>
          <cx:pt idx="4061">0.044999999999999998</cx:pt>
          <cx:pt idx="4062">0.13900000000000001</cx:pt>
          <cx:pt idx="4063">0.191</cx:pt>
          <cx:pt idx="4064">0.108</cx:pt>
          <cx:pt idx="4065">0.089999999999999997</cx:pt>
          <cx:pt idx="4066">0.070999999999999994</cx:pt>
          <cx:pt idx="4067">0.070000000000000007</cx:pt>
          <cx:pt idx="4068">0.0030000000000000001</cx:pt>
          <cx:pt idx="4069">0.082000000000000003</cx:pt>
          <cx:pt idx="4070">0.14899999999999999</cx:pt>
          <cx:pt idx="4071">0.23599999999999999</cx:pt>
          <cx:pt idx="4072">0.109</cx:pt>
          <cx:pt idx="4073">0.041000000000000002</cx:pt>
          <cx:pt idx="4074">0.035000000000000003</cx:pt>
          <cx:pt idx="4075">0.076999999999999999</cx:pt>
          <cx:pt idx="4076">0.21199999999999999</cx:pt>
          <cx:pt idx="4077">0.29399999999999998</cx:pt>
          <cx:pt idx="4078">0.068000000000000005</cx:pt>
          <cx:pt idx="4079">0.17100000000000001</cx:pt>
          <cx:pt idx="4080">0.16700000000000001</cx:pt>
          <cx:pt idx="4081">0.51200000000000001</cx:pt>
          <cx:pt idx="4082">0.156</cx:pt>
          <cx:pt idx="4083">0.063</cx:pt>
          <cx:pt idx="4084">0.045999999999999999</cx:pt>
          <cx:pt idx="4085">0.11700000000000001</cx:pt>
          <cx:pt idx="4086">0.193</cx:pt>
          <cx:pt idx="4087">0.080000000000000002</cx:pt>
          <cx:pt idx="4088">0.070999999999999994</cx:pt>
          <cx:pt idx="4089">0.021000000000000001</cx:pt>
          <cx:pt idx="4090">0.049000000000000002</cx:pt>
          <cx:pt idx="4091">0.0040000000000000001</cx:pt>
          <cx:pt idx="4092">0.02</cx:pt>
          <cx:pt idx="4093">0.29199999999999998</cx:pt>
          <cx:pt idx="4094">0.032000000000000001</cx:pt>
          <cx:pt idx="4095">0.28999999999999998</cx:pt>
          <cx:pt idx="4096">0.082000000000000003</cx:pt>
          <cx:pt idx="4097">0.010999999999999999</cx:pt>
          <cx:pt idx="4098">0.017000000000000001</cx:pt>
          <cx:pt idx="4099">0.041000000000000002</cx:pt>
          <cx:pt idx="4100">0.012999999999999999</cx:pt>
          <cx:pt idx="4101">0.025999999999999999</cx:pt>
          <cx:pt idx="4102">0.11700000000000001</cx:pt>
          <cx:pt idx="4103">0.069000000000000006</cx:pt>
          <cx:pt idx="4104">0.23300000000000001</cx:pt>
          <cx:pt idx="4105">0.034000000000000002</cx:pt>
          <cx:pt idx="4106">0.017999999999999999</cx:pt>
          <cx:pt idx="4107">0.0040000000000000001</cx:pt>
          <cx:pt idx="4108">0.29899999999999999</cx:pt>
          <cx:pt idx="4109">0.050000000000000003</cx:pt>
          <cx:pt idx="4110">0.32100000000000001</cx:pt>
          <cx:pt idx="4111">0.081000000000000003</cx:pt>
          <cx:pt idx="4112">0.024</cx:pt>
          <cx:pt idx="4113">0.115</cx:pt>
          <cx:pt idx="4114">0.035000000000000003</cx:pt>
          <cx:pt idx="4115">0.501</cx:pt>
          <cx:pt idx="4116">0.02</cx:pt>
          <cx:pt idx="4117">0.13800000000000001</cx:pt>
          <cx:pt idx="4118">0.023</cx:pt>
          <cx:pt idx="4119">0.10100000000000001</cx:pt>
          <cx:pt idx="4120">0.10100000000000001</cx:pt>
          <cx:pt idx="4121">0.059999999999999998</cx:pt>
          <cx:pt idx="4122">0.126</cx:pt>
          <cx:pt idx="4123">0.26700000000000002</cx:pt>
          <cx:pt idx="4124">0.031</cx:pt>
          <cx:pt idx="4125">0.316</cx:pt>
          <cx:pt idx="4126">0.050999999999999997</cx:pt>
          <cx:pt idx="4127">0.037999999999999999</cx:pt>
          <cx:pt idx="4128">0.014</cx:pt>
          <cx:pt idx="4129">0.11</cx:pt>
          <cx:pt idx="4130">0.031</cx:pt>
          <cx:pt idx="4131">0.081000000000000003</cx:pt>
          <cx:pt idx="4132">0.42699999999999999</cx:pt>
          <cx:pt idx="4133">0.032000000000000001</cx:pt>
          <cx:pt idx="4134">0.050999999999999997</cx:pt>
          <cx:pt idx="4135">0.041000000000000002</cx:pt>
          <cx:pt idx="4136">0.097000000000000003</cx:pt>
          <cx:pt idx="4137">0.17399999999999999</cx:pt>
          <cx:pt idx="4138">0.045999999999999999</cx:pt>
          <cx:pt idx="4139">0.0070000000000000001</cx:pt>
          <cx:pt idx="4140">0.021000000000000001</cx:pt>
          <cx:pt idx="4141">0.14299999999999999</cx:pt>
          <cx:pt idx="4142">0.010999999999999999</cx:pt>
          <cx:pt idx="4143">0.071999999999999995</cx:pt>
          <cx:pt idx="4144">0.029000000000000001</cx:pt>
          <cx:pt idx="4145">0.0030000000000000001</cx:pt>
          <cx:pt idx="4146">0.0050000000000000001</cx:pt>
          <cx:pt idx="4147">0.0060000000000000001</cx:pt>
          <cx:pt idx="4148">0.092999999999999999</cx:pt>
          <cx:pt idx="4149">0.20999999999999999</cx:pt>
          <cx:pt idx="4150">0.111</cx:pt>
          <cx:pt idx="4151">0.094</cx:pt>
          <cx:pt idx="4152">0.096000000000000002</cx:pt>
          <cx:pt idx="4153">0.10000000000000001</cx:pt>
          <cx:pt idx="4154">0.050000000000000003</cx:pt>
          <cx:pt idx="4155">0.023</cx:pt>
          <cx:pt idx="4156">0.14599999999999999</cx:pt>
          <cx:pt idx="4157">0.0040000000000000001</cx:pt>
          <cx:pt idx="4158">0.044999999999999998</cx:pt>
          <cx:pt idx="4159">0.042000000000000003</cx:pt>
          <cx:pt idx="4160">0.094</cx:pt>
          <cx:pt idx="4161">0.045999999999999999</cx:pt>
          <cx:pt idx="4162">0.107</cx:pt>
          <cx:pt idx="4163">0.17899999999999999</cx:pt>
          <cx:pt idx="4164">0.099000000000000005</cx:pt>
          <cx:pt idx="4165">0.042000000000000003</cx:pt>
          <cx:pt idx="4166">0.28100000000000003</cx:pt>
          <cx:pt idx="4167">0.26100000000000001</cx:pt>
          <cx:pt idx="4168">0.151</cx:pt>
          <cx:pt idx="4169">0.039</cx:pt>
          <cx:pt idx="4170">0.154</cx:pt>
          <cx:pt idx="4171">0.039</cx:pt>
          <cx:pt idx="4172">0.082000000000000003</cx:pt>
          <cx:pt idx="4173">0.084000000000000005</cx:pt>
          <cx:pt idx="4174">0.029000000000000001</cx:pt>
          <cx:pt idx="4175">0.14899999999999999</cx:pt>
          <cx:pt idx="4176">0.108</cx:pt>
          <cx:pt idx="4177">0.055</cx:pt>
          <cx:pt idx="4178">0.029999999999999999</cx:pt>
          <cx:pt idx="4179">0.23400000000000001</cx:pt>
          <cx:pt idx="4180">0.39300000000000002</cx:pt>
          <cx:pt idx="4181">0.158</cx:pt>
          <cx:pt idx="4182">0.105</cx:pt>
          <cx:pt idx="4183">0.017999999999999999</cx:pt>
          <cx:pt idx="4184">0.019</cx:pt>
          <cx:pt idx="4185">0.0040000000000000001</cx:pt>
          <cx:pt idx="4186">0.021000000000000001</cx:pt>
          <cx:pt idx="4187">0.029999999999999999</cx:pt>
          <cx:pt idx="4188">0.314</cx:pt>
          <cx:pt idx="4189">0.089999999999999997</cx:pt>
          <cx:pt idx="4190">0.016</cx:pt>
          <cx:pt idx="4191">0.224</cx:pt>
          <cx:pt idx="4192">0.028000000000000001</cx:pt>
          <cx:pt idx="4193">0.107</cx:pt>
          <cx:pt idx="4194">0.186</cx:pt>
          <cx:pt idx="4195">0.012</cx:pt>
          <cx:pt idx="4196">0.033000000000000002</cx:pt>
          <cx:pt idx="4197">0.040000000000000001</cx:pt>
          <cx:pt idx="4198">0.14799999999999999</cx:pt>
          <cx:pt idx="4199">0.002</cx:pt>
          <cx:pt idx="4200">0.070999999999999994</cx:pt>
          <cx:pt idx="4201">0.092999999999999999</cx:pt>
          <cx:pt idx="4202">0.044999999999999998</cx:pt>
          <cx:pt idx="4203">0.02</cx:pt>
          <cx:pt idx="4204">0.029999999999999999</cx:pt>
          <cx:pt idx="4205">0.0030000000000000001</cx:pt>
          <cx:pt idx="4206">0.066000000000000003</cx:pt>
          <cx:pt idx="4207">0.20799999999999999</cx:pt>
          <cx:pt idx="4208">0.13400000000000001</cx:pt>
          <cx:pt idx="4209">0.048000000000000001</cx:pt>
          <cx:pt idx="4210">0.14099999999999999</cx:pt>
          <cx:pt idx="4211">0.01</cx:pt>
          <cx:pt idx="4212">0.153</cx:pt>
          <cx:pt idx="4213">0.031</cx:pt>
          <cx:pt idx="4214">0.078</cx:pt>
          <cx:pt idx="4215">0.048000000000000001</cx:pt>
          <cx:pt idx="4216">0.010999999999999999</cx:pt>
          <cx:pt idx="4217">0.034000000000000002</cx:pt>
          <cx:pt idx="4218">0.043999999999999997</cx:pt>
          <cx:pt idx="4219">0.23999999999999999</cx:pt>
          <cx:pt idx="4220">0.037999999999999999</cx:pt>
          <cx:pt idx="4221">0.10199999999999999</cx:pt>
          <cx:pt idx="4222">0.012999999999999999</cx:pt>
          <cx:pt idx="4223">0.127</cx:pt>
          <cx:pt idx="4224">0.14000000000000001</cx:pt>
          <cx:pt idx="4225">0.13100000000000001</cx:pt>
          <cx:pt idx="4226">0.014999999999999999</cx:pt>
          <cx:pt idx="4227">0.158</cx:pt>
          <cx:pt idx="4228">0.017999999999999999</cx:pt>
          <cx:pt idx="4229">0.039</cx:pt>
          <cx:pt idx="4230">0.13900000000000001</cx:pt>
          <cx:pt idx="4231">0.11899999999999999</cx:pt>
          <cx:pt idx="4232">0.021000000000000001</cx:pt>
          <cx:pt idx="4233">0.087999999999999995</cx:pt>
          <cx:pt idx="4234">0.014999999999999999</cx:pt>
          <cx:pt idx="4235">0.048000000000000001</cx:pt>
          <cx:pt idx="4236">0.058000000000000003</cx:pt>
          <cx:pt idx="4237">0.032000000000000001</cx:pt>
          <cx:pt idx="4238">0.012999999999999999</cx:pt>
          <cx:pt idx="4239">0.012</cx:pt>
          <cx:pt idx="4240">0.021999999999999999</cx:pt>
          <cx:pt idx="4241">0.002</cx:pt>
          <cx:pt idx="4242">0.16200000000000001</cx:pt>
          <cx:pt idx="4243">0.10000000000000001</cx:pt>
          <cx:pt idx="4244">0.14199999999999999</cx:pt>
          <cx:pt idx="4245">0.47399999999999998</cx:pt>
          <cx:pt idx="4246">0.034000000000000002</cx:pt>
          <cx:pt idx="4247">0.017000000000000001</cx:pt>
          <cx:pt idx="4248">0.114</cx:pt>
          <cx:pt idx="4249">0.017999999999999999</cx:pt>
          <cx:pt idx="4250">0.070999999999999994</cx:pt>
          <cx:pt idx="4251">0.069000000000000006</cx:pt>
          <cx:pt idx="4252">0.121</cx:pt>
          <cx:pt idx="4253">0.0089999999999999993</cx:pt>
          <cx:pt idx="4254">0.0030000000000000001</cx:pt>
          <cx:pt idx="4255">0.126</cx:pt>
          <cx:pt idx="4256">0.040000000000000001</cx:pt>
          <cx:pt idx="4257">0.017999999999999999</cx:pt>
          <cx:pt idx="4258">0.13100000000000001</cx:pt>
          <cx:pt idx="4259">0.0030000000000000001</cx:pt>
          <cx:pt idx="4260">0.0070000000000000001</cx:pt>
          <cx:pt idx="4261">0.047</cx:pt>
          <cx:pt idx="4262">0.20399999999999999</cx:pt>
          <cx:pt idx="4263">0.11</cx:pt>
          <cx:pt idx="4264">0.49299999999999999</cx:pt>
          <cx:pt idx="4265">0.23899999999999999</cx:pt>
          <cx:pt idx="4266">0.55300000000000005</cx:pt>
          <cx:pt idx="4267">0.094</cx:pt>
          <cx:pt idx="4268">0.108</cx:pt>
          <cx:pt idx="4269">0.247</cx:pt>
          <cx:pt idx="4270">0.090999999999999998</cx:pt>
          <cx:pt idx="4271">0.050000000000000003</cx:pt>
          <cx:pt idx="4272">0.023</cx:pt>
          <cx:pt idx="4273">0.053999999999999999</cx:pt>
          <cx:pt idx="4274">0.092999999999999999</cx:pt>
          <cx:pt idx="4275">0.111</cx:pt>
          <cx:pt idx="4276">0.22</cx:pt>
          <cx:pt idx="4277">0.016</cx:pt>
          <cx:pt idx="4278">0.189</cx:pt>
          <cx:pt idx="4279">0.050999999999999997</cx:pt>
          <cx:pt idx="4280">0.085000000000000006</cx:pt>
          <cx:pt idx="4281">0.22800000000000001</cx:pt>
          <cx:pt idx="4282">0.086999999999999994</cx:pt>
          <cx:pt idx="4283">0.16700000000000001</cx:pt>
          <cx:pt idx="4284">0.082000000000000003</cx:pt>
          <cx:pt idx="4285">0.35799999999999998</cx:pt>
          <cx:pt idx="4286">0.17899999999999999</cx:pt>
          <cx:pt idx="4287">0.065000000000000002</cx:pt>
          <cx:pt idx="4288">0.112</cx:pt>
          <cx:pt idx="4289">0.095000000000000001</cx:pt>
          <cx:pt idx="4290">0.20899999999999999</cx:pt>
          <cx:pt idx="4291">0.156</cx:pt>
          <cx:pt idx="4292">0.55800000000000005</cx:pt>
          <cx:pt idx="4293">0.036999999999999998</cx:pt>
          <cx:pt idx="4294">0.01</cx:pt>
          <cx:pt idx="4295">0.057000000000000002</cx:pt>
          <cx:pt idx="4296">0.025000000000000001</cx:pt>
          <cx:pt idx="4297">0.17999999999999999</cx:pt>
          <cx:pt idx="4298">0.14699999999999999</cx:pt>
          <cx:pt idx="4299">0.22</cx:pt>
          <cx:pt idx="4300">0.109</cx:pt>
          <cx:pt idx="4301">0.221</cx:pt>
          <cx:pt idx="4302">0.028000000000000001</cx:pt>
          <cx:pt idx="4303">0.048000000000000001</cx:pt>
          <cx:pt idx="4304">0.043999999999999997</cx:pt>
          <cx:pt idx="4305">0.19600000000000001</cx:pt>
          <cx:pt idx="4306">0.092999999999999999</cx:pt>
          <cx:pt idx="4307">0.157</cx:pt>
          <cx:pt idx="4308">0.01</cx:pt>
          <cx:pt idx="4309">0.125</cx:pt>
          <cx:pt idx="4310">0.11799999999999999</cx:pt>
          <cx:pt idx="4311">0.10100000000000001</cx:pt>
          <cx:pt idx="4312">0.124</cx:pt>
          <cx:pt idx="4313">0.063</cx:pt>
          <cx:pt idx="4314">0.13</cx:pt>
          <cx:pt idx="4315">0.052999999999999999</cx:pt>
          <cx:pt idx="4316">0.0089999999999999993</cx:pt>
          <cx:pt idx="4317">0.115</cx:pt>
          <cx:pt idx="4318">0.36899999999999999</cx:pt>
          <cx:pt idx="4319">0.11600000000000001</cx:pt>
          <cx:pt idx="4320">0.10100000000000001</cx:pt>
          <cx:pt idx="4321">0.058000000000000003</cx:pt>
          <cx:pt idx="4322">0.10299999999999999</cx:pt>
          <cx:pt idx="4323">0.063</cx:pt>
          <cx:pt idx="4324">0.0050000000000000001</cx:pt>
          <cx:pt idx="4325">0.0060000000000000001</cx:pt>
          <cx:pt idx="4326">0.34100000000000003</cx:pt>
          <cx:pt idx="4327">0.16400000000000001</cx:pt>
          <cx:pt idx="4328">0.14399999999999999</cx:pt>
          <cx:pt idx="4329">0.28100000000000003</cx:pt>
          <cx:pt idx="4330">0.21199999999999999</cx:pt>
          <cx:pt idx="4331">0.024</cx:pt>
          <cx:pt idx="4332">0.14099999999999999</cx:pt>
          <cx:pt idx="4333">0.0050000000000000001</cx:pt>
          <cx:pt idx="4334">0.18099999999999999</cx:pt>
          <cx:pt idx="4335">0.121</cx:pt>
          <cx:pt idx="4336">0.029999999999999999</cx:pt>
          <cx:pt idx="4337">0.062</cx:pt>
          <cx:pt idx="4338">0.0050000000000000001</cx:pt>
          <cx:pt idx="4339">0.122</cx:pt>
          <cx:pt idx="4340">0.13700000000000001</cx:pt>
          <cx:pt idx="4341">0.11600000000000001</cx:pt>
          <cx:pt idx="4342">0.0040000000000000001</cx:pt>
          <cx:pt idx="4343">0.20999999999999999</cx:pt>
          <cx:pt idx="4344">0.048000000000000001</cx:pt>
          <cx:pt idx="4345">0.104</cx:pt>
          <cx:pt idx="4346">0.034000000000000002</cx:pt>
          <cx:pt idx="4347">0.035999999999999997</cx:pt>
          <cx:pt idx="4348">0.0089999999999999993</cx:pt>
          <cx:pt idx="4349">0.156</cx:pt>
          <cx:pt idx="4350">0.052999999999999999</cx:pt>
          <cx:pt idx="4351">0.014</cx:pt>
          <cx:pt idx="4352">0.183</cx:pt>
          <cx:pt idx="4353">0.17899999999999999</cx:pt>
          <cx:pt idx="4354">0.032000000000000001</cx:pt>
          <cx:pt idx="4355">0.107</cx:pt>
          <cx:pt idx="4356">0.042999999999999997</cx:pt>
          <cx:pt idx="4357">0.034000000000000002</cx:pt>
          <cx:pt idx="4358">0.016</cx:pt>
          <cx:pt idx="4359">0.041000000000000002</cx:pt>
          <cx:pt idx="4360">0.251</cx:pt>
          <cx:pt idx="4361">0.0080000000000000002</cx:pt>
          <cx:pt idx="4362">0.19400000000000001</cx:pt>
          <cx:pt idx="4363">0.096000000000000002</cx:pt>
          <cx:pt idx="4364">0.153</cx:pt>
          <cx:pt idx="4365">0.063</cx:pt>
          <cx:pt idx="4366">0.042999999999999997</cx:pt>
          <cx:pt idx="4367">0.014</cx:pt>
          <cx:pt idx="4368">0.045999999999999999</cx:pt>
          <cx:pt idx="4369">0.032000000000000001</cx:pt>
          <cx:pt idx="4370">0.070000000000000007</cx:pt>
          <cx:pt idx="4371">0.042000000000000003</cx:pt>
          <cx:pt idx="4372">0.0050000000000000001</cx:pt>
          <cx:pt idx="4373">0.01</cx:pt>
          <cx:pt idx="4374">0.041000000000000002</cx:pt>
          <cx:pt idx="4375">0.0070000000000000001</cx:pt>
          <cx:pt idx="4376">0.062</cx:pt>
          <cx:pt idx="4377">0.247</cx:pt>
          <cx:pt idx="4378">0.029000000000000001</cx:pt>
          <cx:pt idx="4379">0.0089999999999999993</cx:pt>
          <cx:pt idx="4380">0.048000000000000001</cx:pt>
          <cx:pt idx="4381">0.052999999999999999</cx:pt>
          <cx:pt idx="4382">0.025000000000000001</cx:pt>
          <cx:pt idx="4383">0.025000000000000001</cx:pt>
          <cx:pt idx="4384">0.034000000000000002</cx:pt>
          <cx:pt idx="4385">0.052999999999999999</cx:pt>
          <cx:pt idx="4386">0.048000000000000001</cx:pt>
          <cx:pt idx="4387">0.23100000000000001</cx:pt>
          <cx:pt idx="4388">0.123</cx:pt>
          <cx:pt idx="4389">0.36799999999999999</cx:pt>
          <cx:pt idx="4390">0.033000000000000002</cx:pt>
          <cx:pt idx="4391">0.218</cx:pt>
          <cx:pt idx="4392">0.115</cx:pt>
          <cx:pt idx="4393">0.11899999999999999</cx:pt>
          <cx:pt idx="4394">0.073999999999999996</cx:pt>
          <cx:pt idx="4395">0.17299999999999999</cx:pt>
          <cx:pt idx="4396">0.044999999999999998</cx:pt>
          <cx:pt idx="4397">0.0060000000000000001</cx:pt>
          <cx:pt idx="4398">0.157</cx:pt>
          <cx:pt idx="4399">0.010999999999999999</cx:pt>
          <cx:pt idx="4400">0.01</cx:pt>
          <cx:pt idx="4401">0.20599999999999999</cx:pt>
          <cx:pt idx="4402">0.122</cx:pt>
          <cx:pt idx="4403">0.057000000000000002</cx:pt>
          <cx:pt idx="4404">0.125</cx:pt>
          <cx:pt idx="4405">0.067000000000000004</cx:pt>
          <cx:pt idx="4406">0.012999999999999999</cx:pt>
          <cx:pt idx="4407">0.023</cx:pt>
          <cx:pt idx="4408">0.11</cx:pt>
          <cx:pt idx="4409">0.126</cx:pt>
          <cx:pt idx="4410">0.092999999999999999</cx:pt>
          <cx:pt idx="4411">0.0070000000000000001</cx:pt>
          <cx:pt idx="4412">0.024</cx:pt>
          <cx:pt idx="4413">0.121</cx:pt>
          <cx:pt idx="4414">0.058999999999999997</cx:pt>
          <cx:pt idx="4415">0.072999999999999995</cx:pt>
          <cx:pt idx="4416">0.032000000000000001</cx:pt>
          <cx:pt idx="4417">0.23100000000000001</cx:pt>
          <cx:pt idx="4418">0.024</cx:pt>
          <cx:pt idx="4419">0.066000000000000003</cx:pt>
          <cx:pt idx="4420">0.13600000000000001</cx:pt>
          <cx:pt idx="4421">0.21199999999999999</cx:pt>
          <cx:pt idx="4422">0.014</cx:pt>
          <cx:pt idx="4423">0.088999999999999996</cx:pt>
          <cx:pt idx="4424">0.062</cx:pt>
          <cx:pt idx="4425">0.22500000000000001</cx:pt>
          <cx:pt idx="4426">0.0050000000000000001</cx:pt>
          <cx:pt idx="4427">0.025999999999999999</cx:pt>
          <cx:pt idx="4428">0.095000000000000001</cx:pt>
          <cx:pt idx="4429">0.30199999999999999</cx:pt>
          <cx:pt idx="4430">0.001</cx:pt>
          <cx:pt idx="4431">0.17799999999999999</cx:pt>
          <cx:pt idx="4432">0.069000000000000006</cx:pt>
          <cx:pt idx="4433">0.025000000000000001</cx:pt>
          <cx:pt idx="4434">0.078</cx:pt>
          <cx:pt idx="4435">0.021999999999999999</cx:pt>
          <cx:pt idx="4436">0.22700000000000001</cx:pt>
          <cx:pt idx="4437">0.033000000000000002</cx:pt>
          <cx:pt idx="4438">0.13600000000000001</cx:pt>
          <cx:pt idx="4439">0.044999999999999998</cx:pt>
          <cx:pt idx="4440">0.035000000000000003</cx:pt>
          <cx:pt idx="4441">0.048000000000000001</cx:pt>
          <cx:pt idx="4442">0.0080000000000000002</cx:pt>
          <cx:pt idx="4443">0.032000000000000001</cx:pt>
          <cx:pt idx="4444">0.048000000000000001</cx:pt>
          <cx:pt idx="4445">0.0030000000000000001</cx:pt>
          <cx:pt idx="4446">0.083000000000000004</cx:pt>
          <cx:pt idx="4447">0.30199999999999999</cx:pt>
          <cx:pt idx="4448">0.112</cx:pt>
          <cx:pt idx="4449">0.0030000000000000001</cx:pt>
          <cx:pt idx="4450">0.052999999999999999</cx:pt>
          <cx:pt idx="4451">0.10000000000000001</cx:pt>
          <cx:pt idx="4452">0.034000000000000002</cx:pt>
          <cx:pt idx="4453">0.33300000000000002</cx:pt>
          <cx:pt idx="4454">0.127</cx:pt>
          <cx:pt idx="4455">0.10000000000000001</cx:pt>
          <cx:pt idx="4456">0.219</cx:pt>
          <cx:pt idx="4457">0.021999999999999999</cx:pt>
          <cx:pt idx="4458">0.041000000000000002</cx:pt>
          <cx:pt idx="4459">0.085999999999999993</cx:pt>
          <cx:pt idx="4460">0.036999999999999998</cx:pt>
          <cx:pt idx="4461">0.043999999999999997</cx:pt>
          <cx:pt idx="4462">0.0070000000000000001</cx:pt>
          <cx:pt idx="4463">0.14000000000000001</cx:pt>
          <cx:pt idx="4464">0.11799999999999999</cx:pt>
          <cx:pt idx="4465">0.26600000000000001</cx:pt>
          <cx:pt idx="4466">0.072999999999999995</cx:pt>
          <cx:pt idx="4467">0.028000000000000001</cx:pt>
          <cx:pt idx="4468">0.078</cx:pt>
          <cx:pt idx="4469">0.247</cx:pt>
          <cx:pt idx="4470">0.049000000000000002</cx:pt>
          <cx:pt idx="4471">0.075999999999999998</cx:pt>
          <cx:pt idx="4472">0.014999999999999999</cx:pt>
          <cx:pt idx="4473">0.373</cx:pt>
          <cx:pt idx="4474">0.13300000000000001</cx:pt>
          <cx:pt idx="4475">0.14999999999999999</cx:pt>
          <cx:pt idx="4476">0.037999999999999999</cx:pt>
          <cx:pt idx="4477">0.079000000000000001</cx:pt>
          <cx:pt idx="4478">0.025000000000000001</cx:pt>
          <cx:pt idx="4479">0.151</cx:pt>
          <cx:pt idx="4480">0.059999999999999998</cx:pt>
          <cx:pt idx="4481">0.12</cx:pt>
          <cx:pt idx="4482">0.498</cx:pt>
          <cx:pt idx="4483">0.12</cx:pt>
          <cx:pt idx="4484">0.24199999999999999</cx:pt>
          <cx:pt idx="4485">0.021000000000000001</cx:pt>
          <cx:pt idx="4486">0.01</cx:pt>
          <cx:pt idx="4487">0.104</cx:pt>
          <cx:pt idx="4488">0.30599999999999999</cx:pt>
          <cx:pt idx="4489">0.314</cx:pt>
          <cx:pt idx="4490">0.012999999999999999</cx:pt>
          <cx:pt idx="4491">0.039</cx:pt>
          <cx:pt idx="4492">0.058000000000000003</cx:pt>
          <cx:pt idx="4493">0.246</cx:pt>
          <cx:pt idx="4494">0.072999999999999995</cx:pt>
          <cx:pt idx="4495">0.084000000000000005</cx:pt>
          <cx:pt idx="4496">0.025000000000000001</cx:pt>
          <cx:pt idx="4497">0.041000000000000002</cx:pt>
          <cx:pt idx="4498">0.16400000000000001</cx:pt>
          <cx:pt idx="4499">0.050999999999999997</cx:pt>
          <cx:pt idx="4500">0.036999999999999998</cx:pt>
          <cx:pt idx="4501">0.023</cx:pt>
          <cx:pt idx="4502">0.050999999999999997</cx:pt>
          <cx:pt idx="4503">0.124</cx:pt>
          <cx:pt idx="4504">0.0030000000000000001</cx:pt>
          <cx:pt idx="4505">0.312</cx:pt>
          <cx:pt idx="4506">0.21199999999999999</cx:pt>
          <cx:pt idx="4507">0.037999999999999999</cx:pt>
          <cx:pt idx="4508">0.629</cx:pt>
          <cx:pt idx="4509">0.20599999999999999</cx:pt>
          <cx:pt idx="4510">0.214</cx:pt>
          <cx:pt idx="4511">0.065000000000000002</cx:pt>
          <cx:pt idx="4512">0.025000000000000001</cx:pt>
          <cx:pt idx="4513">0.047</cx:pt>
          <cx:pt idx="4514">0.20399999999999999</cx:pt>
          <cx:pt idx="4515">0.22500000000000001</cx:pt>
          <cx:pt idx="4516">0.151</cx:pt>
          <cx:pt idx="4517">0.28299999999999997</cx:pt>
          <cx:pt idx="4518">0.157</cx:pt>
          <cx:pt idx="4519">0.39100000000000001</cx:pt>
          <cx:pt idx="4520">0.34399999999999997</cx:pt>
          <cx:pt idx="4521">0.095000000000000001</cx:pt>
          <cx:pt idx="4522">0.086999999999999994</cx:pt>
          <cx:pt idx="4523">0.0050000000000000001</cx:pt>
          <cx:pt idx="4524">0.066000000000000003</cx:pt>
          <cx:pt idx="4525">0.13900000000000001</cx:pt>
          <cx:pt idx="4526">0.111</cx:pt>
          <cx:pt idx="4527">0.19800000000000001</cx:pt>
          <cx:pt idx="4528">0.089999999999999997</cx:pt>
          <cx:pt idx="4529">0.043999999999999997</cx:pt>
          <cx:pt idx="4530">0.184</cx:pt>
          <cx:pt idx="4531">0.082000000000000003</cx:pt>
          <cx:pt idx="4532">0.0030000000000000001</cx:pt>
          <cx:pt idx="4533">0.01</cx:pt>
          <cx:pt idx="4534">0.12</cx:pt>
          <cx:pt idx="4535">0.14299999999999999</cx:pt>
          <cx:pt idx="4536">0.114</cx:pt>
          <cx:pt idx="4537">0.14499999999999999</cx:pt>
          <cx:pt idx="4538">0.11899999999999999</cx:pt>
          <cx:pt idx="4539">0.049000000000000002</cx:pt>
          <cx:pt idx="4540">0.19500000000000001</cx:pt>
          <cx:pt idx="4541">0.051999999999999998</cx:pt>
          <cx:pt idx="4542">0.067000000000000004</cx:pt>
          <cx:pt idx="4543">0.021000000000000001</cx:pt>
          <cx:pt idx="4544">0.19800000000000001</cx:pt>
          <cx:pt idx="4545">0.073999999999999996</cx:pt>
          <cx:pt idx="4546">0.0060000000000000001</cx:pt>
          <cx:pt idx="4547">0.13300000000000001</cx:pt>
          <cx:pt idx="4548">0.042999999999999997</cx:pt>
          <cx:pt idx="4549">0.040000000000000001</cx:pt>
          <cx:pt idx="4550">0.183</cx:pt>
          <cx:pt idx="4551">0.058000000000000003</cx:pt>
          <cx:pt idx="4552">0.010999999999999999</cx:pt>
          <cx:pt idx="4553">0.025999999999999999</cx:pt>
          <cx:pt idx="4554">0.043999999999999997</cx:pt>
          <cx:pt idx="4555">0.16500000000000001</cx:pt>
          <cx:pt idx="4556">0.085999999999999993</cx:pt>
          <cx:pt idx="4557">0.10100000000000001</cx:pt>
          <cx:pt idx="4558">0.012</cx:pt>
          <cx:pt idx="4559">0.034000000000000002</cx:pt>
          <cx:pt idx="4560">0.023</cx:pt>
          <cx:pt idx="4561">0.012</cx:pt>
          <cx:pt idx="4562">0.214</cx:pt>
          <cx:pt idx="4563">0.029999999999999999</cx:pt>
          <cx:pt idx="4564">0.047</cx:pt>
          <cx:pt idx="4565">0.058000000000000003</cx:pt>
          <cx:pt idx="4566">0.025999999999999999</cx:pt>
          <cx:pt idx="4567">0.40200000000000002</cx:pt>
          <cx:pt idx="4568">0.22700000000000001</cx:pt>
          <cx:pt idx="4569">0.20999999999999999</cx:pt>
          <cx:pt idx="4570">0.094</cx:pt>
          <cx:pt idx="4571">0.0040000000000000001</cx:pt>
          <cx:pt idx="4572">0.016</cx:pt>
          <cx:pt idx="4573">0.050999999999999997</cx:pt>
          <cx:pt idx="4574">0.017999999999999999</cx:pt>
          <cx:pt idx="4575">0.26200000000000001</cx:pt>
          <cx:pt idx="4576">0.124</cx:pt>
          <cx:pt idx="4577">0.16</cx:pt>
          <cx:pt idx="4578">0.084000000000000005</cx:pt>
          <cx:pt idx="4579">0.010999999999999999</cx:pt>
          <cx:pt idx="4580">0.001</cx:pt>
          <cx:pt idx="4581">0.050999999999999997</cx:pt>
          <cx:pt idx="4582">0.0040000000000000001</cx:pt>
          <cx:pt idx="4583">0.010999999999999999</cx:pt>
          <cx:pt idx="4584">0.107</cx:pt>
          <cx:pt idx="4585">0.066000000000000003</cx:pt>
          <cx:pt idx="4586">0.037999999999999999</cx:pt>
          <cx:pt idx="4587">0.11899999999999999</cx:pt>
          <cx:pt idx="4588">0.066000000000000003</cx:pt>
          <cx:pt idx="4589">0.317</cx:pt>
          <cx:pt idx="4590">0.20799999999999999</cx:pt>
          <cx:pt idx="4591">0.012</cx:pt>
          <cx:pt idx="4592">0.26100000000000001</cx:pt>
          <cx:pt idx="4593">0.10199999999999999</cx:pt>
          <cx:pt idx="4594">0.064000000000000001</cx:pt>
          <cx:pt idx="4595">0.068000000000000005</cx:pt>
          <cx:pt idx="4596">0.044999999999999998</cx:pt>
          <cx:pt idx="4597">0.059999999999999998</cx:pt>
          <cx:pt idx="4598">0.092999999999999999</cx:pt>
          <cx:pt idx="4599">0.060999999999999999</cx:pt>
          <cx:pt idx="4600">0.0040000000000000001</cx:pt>
          <cx:pt idx="4601">0.091999999999999998</cx:pt>
          <cx:pt idx="4602">0.151</cx:pt>
          <cx:pt idx="4603">0.31</cx:pt>
          <cx:pt idx="4604">0.108</cx:pt>
          <cx:pt idx="4605">0.0040000000000000001</cx:pt>
          <cx:pt idx="4606">0.044999999999999998</cx:pt>
          <cx:pt idx="4607">0.090999999999999998</cx:pt>
          <cx:pt idx="4608">0.17399999999999999</cx:pt>
          <cx:pt idx="4609">0.045999999999999999</cx:pt>
          <cx:pt idx="4610">0.17999999999999999</cx:pt>
          <cx:pt idx="4611">0.114</cx:pt>
          <cx:pt idx="4612">0.11799999999999999</cx:pt>
          <cx:pt idx="4613">0.35499999999999998</cx:pt>
          <cx:pt idx="4614">0.17100000000000001</cx:pt>
          <cx:pt idx="4615">0.002</cx:pt>
          <cx:pt idx="4616">0.069000000000000006</cx:pt>
          <cx:pt idx="4617">0.012</cx:pt>
          <cx:pt idx="4618">0.083000000000000004</cx:pt>
          <cx:pt idx="4619">0.60399999999999998</cx:pt>
          <cx:pt idx="4620">0.20499999999999999</cx:pt>
          <cx:pt idx="4621">0.129</cx:pt>
          <cx:pt idx="4622">0.028000000000000001</cx:pt>
          <cx:pt idx="4623">0.31900000000000001</cx:pt>
          <cx:pt idx="4624">0.13400000000000001</cx:pt>
          <cx:pt idx="4625">0.039</cx:pt>
          <cx:pt idx="4626">0.059999999999999998</cx:pt>
          <cx:pt idx="4627">0.10199999999999999</cx:pt>
          <cx:pt idx="4628">0.214</cx:pt>
          <cx:pt idx="4629">0.31</cx:pt>
          <cx:pt idx="4630">0.32300000000000001</cx:pt>
          <cx:pt idx="4631">0.070999999999999994</cx:pt>
          <cx:pt idx="4632">0.0030000000000000001</cx:pt>
          <cx:pt idx="4633">0.010999999999999999</cx:pt>
          <cx:pt idx="4634">0.021000000000000001</cx:pt>
          <cx:pt idx="4635">0.251</cx:pt>
          <cx:pt idx="4636">0.183</cx:pt>
          <cx:pt idx="4637">0.188</cx:pt>
          <cx:pt idx="4638">0.083000000000000004</cx:pt>
          <cx:pt idx="4639">0.082000000000000003</cx:pt>
          <cx:pt idx="4640">0.14499999999999999</cx:pt>
          <cx:pt idx="4641">0.019</cx:pt>
          <cx:pt idx="4642">0.14000000000000001</cx:pt>
          <cx:pt idx="4643">0.051999999999999998</cx:pt>
          <cx:pt idx="4644">0.16</cx:pt>
          <cx:pt idx="4645">0.087999999999999995</cx:pt>
          <cx:pt idx="4646">0.122</cx:pt>
          <cx:pt idx="4647">0.025999999999999999</cx:pt>
          <cx:pt idx="4648">0.105</cx:pt>
          <cx:pt idx="4649">0.14299999999999999</cx:pt>
          <cx:pt idx="4650">0.017999999999999999</cx:pt>
          <cx:pt idx="4651">0.55000000000000004</cx:pt>
          <cx:pt idx="4652">0.053999999999999999</cx:pt>
          <cx:pt idx="4653">0.0030000000000000001</cx:pt>
          <cx:pt idx="4654">0</cx:pt>
          <cx:pt idx="4655">0.28999999999999998</cx:pt>
          <cx:pt idx="4656">0.14399999999999999</cx:pt>
          <cx:pt idx="4657">0.10000000000000001</cx:pt>
          <cx:pt idx="4658">0.0080000000000000002</cx:pt>
          <cx:pt idx="4659">0.14999999999999999</cx:pt>
          <cx:pt idx="4660">0.20899999999999999</cx:pt>
          <cx:pt idx="4661">0.20399999999999999</cx:pt>
          <cx:pt idx="4662">0.24199999999999999</cx:pt>
          <cx:pt idx="4663">0.11</cx:pt>
          <cx:pt idx="4664">0.33900000000000002</cx:pt>
          <cx:pt idx="4665">0.17699999999999999</cx:pt>
          <cx:pt idx="4666">0.433</cx:pt>
          <cx:pt idx="4667">0.246</cx:pt>
          <cx:pt idx="4668">0.096000000000000002</cx:pt>
          <cx:pt idx="4669">0.126</cx:pt>
          <cx:pt idx="4670">0.021000000000000001</cx:pt>
          <cx:pt idx="4671">0.089999999999999997</cx:pt>
          <cx:pt idx="4672">0.081000000000000003</cx:pt>
          <cx:pt idx="4673">0.070999999999999994</cx:pt>
          <cx:pt idx="4674">0.105</cx:pt>
          <cx:pt idx="4675">0.058999999999999997</cx:pt>
          <cx:pt idx="4676">0.47999999999999998</cx:pt>
          <cx:pt idx="4677">0.188</cx:pt>
          <cx:pt idx="4678">0.021999999999999999</cx:pt>
          <cx:pt idx="4679">0.34899999999999998</cx:pt>
          <cx:pt idx="4680">0.025000000000000001</cx:pt>
          <cx:pt idx="4681">0.41199999999999998</cx:pt>
          <cx:pt idx="4682">0.014</cx:pt>
          <cx:pt idx="4683">0.014999999999999999</cx:pt>
          <cx:pt idx="4684">0.044999999999999998</cx:pt>
          <cx:pt idx="4685">0.028000000000000001</cx:pt>
          <cx:pt idx="4686">0.02</cx:pt>
          <cx:pt idx="4687">0.12</cx:pt>
          <cx:pt idx="4688">0.0050000000000000001</cx:pt>
          <cx:pt idx="4689">0.26700000000000002</cx:pt>
          <cx:pt idx="4690">0.30299999999999999</cx:pt>
          <cx:pt idx="4691">0.075999999999999998</cx:pt>
          <cx:pt idx="4692">0.0080000000000000002</cx:pt>
          <cx:pt idx="4693">0.072999999999999995</cx:pt>
          <cx:pt idx="4694">0.44700000000000001</cx:pt>
          <cx:pt idx="4695">0.050000000000000003</cx:pt>
          <cx:pt idx="4696">0.099000000000000005</cx:pt>
          <cx:pt idx="4697">0.010999999999999999</cx:pt>
          <cx:pt idx="4698">0.0050000000000000001</cx:pt>
          <cx:pt idx="4699">0.023</cx:pt>
          <cx:pt idx="4700">0.073999999999999996</cx:pt>
          <cx:pt idx="4701">0.214</cx:pt>
          <cx:pt idx="4702">0.113</cx:pt>
          <cx:pt idx="4703">0.106</cx:pt>
          <cx:pt idx="4704">0.056000000000000001</cx:pt>
          <cx:pt idx="4705">0.129</cx:pt>
          <cx:pt idx="4706">0.033000000000000002</cx:pt>
          <cx:pt idx="4707">0.001</cx:pt>
          <cx:pt idx="4708">0.22900000000000001</cx:pt>
          <cx:pt idx="4709">0.029000000000000001</cx:pt>
          <cx:pt idx="4710">0.01</cx:pt>
          <cx:pt idx="4711">0.02</cx:pt>
          <cx:pt idx="4712">0.16700000000000001</cx:pt>
          <cx:pt idx="4713">0.128</cx:pt>
          <cx:pt idx="4714">0.60499999999999998</cx:pt>
          <cx:pt idx="4715">0.012</cx:pt>
          <cx:pt idx="4716">0.029000000000000001</cx:pt>
          <cx:pt idx="4717">0.23899999999999999</cx:pt>
          <cx:pt idx="4718">0.014999999999999999</cx:pt>
          <cx:pt idx="4719">0.0060000000000000001</cx:pt>
          <cx:pt idx="4720">0.20999999999999999</cx:pt>
          <cx:pt idx="4721">0.070000000000000007</cx:pt>
          <cx:pt idx="4722">0.042999999999999997</cx:pt>
          <cx:pt idx="4723">0.186</cx:pt>
          <cx:pt idx="4724">0.254</cx:pt>
          <cx:pt idx="4725">0.02</cx:pt>
          <cx:pt idx="4726">0.002</cx:pt>
          <cx:pt idx="4727">0.20899999999999999</cx:pt>
          <cx:pt idx="4728">0.104</cx:pt>
          <cx:pt idx="4729">0.035000000000000003</cx:pt>
          <cx:pt idx="4730">0.13900000000000001</cx:pt>
          <cx:pt idx="4731">0.053999999999999999</cx:pt>
          <cx:pt idx="4732">0.14599999999999999</cx:pt>
          <cx:pt idx="4733">0.073999999999999996</cx:pt>
          <cx:pt idx="4734">0.255</cx:pt>
          <cx:pt idx="4735">0.113</cx:pt>
          <cx:pt idx="4736">0.037999999999999999</cx:pt>
          <cx:pt idx="4737">0.38100000000000001</cx:pt>
          <cx:pt idx="4738">0.14099999999999999</cx:pt>
          <cx:pt idx="4739">0.025000000000000001</cx:pt>
          <cx:pt idx="4740">0.044999999999999998</cx:pt>
          <cx:pt idx="4741">0.154</cx:pt>
          <cx:pt idx="4742">0.23799999999999999</cx:pt>
          <cx:pt idx="4743">0.023</cx:pt>
          <cx:pt idx="4744">0.097000000000000003</cx:pt>
          <cx:pt idx="4745">0.058999999999999997</cx:pt>
          <cx:pt idx="4746">0.156</cx:pt>
          <cx:pt idx="4747">0.29699999999999999</cx:pt>
          <cx:pt idx="4748">0.074999999999999997</cx:pt>
          <cx:pt idx="4749">0.021999999999999999</cx:pt>
          <cx:pt idx="4750">0.058999999999999997</cx:pt>
          <cx:pt idx="4751">0.024</cx:pt>
          <cx:pt idx="4752">0.0040000000000000001</cx:pt>
          <cx:pt idx="4753">0.106</cx:pt>
          <cx:pt idx="4754">0.109</cx:pt>
          <cx:pt idx="4755">0.41299999999999998</cx:pt>
          <cx:pt idx="4756">0.193</cx:pt>
          <cx:pt idx="4757">0.26600000000000001</cx:pt>
          <cx:pt idx="4758">0.068000000000000005</cx:pt>
          <cx:pt idx="4759">0.44600000000000001</cx:pt>
          <cx:pt idx="4760">0.024</cx:pt>
          <cx:pt idx="4761">0.070999999999999994</cx:pt>
          <cx:pt idx="4762">0.017000000000000001</cx:pt>
          <cx:pt idx="4763">0.017999999999999999</cx:pt>
          <cx:pt idx="4764">0.215</cx:pt>
          <cx:pt idx="4765">0.016</cx:pt>
          <cx:pt idx="4766">0.085000000000000006</cx:pt>
          <cx:pt idx="4767">0.02</cx:pt>
          <cx:pt idx="4768">0.031</cx:pt>
          <cx:pt idx="4769">0.22</cx:pt>
          <cx:pt idx="4770">0.044999999999999998</cx:pt>
          <cx:pt idx="4771">0.32700000000000001</cx:pt>
          <cx:pt idx="4772">0.11600000000000001</cx:pt>
          <cx:pt idx="4773">0.091999999999999998</cx:pt>
          <cx:pt idx="4774">0.085000000000000006</cx:pt>
          <cx:pt idx="4775">0.125</cx:pt>
          <cx:pt idx="4776">0.098000000000000004</cx:pt>
          <cx:pt idx="4777">0.024</cx:pt>
          <cx:pt idx="4778">0.025000000000000001</cx:pt>
          <cx:pt idx="4779">0.042999999999999997</cx:pt>
          <cx:pt idx="4780">0.086999999999999994</cx:pt>
          <cx:pt idx="4781">0.14199999999999999</cx:pt>
          <cx:pt idx="4782">0.080000000000000002</cx:pt>
          <cx:pt idx="4783">0.031</cx:pt>
          <cx:pt idx="4784">0.025999999999999999</cx:pt>
          <cx:pt idx="4785">0.091999999999999998</cx:pt>
          <cx:pt idx="4786">0.034000000000000002</cx:pt>
          <cx:pt idx="4787">0.052999999999999999</cx:pt>
          <cx:pt idx="4788">0.314</cx:pt>
          <cx:pt idx="4789">0.096000000000000002</cx:pt>
          <cx:pt idx="4790">0.10100000000000001</cx:pt>
          <cx:pt idx="4791">0.064000000000000001</cx:pt>
          <cx:pt idx="4792">0.108</cx:pt>
          <cx:pt idx="4793">0.21199999999999999</cx:pt>
          <cx:pt idx="4794">0.028000000000000001</cx:pt>
          <cx:pt idx="4795">0.047</cx:pt>
          <cx:pt idx="4796">0.012</cx:pt>
          <cx:pt idx="4797">0.078</cx:pt>
          <cx:pt idx="4798">0.14399999999999999</cx:pt>
          <cx:pt idx="4799">0.096000000000000002</cx:pt>
          <cx:pt idx="4800">0.161</cx:pt>
          <cx:pt idx="4801">0.125</cx:pt>
          <cx:pt idx="4802">0.20699999999999999</cx:pt>
          <cx:pt idx="4803">0.098000000000000004</cx:pt>
          <cx:pt idx="4804">0.0030000000000000001</cx:pt>
          <cx:pt idx="4805">0.063</cx:pt>
          <cx:pt idx="4806">0.047</cx:pt>
          <cx:pt idx="4807">0.037999999999999999</cx:pt>
          <cx:pt idx="4808">0.067000000000000004</cx:pt>
          <cx:pt idx="4809">0.16200000000000001</cx:pt>
          <cx:pt idx="4810">0.21099999999999999</cx:pt>
          <cx:pt idx="4811">0.029999999999999999</cx:pt>
          <cx:pt idx="4812">0.069000000000000006</cx:pt>
          <cx:pt idx="4813">0.112</cx:pt>
          <cx:pt idx="4814">0.017999999999999999</cx:pt>
          <cx:pt idx="4815">0.047</cx:pt>
          <cx:pt idx="4816">0.027</cx:pt>
          <cx:pt idx="4817">0.081000000000000003</cx:pt>
          <cx:pt idx="4818">0.072999999999999995</cx:pt>
          <cx:pt idx="4819">0.253</cx:pt>
          <cx:pt idx="4820">0.104</cx:pt>
          <cx:pt idx="4821">0.075999999999999998</cx:pt>
          <cx:pt idx="4822">0.126</cx:pt>
          <cx:pt idx="4823">0.029000000000000001</cx:pt>
          <cx:pt idx="4824">0.070999999999999994</cx:pt>
          <cx:pt idx="4825">0.0040000000000000001</cx:pt>
          <cx:pt idx="4826">0.068000000000000005</cx:pt>
          <cx:pt idx="4827">0.083000000000000004</cx:pt>
          <cx:pt idx="4828">0.058000000000000003</cx:pt>
          <cx:pt idx="4829">0.074999999999999997</cx:pt>
          <cx:pt idx="4830">0.105</cx:pt>
          <cx:pt idx="4831">0.063</cx:pt>
          <cx:pt idx="4832">0.041000000000000002</cx:pt>
          <cx:pt idx="4833">0.034000000000000002</cx:pt>
          <cx:pt idx="4834">0.10199999999999999</cx:pt>
          <cx:pt idx="4835">0.036999999999999998</cx:pt>
          <cx:pt idx="4836">0.152</cx:pt>
          <cx:pt idx="4837">0.021999999999999999</cx:pt>
          <cx:pt idx="4838">0.058000000000000003</cx:pt>
          <cx:pt idx="4839">0.063</cx:pt>
          <cx:pt idx="4840">0.084000000000000005</cx:pt>
          <cx:pt idx="4841">0.058000000000000003</cx:pt>
          <cx:pt idx="4842">0.10000000000000001</cx:pt>
          <cx:pt idx="4843">0.075999999999999998</cx:pt>
          <cx:pt idx="4844">0.067000000000000004</cx:pt>
          <cx:pt idx="4845">0.14299999999999999</cx:pt>
          <cx:pt idx="4846">0.184</cx:pt>
          <cx:pt idx="4847">0.041000000000000002</cx:pt>
          <cx:pt idx="4848">0.19400000000000001</cx:pt>
          <cx:pt idx="4849">0.074999999999999997</cx:pt>
          <cx:pt idx="4850">0.092999999999999999</cx:pt>
          <cx:pt idx="4851">0.10000000000000001</cx:pt>
          <cx:pt idx="4852">0.183</cx:pt>
          <cx:pt idx="4853">0.12</cx:pt>
          <cx:pt idx="4854">0.10100000000000001</cx:pt>
          <cx:pt idx="4855">0.021000000000000001</cx:pt>
          <cx:pt idx="4856">0.024</cx:pt>
          <cx:pt idx="4857">0.25</cx:pt>
          <cx:pt idx="4858">0.0080000000000000002</cx:pt>
          <cx:pt idx="4859">0.65700000000000003</cx:pt>
          <cx:pt idx="4860">0.32000000000000001</cx:pt>
          <cx:pt idx="4861">0.085000000000000006</cx:pt>
          <cx:pt idx="4862">0.082000000000000003</cx:pt>
          <cx:pt idx="4863">0.112</cx:pt>
          <cx:pt idx="4864">0.122</cx:pt>
          <cx:pt idx="4865">0.057000000000000002</cx:pt>
          <cx:pt idx="4866">0.0030000000000000001</cx:pt>
          <cx:pt idx="4867">0.115</cx:pt>
          <cx:pt idx="4868">0.019</cx:pt>
          <cx:pt idx="4869">0.017000000000000001</cx:pt>
          <cx:pt idx="4870">0.065000000000000002</cx:pt>
          <cx:pt idx="4871">0.29899999999999999</cx:pt>
          <cx:pt idx="4872">0.085999999999999993</cx:pt>
          <cx:pt idx="4873">0.017000000000000001</cx:pt>
          <cx:pt idx="4874">0.24099999999999999</cx:pt>
          <cx:pt idx="4875">0.35599999999999998</cx:pt>
          <cx:pt idx="4876">0.002</cx:pt>
          <cx:pt idx="4877">0.156</cx:pt>
          <cx:pt idx="4878">0.20699999999999999</cx:pt>
          <cx:pt idx="4879">0.20499999999999999</cx:pt>
          <cx:pt idx="4880">0.099000000000000005</cx:pt>
          <cx:pt idx="4881">0.50600000000000001</cx:pt>
          <cx:pt idx="4882">0.109</cx:pt>
          <cx:pt idx="4883">0.17499999999999999</cx:pt>
          <cx:pt idx="4884">0.044999999999999998</cx:pt>
          <cx:pt idx="4885">0.104</cx:pt>
          <cx:pt idx="4886">0.073999999999999996</cx:pt>
          <cx:pt idx="4887">0.218</cx:pt>
          <cx:pt idx="4888">0.052999999999999999</cx:pt>
          <cx:pt idx="4889">0.35599999999999998</cx:pt>
          <cx:pt idx="4890">0.055</cx:pt>
          <cx:pt idx="4891">0.017999999999999999</cx:pt>
          <cx:pt idx="4892">0.125</cx:pt>
          <cx:pt idx="4893">0.060999999999999999</cx:pt>
          <cx:pt idx="4894">0.021999999999999999</cx:pt>
          <cx:pt idx="4895">0.121</cx:pt>
          <cx:pt idx="4896">0.041000000000000002</cx:pt>
          <cx:pt idx="4897">0.056000000000000001</cx:pt>
          <cx:pt idx="4898">0.073999999999999996</cx:pt>
          <cx:pt idx="4899">0.38100000000000001</cx:pt>
          <cx:pt idx="4900">0.058000000000000003</cx:pt>
          <cx:pt idx="4901">0.39000000000000001</cx:pt>
          <cx:pt idx="4902">0.14599999999999999</cx:pt>
          <cx:pt idx="4903">0.021000000000000001</cx:pt>
          <cx:pt idx="4904">0.097000000000000003</cx:pt>
          <cx:pt idx="4905">0.025999999999999999</cx:pt>
          <cx:pt idx="4906">0.025999999999999999</cx:pt>
          <cx:pt idx="4907">0.076999999999999999</cx:pt>
          <cx:pt idx="4908">0.058000000000000003</cx:pt>
          <cx:pt idx="4909">0.0080000000000000002</cx:pt>
          <cx:pt idx="4910">0.185</cx:pt>
          <cx:pt idx="4911">0.115</cx:pt>
          <cx:pt idx="4912">0.072999999999999995</cx:pt>
          <cx:pt idx="4913">0.031</cx:pt>
          <cx:pt idx="4914">0.111</cx:pt>
          <cx:pt idx="4915">0.21299999999999999</cx:pt>
          <cx:pt idx="4916">0.078</cx:pt>
          <cx:pt idx="4917">0.031</cx:pt>
          <cx:pt idx="4918">0.0030000000000000001</cx:pt>
          <cx:pt idx="4919">0.002</cx:pt>
          <cx:pt idx="4920">0.014</cx:pt>
          <cx:pt idx="4921">0.096000000000000002</cx:pt>
          <cx:pt idx="4922">0.001</cx:pt>
          <cx:pt idx="4923">0.082000000000000003</cx:pt>
          <cx:pt idx="4924">0.058999999999999997</cx:pt>
          <cx:pt idx="4925">0.070999999999999994</cx:pt>
          <cx:pt idx="4926">0.021999999999999999</cx:pt>
          <cx:pt idx="4927">0.037999999999999999</cx:pt>
          <cx:pt idx="4928">0.057000000000000002</cx:pt>
          <cx:pt idx="4929">0.17499999999999999</cx:pt>
          <cx:pt idx="4930">0.017999999999999999</cx:pt>
          <cx:pt idx="4931">0.001</cx:pt>
          <cx:pt idx="4932">0.124</cx:pt>
          <cx:pt idx="4933">0.025999999999999999</cx:pt>
          <cx:pt idx="4934">0.053999999999999999</cx:pt>
          <cx:pt idx="4935">0.11600000000000001</cx:pt>
          <cx:pt idx="4936">0.20899999999999999</cx:pt>
          <cx:pt idx="4937">0.109</cx:pt>
          <cx:pt idx="4938">0.041000000000000002</cx:pt>
          <cx:pt idx="4939">0.085999999999999993</cx:pt>
          <cx:pt idx="4940">0.57399999999999995</cx:pt>
          <cx:pt idx="4941">0.01</cx:pt>
          <cx:pt idx="4942">0.0080000000000000002</cx:pt>
          <cx:pt idx="4943">0.38200000000000001</cx:pt>
          <cx:pt idx="4944">0.035999999999999997</cx:pt>
          <cx:pt idx="4945">0.124</cx:pt>
          <cx:pt idx="4946">0.055</cx:pt>
          <cx:pt idx="4947">0.33300000000000002</cx:pt>
          <cx:pt idx="4948">0.055</cx:pt>
          <cx:pt idx="4949">0.0030000000000000001</cx:pt>
          <cx:pt idx="4950">0.22900000000000001</cx:pt>
          <cx:pt idx="4951">0.029000000000000001</cx:pt>
          <cx:pt idx="4952">0.29199999999999998</cx:pt>
          <cx:pt idx="4953">0.17399999999999999</cx:pt>
          <cx:pt idx="4954">0.23799999999999999</cx:pt>
          <cx:pt idx="4955">0.092999999999999999</cx:pt>
          <cx:pt idx="4956">0.074999999999999997</cx:pt>
          <cx:pt idx="4957">0.035000000000000003</cx:pt>
          <cx:pt idx="4958">0.13500000000000001</cx:pt>
          <cx:pt idx="4959">0.071999999999999995</cx:pt>
          <cx:pt idx="4960">0.39800000000000002</cx:pt>
          <cx:pt idx="4961">0.20300000000000001</cx:pt>
          <cx:pt idx="4962">0.245</cx:pt>
          <cx:pt idx="4963">0.0060000000000000001</cx:pt>
          <cx:pt idx="4964">0.129</cx:pt>
          <cx:pt idx="4965">0.112</cx:pt>
          <cx:pt idx="4966">0.063</cx:pt>
          <cx:pt idx="4967">0.41799999999999998</cx:pt>
          <cx:pt idx="4968">0.042999999999999997</cx:pt>
          <cx:pt idx="4969">0.048000000000000001</cx:pt>
          <cx:pt idx="4970">0.159</cx:pt>
          <cx:pt idx="4971">0.062</cx:pt>
          <cx:pt idx="4972">0.067000000000000004</cx:pt>
          <cx:pt idx="4973">0.047</cx:pt>
          <cx:pt idx="4974">0.115</cx:pt>
          <cx:pt idx="4975">0.193</cx:pt>
          <cx:pt idx="4976">0.29499999999999998</cx:pt>
          <cx:pt idx="4977">0.049000000000000002</cx:pt>
          <cx:pt idx="4978">0.059999999999999998</cx:pt>
          <cx:pt idx="4979">0.20000000000000001</cx:pt>
          <cx:pt idx="4980">0.079000000000000001</cx:pt>
          <cx:pt idx="4981">0.23400000000000001</cx:pt>
          <cx:pt idx="4982">0.078</cx:pt>
          <cx:pt idx="4983">0.106</cx:pt>
          <cx:pt idx="4984">0.39900000000000002</cx:pt>
          <cx:pt idx="4985">0.042999999999999997</cx:pt>
          <cx:pt idx="4986">0.048000000000000001</cx:pt>
          <cx:pt idx="4987">0.019</cx:pt>
          <cx:pt idx="4988">0.246</cx:pt>
          <cx:pt idx="4989">0.028000000000000001</cx:pt>
          <cx:pt idx="4990">0.016</cx:pt>
          <cx:pt idx="4991">0.058999999999999997</cx:pt>
          <cx:pt idx="4992">0.016</cx:pt>
          <cx:pt idx="4993">0.045999999999999999</cx:pt>
          <cx:pt idx="4994">0.044999999999999998</cx:pt>
          <cx:pt idx="4995">0.095000000000000001</cx:pt>
          <cx:pt idx="4996">0.13500000000000001</cx:pt>
          <cx:pt idx="4997">0.023</cx:pt>
          <cx:pt idx="4998">0.20000000000000001</cx:pt>
          <cx:pt idx="4999">0.016</cx:pt>
          <cx:pt idx="5000">0.089999999999999997</cx:pt>
          <cx:pt idx="5001">0.047</cx:pt>
          <cx:pt idx="5002">0.092999999999999999</cx:pt>
          <cx:pt idx="5003">0.0089999999999999993</cx:pt>
          <cx:pt idx="5004">0.002</cx:pt>
          <cx:pt idx="5005">0.12</cx:pt>
          <cx:pt idx="5006">0.0070000000000000001</cx:pt>
          <cx:pt idx="5007">0.40300000000000002</cx:pt>
          <cx:pt idx="5008">0.017000000000000001</cx:pt>
          <cx:pt idx="5009">0.16700000000000001</cx:pt>
          <cx:pt idx="5010">0.13800000000000001</cx:pt>
          <cx:pt idx="5011">0.021999999999999999</cx:pt>
          <cx:pt idx="5012">0.045999999999999999</cx:pt>
          <cx:pt idx="5013">0.094</cx:pt>
          <cx:pt idx="5014">0.02</cx:pt>
          <cx:pt idx="5015">0.069000000000000006</cx:pt>
          <cx:pt idx="5016">0.021000000000000001</cx:pt>
          <cx:pt idx="5017">0.041000000000000002</cx:pt>
          <cx:pt idx="5018">0.10199999999999999</cx:pt>
          <cx:pt idx="5019">0.032000000000000001</cx:pt>
          <cx:pt idx="5020">0.066000000000000003</cx:pt>
          <cx:pt idx="5021">0.068000000000000005</cx:pt>
          <cx:pt idx="5022">0.094</cx:pt>
          <cx:pt idx="5023">0.035999999999999997</cx:pt>
          <cx:pt idx="5024">0.123</cx:pt>
          <cx:pt idx="5025">0.017999999999999999</cx:pt>
          <cx:pt idx="5026">0.002</cx:pt>
          <cx:pt idx="5027">0.0060000000000000001</cx:pt>
          <cx:pt idx="5028">0.25</cx:pt>
          <cx:pt idx="5029">0.012999999999999999</cx:pt>
          <cx:pt idx="5030">0.084000000000000005</cx:pt>
          <cx:pt idx="5031">0.01</cx:pt>
          <cx:pt idx="5032">0.0060000000000000001</cx:pt>
          <cx:pt idx="5033">0.029999999999999999</cx:pt>
          <cx:pt idx="5034">0.068000000000000005</cx:pt>
          <cx:pt idx="5035">0.042999999999999997</cx:pt>
          <cx:pt idx="5036">0.0040000000000000001</cx:pt>
          <cx:pt idx="5037">0.106</cx:pt>
          <cx:pt idx="5038">0.106</cx:pt>
          <cx:pt idx="5039">0.104</cx:pt>
          <cx:pt idx="5040">0.182</cx:pt>
          <cx:pt idx="5041">0.24099999999999999</cx:pt>
          <cx:pt idx="5042">0.028000000000000001</cx:pt>
          <cx:pt idx="5043">0.064000000000000001</cx:pt>
          <cx:pt idx="5044">0.014</cx:pt>
          <cx:pt idx="5045">0.0050000000000000001</cx:pt>
          <cx:pt idx="5046">0.052999999999999999</cx:pt>
          <cx:pt idx="5047">0.065000000000000002</cx:pt>
          <cx:pt idx="5048">0.20499999999999999</cx:pt>
          <cx:pt idx="5049">0.065000000000000002</cx:pt>
          <cx:pt idx="5050">0.071999999999999995</cx:pt>
          <cx:pt idx="5051">0.252</cx:pt>
          <cx:pt idx="5052">0.14099999999999999</cx:pt>
          <cx:pt idx="5053">0.043999999999999997</cx:pt>
          <cx:pt idx="5054">0.155</cx:pt>
          <cx:pt idx="5055">0.184</cx:pt>
          <cx:pt idx="5056">0.14199999999999999</cx:pt>
          <cx:pt idx="5057">0.057000000000000002</cx:pt>
          <cx:pt idx="5058">0.070000000000000007</cx:pt>
          <cx:pt idx="5059">0.029999999999999999</cx:pt>
          <cx:pt idx="5060">0.0080000000000000002</cx:pt>
          <cx:pt idx="5061">0.014</cx:pt>
          <cx:pt idx="5062">0.059999999999999998</cx:pt>
          <cx:pt idx="5063">0.108</cx:pt>
          <cx:pt idx="5064">0.044999999999999998</cx:pt>
          <cx:pt idx="5065">0.39100000000000001</cx:pt>
          <cx:pt idx="5066">0.14599999999999999</cx:pt>
          <cx:pt idx="5067">0.51500000000000001</cx:pt>
          <cx:pt idx="5068">0.079000000000000001</cx:pt>
          <cx:pt idx="5069">0.056000000000000001</cx:pt>
          <cx:pt idx="5070">0.040000000000000001</cx:pt>
          <cx:pt idx="5071">0</cx:pt>
          <cx:pt idx="5072">0.17299999999999999</cx:pt>
          <cx:pt idx="5073">0.074999999999999997</cx:pt>
          <cx:pt idx="5074">0.016</cx:pt>
          <cx:pt idx="5075">0.128</cx:pt>
          <cx:pt idx="5076">0.032000000000000001</cx:pt>
          <cx:pt idx="5077">0.159</cx:pt>
          <cx:pt idx="5078">0.222</cx:pt>
          <cx:pt idx="5079">0.029000000000000001</cx:pt>
          <cx:pt idx="5080">0.21099999999999999</cx:pt>
          <cx:pt idx="5081">0.0060000000000000001</cx:pt>
          <cx:pt idx="5082">0.083000000000000004</cx:pt>
          <cx:pt idx="5083">0.085999999999999993</cx:pt>
          <cx:pt idx="5084">0.28899999999999998</cx:pt>
          <cx:pt idx="5085">0.46999999999999997</cx:pt>
          <cx:pt idx="5086">0.072999999999999995</cx:pt>
          <cx:pt idx="5087">0.0040000000000000001</cx:pt>
          <cx:pt idx="5088">0.10000000000000001</cx:pt>
          <cx:pt idx="5089">0.088999999999999996</cx:pt>
          <cx:pt idx="5090">0.062</cx:pt>
          <cx:pt idx="5091">0.055</cx:pt>
          <cx:pt idx="5092">0.0050000000000000001</cx:pt>
          <cx:pt idx="5093">0.157</cx:pt>
          <cx:pt idx="5094">0.13300000000000001</cx:pt>
          <cx:pt idx="5095">0.33800000000000002</cx:pt>
          <cx:pt idx="5096">0.0080000000000000002</cx:pt>
          <cx:pt idx="5097">0.189</cx:pt>
          <cx:pt idx="5098">0.14799999999999999</cx:pt>
          <cx:pt idx="5099">0.024</cx:pt>
          <cx:pt idx="5100">0.012</cx:pt>
          <cx:pt idx="5101">0.041000000000000002</cx:pt>
          <cx:pt idx="5102">0.26900000000000002</cx:pt>
          <cx:pt idx="5103">0.071999999999999995</cx:pt>
          <cx:pt idx="5104">0.041000000000000002</cx:pt>
          <cx:pt idx="5105">0.083000000000000004</cx:pt>
          <cx:pt idx="5106">0.19600000000000001</cx:pt>
          <cx:pt idx="5107">0.248</cx:pt>
          <cx:pt idx="5108">0.115</cx:pt>
          <cx:pt idx="5109">0.0089999999999999993</cx:pt>
          <cx:pt idx="5110">0.014999999999999999</cx:pt>
          <cx:pt idx="5111">0.113</cx:pt>
          <cx:pt idx="5112">0.047</cx:pt>
          <cx:pt idx="5113">0.059999999999999998</cx:pt>
          <cx:pt idx="5114">0.0040000000000000001</cx:pt>
          <cx:pt idx="5115">0.19700000000000001</cx:pt>
          <cx:pt idx="5116">0.46999999999999997</cx:pt>
          <cx:pt idx="5117">0.10000000000000001</cx:pt>
          <cx:pt idx="5118">0.070000000000000007</cx:pt>
          <cx:pt idx="5119">0.060999999999999999</cx:pt>
          <cx:pt idx="5120">0.010999999999999999</cx:pt>
          <cx:pt idx="5121">0.157</cx:pt>
          <cx:pt idx="5122">0.036999999999999998</cx:pt>
          <cx:pt idx="5123">0.20200000000000001</cx:pt>
          <cx:pt idx="5124">0.085000000000000006</cx:pt>
          <cx:pt idx="5125">0.23400000000000001</cx:pt>
          <cx:pt idx="5126">0.27600000000000002</cx:pt>
          <cx:pt idx="5127">0.125</cx:pt>
          <cx:pt idx="5128">0.066000000000000003</cx:pt>
          <cx:pt idx="5129">0.11</cx:pt>
          <cx:pt idx="5130">0.040000000000000001</cx:pt>
          <cx:pt idx="5131">0.154</cx:pt>
          <cx:pt idx="5132">0.041000000000000002</cx:pt>
          <cx:pt idx="5133">0.035000000000000003</cx:pt>
          <cx:pt idx="5134">0.128</cx:pt>
          <cx:pt idx="5135">0.11899999999999999</cx:pt>
          <cx:pt idx="5136">0.024</cx:pt>
          <cx:pt idx="5137">0.184</cx:pt>
          <cx:pt idx="5138">0.108</cx:pt>
          <cx:pt idx="5139">0.048000000000000001</cx:pt>
          <cx:pt idx="5140">0.42899999999999999</cx:pt>
          <cx:pt idx="5141">0.254</cx:pt>
          <cx:pt idx="5142">0.13100000000000001</cx:pt>
          <cx:pt idx="5143">0.001</cx:pt>
          <cx:pt idx="5144">0.031</cx:pt>
          <cx:pt idx="5145">0.091999999999999998</cx:pt>
          <cx:pt idx="5146">0.014999999999999999</cx:pt>
          <cx:pt idx="5147">0.02</cx:pt>
          <cx:pt idx="5148">0.010999999999999999</cx:pt>
          <cx:pt idx="5149">0.27000000000000002</cx:pt>
          <cx:pt idx="5150">0.091999999999999998</cx:pt>
          <cx:pt idx="5151">0.040000000000000001</cx:pt>
          <cx:pt idx="5152">0.017000000000000001</cx:pt>
          <cx:pt idx="5153">0.014</cx:pt>
          <cx:pt idx="5154">0.083000000000000004</cx:pt>
          <cx:pt idx="5155">0.10000000000000001</cx:pt>
          <cx:pt idx="5156">0.074999999999999997</cx:pt>
          <cx:pt idx="5157">0.086999999999999994</cx:pt>
          <cx:pt idx="5158">0.51300000000000001</cx:pt>
          <cx:pt idx="5159">0.0040000000000000001</cx:pt>
          <cx:pt idx="5160">0.088999999999999996</cx:pt>
          <cx:pt idx="5161">0.058999999999999997</cx:pt>
          <cx:pt idx="5162">0.098000000000000004</cx:pt>
          <cx:pt idx="5163">0.021000000000000001</cx:pt>
          <cx:pt idx="5164">0.183</cx:pt>
          <cx:pt idx="5165">0.24299999999999999</cx:pt>
          <cx:pt idx="5166">0.222</cx:pt>
          <cx:pt idx="5167">0.183</cx:pt>
          <cx:pt idx="5168">0.051999999999999998</cx:pt>
          <cx:pt idx="5169">0.14399999999999999</cx:pt>
          <cx:pt idx="5170">0.51000000000000001</cx:pt>
          <cx:pt idx="5171">0.044999999999999998</cx:pt>
          <cx:pt idx="5172">0.089999999999999997</cx:pt>
          <cx:pt idx="5173">0.22</cx:pt>
          <cx:pt idx="5174">0.107</cx:pt>
          <cx:pt idx="5175">0.042999999999999997</cx:pt>
          <cx:pt idx="5176">0.076999999999999999</cx:pt>
          <cx:pt idx="5177">0.059999999999999998</cx:pt>
          <cx:pt idx="5178">0.057000000000000002</cx:pt>
          <cx:pt idx="5179">0.021000000000000001</cx:pt>
          <cx:pt idx="5180">0.076999999999999999</cx:pt>
          <cx:pt idx="5181">0.017000000000000001</cx:pt>
          <cx:pt idx="5182">0.097000000000000003</cx:pt>
          <cx:pt idx="5183">0.062</cx:pt>
          <cx:pt idx="5184">0.024</cx:pt>
          <cx:pt idx="5185">0.106</cx:pt>
          <cx:pt idx="5186">0.14499999999999999</cx:pt>
          <cx:pt idx="5187">0.019</cx:pt>
          <cx:pt idx="5188">0.246</cx:pt>
          <cx:pt idx="5189">0.20200000000000001</cx:pt>
          <cx:pt idx="5190">0.051999999999999998</cx:pt>
          <cx:pt idx="5191">0.096000000000000002</cx:pt>
          <cx:pt idx="5192">0.066000000000000003</cx:pt>
          <cx:pt idx="5193">0.010999999999999999</cx:pt>
          <cx:pt idx="5194">0.10299999999999999</cx:pt>
          <cx:pt idx="5195">0.124</cx:pt>
          <cx:pt idx="5196">0.441</cx:pt>
          <cx:pt idx="5197">0.124</cx:pt>
          <cx:pt idx="5198">0.124</cx:pt>
          <cx:pt idx="5199">0.156</cx:pt>
          <cx:pt idx="5200">0.13600000000000001</cx:pt>
          <cx:pt idx="5201">0.016</cx:pt>
          <cx:pt idx="5202">0.070999999999999994</cx:pt>
          <cx:pt idx="5203">0.019</cx:pt>
          <cx:pt idx="5204">0.012999999999999999</cx:pt>
          <cx:pt idx="5205">0.060999999999999999</cx:pt>
          <cx:pt idx="5206">0.024</cx:pt>
          <cx:pt idx="5207">0.079000000000000001</cx:pt>
          <cx:pt idx="5208">0.042000000000000003</cx:pt>
          <cx:pt idx="5209">0.38</cx:pt>
          <cx:pt idx="5210">0.081000000000000003</cx:pt>
          <cx:pt idx="5211">0.060999999999999999</cx:pt>
          <cx:pt idx="5212">0.157</cx:pt>
          <cx:pt idx="5213">0.127</cx:pt>
          <cx:pt idx="5214">0.0089999999999999993</cx:pt>
          <cx:pt idx="5215">0.109</cx:pt>
          <cx:pt idx="5216">0.193</cx:pt>
          <cx:pt idx="5217">0.128</cx:pt>
          <cx:pt idx="5218">0.042000000000000003</cx:pt>
          <cx:pt idx="5219">0.024</cx:pt>
          <cx:pt idx="5220">0.082000000000000003</cx:pt>
          <cx:pt idx="5221">0.11799999999999999</cx:pt>
          <cx:pt idx="5222">0.064000000000000001</cx:pt>
          <cx:pt idx="5223">0.082000000000000003</cx:pt>
          <cx:pt idx="5224">0.23999999999999999</cx:pt>
          <cx:pt idx="5225">0.19400000000000001</cx:pt>
          <cx:pt idx="5226">0.029000000000000001</cx:pt>
          <cx:pt idx="5227">0.089999999999999997</cx:pt>
          <cx:pt idx="5228">0.11700000000000001</cx:pt>
          <cx:pt idx="5229">0.20000000000000001</cx:pt>
          <cx:pt idx="5230">0.039</cx:pt>
          <cx:pt idx="5231">0.012999999999999999</cx:pt>
          <cx:pt idx="5232">0.159</cx:pt>
          <cx:pt idx="5233">0.13300000000000001</cx:pt>
          <cx:pt idx="5234">0.031</cx:pt>
          <cx:pt idx="5235">0.012</cx:pt>
          <cx:pt idx="5236">0.001</cx:pt>
          <cx:pt idx="5237">0.076999999999999999</cx:pt>
          <cx:pt idx="5238">0.20000000000000001</cx:pt>
          <cx:pt idx="5239">0.036999999999999998</cx:pt>
          <cx:pt idx="5240">0.19700000000000001</cx:pt>
          <cx:pt idx="5241">0.048000000000000001</cx:pt>
          <cx:pt idx="5242">0.0030000000000000001</cx:pt>
          <cx:pt idx="5243">0.001</cx:pt>
          <cx:pt idx="5244">0.089999999999999997</cx:pt>
          <cx:pt idx="5245">0.078</cx:pt>
          <cx:pt idx="5246">0.050000000000000003</cx:pt>
          <cx:pt idx="5247">0.094</cx:pt>
          <cx:pt idx="5248">0.123</cx:pt>
          <cx:pt idx="5249">0.014999999999999999</cx:pt>
          <cx:pt idx="5250">0.0040000000000000001</cx:pt>
          <cx:pt idx="5251">0.02</cx:pt>
          <cx:pt idx="5252">0.029999999999999999</cx:pt>
          <cx:pt idx="5253">0.314</cx:pt>
          <cx:pt idx="5254">0.11799999999999999</cx:pt>
          <cx:pt idx="5255">0.087999999999999995</cx:pt>
          <cx:pt idx="5256">0.012</cx:pt>
          <cx:pt idx="5257">0.014999999999999999</cx:pt>
          <cx:pt idx="5258">0.12</cx:pt>
          <cx:pt idx="5259">0.073999999999999996</cx:pt>
          <cx:pt idx="5260">0.023</cx:pt>
          <cx:pt idx="5261">0.128</cx:pt>
          <cx:pt idx="5262">0.051999999999999998</cx:pt>
          <cx:pt idx="5263">0.066000000000000003</cx:pt>
          <cx:pt idx="5264">0.0030000000000000001</cx:pt>
          <cx:pt idx="5265">0.062</cx:pt>
          <cx:pt idx="5266">0.35299999999999998</cx:pt>
          <cx:pt idx="5267">0.26000000000000001</cx:pt>
          <cx:pt idx="5268">0.0070000000000000001</cx:pt>
          <cx:pt idx="5269">0.21199999999999999</cx:pt>
          <cx:pt idx="5270">0.028000000000000001</cx:pt>
          <cx:pt idx="5271">0.062</cx:pt>
          <cx:pt idx="5272">0.089999999999999997</cx:pt>
          <cx:pt idx="5273">0.42599999999999999</cx:pt>
          <cx:pt idx="5274">0.16700000000000001</cx:pt>
          <cx:pt idx="5275">0.20499999999999999</cx:pt>
          <cx:pt idx="5276">0.043999999999999997</cx:pt>
          <cx:pt idx="5277">0.080000000000000002</cx:pt>
          <cx:pt idx="5278">0.027</cx:pt>
          <cx:pt idx="5279">0.085999999999999993</cx:pt>
          <cx:pt idx="5280">0.0030000000000000001</cx:pt>
          <cx:pt idx="5281">0.123</cx:pt>
          <cx:pt idx="5282">0.019</cx:pt>
          <cx:pt idx="5283">0.085999999999999993</cx:pt>
          <cx:pt idx="5284">0.033000000000000002</cx:pt>
          <cx:pt idx="5285">0.050999999999999997</cx:pt>
          <cx:pt idx="5286">0.094</cx:pt>
          <cx:pt idx="5287">0.17199999999999999</cx:pt>
          <cx:pt idx="5288">0.063</cx:pt>
          <cx:pt idx="5289">0.105</cx:pt>
          <cx:pt idx="5290">0.14799999999999999</cx:pt>
          <cx:pt idx="5291">0.0040000000000000001</cx:pt>
          <cx:pt idx="5292">0.056000000000000001</cx:pt>
          <cx:pt idx="5293">0.34999999999999998</cx:pt>
          <cx:pt idx="5294">0.017000000000000001</cx:pt>
          <cx:pt idx="5295">0.029000000000000001</cx:pt>
          <cx:pt idx="5296">0.095000000000000001</cx:pt>
          <cx:pt idx="5297">0.053999999999999999</cx:pt>
          <cx:pt idx="5298">0.021999999999999999</cx:pt>
          <cx:pt idx="5299">0.085999999999999993</cx:pt>
          <cx:pt idx="5300">0.095000000000000001</cx:pt>
          <cx:pt idx="5301">0.38100000000000001</cx:pt>
          <cx:pt idx="5302">0.090999999999999998</cx:pt>
          <cx:pt idx="5303">0.033000000000000002</cx:pt>
          <cx:pt idx="5304">0.0040000000000000001</cx:pt>
          <cx:pt idx="5305">0.017000000000000001</cx:pt>
          <cx:pt idx="5306">0.029000000000000001</cx:pt>
          <cx:pt idx="5307">0.017000000000000001</cx:pt>
          <cx:pt idx="5308">0.090999999999999998</cx:pt>
          <cx:pt idx="5309">0.012</cx:pt>
          <cx:pt idx="5310">0.058999999999999997</cx:pt>
          <cx:pt idx="5311">0.050999999999999997</cx:pt>
          <cx:pt idx="5312">0.034000000000000002</cx:pt>
          <cx:pt idx="5313">0.22900000000000001</cx:pt>
          <cx:pt idx="5314">0.20699999999999999</cx:pt>
          <cx:pt idx="5315">0.128</cx:pt>
          <cx:pt idx="5316">0.442</cx:pt>
          <cx:pt idx="5317">0.051999999999999998</cx:pt>
          <cx:pt idx="5318">0.025999999999999999</cx:pt>
          <cx:pt idx="5319">0.086999999999999994</cx:pt>
          <cx:pt idx="5320">0.031</cx:pt>
          <cx:pt idx="5321">0.065000000000000002</cx:pt>
          <cx:pt idx="5322">0.14399999999999999</cx:pt>
          <cx:pt idx="5323">0.11899999999999999</cx:pt>
          <cx:pt idx="5324">0.063</cx:pt>
          <cx:pt idx="5325">0.043999999999999997</cx:pt>
          <cx:pt idx="5326">0.042999999999999997</cx:pt>
          <cx:pt idx="5327">0.012</cx:pt>
          <cx:pt idx="5328">0.108</cx:pt>
          <cx:pt idx="5329">0.053999999999999999</cx:pt>
          <cx:pt idx="5330">0.021999999999999999</cx:pt>
          <cx:pt idx="5331">0.0070000000000000001</cx:pt>
          <cx:pt idx="5332">0.032000000000000001</cx:pt>
          <cx:pt idx="5333">0.19900000000000001</cx:pt>
          <cx:pt idx="5334">0.087999999999999995</cx:pt>
          <cx:pt idx="5335">0.13300000000000001</cx:pt>
          <cx:pt idx="5336">0.033000000000000002</cx:pt>
          <cx:pt idx="5337">0.249</cx:pt>
          <cx:pt idx="5338">0.125</cx:pt>
          <cx:pt idx="5339">0.043999999999999997</cx:pt>
          <cx:pt idx="5340">0.070999999999999994</cx:pt>
          <cx:pt idx="5341">0.075999999999999998</cx:pt>
          <cx:pt idx="5342">0.161</cx:pt>
          <cx:pt idx="5343">0.125</cx:pt>
          <cx:pt idx="5344">0.058999999999999997</cx:pt>
          <cx:pt idx="5345">0.083000000000000004</cx:pt>
          <cx:pt idx="5346">0.28499999999999998</cx:pt>
          <cx:pt idx="5347">0.025999999999999999</cx:pt>
          <cx:pt idx="5348">0.34899999999999998</cx:pt>
          <cx:pt idx="5349">0.0030000000000000001</cx:pt>
          <cx:pt idx="5350">0.037999999999999999</cx:pt>
          <cx:pt idx="5351">0.161</cx:pt>
          <cx:pt idx="5352">0.049000000000000002</cx:pt>
          <cx:pt idx="5353">0.014</cx:pt>
          <cx:pt idx="5354">0.035000000000000003</cx:pt>
          <cx:pt idx="5355">0.087999999999999995</cx:pt>
          <cx:pt idx="5356">0.27800000000000002</cx:pt>
          <cx:pt idx="5357">0.0040000000000000001</cx:pt>
          <cx:pt idx="5358">0.055</cx:pt>
          <cx:pt idx="5359">0.057000000000000002</cx:pt>
          <cx:pt idx="5360">0.0040000000000000001</cx:pt>
          <cx:pt idx="5361">0.13100000000000001</cx:pt>
          <cx:pt idx="5362">0.027</cx:pt>
          <cx:pt idx="5363">0.037999999999999999</cx:pt>
          <cx:pt idx="5364">0.23699999999999999</cx:pt>
          <cx:pt idx="5365">0.19500000000000001</cx:pt>
          <cx:pt idx="5366">0.10199999999999999</cx:pt>
          <cx:pt idx="5367">0.0030000000000000001</cx:pt>
          <cx:pt idx="5368">0.11899999999999999</cx:pt>
          <cx:pt idx="5369">0.070000000000000007</cx:pt>
          <cx:pt idx="5370">0.023</cx:pt>
          <cx:pt idx="5371">0.060999999999999999</cx:pt>
          <cx:pt idx="5372">0.037999999999999999</cx:pt>
          <cx:pt idx="5373">0.57599999999999996</cx:pt>
          <cx:pt idx="5374">0.24399999999999999</cx:pt>
          <cx:pt idx="5375">0.064000000000000001</cx:pt>
          <cx:pt idx="5376">0.20000000000000001</cx:pt>
          <cx:pt idx="5377">0.058000000000000003</cx:pt>
          <cx:pt idx="5378">0.151</cx:pt>
          <cx:pt idx="5379">0.0030000000000000001</cx:pt>
          <cx:pt idx="5380">0.01</cx:pt>
          <cx:pt idx="5381">0.045999999999999999</cx:pt>
          <cx:pt idx="5382">0.001</cx:pt>
          <cx:pt idx="5383">0.031</cx:pt>
          <cx:pt idx="5384">0.075999999999999998</cx:pt>
          <cx:pt idx="5385">0.01</cx:pt>
          <cx:pt idx="5386">0.053999999999999999</cx:pt>
          <cx:pt idx="5387">0.122</cx:pt>
          <cx:pt idx="5388">0.073999999999999996</cx:pt>
          <cx:pt idx="5389">0.154</cx:pt>
          <cx:pt idx="5390">0.012</cx:pt>
          <cx:pt idx="5391">0.11899999999999999</cx:pt>
          <cx:pt idx="5392">0.085000000000000006</cx:pt>
          <cx:pt idx="5393">0.0040000000000000001</cx:pt>
          <cx:pt idx="5394">0.087999999999999995</cx:pt>
          <cx:pt idx="5395">0.041000000000000002</cx:pt>
          <cx:pt idx="5396">0.029000000000000001</cx:pt>
          <cx:pt idx="5397">0.025999999999999999</cx:pt>
          <cx:pt idx="5398">0.14199999999999999</cx:pt>
          <cx:pt idx="5399">0.34200000000000003</cx:pt>
          <cx:pt idx="5400">0.187</cx:pt>
          <cx:pt idx="5401">0.16200000000000001</cx:pt>
          <cx:pt idx="5402">0.010999999999999999</cx:pt>
          <cx:pt idx="5403">0.23100000000000001</cx:pt>
          <cx:pt idx="5404">0.012999999999999999</cx:pt>
          <cx:pt idx="5405">0.014</cx:pt>
          <cx:pt idx="5406">0.060999999999999999</cx:pt>
          <cx:pt idx="5407">0.089999999999999997</cx:pt>
          <cx:pt idx="5408">0.074999999999999997</cx:pt>
          <cx:pt idx="5409">0.081000000000000003</cx:pt>
          <cx:pt idx="5410">0.012</cx:pt>
          <cx:pt idx="5411">0.192</cx:pt>
          <cx:pt idx="5412">0.051999999999999998</cx:pt>
          <cx:pt idx="5413">0.107</cx:pt>
          <cx:pt idx="5414">0.11700000000000001</cx:pt>
          <cx:pt idx="5415">0.22</cx:pt>
          <cx:pt idx="5416">0.070999999999999994</cx:pt>
          <cx:pt idx="5417">0.24399999999999999</cx:pt>
          <cx:pt idx="5418">0.070999999999999994</cx:pt>
          <cx:pt idx="5419">0.02</cx:pt>
          <cx:pt idx="5420">0.058999999999999997</cx:pt>
          <cx:pt idx="5421">0.076999999999999999</cx:pt>
          <cx:pt idx="5422">0.087999999999999995</cx:pt>
          <cx:pt idx="5423">0.014</cx:pt>
          <cx:pt idx="5424">0.161</cx:pt>
          <cx:pt idx="5425">0.192</cx:pt>
          <cx:pt idx="5426">0.12</cx:pt>
          <cx:pt idx="5427">0.107</cx:pt>
          <cx:pt idx="5428">0.47199999999999998</cx:pt>
          <cx:pt idx="5429">0.14399999999999999</cx:pt>
          <cx:pt idx="5430">0.027</cx:pt>
          <cx:pt idx="5431">0.254</cx:pt>
          <cx:pt idx="5432">0.13900000000000001</cx:pt>
          <cx:pt idx="5433">0.051999999999999998</cx:pt>
          <cx:pt idx="5434">0.068000000000000005</cx:pt>
          <cx:pt idx="5435">0.11799999999999999</cx:pt>
          <cx:pt idx="5436">0.053999999999999999</cx:pt>
          <cx:pt idx="5437">0.090999999999999998</cx:pt>
          <cx:pt idx="5438">0.017000000000000001</cx:pt>
          <cx:pt idx="5439">0.0030000000000000001</cx:pt>
          <cx:pt idx="5440">0.127</cx:pt>
          <cx:pt idx="5441">0.084000000000000005</cx:pt>
          <cx:pt idx="5442">0.017999999999999999</cx:pt>
          <cx:pt idx="5443">0.059999999999999998</cx:pt>
          <cx:pt idx="5444">0.036999999999999998</cx:pt>
          <cx:pt idx="5445">0.13100000000000001</cx:pt>
          <cx:pt idx="5446">0.151</cx:pt>
          <cx:pt idx="5447">0.025999999999999999</cx:pt>
          <cx:pt idx="5448">0.0089999999999999993</cx:pt>
          <cx:pt idx="5449">0.087999999999999995</cx:pt>
          <cx:pt idx="5450">0.10100000000000001</cx:pt>
          <cx:pt idx="5451">0.16700000000000001</cx:pt>
          <cx:pt idx="5452">0.025000000000000001</cx:pt>
          <cx:pt idx="5453">0.0050000000000000001</cx:pt>
          <cx:pt idx="5454">0.021000000000000001</cx:pt>
          <cx:pt idx="5455">0.043999999999999997</cx:pt>
          <cx:pt idx="5456">0.13400000000000001</cx:pt>
          <cx:pt idx="5457">0.0050000000000000001</cx:pt>
          <cx:pt idx="5458">0.014999999999999999</cx:pt>
          <cx:pt idx="5459">0.19</cx:pt>
          <cx:pt idx="5460">0.090999999999999998</cx:pt>
          <cx:pt idx="5461">0.22800000000000001</cx:pt>
          <cx:pt idx="5462">0.068000000000000005</cx:pt>
          <cx:pt idx="5463">0.13900000000000001</cx:pt>
          <cx:pt idx="5464">0.10100000000000001</cx:pt>
          <cx:pt idx="5465">0.033000000000000002</cx:pt>
          <cx:pt idx="5466">0.0040000000000000001</cx:pt>
          <cx:pt idx="5467">0.096000000000000002</cx:pt>
          <cx:pt idx="5468">0.105</cx:pt>
          <cx:pt idx="5469">0.11899999999999999</cx:pt>
          <cx:pt idx="5470">0.047</cx:pt>
          <cx:pt idx="5471">0.057000000000000002</cx:pt>
          <cx:pt idx="5472">0.13600000000000001</cx:pt>
          <cx:pt idx="5473">0.20499999999999999</cx:pt>
          <cx:pt idx="5474">0.31</cx:pt>
          <cx:pt idx="5475">0.23000000000000001</cx:pt>
          <cx:pt idx="5476">0.012999999999999999</cx:pt>
          <cx:pt idx="5477">0.29099999999999998</cx:pt>
          <cx:pt idx="5478">0.28299999999999997</cx:pt>
          <cx:pt idx="5479">0.010999999999999999</cx:pt>
          <cx:pt idx="5480">0.080000000000000002</cx:pt>
          <cx:pt idx="5481">0.0050000000000000001</cx:pt>
          <cx:pt idx="5482">0.041000000000000002</cx:pt>
          <cx:pt idx="5483">0.10100000000000001</cx:pt>
          <cx:pt idx="5484">0.111</cx:pt>
          <cx:pt idx="5485">0.16</cx:pt>
          <cx:pt idx="5486">0.075999999999999998</cx:pt>
          <cx:pt idx="5487">0.042000000000000003</cx:pt>
          <cx:pt idx="5488">0.311</cx:pt>
          <cx:pt idx="5489">0.40699999999999997</cx:pt>
          <cx:pt idx="5490">0.0050000000000000001</cx:pt>
          <cx:pt idx="5491">0.064000000000000001</cx:pt>
          <cx:pt idx="5492">0.10000000000000001</cx:pt>
          <cx:pt idx="5493">0.071999999999999995</cx:pt>
          <cx:pt idx="5494">0.082000000000000003</cx:pt>
          <cx:pt idx="5495">0.057000000000000002</cx:pt>
          <cx:pt idx="5496">0.065000000000000002</cx:pt>
          <cx:pt idx="5497">0.11700000000000001</cx:pt>
          <cx:pt idx="5498">0.025999999999999999</cx:pt>
          <cx:pt idx="5499">0.13</cx:pt>
          <cx:pt idx="5500">0.028000000000000001</cx:pt>
          <cx:pt idx="5501">0.025999999999999999</cx:pt>
          <cx:pt idx="5502">0.20599999999999999</cx:pt>
          <cx:pt idx="5503">0.016</cx:pt>
          <cx:pt idx="5504">0.16500000000000001</cx:pt>
          <cx:pt idx="5505">0.029000000000000001</cx:pt>
          <cx:pt idx="5506">0.002</cx:pt>
          <cx:pt idx="5507">0.16400000000000001</cx:pt>
          <cx:pt idx="5508">0.099000000000000005</cx:pt>
          <cx:pt idx="5509">0.090999999999999998</cx:pt>
          <cx:pt idx="5510">0.080000000000000002</cx:pt>
          <cx:pt idx="5511">0.025000000000000001</cx:pt>
          <cx:pt idx="5512">0.091999999999999998</cx:pt>
          <cx:pt idx="5513">0.058999999999999997</cx:pt>
          <cx:pt idx="5514">0.107</cx:pt>
          <cx:pt idx="5515">0.001</cx:pt>
          <cx:pt idx="5516">0.112</cx:pt>
          <cx:pt idx="5517">0.056000000000000001</cx:pt>
          <cx:pt idx="5518">0.017999999999999999</cx:pt>
          <cx:pt idx="5519">0.26200000000000001</cx:pt>
          <cx:pt idx="5520">0.087999999999999995</cx:pt>
          <cx:pt idx="5521">0.35499999999999998</cx:pt>
          <cx:pt idx="5522">0.035999999999999997</cx:pt>
          <cx:pt idx="5523">0.11799999999999999</cx:pt>
          <cx:pt idx="5524">0.17699999999999999</cx:pt>
          <cx:pt idx="5525">0.13200000000000001</cx:pt>
          <cx:pt idx="5526">0.11799999999999999</cx:pt>
          <cx:pt idx="5527">0.129</cx:pt>
          <cx:pt idx="5528">0.091999999999999998</cx:pt>
          <cx:pt idx="5529">0.14000000000000001</cx:pt>
          <cx:pt idx="5530">0.045999999999999999</cx:pt>
          <cx:pt idx="5531">0.193</cx:pt>
          <cx:pt idx="5532">0.078</cx:pt>
          <cx:pt idx="5533">0.155</cx:pt>
          <cx:pt idx="5534">0.29299999999999998</cx:pt>
          <cx:pt idx="5535">0.0040000000000000001</cx:pt>
          <cx:pt idx="5536">0.13800000000000001</cx:pt>
          <cx:pt idx="5537">0.25600000000000001</cx:pt>
          <cx:pt idx="5538">0.039</cx:pt>
          <cx:pt idx="5539">0.38600000000000001</cx:pt>
          <cx:pt idx="5540">0.082000000000000003</cx:pt>
          <cx:pt idx="5541">0.17499999999999999</cx:pt>
          <cx:pt idx="5542">0.17399999999999999</cx:pt>
          <cx:pt idx="5543">0.012999999999999999</cx:pt>
          <cx:pt idx="5544">0.23499999999999999</cx:pt>
          <cx:pt idx="5545">0.128</cx:pt>
          <cx:pt idx="5546">0.052999999999999999</cx:pt>
          <cx:pt idx="5547">0.019</cx:pt>
          <cx:pt idx="5548">0.112</cx:pt>
          <cx:pt idx="5549">0.16500000000000001</cx:pt>
          <cx:pt idx="5550">0.084000000000000005</cx:pt>
          <cx:pt idx="5551">0.078</cx:pt>
          <cx:pt idx="5552">0.123</cx:pt>
          <cx:pt idx="5553">0.0070000000000000001</cx:pt>
          <cx:pt idx="5554">0.044999999999999998</cx:pt>
          <cx:pt idx="5555">0.26300000000000001</cx:pt>
          <cx:pt idx="5556">0.028000000000000001</cx:pt>
          <cx:pt idx="5557">0.087999999999999995</cx:pt>
          <cx:pt idx="5558">0.114</cx:pt>
          <cx:pt idx="5559">0.12</cx:pt>
          <cx:pt idx="5560">0.042000000000000003</cx:pt>
          <cx:pt idx="5561">0.11799999999999999</cx:pt>
          <cx:pt idx="5562">0.10100000000000001</cx:pt>
          <cx:pt idx="5563">0.047</cx:pt>
          <cx:pt idx="5564">0.037999999999999999</cx:pt>
          <cx:pt idx="5565">0.14199999999999999</cx:pt>
          <cx:pt idx="5566">0.13300000000000001</cx:pt>
          <cx:pt idx="5567">0.13400000000000001</cx:pt>
          <cx:pt idx="5568">0.01</cx:pt>
          <cx:pt idx="5569">0.113</cx:pt>
          <cx:pt idx="5570">0.055</cx:pt>
          <cx:pt idx="5571">0.036999999999999998</cx:pt>
          <cx:pt idx="5572">0.182</cx:pt>
          <cx:pt idx="5573">0.10199999999999999</cx:pt>
          <cx:pt idx="5574">0.17000000000000001</cx:pt>
          <cx:pt idx="5575">0.057000000000000002</cx:pt>
          <cx:pt idx="5576">0.16600000000000001</cx:pt>
          <cx:pt idx="5577">0.040000000000000001</cx:pt>
          <cx:pt idx="5578">0.251</cx:pt>
          <cx:pt idx="5579">0.55000000000000004</cx:pt>
          <cx:pt idx="5580">0.019</cx:pt>
          <cx:pt idx="5581">0.41399999999999998</cx:pt>
          <cx:pt idx="5582">0.127</cx:pt>
          <cx:pt idx="5583">0.070000000000000007</cx:pt>
          <cx:pt idx="5584">0.32800000000000001</cx:pt>
          <cx:pt idx="5585">0.085000000000000006</cx:pt>
          <cx:pt idx="5586">0.070999999999999994</cx:pt>
          <cx:pt idx="5587">0.086999999999999994</cx:pt>
          <cx:pt idx="5588">0.042000000000000003</cx:pt>
          <cx:pt idx="5589">0.376</cx:pt>
          <cx:pt idx="5590">0.22900000000000001</cx:pt>
          <cx:pt idx="5591">0.051999999999999998</cx:pt>
          <cx:pt idx="5592">0.010999999999999999</cx:pt>
          <cx:pt idx="5593">0.112</cx:pt>
          <cx:pt idx="5594">0.10000000000000001</cx:pt>
          <cx:pt idx="5595">0.32600000000000001</cx:pt>
          <cx:pt idx="5596">0.154</cx:pt>
          <cx:pt idx="5597">0.114</cx:pt>
          <cx:pt idx="5598">0.0060000000000000001</cx:pt>
          <cx:pt idx="5599">0.019</cx:pt>
          <cx:pt idx="5600">0.056000000000000001</cx:pt>
          <cx:pt idx="5601">0.122</cx:pt>
          <cx:pt idx="5602">0.024</cx:pt>
          <cx:pt idx="5603">0.081000000000000003</cx:pt>
          <cx:pt idx="5604">0.027</cx:pt>
          <cx:pt idx="5605">0.016</cx:pt>
          <cx:pt idx="5606">0.034000000000000002</cx:pt>
          <cx:pt idx="5607">0.161</cx:pt>
          <cx:pt idx="5608">0.22800000000000001</cx:pt>
          <cx:pt idx="5609">0.0089999999999999993</cx:pt>
          <cx:pt idx="5610">0.025999999999999999</cx:pt>
          <cx:pt idx="5611">0.034000000000000002</cx:pt>
          <cx:pt idx="5612">0.16500000000000001</cx:pt>
          <cx:pt idx="5613">0.125</cx:pt>
          <cx:pt idx="5614">0.11</cx:pt>
          <cx:pt idx="5615">0.21199999999999999</cx:pt>
          <cx:pt idx="5616">0.014</cx:pt>
          <cx:pt idx="5617">0.33900000000000002</cx:pt>
          <cx:pt idx="5618">0.125</cx:pt>
          <cx:pt idx="5619">0.097000000000000003</cx:pt>
          <cx:pt idx="5620">0.0040000000000000001</cx:pt>
          <cx:pt idx="5621">0.060999999999999999</cx:pt>
          <cx:pt idx="5622">0.21299999999999999</cx:pt>
          <cx:pt idx="5623">0.050999999999999997</cx:pt>
          <cx:pt idx="5624">0.012999999999999999</cx:pt>
          <cx:pt idx="5625">0.10000000000000001</cx:pt>
          <cx:pt idx="5626">0.050000000000000003</cx:pt>
          <cx:pt idx="5627">0.40999999999999998</cx:pt>
          <cx:pt idx="5628">0.094</cx:pt>
          <cx:pt idx="5629">0.186</cx:pt>
          <cx:pt idx="5630">0.047</cx:pt>
          <cx:pt idx="5631">0.16900000000000001</cx:pt>
          <cx:pt idx="5632">0.050000000000000003</cx:pt>
          <cx:pt idx="5633">0.0030000000000000001</cx:pt>
          <cx:pt idx="5634">0.16900000000000001</cx:pt>
          <cx:pt idx="5635">0.056000000000000001</cx:pt>
          <cx:pt idx="5636">0.125</cx:pt>
          <cx:pt idx="5637">0.20000000000000001</cx:pt>
          <cx:pt idx="5638">0.045999999999999999</cx:pt>
          <cx:pt idx="5639">0.23599999999999999</cx:pt>
          <cx:pt idx="5640">0.048000000000000001</cx:pt>
          <cx:pt idx="5641">0.066000000000000003</cx:pt>
          <cx:pt idx="5642">0.32500000000000001</cx:pt>
          <cx:pt idx="5643">0.0080000000000000002</cx:pt>
          <cx:pt idx="5644">0.13400000000000001</cx:pt>
          <cx:pt idx="5645">0.049000000000000002</cx:pt>
          <cx:pt idx="5646">0.01</cx:pt>
          <cx:pt idx="5647">0.071999999999999995</cx:pt>
          <cx:pt idx="5648">0.035000000000000003</cx:pt>
          <cx:pt idx="5649">0.074999999999999997</cx:pt>
          <cx:pt idx="5650">0.02</cx:pt>
          <cx:pt idx="5651">0.14699999999999999</cx:pt>
          <cx:pt idx="5652">0.435</cx:pt>
          <cx:pt idx="5653">0.049000000000000002</cx:pt>
          <cx:pt idx="5654">0.0030000000000000001</cx:pt>
          <cx:pt idx="5655">0.095000000000000001</cx:pt>
          <cx:pt idx="5656">0.014</cx:pt>
          <cx:pt idx="5657">0.105</cx:pt>
          <cx:pt idx="5658">0.069000000000000006</cx:pt>
          <cx:pt idx="5659">0.222</cx:pt>
          <cx:pt idx="5660">0.30499999999999999</cx:pt>
          <cx:pt idx="5661">0.105</cx:pt>
          <cx:pt idx="5662">0.080000000000000002</cx:pt>
          <cx:pt idx="5663">0.079000000000000001</cx:pt>
          <cx:pt idx="5664">0.14699999999999999</cx:pt>
          <cx:pt idx="5665">0.11</cx:pt>
          <cx:pt idx="5666">0.057000000000000002</cx:pt>
          <cx:pt idx="5667">0.033000000000000002</cx:pt>
          <cx:pt idx="5668">0.012999999999999999</cx:pt>
          <cx:pt idx="5669">0.070999999999999994</cx:pt>
          <cx:pt idx="5670">0.377</cx:pt>
          <cx:pt idx="5671">0.247</cx:pt>
          <cx:pt idx="5672">0.066000000000000003</cx:pt>
          <cx:pt idx="5673">0.126</cx:pt>
          <cx:pt idx="5674">0.016</cx:pt>
          <cx:pt idx="5675">0.13200000000000001</cx:pt>
          <cx:pt idx="5676">0.085000000000000006</cx:pt>
          <cx:pt idx="5677">0.221</cx:pt>
          <cx:pt idx="5678">0.048000000000000001</cx:pt>
          <cx:pt idx="5679">0.043999999999999997</cx:pt>
          <cx:pt idx="5680">0.017999999999999999</cx:pt>
          <cx:pt idx="5681">0.26400000000000001</cx:pt>
          <cx:pt idx="5682">0.048000000000000001</cx:pt>
          <cx:pt idx="5683">0.029000000000000001</cx:pt>
          <cx:pt idx="5684">0.042000000000000003</cx:pt>
          <cx:pt idx="5685">0.35599999999999998</cx:pt>
          <cx:pt idx="5686">0.16700000000000001</cx:pt>
          <cx:pt idx="5687">0.096000000000000002</cx:pt>
          <cx:pt idx="5688">0.10100000000000001</cx:pt>
          <cx:pt idx="5689">0.14799999999999999</cx:pt>
          <cx:pt idx="5690">0.010999999999999999</cx:pt>
          <cx:pt idx="5691">0.001</cx:pt>
          <cx:pt idx="5692">0.047</cx:pt>
          <cx:pt idx="5693">0.22500000000000001</cx:pt>
          <cx:pt idx="5694">0.13200000000000001</cx:pt>
          <cx:pt idx="5695">0.069000000000000006</cx:pt>
          <cx:pt idx="5696">0.14999999999999999</cx:pt>
          <cx:pt idx="5697">0.26800000000000002</cx:pt>
          <cx:pt idx="5698">0.14599999999999999</cx:pt>
          <cx:pt idx="5699">0.11</cx:pt>
          <cx:pt idx="5700">0.247</cx:pt>
          <cx:pt idx="5701">0.078</cx:pt>
          <cx:pt idx="5702">0.045999999999999999</cx:pt>
          <cx:pt idx="5703">0.017999999999999999</cx:pt>
          <cx:pt idx="5704">0.039</cx:pt>
          <cx:pt idx="5705">0.113</cx:pt>
          <cx:pt idx="5706">0.122</cx:pt>
          <cx:pt idx="5707">0.040000000000000001</cx:pt>
          <cx:pt idx="5708">0.067000000000000004</cx:pt>
          <cx:pt idx="5709">0.098000000000000004</cx:pt>
          <cx:pt idx="5710">0.13800000000000001</cx:pt>
          <cx:pt idx="5711">0.17399999999999999</cx:pt>
          <cx:pt idx="5712">0.24399999999999999</cx:pt>
          <cx:pt idx="5713">0.0080000000000000002</cx:pt>
          <cx:pt idx="5714">0.26900000000000002</cx:pt>
          <cx:pt idx="5715">0.024</cx:pt>
          <cx:pt idx="5716">0.059999999999999998</cx:pt>
          <cx:pt idx="5717">0.248</cx:pt>
          <cx:pt idx="5718">0.30599999999999999</cx:pt>
          <cx:pt idx="5719">0.029999999999999999</cx:pt>
          <cx:pt idx="5720">0.14199999999999999</cx:pt>
          <cx:pt idx="5721">0.42899999999999999</cx:pt>
          <cx:pt idx="5722">0.23899999999999999</cx:pt>
          <cx:pt idx="5723">0.44400000000000001</cx:pt>
          <cx:pt idx="5724">0.070000000000000007</cx:pt>
          <cx:pt idx="5725">0.075999999999999998</cx:pt>
          <cx:pt idx="5726">0.20499999999999999</cx:pt>
          <cx:pt idx="5727">0.010999999999999999</cx:pt>
          <cx:pt idx="5728">0.065000000000000002</cx:pt>
          <cx:pt idx="5729">0.10199999999999999</cx:pt>
          <cx:pt idx="5730">0.029000000000000001</cx:pt>
          <cx:pt idx="5731">0.058999999999999997</cx:pt>
          <cx:pt idx="5732">0.044999999999999998</cx:pt>
          <cx:pt idx="5733">0.107</cx:pt>
          <cx:pt idx="5734">0.029999999999999999</cx:pt>
          <cx:pt idx="5735">0.035000000000000003</cx:pt>
          <cx:pt idx="5736">0.0050000000000000001</cx:pt>
          <cx:pt idx="5737">0.085999999999999993</cx:pt>
          <cx:pt idx="5738">0.111</cx:pt>
          <cx:pt idx="5739">0.012999999999999999</cx:pt>
          <cx:pt idx="5740">0.021999999999999999</cx:pt>
          <cx:pt idx="5741">0.090999999999999998</cx:pt>
          <cx:pt idx="5742">0.217</cx:pt>
          <cx:pt idx="5743">0.059999999999999998</cx:pt>
          <cx:pt idx="5744">0.095000000000000001</cx:pt>
          <cx:pt idx="5745">0.18099999999999999</cx:pt>
          <cx:pt idx="5746">0.14999999999999999</cx:pt>
          <cx:pt idx="5747">0.0089999999999999993</cx:pt>
          <cx:pt idx="5748">0.215</cx:pt>
          <cx:pt idx="5749">0.29299999999999998</cx:pt>
          <cx:pt idx="5750">0.313</cx:pt>
          <cx:pt idx="5751">0</cx:pt>
          <cx:pt idx="5752">0.044999999999999998</cx:pt>
          <cx:pt idx="5753">1.0920000000000001</cx:pt>
          <cx:pt idx="5754">0.21299999999999999</cx:pt>
          <cx:pt idx="5755">0.021000000000000001</cx:pt>
          <cx:pt idx="5756">0.048000000000000001</cx:pt>
          <cx:pt idx="5757">0.023</cx:pt>
          <cx:pt idx="5758">0.034000000000000002</cx:pt>
          <cx:pt idx="5759">0.184</cx:pt>
          <cx:pt idx="5760">0.34100000000000003</cx:pt>
          <cx:pt idx="5761">0.01</cx:pt>
          <cx:pt idx="5762">0.068000000000000005</cx:pt>
          <cx:pt idx="5763">0.0040000000000000001</cx:pt>
          <cx:pt idx="5764">0.252</cx:pt>
          <cx:pt idx="5765">0.085999999999999993</cx:pt>
          <cx:pt idx="5766">0.058000000000000003</cx:pt>
          <cx:pt idx="5767">0.002</cx:pt>
          <cx:pt idx="5768">0.017000000000000001</cx:pt>
          <cx:pt idx="5769">0.109</cx:pt>
          <cx:pt idx="5770">0.42199999999999999</cx:pt>
          <cx:pt idx="5771">0.056000000000000001</cx:pt>
          <cx:pt idx="5772">0.062</cx:pt>
          <cx:pt idx="5773">0.13600000000000001</cx:pt>
          <cx:pt idx="5774">0.14499999999999999</cx:pt>
          <cx:pt idx="5775">0.20999999999999999</cx:pt>
          <cx:pt idx="5776">0.060999999999999999</cx:pt>
          <cx:pt idx="5777">0.062</cx:pt>
          <cx:pt idx="5778">0.10199999999999999</cx:pt>
          <cx:pt idx="5779">0.20300000000000001</cx:pt>
          <cx:pt idx="5780">0.069000000000000006</cx:pt>
          <cx:pt idx="5781">0.097000000000000003</cx:pt>
          <cx:pt idx="5782">0.13700000000000001</cx:pt>
          <cx:pt idx="5783">0.089999999999999997</cx:pt>
          <cx:pt idx="5784">0.248</cx:pt>
          <cx:pt idx="5785">0.251</cx:pt>
          <cx:pt idx="5786">0.048000000000000001</cx:pt>
          <cx:pt idx="5787">0.106</cx:pt>
          <cx:pt idx="5788">0.034000000000000002</cx:pt>
          <cx:pt idx="5789">0.041000000000000002</cx:pt>
          <cx:pt idx="5790">0.010999999999999999</cx:pt>
          <cx:pt idx="5791">0.053999999999999999</cx:pt>
          <cx:pt idx="5792">0.113</cx:pt>
          <cx:pt idx="5793">0.029999999999999999</cx:pt>
          <cx:pt idx="5794">0.113</cx:pt>
          <cx:pt idx="5795">0.129</cx:pt>
          <cx:pt idx="5796">0.17599999999999999</cx:pt>
          <cx:pt idx="5797">0.28699999999999998</cx:pt>
          <cx:pt idx="5798">0.029000000000000001</cx:pt>
          <cx:pt idx="5799">0.0040000000000000001</cx:pt>
          <cx:pt idx="5800">0.012</cx:pt>
          <cx:pt idx="5801">0.376</cx:pt>
          <cx:pt idx="5802">0.052999999999999999</cx:pt>
          <cx:pt idx="5803">0.0040000000000000001</cx:pt>
          <cx:pt idx="5804">0.041000000000000002</cx:pt>
          <cx:pt idx="5805">0.041000000000000002</cx:pt>
          <cx:pt idx="5806">0.080000000000000002</cx:pt>
          <cx:pt idx="5807">0.053999999999999999</cx:pt>
          <cx:pt idx="5808">0.14499999999999999</cx:pt>
          <cx:pt idx="5809">0.121</cx:pt>
          <cx:pt idx="5810">0.0030000000000000001</cx:pt>
          <cx:pt idx="5811">0.096000000000000002</cx:pt>
          <cx:pt idx="5812">0.019</cx:pt>
          <cx:pt idx="5813">0.11899999999999999</cx:pt>
          <cx:pt idx="5814">0.222</cx:pt>
          <cx:pt idx="5815">0.070000000000000007</cx:pt>
          <cx:pt idx="5816">0.109</cx:pt>
          <cx:pt idx="5817">0.105</cx:pt>
          <cx:pt idx="5818">0.097000000000000003</cx:pt>
          <cx:pt idx="5819">0.20300000000000001</cx:pt>
          <cx:pt idx="5820">0.025999999999999999</cx:pt>
          <cx:pt idx="5821">0.217</cx:pt>
          <cx:pt idx="5822">0.20399999999999999</cx:pt>
          <cx:pt idx="5823">0.034000000000000002</cx:pt>
          <cx:pt idx="5824">0.017000000000000001</cx:pt>
          <cx:pt idx="5825">0.13600000000000001</cx:pt>
          <cx:pt idx="5826">0.021999999999999999</cx:pt>
          <cx:pt idx="5827">0.25</cx:pt>
          <cx:pt idx="5828">0.035000000000000003</cx:pt>
          <cx:pt idx="5829">0.021999999999999999</cx:pt>
          <cx:pt idx="5830">0.154</cx:pt>
          <cx:pt idx="5831">0.072999999999999995</cx:pt>
          <cx:pt idx="5832">0.058999999999999997</cx:pt>
          <cx:pt idx="5833">0.074999999999999997</cx:pt>
          <cx:pt idx="5834">0.001</cx:pt>
          <cx:pt idx="5835">0.11</cx:pt>
          <cx:pt idx="5836">0.084000000000000005</cx:pt>
          <cx:pt idx="5837">0.065000000000000002</cx:pt>
          <cx:pt idx="5838">0.071999999999999995</cx:pt>
          <cx:pt idx="5839">0.096000000000000002</cx:pt>
          <cx:pt idx="5840">0.044999999999999998</cx:pt>
          <cx:pt idx="5841">0.048000000000000001</cx:pt>
          <cx:pt idx="5842">0.33100000000000002</cx:pt>
          <cx:pt idx="5843">0.050000000000000003</cx:pt>
          <cx:pt idx="5844">0.012999999999999999</cx:pt>
          <cx:pt idx="5845">0.021000000000000001</cx:pt>
          <cx:pt idx="5846">0.014</cx:pt>
          <cx:pt idx="5847">0.036999999999999998</cx:pt>
          <cx:pt idx="5848">0.14699999999999999</cx:pt>
          <cx:pt idx="5849">0.063</cx:pt>
          <cx:pt idx="5850">0.047</cx:pt>
          <cx:pt idx="5851">0.025999999999999999</cx:pt>
          <cx:pt idx="5852">0.025000000000000001</cx:pt>
          <cx:pt idx="5853">0.01</cx:pt>
          <cx:pt idx="5854">0.050000000000000003</cx:pt>
          <cx:pt idx="5855">0.096000000000000002</cx:pt>
          <cx:pt idx="5856">0.16</cx:pt>
          <cx:pt idx="5857">0.154</cx:pt>
          <cx:pt idx="5858">0.083000000000000004</cx:pt>
          <cx:pt idx="5859">0.024</cx:pt>
          <cx:pt idx="5860">0.021999999999999999</cx:pt>
          <cx:pt idx="5861">0.29699999999999999</cx:pt>
          <cx:pt idx="5862">0.24399999999999999</cx:pt>
          <cx:pt idx="5863">0.115</cx:pt>
          <cx:pt idx="5864">0.050999999999999997</cx:pt>
          <cx:pt idx="5865">0.14000000000000001</cx:pt>
          <cx:pt idx="5866">0.016</cx:pt>
          <cx:pt idx="5867">0.070999999999999994</cx:pt>
          <cx:pt idx="5868">0.064000000000000001</cx:pt>
          <cx:pt idx="5869">0.13500000000000001</cx:pt>
          <cx:pt idx="5870">0.029999999999999999</cx:pt>
          <cx:pt idx="5871">0.001</cx:pt>
          <cx:pt idx="5872">0.17299999999999999</cx:pt>
          <cx:pt idx="5873">0.22500000000000001</cx:pt>
          <cx:pt idx="5874">0.0060000000000000001</cx:pt>
          <cx:pt idx="5875">0.0060000000000000001</cx:pt>
          <cx:pt idx="5876">0.001</cx:pt>
          <cx:pt idx="5877">0.050000000000000003</cx:pt>
          <cx:pt idx="5878">0.01</cx:pt>
          <cx:pt idx="5879">0.072999999999999995</cx:pt>
          <cx:pt idx="5880">0.045999999999999999</cx:pt>
          <cx:pt idx="5881">0.058999999999999997</cx:pt>
          <cx:pt idx="5882">0.016</cx:pt>
          <cx:pt idx="5883">0.39000000000000001</cx:pt>
          <cx:pt idx="5884">0.049000000000000002</cx:pt>
          <cx:pt idx="5885">0.251</cx:pt>
          <cx:pt idx="5886">0.26900000000000002</cx:pt>
          <cx:pt idx="5887">0.13800000000000001</cx:pt>
          <cx:pt idx="5888">0.33600000000000002</cx:pt>
          <cx:pt idx="5889">0.27300000000000002</cx:pt>
          <cx:pt idx="5890">0.095000000000000001</cx:pt>
          <cx:pt idx="5891">0.111</cx:pt>
          <cx:pt idx="5892">0.13500000000000001</cx:pt>
          <cx:pt idx="5893">0.055</cx:pt>
          <cx:pt idx="5894">0.20300000000000001</cx:pt>
          <cx:pt idx="5895">0.13300000000000001</cx:pt>
          <cx:pt idx="5896">0.25800000000000001</cx:pt>
          <cx:pt idx="5897">0.084000000000000005</cx:pt>
          <cx:pt idx="5898">0.28599999999999998</cx:pt>
          <cx:pt idx="5899">0.32700000000000001</cx:pt>
          <cx:pt idx="5900">0.012999999999999999</cx:pt>
          <cx:pt idx="5901">0.070000000000000007</cx:pt>
          <cx:pt idx="5902">0.059999999999999998</cx:pt>
          <cx:pt idx="5903">0.040000000000000001</cx:pt>
          <cx:pt idx="5904">0.016</cx:pt>
          <cx:pt idx="5905">0.023</cx:pt>
          <cx:pt idx="5906">0.098000000000000004</cx:pt>
          <cx:pt idx="5907">0.152</cx:pt>
          <cx:pt idx="5908">0.151</cx:pt>
          <cx:pt idx="5909">0.014</cx:pt>
          <cx:pt idx="5910">0.128</cx:pt>
          <cx:pt idx="5911">0.012999999999999999</cx:pt>
          <cx:pt idx="5912">0.25</cx:pt>
          <cx:pt idx="5913">0.034000000000000002</cx:pt>
          <cx:pt idx="5914">0.056000000000000001</cx:pt>
          <cx:pt idx="5915">0.27800000000000002</cx:pt>
          <cx:pt idx="5916">0.114</cx:pt>
          <cx:pt idx="5917">0.048000000000000001</cx:pt>
          <cx:pt idx="5918">0.049000000000000002</cx:pt>
          <cx:pt idx="5919">0.028000000000000001</cx:pt>
          <cx:pt idx="5920">0.064000000000000001</cx:pt>
          <cx:pt idx="5921">0.014</cx:pt>
          <cx:pt idx="5922">0.024</cx:pt>
          <cx:pt idx="5923">0.247</cx:pt>
          <cx:pt idx="5924">0.049000000000000002</cx:pt>
          <cx:pt idx="5925">0.028000000000000001</cx:pt>
          <cx:pt idx="5926">0.001</cx:pt>
          <cx:pt idx="5927">0.114</cx:pt>
          <cx:pt idx="5928">0.34699999999999998</cx:pt>
          <cx:pt idx="5929">0.107</cx:pt>
          <cx:pt idx="5930">0.16400000000000001</cx:pt>
          <cx:pt idx="5931">0.33700000000000002</cx:pt>
          <cx:pt idx="5932">0.025000000000000001</cx:pt>
          <cx:pt idx="5933">0.28100000000000003</cx:pt>
          <cx:pt idx="5934">0.090999999999999998</cx:pt>
          <cx:pt idx="5935">0.001</cx:pt>
          <cx:pt idx="5936">0.055</cx:pt>
          <cx:pt idx="5937">0.124</cx:pt>
          <cx:pt idx="5938">0.17599999999999999</cx:pt>
          <cx:pt idx="5939">0.16400000000000001</cx:pt>
          <cx:pt idx="5940">0.0089999999999999993</cx:pt>
          <cx:pt idx="5941">0.041000000000000002</cx:pt>
          <cx:pt idx="5942">0.085000000000000006</cx:pt>
          <cx:pt idx="5943">0.129</cx:pt>
          <cx:pt idx="5944">0.001</cx:pt>
          <cx:pt idx="5945">0.083000000000000004</cx:pt>
          <cx:pt idx="5946">0.127</cx:pt>
          <cx:pt idx="5947">0.26300000000000001</cx:pt>
          <cx:pt idx="5948">0.188</cx:pt>
          <cx:pt idx="5949">0.28399999999999997</cx:pt>
          <cx:pt idx="5950">0.028000000000000001</cx:pt>
          <cx:pt idx="5951">0.042999999999999997</cx:pt>
          <cx:pt idx="5952">0.14000000000000001</cx:pt>
          <cx:pt idx="5953">0.184</cx:pt>
          <cx:pt idx="5954">0.027</cx:pt>
          <cx:pt idx="5955">0.125</cx:pt>
          <cx:pt idx="5956">0.021000000000000001</cx:pt>
          <cx:pt idx="5957">0.32800000000000001</cx:pt>
          <cx:pt idx="5958">0.032000000000000001</cx:pt>
          <cx:pt idx="5959">0.017999999999999999</cx:pt>
          <cx:pt idx="5960">0.27500000000000002</cx:pt>
          <cx:pt idx="5961">0.30499999999999999</cx:pt>
          <cx:pt idx="5962">0.051999999999999998</cx:pt>
          <cx:pt idx="5963">0.050000000000000003</cx:pt>
          <cx:pt idx="5964">0.20100000000000001</cx:pt>
          <cx:pt idx="5965">0.17799999999999999</cx:pt>
          <cx:pt idx="5966">0.35599999999999998</cx:pt>
          <cx:pt idx="5967">0</cx:pt>
          <cx:pt idx="5968">0.024</cx:pt>
          <cx:pt idx="5969">0.057000000000000002</cx:pt>
          <cx:pt idx="5970">0.050999999999999997</cx:pt>
          <cx:pt idx="5971">0.021999999999999999</cx:pt>
          <cx:pt idx="5972">0.040000000000000001</cx:pt>
          <cx:pt idx="5973">0.032000000000000001</cx:pt>
          <cx:pt idx="5974">0.082000000000000003</cx:pt>
          <cx:pt idx="5975">0.035000000000000003</cx:pt>
          <cx:pt idx="5976">0.189</cx:pt>
          <cx:pt idx="5977">0.067000000000000004</cx:pt>
          <cx:pt idx="5978">0.050000000000000003</cx:pt>
          <cx:pt idx="5979">0</cx:pt>
          <cx:pt idx="5980">0.184</cx:pt>
          <cx:pt idx="5981">0.092999999999999999</cx:pt>
          <cx:pt idx="5982">0.076999999999999999</cx:pt>
          <cx:pt idx="5983">0.13600000000000001</cx:pt>
          <cx:pt idx="5984">0.048000000000000001</cx:pt>
          <cx:pt idx="5985">0.28499999999999998</cx:pt>
          <cx:pt idx="5986">0.063</cx:pt>
          <cx:pt idx="5987">0.13100000000000001</cx:pt>
          <cx:pt idx="5988">0.111</cx:pt>
          <cx:pt idx="5989">0.056000000000000001</cx:pt>
          <cx:pt idx="5990">0.024</cx:pt>
          <cx:pt idx="5991">0.070999999999999994</cx:pt>
          <cx:pt idx="5992">0.050000000000000003</cx:pt>
          <cx:pt idx="5993">0.050999999999999997</cx:pt>
          <cx:pt idx="5994">0.02</cx:pt>
          <cx:pt idx="5995">0.104</cx:pt>
          <cx:pt idx="5996">0.023</cx:pt>
          <cx:pt idx="5997">0.02</cx:pt>
          <cx:pt idx="5998">0.28499999999999998</cx:pt>
          <cx:pt idx="5999">0.047</cx:pt>
          <cx:pt idx="6000">0.033000000000000002</cx:pt>
          <cx:pt idx="6001">0.021000000000000001</cx:pt>
          <cx:pt idx="6002">0.036999999999999998</cx:pt>
          <cx:pt idx="6003">0.0080000000000000002</cx:pt>
          <cx:pt idx="6004">0.155</cx:pt>
          <cx:pt idx="6005">0.109</cx:pt>
          <cx:pt idx="6006">0.021999999999999999</cx:pt>
          <cx:pt idx="6007">0.085999999999999993</cx:pt>
          <cx:pt idx="6008">0.079000000000000001</cx:pt>
          <cx:pt idx="6009">0.082000000000000003</cx:pt>
          <cx:pt idx="6010">0.050999999999999997</cx:pt>
          <cx:pt idx="6011">0.10100000000000001</cx:pt>
          <cx:pt idx="6012">0.13500000000000001</cx:pt>
          <cx:pt idx="6013">0.023</cx:pt>
          <cx:pt idx="6014">0.031</cx:pt>
          <cx:pt idx="6015">0.26000000000000001</cx:pt>
          <cx:pt idx="6016">0.0030000000000000001</cx:pt>
          <cx:pt idx="6017">0.059999999999999998</cx:pt>
          <cx:pt idx="6018">0.081000000000000003</cx:pt>
          <cx:pt idx="6019">0.014</cx:pt>
          <cx:pt idx="6020">0.10199999999999999</cx:pt>
          <cx:pt idx="6021">0.13600000000000001</cx:pt>
          <cx:pt idx="6022">0.0040000000000000001</cx:pt>
          <cx:pt idx="6023">0.191</cx:pt>
          <cx:pt idx="6024">0.081000000000000003</cx:pt>
          <cx:pt idx="6025">0.0040000000000000001</cx:pt>
          <cx:pt idx="6026">0.035999999999999997</cx:pt>
          <cx:pt idx="6027">0.129</cx:pt>
          <cx:pt idx="6028">0.070000000000000007</cx:pt>
          <cx:pt idx="6029">0.027</cx:pt>
          <cx:pt idx="6030">0.096000000000000002</cx:pt>
          <cx:pt idx="6031">0.0040000000000000001</cx:pt>
          <cx:pt idx="6032">0.076999999999999999</cx:pt>
          <cx:pt idx="6033">0.034000000000000002</cx:pt>
          <cx:pt idx="6034">0.048000000000000001</cx:pt>
          <cx:pt idx="6035">0.014999999999999999</cx:pt>
          <cx:pt idx="6036">0.02</cx:pt>
          <cx:pt idx="6037">0.14199999999999999</cx:pt>
          <cx:pt idx="6038">0.050000000000000003</cx:pt>
          <cx:pt idx="6039">0.157</cx:pt>
          <cx:pt idx="6040">0.002</cx:pt>
          <cx:pt idx="6041">0.22900000000000001</cx:pt>
          <cx:pt idx="6042">0.048000000000000001</cx:pt>
          <cx:pt idx="6043">0.14399999999999999</cx:pt>
          <cx:pt idx="6044">0.14000000000000001</cx:pt>
          <cx:pt idx="6045">0.154</cx:pt>
          <cx:pt idx="6046">0.034000000000000002</cx:pt>
          <cx:pt idx="6047">0.189</cx:pt>
          <cx:pt idx="6048">0.074999999999999997</cx:pt>
          <cx:pt idx="6049">0.073999999999999996</cx:pt>
          <cx:pt idx="6050">0</cx:pt>
          <cx:pt idx="6051">0.043999999999999997</cx:pt>
          <cx:pt idx="6052">0.0070000000000000001</cx:pt>
          <cx:pt idx="6053">0.42699999999999999</cx:pt>
          <cx:pt idx="6054">0.28000000000000003</cx:pt>
          <cx:pt idx="6055">0</cx:pt>
          <cx:pt idx="6056">0.058999999999999997</cx:pt>
          <cx:pt idx="6057">0.28599999999999998</cx:pt>
          <cx:pt idx="6058">0.0070000000000000001</cx:pt>
          <cx:pt idx="6059">0.24399999999999999</cx:pt>
          <cx:pt idx="6060">0.033000000000000002</cx:pt>
          <cx:pt idx="6061">0.26500000000000001</cx:pt>
          <cx:pt idx="6062">0.13900000000000001</cx:pt>
          <cx:pt idx="6063">0.192</cx:pt>
          <cx:pt idx="6064">0.025000000000000001</cx:pt>
          <cx:pt idx="6065">0.105</cx:pt>
          <cx:pt idx="6066">0.097000000000000003</cx:pt>
          <cx:pt idx="6067">0.112</cx:pt>
          <cx:pt idx="6068">0.058000000000000003</cx:pt>
          <cx:pt idx="6069">0.042999999999999997</cx:pt>
          <cx:pt idx="6070">0.042000000000000003</cx:pt>
          <cx:pt idx="6071">0.255</cx:pt>
          <cx:pt idx="6072">0.092999999999999999</cx:pt>
          <cx:pt idx="6073">0.27300000000000002</cx:pt>
          <cx:pt idx="6074">0.0030000000000000001</cx:pt>
          <cx:pt idx="6075">0.042999999999999997</cx:pt>
          <cx:pt idx="6076">0.025000000000000001</cx:pt>
          <cx:pt idx="6077">0.113</cx:pt>
          <cx:pt idx="6078">0.085999999999999993</cx:pt>
          <cx:pt idx="6079">0.017000000000000001</cx:pt>
          <cx:pt idx="6080">0.0089999999999999993</cx:pt>
          <cx:pt idx="6081">0.001</cx:pt>
          <cx:pt idx="6082">0.18099999999999999</cx:pt>
          <cx:pt idx="6083">0.042000000000000003</cx:pt>
          <cx:pt idx="6084">0.0070000000000000001</cx:pt>
          <cx:pt idx="6085">0.012</cx:pt>
          <cx:pt idx="6086">0.23400000000000001</cx:pt>
          <cx:pt idx="6087">0.16200000000000001</cx:pt>
          <cx:pt idx="6088">0.11899999999999999</cx:pt>
          <cx:pt idx="6089">0.060999999999999999</cx:pt>
          <cx:pt idx="6090">0.0080000000000000002</cx:pt>
          <cx:pt idx="6091">0.0040000000000000001</cx:pt>
          <cx:pt idx="6092">0.081000000000000003</cx:pt>
          <cx:pt idx="6093">0.115</cx:pt>
          <cx:pt idx="6094">0.22600000000000001</cx:pt>
          <cx:pt idx="6095">0.372</cx:pt>
          <cx:pt idx="6096">0.13800000000000001</cx:pt>
          <cx:pt idx="6097">0.314</cx:pt>
          <cx:pt idx="6098">0.11899999999999999</cx:pt>
          <cx:pt idx="6099">0.221</cx:pt>
          <cx:pt idx="6100">0.14999999999999999</cx:pt>
          <cx:pt idx="6101">0.21299999999999999</cx:pt>
          <cx:pt idx="6102">0.38100000000000001</cx:pt>
          <cx:pt idx="6103">0.063</cx:pt>
          <cx:pt idx="6104">0.012</cx:pt>
          <cx:pt idx="6105">0.20000000000000001</cx:pt>
          <cx:pt idx="6106">0.309</cx:pt>
          <cx:pt idx="6107">0.10100000000000001</cx:pt>
          <cx:pt idx="6108">0.016</cx:pt>
          <cx:pt idx="6109">0.027</cx:pt>
          <cx:pt idx="6110">0.0040000000000000001</cx:pt>
          <cx:pt idx="6111">0.075999999999999998</cx:pt>
          <cx:pt idx="6112">0.080000000000000002</cx:pt>
          <cx:pt idx="6113">0.13700000000000001</cx:pt>
          <cx:pt idx="6114">0.16200000000000001</cx:pt>
          <cx:pt idx="6115">0.0050000000000000001</cx:pt>
          <cx:pt idx="6116">0.123</cx:pt>
          <cx:pt idx="6117">0.13800000000000001</cx:pt>
          <cx:pt idx="6118">0.20799999999999999</cx:pt>
          <cx:pt idx="6119">0.628</cx:pt>
          <cx:pt idx="6120">0.081000000000000003</cx:pt>
          <cx:pt idx="6121">0.246</cx:pt>
          <cx:pt idx="6122">0.28799999999999998</cx:pt>
          <cx:pt idx="6123">0.002</cx:pt>
          <cx:pt idx="6124">0.152</cx:pt>
          <cx:pt idx="6125">0.039</cx:pt>
          <cx:pt idx="6126">0.23799999999999999</cx:pt>
          <cx:pt idx="6127">0.040000000000000001</cx:pt>
          <cx:pt idx="6128">0.152</cx:pt>
          <cx:pt idx="6129">0.091999999999999998</cx:pt>
          <cx:pt idx="6130">0.039</cx:pt>
          <cx:pt idx="6131">0.26100000000000001</cx:pt>
          <cx:pt idx="6132">0.26200000000000001</cx:pt>
          <cx:pt idx="6133">0.048000000000000001</cx:pt>
          <cx:pt idx="6134">0.042000000000000003</cx:pt>
          <cx:pt idx="6135">0.48599999999999999</cx:pt>
          <cx:pt idx="6136">0.089999999999999997</cx:pt>
          <cx:pt idx="6137">0.10299999999999999</cx:pt>
          <cx:pt idx="6138">0.17100000000000001</cx:pt>
          <cx:pt idx="6139">0.016</cx:pt>
          <cx:pt idx="6140">0.035000000000000003</cx:pt>
          <cx:pt idx="6141">0.154</cx:pt>
          <cx:pt idx="6142">0.14899999999999999</cx:pt>
          <cx:pt idx="6143">0.217</cx:pt>
          <cx:pt idx="6144">0.27000000000000002</cx:pt>
          <cx:pt idx="6145">0.0040000000000000001</cx:pt>
          <cx:pt idx="6146">0.045999999999999999</cx:pt>
          <cx:pt idx="6147">0.058999999999999997</cx:pt>
          <cx:pt idx="6148">0.001</cx:pt>
          <cx:pt idx="6149">0.075999999999999998</cx:pt>
          <cx:pt idx="6150">0.23200000000000001</cx:pt>
          <cx:pt idx="6151">0.0070000000000000001</cx:pt>
          <cx:pt idx="6152">0.091999999999999998</cx:pt>
          <cx:pt idx="6153">0.0080000000000000002</cx:pt>
          <cx:pt idx="6154">0.024</cx:pt>
          <cx:pt idx="6155">0.17499999999999999</cx:pt>
          <cx:pt idx="6156">0.086999999999999994</cx:pt>
          <cx:pt idx="6157">0.0089999999999999993</cx:pt>
          <cx:pt idx="6158">0.001</cx:pt>
          <cx:pt idx="6159">0.221</cx:pt>
          <cx:pt idx="6160">0.02</cx:pt>
          <cx:pt idx="6161">0.187</cx:pt>
          <cx:pt idx="6162">0.002</cx:pt>
          <cx:pt idx="6163">0.065000000000000002</cx:pt>
          <cx:pt idx="6164">0.29299999999999998</cx:pt>
          <cx:pt idx="6165">0.11899999999999999</cx:pt>
          <cx:pt idx="6166">0.0070000000000000001</cx:pt>
          <cx:pt idx="6167">0.121</cx:pt>
          <cx:pt idx="6168">0.058000000000000003</cx:pt>
          <cx:pt idx="6169">0.039</cx:pt>
          <cx:pt idx="6170">0.129</cx:pt>
          <cx:pt idx="6171">0.028000000000000001</cx:pt>
          <cx:pt idx="6172">0.055</cx:pt>
          <cx:pt idx="6173">0.049000000000000002</cx:pt>
          <cx:pt idx="6174">0.025999999999999999</cx:pt>
          <cx:pt idx="6175">0.050000000000000003</cx:pt>
          <cx:pt idx="6176">0.017999999999999999</cx:pt>
          <cx:pt idx="6177">0.014999999999999999</cx:pt>
          <cx:pt idx="6178">0.025999999999999999</cx:pt>
          <cx:pt idx="6179">0.097000000000000003</cx:pt>
          <cx:pt idx="6180">0.11899999999999999</cx:pt>
          <cx:pt idx="6181">0.039</cx:pt>
          <cx:pt idx="6182">0.047</cx:pt>
          <cx:pt idx="6183">0.17499999999999999</cx:pt>
          <cx:pt idx="6184">0.20000000000000001</cx:pt>
          <cx:pt idx="6185">0.11899999999999999</cx:pt>
          <cx:pt idx="6186">0.372</cx:pt>
          <cx:pt idx="6187">0.081000000000000003</cx:pt>
          <cx:pt idx="6188">0.021999999999999999</cx:pt>
          <cx:pt idx="6189">0.028000000000000001</cx:pt>
          <cx:pt idx="6190">0.124</cx:pt>
          <cx:pt idx="6191">0.28100000000000003</cx:pt>
          <cx:pt idx="6192">0.13900000000000001</cx:pt>
          <cx:pt idx="6193">0.056000000000000001</cx:pt>
          <cx:pt idx="6194">0.02</cx:pt>
          <cx:pt idx="6195">0.094</cx:pt>
          <cx:pt idx="6196">0.17199999999999999</cx:pt>
          <cx:pt idx="6197">0.14999999999999999</cx:pt>
          <cx:pt idx="6198">0.11600000000000001</cx:pt>
          <cx:pt idx="6199">0.031</cx:pt>
          <cx:pt idx="6200">0.014999999999999999</cx:pt>
          <cx:pt idx="6201">0.001</cx:pt>
          <cx:pt idx="6202">0.02</cx:pt>
          <cx:pt idx="6203">0.079000000000000001</cx:pt>
          <cx:pt idx="6204">0.097000000000000003</cx:pt>
          <cx:pt idx="6205">0.068000000000000005</cx:pt>
          <cx:pt idx="6206">0.104</cx:pt>
          <cx:pt idx="6207">0.25700000000000001</cx:pt>
          <cx:pt idx="6208">0.031</cx:pt>
          <cx:pt idx="6209">0.094</cx:pt>
          <cx:pt idx="6210">0.094</cx:pt>
          <cx:pt idx="6211">0.087999999999999995</cx:pt>
          <cx:pt idx="6212">0.02</cx:pt>
          <cx:pt idx="6213">0.001</cx:pt>
          <cx:pt idx="6214">0.032000000000000001</cx:pt>
          <cx:pt idx="6215">0.10299999999999999</cx:pt>
          <cx:pt idx="6216">0.035999999999999997</cx:pt>
          <cx:pt idx="6217">0.154</cx:pt>
          <cx:pt idx="6218">0.021999999999999999</cx:pt>
          <cx:pt idx="6219">0.16300000000000001</cx:pt>
          <cx:pt idx="6220">0.0070000000000000001</cx:pt>
          <cx:pt idx="6221">0.35299999999999998</cx:pt>
          <cx:pt idx="6222">0.096000000000000002</cx:pt>
          <cx:pt idx="6223">0.17799999999999999</cx:pt>
          <cx:pt idx="6224">0.0080000000000000002</cx:pt>
          <cx:pt idx="6225">0.035999999999999997</cx:pt>
          <cx:pt idx="6226">0.055</cx:pt>
          <cx:pt idx="6227">0.39700000000000002</cx:pt>
          <cx:pt idx="6228">0.29199999999999998</cx:pt>
          <cx:pt idx="6229">0.025999999999999999</cx:pt>
          <cx:pt idx="6230">0.35599999999999998</cx:pt>
          <cx:pt idx="6231">0.017000000000000001</cx:pt>
          <cx:pt idx="6232">0.11700000000000001</cx:pt>
          <cx:pt idx="6233">0.153</cx:pt>
          <cx:pt idx="6234">0.23499999999999999</cx:pt>
          <cx:pt idx="6235">0.029999999999999999</cx:pt>
          <cx:pt idx="6236">0.056000000000000001</cx:pt>
          <cx:pt idx="6237">0.0030000000000000001</cx:pt>
          <cx:pt idx="6238">0.012999999999999999</cx:pt>
          <cx:pt idx="6239">0.053999999999999999</cx:pt>
          <cx:pt idx="6240">0.042000000000000003</cx:pt>
          <cx:pt idx="6241">0.076999999999999999</cx:pt>
          <cx:pt idx="6242">0.115</cx:pt>
          <cx:pt idx="6243">0.247</cx:pt>
          <cx:pt idx="6244">0.037999999999999999</cx:pt>
          <cx:pt idx="6245">0.002</cx:pt>
          <cx:pt idx="6246">0.129</cx:pt>
          <cx:pt idx="6247">0.45600000000000002</cx:pt>
          <cx:pt idx="6248">0.010999999999999999</cx:pt>
          <cx:pt idx="6249">0.017000000000000001</cx:pt>
          <cx:pt idx="6250">0.26100000000000001</cx:pt>
          <cx:pt idx="6251">0.27500000000000002</cx:pt>
          <cx:pt idx="6252">0.083000000000000004</cx:pt>
          <cx:pt idx="6253">0.27300000000000002</cx:pt>
          <cx:pt idx="6254">0.121</cx:pt>
          <cx:pt idx="6255">0.082000000000000003</cx:pt>
          <cx:pt idx="6256">0.043999999999999997</cx:pt>
          <cx:pt idx="6257">0.090999999999999998</cx:pt>
          <cx:pt idx="6258">0.16500000000000001</cx:pt>
          <cx:pt idx="6259">0.0060000000000000001</cx:pt>
          <cx:pt idx="6260">0.048000000000000001</cx:pt>
          <cx:pt idx="6261">0.040000000000000001</cx:pt>
          <cx:pt idx="6262">0.001</cx:pt>
          <cx:pt idx="6263">0.014999999999999999</cx:pt>
          <cx:pt idx="6264">0.056000000000000001</cx:pt>
          <cx:pt idx="6265">0.035000000000000003</cx:pt>
          <cx:pt idx="6266">0.076999999999999999</cx:pt>
          <cx:pt idx="6267">0.048000000000000001</cx:pt>
          <cx:pt idx="6268">0.33900000000000002</cx:pt>
          <cx:pt idx="6269">0.19700000000000001</cx:pt>
          <cx:pt idx="6270">0.183</cx:pt>
          <cx:pt idx="6271">0.063</cx:pt>
          <cx:pt idx="6272">0.0050000000000000001</cx:pt>
          <cx:pt idx="6273">0.050000000000000003</cx:pt>
          <cx:pt idx="6274">0.27800000000000002</cx:pt>
          <cx:pt idx="6275">0.11</cx:pt>
          <cx:pt idx="6276">0.058000000000000003</cx:pt>
          <cx:pt idx="6277">0.037999999999999999</cx:pt>
          <cx:pt idx="6278">0.23200000000000001</cx:pt>
          <cx:pt idx="6279">0.062</cx:pt>
          <cx:pt idx="6280">0.32100000000000001</cx:pt>
          <cx:pt idx="6281">0.048000000000000001</cx:pt>
          <cx:pt idx="6282">0.16700000000000001</cx:pt>
          <cx:pt idx="6283">0.078</cx:pt>
          <cx:pt idx="6284">0.35099999999999998</cx:pt>
          <cx:pt idx="6285">0.20200000000000001</cx:pt>
          <cx:pt idx="6286">0.074999999999999997</cx:pt>
          <cx:pt idx="6287">0.01</cx:pt>
          <cx:pt idx="6288">0.078</cx:pt>
          <cx:pt idx="6289">0.031</cx:pt>
          <cx:pt idx="6290">0.377</cx:pt>
          <cx:pt idx="6291">0.044999999999999998</cx:pt>
          <cx:pt idx="6292">0.025999999999999999</cx:pt>
          <cx:pt idx="6293">0.091999999999999998</cx:pt>
          <cx:pt idx="6294">0.24299999999999999</cx:pt>
          <cx:pt idx="6295">0.039</cx:pt>
          <cx:pt idx="6296">0.070000000000000007</cx:pt>
          <cx:pt idx="6297">0.17399999999999999</cx:pt>
          <cx:pt idx="6298">0.106</cx:pt>
          <cx:pt idx="6299">0.014</cx:pt>
          <cx:pt idx="6300">0.17100000000000001</cx:pt>
          <cx:pt idx="6301">0.17799999999999999</cx:pt>
          <cx:pt idx="6302">0.318</cx:pt>
          <cx:pt idx="6303">0.23499999999999999</cx:pt>
          <cx:pt idx="6304">0.13700000000000001</cx:pt>
          <cx:pt idx="6305">0.031</cx:pt>
          <cx:pt idx="6306">0.029000000000000001</cx:pt>
          <cx:pt idx="6307">0.085000000000000006</cx:pt>
          <cx:pt idx="6308">0.124</cx:pt>
          <cx:pt idx="6309">0.012</cx:pt>
          <cx:pt idx="6310">0.28100000000000003</cx:pt>
          <cx:pt idx="6311">0.002</cx:pt>
          <cx:pt idx="6312">0.16</cx:pt>
          <cx:pt idx="6313">0.124</cx:pt>
          <cx:pt idx="6314">0.154</cx:pt>
          <cx:pt idx="6315">0.182</cx:pt>
          <cx:pt idx="6316">0.078</cx:pt>
          <cx:pt idx="6317">0.104</cx:pt>
          <cx:pt idx="6318">0.01</cx:pt>
          <cx:pt idx="6319">0.156</cx:pt>
          <cx:pt idx="6320">0.46400000000000002</cx:pt>
          <cx:pt idx="6321">0.157</cx:pt>
          <cx:pt idx="6322">0.17999999999999999</cx:pt>
          <cx:pt idx="6323">0.309</cx:pt>
          <cx:pt idx="6324">0.108</cx:pt>
          <cx:pt idx="6325">0.28100000000000003</cx:pt>
          <cx:pt idx="6326">0.025000000000000001</cx:pt>
          <cx:pt idx="6327">0.30199999999999999</cx:pt>
          <cx:pt idx="6328">0.058999999999999997</cx:pt>
          <cx:pt idx="6329">0.27700000000000002</cx:pt>
          <cx:pt idx="6330">0.21099999999999999</cx:pt>
          <cx:pt idx="6331">0.021999999999999999</cx:pt>
          <cx:pt idx="6332">0.062</cx:pt>
          <cx:pt idx="6333">0.0080000000000000002</cx:pt>
          <cx:pt idx="6334">0.10199999999999999</cx:pt>
          <cx:pt idx="6335">0.036999999999999998</cx:pt>
          <cx:pt idx="6336">0.001</cx:pt>
          <cx:pt idx="6337">0.016</cx:pt>
          <cx:pt idx="6338">0.20499999999999999</cx:pt>
          <cx:pt idx="6339">0.157</cx:pt>
          <cx:pt idx="6340">0.002</cx:pt>
          <cx:pt idx="6341">0.14399999999999999</cx:pt>
          <cx:pt idx="6342">0.0040000000000000001</cx:pt>
          <cx:pt idx="6343">0.001</cx:pt>
          <cx:pt idx="6344">0.0040000000000000001</cx:pt>
          <cx:pt idx="6345">0.34399999999999997</cx:pt>
          <cx:pt idx="6346">0.024</cx:pt>
          <cx:pt idx="6347">0.084000000000000005</cx:pt>
          <cx:pt idx="6348">0.17000000000000001</cx:pt>
          <cx:pt idx="6349">0.048000000000000001</cx:pt>
          <cx:pt idx="6350">0.047</cx:pt>
          <cx:pt idx="6351">0.10000000000000001</cx:pt>
          <cx:pt idx="6352">0.127</cx:pt>
          <cx:pt idx="6353">0.069000000000000006</cx:pt>
          <cx:pt idx="6354">0.70099999999999996</cx:pt>
          <cx:pt idx="6355">0.031</cx:pt>
          <cx:pt idx="6356">0.002</cx:pt>
          <cx:pt idx="6357">0.041000000000000002</cx:pt>
          <cx:pt idx="6358">0.019</cx:pt>
          <cx:pt idx="6359">0.099000000000000005</cx:pt>
          <cx:pt idx="6360">0.062</cx:pt>
          <cx:pt idx="6361">0.017000000000000001</cx:pt>
          <cx:pt idx="6362">0.17799999999999999</cx:pt>
          <cx:pt idx="6363">0.010999999999999999</cx:pt>
          <cx:pt idx="6364">0.17399999999999999</cx:pt>
          <cx:pt idx="6365">0.13500000000000001</cx:pt>
          <cx:pt idx="6366">0.095000000000000001</cx:pt>
          <cx:pt idx="6367">0.014</cx:pt>
          <cx:pt idx="6368">0.188</cx:pt>
          <cx:pt idx="6369">0.079000000000000001</cx:pt>
          <cx:pt idx="6370">0.058999999999999997</cx:pt>
          <cx:pt idx="6371">0.056000000000000001</cx:pt>
          <cx:pt idx="6372">0.25600000000000001</cx:pt>
          <cx:pt idx="6373">0.14499999999999999</cx:pt>
          <cx:pt idx="6374">0.010999999999999999</cx:pt>
          <cx:pt idx="6375">0.070000000000000007</cx:pt>
          <cx:pt idx="6376">0.060999999999999999</cx:pt>
          <cx:pt idx="6377">0.17899999999999999</cx:pt>
          <cx:pt idx="6378">0.0030000000000000001</cx:pt>
          <cx:pt idx="6379">0.016</cx:pt>
          <cx:pt idx="6380">0.002</cx:pt>
          <cx:pt idx="6381">0.104</cx:pt>
          <cx:pt idx="6382">0.23000000000000001</cx:pt>
          <cx:pt idx="6383">0.029999999999999999</cx:pt>
          <cx:pt idx="6384">0.043999999999999997</cx:pt>
          <cx:pt idx="6385">0.012999999999999999</cx:pt>
          <cx:pt idx="6386">0.012</cx:pt>
          <cx:pt idx="6387">0.17499999999999999</cx:pt>
          <cx:pt idx="6388">0.13600000000000001</cx:pt>
          <cx:pt idx="6389">0.153</cx:pt>
          <cx:pt idx="6390">0.18099999999999999</cx:pt>
          <cx:pt idx="6391">0.014999999999999999</cx:pt>
          <cx:pt idx="6392">0.042000000000000003</cx:pt>
          <cx:pt idx="6393">0.157</cx:pt>
          <cx:pt idx="6394">0.050999999999999997</cx:pt>
          <cx:pt idx="6395">0.379</cx:pt>
          <cx:pt idx="6396">0.012999999999999999</cx:pt>
          <cx:pt idx="6397">0.26300000000000001</cx:pt>
          <cx:pt idx="6398">0.039</cx:pt>
          <cx:pt idx="6399">0.252</cx:pt>
          <cx:pt idx="6400">0.027</cx:pt>
          <cx:pt idx="6401">0.23499999999999999</cx:pt>
          <cx:pt idx="6402">0.0030000000000000001</cx:pt>
          <cx:pt idx="6403">0.113</cx:pt>
          <cx:pt idx="6404">0.014</cx:pt>
          <cx:pt idx="6405">0.025000000000000001</cx:pt>
          <cx:pt idx="6406">0.012999999999999999</cx:pt>
          <cx:pt idx="6407">0.031</cx:pt>
          <cx:pt idx="6408">0.111</cx:pt>
          <cx:pt idx="6409">0.040000000000000001</cx:pt>
          <cx:pt idx="6410">0.021999999999999999</cx:pt>
          <cx:pt idx="6411">0.16400000000000001</cx:pt>
          <cx:pt idx="6412">0.050000000000000003</cx:pt>
          <cx:pt idx="6413">0.040000000000000001</cx:pt>
          <cx:pt idx="6414">0.115</cx:pt>
          <cx:pt idx="6415">0.060999999999999999</cx:pt>
          <cx:pt idx="6416">0.16400000000000001</cx:pt>
          <cx:pt idx="6417">0.32200000000000001</cx:pt>
          <cx:pt idx="6418">0.0070000000000000001</cx:pt>
          <cx:pt idx="6419">0.091999999999999998</cx:pt>
          <cx:pt idx="6420">0.032000000000000001</cx:pt>
          <cx:pt idx="6421">0.017000000000000001</cx:pt>
          <cx:pt idx="6422">0.108</cx:pt>
          <cx:pt idx="6423">0.126</cx:pt>
          <cx:pt idx="6424">0.017999999999999999</cx:pt>
          <cx:pt idx="6425">0.053999999999999999</cx:pt>
          <cx:pt idx="6426">0.096000000000000002</cx:pt>
          <cx:pt idx="6427">0.014</cx:pt>
          <cx:pt idx="6428">0.021999999999999999</cx:pt>
          <cx:pt idx="6429">0.042000000000000003</cx:pt>
          <cx:pt idx="6430">0.058000000000000003</cx:pt>
          <cx:pt idx="6431">0.058999999999999997</cx:pt>
          <cx:pt idx="6432">0.072999999999999995</cx:pt>
          <cx:pt idx="6433">0.014</cx:pt>
          <cx:pt idx="6434">0.001</cx:pt>
          <cx:pt idx="6435">0.014999999999999999</cx:pt>
          <cx:pt idx="6436">0.029000000000000001</cx:pt>
          <cx:pt idx="6437">0.0030000000000000001</cx:pt>
          <cx:pt idx="6438">0.010999999999999999</cx:pt>
          <cx:pt idx="6439">0.016</cx:pt>
          <cx:pt idx="6440">0.25900000000000001</cx:pt>
          <cx:pt idx="6441">0.0030000000000000001</cx:pt>
          <cx:pt idx="6442">0.098000000000000004</cx:pt>
          <cx:pt idx="6443">0.037999999999999999</cx:pt>
          <cx:pt idx="6444">0.040000000000000001</cx:pt>
          <cx:pt idx="6445">0.084000000000000005</cx:pt>
          <cx:pt idx="6446">0.071999999999999995</cx:pt>
          <cx:pt idx="6447">0.040000000000000001</cx:pt>
          <cx:pt idx="6448">0.248</cx:pt>
          <cx:pt idx="6449">0.028000000000000001</cx:pt>
          <cx:pt idx="6450">0.56100000000000005</cx:pt>
          <cx:pt idx="6451">0.057000000000000002</cx:pt>
          <cx:pt idx="6452">0.39700000000000002</cx:pt>
          <cx:pt idx="6453">0.067000000000000004</cx:pt>
          <cx:pt idx="6454">0.021999999999999999</cx:pt>
          <cx:pt idx="6455">0.10000000000000001</cx:pt>
          <cx:pt idx="6456">0.0030000000000000001</cx:pt>
          <cx:pt idx="6457">0.097000000000000003</cx:pt>
          <cx:pt idx="6458">0.14599999999999999</cx:pt>
          <cx:pt idx="6459">0.154</cx:pt>
          <cx:pt idx="6460">0.16400000000000001</cx:pt>
          <cx:pt idx="6461">0.066000000000000003</cx:pt>
          <cx:pt idx="6462">0.189</cx:pt>
          <cx:pt idx="6463">0.13800000000000001</cx:pt>
          <cx:pt idx="6464">0</cx:pt>
          <cx:pt idx="6465">0.0030000000000000001</cx:pt>
          <cx:pt idx="6466">0.129</cx:pt>
          <cx:pt idx="6467">0.154</cx:pt>
          <cx:pt idx="6468">0.02</cx:pt>
          <cx:pt idx="6469">0.19</cx:pt>
          <cx:pt idx="6470">0.042999999999999997</cx:pt>
          <cx:pt idx="6471">0.047</cx:pt>
          <cx:pt idx="6472">0.109</cx:pt>
          <cx:pt idx="6473">0.154</cx:pt>
          <cx:pt idx="6474">0.11600000000000001</cx:pt>
          <cx:pt idx="6475">0.017999999999999999</cx:pt>
          <cx:pt idx="6476">0.0089999999999999993</cx:pt>
          <cx:pt idx="6477">0.11600000000000001</cx:pt>
          <cx:pt idx="6478">0.249</cx:pt>
          <cx:pt idx="6479">0.21099999999999999</cx:pt>
          <cx:pt idx="6480">0.088999999999999996</cx:pt>
          <cx:pt idx="6481">0.085000000000000006</cx:pt>
          <cx:pt idx="6482">0.20999999999999999</cx:pt>
          <cx:pt idx="6483">0.049000000000000002</cx:pt>
          <cx:pt idx="6484">0.032000000000000001</cx:pt>
          <cx:pt idx="6485">0.017000000000000001</cx:pt>
          <cx:pt idx="6486">0.13800000000000001</cx:pt>
          <cx:pt idx="6487">0.051999999999999998</cx:pt>
          <cx:pt idx="6488">0.066000000000000003</cx:pt>
          <cx:pt idx="6489">0.017000000000000001</cx:pt>
          <cx:pt idx="6490">0.019</cx:pt>
          <cx:pt idx="6491">0.153</cx:pt>
          <cx:pt idx="6492">0.021999999999999999</cx:pt>
          <cx:pt idx="6493">0.036999999999999998</cx:pt>
          <cx:pt idx="6494">0.157</cx:pt>
          <cx:pt idx="6495">0.069000000000000006</cx:pt>
          <cx:pt idx="6496">0.068000000000000005</cx:pt>
          <cx:pt idx="6497">0.012999999999999999</cx:pt>
          <cx:pt idx="6498">0.13200000000000001</cx:pt>
          <cx:pt idx="6499">0.041000000000000002</cx:pt>
          <cx:pt idx="6500">0.085000000000000006</cx:pt>
          <cx:pt idx="6501">0.066000000000000003</cx:pt>
          <cx:pt idx="6502">0.23200000000000001</cx:pt>
          <cx:pt idx="6503">0.041000000000000002</cx:pt>
          <cx:pt idx="6504">0.016</cx:pt>
          <cx:pt idx="6505">0.035999999999999997</cx:pt>
          <cx:pt idx="6506">0.056000000000000001</cx:pt>
          <cx:pt idx="6507">0.34799999999999998</cx:pt>
          <cx:pt idx="6508">0.156</cx:pt>
          <cx:pt idx="6509">0.104</cx:pt>
          <cx:pt idx="6510">0.063</cx:pt>
          <cx:pt idx="6511">0.084000000000000005</cx:pt>
          <cx:pt idx="6512">0.097000000000000003</cx:pt>
          <cx:pt idx="6513">0.034000000000000002</cx:pt>
          <cx:pt idx="6514">0.075999999999999998</cx:pt>
          <cx:pt idx="6515">0.012</cx:pt>
          <cx:pt idx="6516">0.13600000000000001</cx:pt>
          <cx:pt idx="6517">0.106</cx:pt>
          <cx:pt idx="6518">0.02</cx:pt>
          <cx:pt idx="6519">0.021999999999999999</cx:pt>
          <cx:pt idx="6520">0.029999999999999999</cx:pt>
          <cx:pt idx="6521">0.13800000000000001</cx:pt>
          <cx:pt idx="6522">0.027</cx:pt>
          <cx:pt idx="6523">0.23699999999999999</cx:pt>
          <cx:pt idx="6524">0.023</cx:pt>
          <cx:pt idx="6525">0.021999999999999999</cx:pt>
          <cx:pt idx="6526">0.050000000000000003</cx:pt>
          <cx:pt idx="6527">0.26300000000000001</cx:pt>
          <cx:pt idx="6528">0.30199999999999999</cx:pt>
          <cx:pt idx="6529">0.13900000000000001</cx:pt>
          <cx:pt idx="6530">0.219</cx:pt>
          <cx:pt idx="6531">0.19400000000000001</cx:pt>
          <cx:pt idx="6532">0.42099999999999999</cx:pt>
          <cx:pt idx="6533">0.014999999999999999</cx:pt>
          <cx:pt idx="6534">0.025000000000000001</cx:pt>
          <cx:pt idx="6535">0.16500000000000001</cx:pt>
          <cx:pt idx="6536">0.079000000000000001</cx:pt>
          <cx:pt idx="6537">0.060999999999999999</cx:pt>
          <cx:pt idx="6538">0.049000000000000002</cx:pt>
          <cx:pt idx="6539">0.019</cx:pt>
          <cx:pt idx="6540">0.01</cx:pt>
          <cx:pt idx="6541">0.34499999999999997</cx:pt>
          <cx:pt idx="6542">0.017999999999999999</cx:pt>
          <cx:pt idx="6543">0.36099999999999999</cx:pt>
          <cx:pt idx="6544">0.021000000000000001</cx:pt>
          <cx:pt idx="6545">0.0060000000000000001</cx:pt>
          <cx:pt idx="6546">0.078</cx:pt>
          <cx:pt idx="6547">0.0060000000000000001</cx:pt>
          <cx:pt idx="6548">0.014999999999999999</cx:pt>
          <cx:pt idx="6549">0.010999999999999999</cx:pt>
          <cx:pt idx="6550">0.02</cx:pt>
          <cx:pt idx="6551">0.26500000000000001</cx:pt>
          <cx:pt idx="6552">0.188</cx:pt>
          <cx:pt idx="6553">0.0089999999999999993</cx:pt>
          <cx:pt idx="6554">0.037999999999999999</cx:pt>
          <cx:pt idx="6555">0.224</cx:pt>
          <cx:pt idx="6556">0.47399999999999998</cx:pt>
          <cx:pt idx="6557">0.42799999999999999</cx:pt>
          <cx:pt idx="6558">0.055</cx:pt>
          <cx:pt idx="6559">0.043999999999999997</cx:pt>
          <cx:pt idx="6560">0.034000000000000002</cx:pt>
          <cx:pt idx="6561">0.072999999999999995</cx:pt>
          <cx:pt idx="6562">0.025000000000000001</cx:pt>
          <cx:pt idx="6563">0.050999999999999997</cx:pt>
          <cx:pt idx="6564">0.042999999999999997</cx:pt>
          <cx:pt idx="6565">0.159</cx:pt>
          <cx:pt idx="6566">0.377</cx:pt>
          <cx:pt idx="6567">0.072999999999999995</cx:pt>
          <cx:pt idx="6568">0.028000000000000001</cx:pt>
          <cx:pt idx="6569">0.156</cx:pt>
          <cx:pt idx="6570">0.29399999999999998</cx:pt>
          <cx:pt idx="6571">0.033000000000000002</cx:pt>
          <cx:pt idx="6572">0.10000000000000001</cx:pt>
          <cx:pt idx="6573">0.025000000000000001</cx:pt>
          <cx:pt idx="6574">0.044999999999999998</cx:pt>
          <cx:pt idx="6575">0.114</cx:pt>
          <cx:pt idx="6576">0.075999999999999998</cx:pt>
          <cx:pt idx="6577">0.012999999999999999</cx:pt>
          <cx:pt idx="6578">0.10000000000000001</cx:pt>
          <cx:pt idx="6579">0.26800000000000002</cx:pt>
          <cx:pt idx="6580">0.075999999999999998</cx:pt>
          <cx:pt idx="6581">0.219</cx:pt>
          <cx:pt idx="6582">0.13900000000000001</cx:pt>
          <cx:pt idx="6583">0.083000000000000004</cx:pt>
          <cx:pt idx="6584">0.159</cx:pt>
          <cx:pt idx="6585">0.379</cx:pt>
          <cx:pt idx="6586">0.45500000000000002</cx:pt>
          <cx:pt idx="6587">0.085000000000000006</cx:pt>
          <cx:pt idx="6588">0.126</cx:pt>
          <cx:pt idx="6589">0.254</cx:pt>
          <cx:pt idx="6590">0.050999999999999997</cx:pt>
          <cx:pt idx="6591">0.115</cx:pt>
          <cx:pt idx="6592">0.0040000000000000001</cx:pt>
          <cx:pt idx="6593">0.058000000000000003</cx:pt>
          <cx:pt idx="6594">0.014999999999999999</cx:pt>
          <cx:pt idx="6595">0.01</cx:pt>
          <cx:pt idx="6596">0.158</cx:pt>
          <cx:pt idx="6597">0.019</cx:pt>
          <cx:pt idx="6598">0.0030000000000000001</cx:pt>
          <cx:pt idx="6599">0.30499999999999999</cx:pt>
          <cx:pt idx="6600">0.14299999999999999</cx:pt>
          <cx:pt idx="6601">0.081000000000000003</cx:pt>
          <cx:pt idx="6602">0.0030000000000000001</cx:pt>
          <cx:pt idx="6603">0.080000000000000002</cx:pt>
          <cx:pt idx="6604">0.023</cx:pt>
          <cx:pt idx="6605">0.40400000000000003</cx:pt>
          <cx:pt idx="6606">0.002</cx:pt>
          <cx:pt idx="6607">0.043999999999999997</cx:pt>
          <cx:pt idx="6608">0.0030000000000000001</cx:pt>
          <cx:pt idx="6609">0.121</cx:pt>
          <cx:pt idx="6610">0.062</cx:pt>
          <cx:pt idx="6611">0.082000000000000003</cx:pt>
          <cx:pt idx="6612">0.089999999999999997</cx:pt>
          <cx:pt idx="6613">0.021999999999999999</cx:pt>
          <cx:pt idx="6614">0.042999999999999997</cx:pt>
          <cx:pt idx="6615">0.088999999999999996</cx:pt>
          <cx:pt idx="6616">0.11700000000000001</cx:pt>
          <cx:pt idx="6617">0.096000000000000002</cx:pt>
          <cx:pt idx="6618">0.042999999999999997</cx:pt>
          <cx:pt idx="6619">0.036999999999999998</cx:pt>
          <cx:pt idx="6620">0.098000000000000004</cx:pt>
          <cx:pt idx="6621">0.034000000000000002</cx:pt>
          <cx:pt idx="6622">0.072999999999999995</cx:pt>
          <cx:pt idx="6623">0.17199999999999999</cx:pt>
          <cx:pt idx="6624">0.13</cx:pt>
          <cx:pt idx="6625">0.063</cx:pt>
          <cx:pt idx="6626">0.0060000000000000001</cx:pt>
          <cx:pt idx="6627">0.088999999999999996</cx:pt>
          <cx:pt idx="6628">0.017000000000000001</cx:pt>
          <cx:pt idx="6629">0.02</cx:pt>
          <cx:pt idx="6630">0.080000000000000002</cx:pt>
          <cx:pt idx="6631">0.01</cx:pt>
          <cx:pt idx="6632">0.28399999999999997</cx:pt>
          <cx:pt idx="6633">0.012</cx:pt>
          <cx:pt idx="6634">0.20200000000000001</cx:pt>
          <cx:pt idx="6635">0.13200000000000001</cx:pt>
          <cx:pt idx="6636">0</cx:pt>
          <cx:pt idx="6637">0.108</cx:pt>
          <cx:pt idx="6638">0.30199999999999999</cx:pt>
          <cx:pt idx="6639">0.0060000000000000001</cx:pt>
          <cx:pt idx="6640">0.070999999999999994</cx:pt>
          <cx:pt idx="6641">0.29299999999999998</cx:pt>
          <cx:pt idx="6642">0.094</cx:pt>
          <cx:pt idx="6643">0.002</cx:pt>
          <cx:pt idx="6644">0.064000000000000001</cx:pt>
          <cx:pt idx="6645">0.17699999999999999</cx:pt>
          <cx:pt idx="6646">0.062</cx:pt>
          <cx:pt idx="6647">0.19500000000000001</cx:pt>
          <cx:pt idx="6648">0.036999999999999998</cx:pt>
          <cx:pt idx="6649">0.0040000000000000001</cx:pt>
          <cx:pt idx="6650">0.016</cx:pt>
          <cx:pt idx="6651">0.080000000000000002</cx:pt>
          <cx:pt idx="6652">0.13</cx:pt>
          <cx:pt idx="6653">0.309</cx:pt>
          <cx:pt idx="6654">0.32300000000000001</cx:pt>
          <cx:pt idx="6655">0.57999999999999996</cx:pt>
          <cx:pt idx="6656">0.13300000000000001</cx:pt>
          <cx:pt idx="6657">0.33500000000000002</cx:pt>
          <cx:pt idx="6658">0.099000000000000005</cx:pt>
          <cx:pt idx="6659">0.017000000000000001</cx:pt>
          <cx:pt idx="6660">0.025000000000000001</cx:pt>
          <cx:pt idx="6661">0.053999999999999999</cx:pt>
          <cx:pt idx="6662">0.065000000000000002</cx:pt>
          <cx:pt idx="6663">0.058999999999999997</cx:pt>
          <cx:pt idx="6664">0.313</cx:pt>
          <cx:pt idx="6665">0.048000000000000001</cx:pt>
          <cx:pt idx="6666">0.001</cx:pt>
          <cx:pt idx="6667">0.11700000000000001</cx:pt>
          <cx:pt idx="6668">0.002</cx:pt>
          <cx:pt idx="6669">0.092999999999999999</cx:pt>
          <cx:pt idx="6670">0.18099999999999999</cx:pt>
          <cx:pt idx="6671">0.019</cx:pt>
          <cx:pt idx="6672">0.012999999999999999</cx:pt>
          <cx:pt idx="6673">0.112</cx:pt>
          <cx:pt idx="6674">0.014</cx:pt>
          <cx:pt idx="6675">0.14000000000000001</cx:pt>
          <cx:pt idx="6676">0.088999999999999996</cx:pt>
          <cx:pt idx="6677">0.049000000000000002</cx:pt>
          <cx:pt idx="6678">0.017999999999999999</cx:pt>
          <cx:pt idx="6679">0.14399999999999999</cx:pt>
          <cx:pt idx="6680">0.021999999999999999</cx:pt>
          <cx:pt idx="6681">0.26600000000000001</cx:pt>
          <cx:pt idx="6682">0.019</cx:pt>
          <cx:pt idx="6683">0.0060000000000000001</cx:pt>
          <cx:pt idx="6684">0.012</cx:pt>
          <cx:pt idx="6685">0.031</cx:pt>
          <cx:pt idx="6686">0.221</cx:pt>
          <cx:pt idx="6687">0.13200000000000001</cx:pt>
          <cx:pt idx="6688">0.16400000000000001</cx:pt>
          <cx:pt idx="6689">0.024</cx:pt>
          <cx:pt idx="6690">0.36799999999999999</cx:pt>
          <cx:pt idx="6691">0.11700000000000001</cx:pt>
          <cx:pt idx="6692">0.14000000000000001</cx:pt>
          <cx:pt idx="6693">0.21299999999999999</cx:pt>
          <cx:pt idx="6694">0.083000000000000004</cx:pt>
          <cx:pt idx="6695">0.035000000000000003</cx:pt>
          <cx:pt idx="6696">0.075999999999999998</cx:pt>
          <cx:pt idx="6697">0.078</cx:pt>
          <cx:pt idx="6698">0.025999999999999999</cx:pt>
          <cx:pt idx="6699">0.042000000000000003</cx:pt>
          <cx:pt idx="6700">0.099000000000000005</cx:pt>
          <cx:pt idx="6701">0.14099999999999999</cx:pt>
          <cx:pt idx="6702">0.071999999999999995</cx:pt>
          <cx:pt idx="6703">0.021999999999999999</cx:pt>
          <cx:pt idx="6704">0.047</cx:pt>
          <cx:pt idx="6705">0.001</cx:pt>
          <cx:pt idx="6706">0.0030000000000000001</cx:pt>
          <cx:pt idx="6707">0.087999999999999995</cx:pt>
          <cx:pt idx="6708">0.02</cx:pt>
          <cx:pt idx="6709">0.188</cx:pt>
          <cx:pt idx="6710">0.182</cx:pt>
          <cx:pt idx="6711">0.17899999999999999</cx:pt>
          <cx:pt idx="6712">0.017999999999999999</cx:pt>
          <cx:pt idx="6713">0.11600000000000001</cx:pt>
          <cx:pt idx="6714">0.192</cx:pt>
          <cx:pt idx="6715">0.47399999999999998</cx:pt>
          <cx:pt idx="6716">0.024</cx:pt>
          <cx:pt idx="6717">0.107</cx:pt>
          <cx:pt idx="6718">0.001</cx:pt>
          <cx:pt idx="6719">0.13600000000000001</cx:pt>
          <cx:pt idx="6720">0.019</cx:pt>
          <cx:pt idx="6721">0.095000000000000001</cx:pt>
          <cx:pt idx="6722">0.056000000000000001</cx:pt>
          <cx:pt idx="6723">0.19900000000000001</cx:pt>
          <cx:pt idx="6724">0.067000000000000004</cx:pt>
          <cx:pt idx="6725">0.012</cx:pt>
          <cx:pt idx="6726">0.036999999999999998</cx:pt>
          <cx:pt idx="6727">0.014999999999999999</cx:pt>
          <cx:pt idx="6728">0.035000000000000003</cx:pt>
          <cx:pt idx="6729">0.27000000000000002</cx:pt>
          <cx:pt idx="6730">0.078</cx:pt>
          <cx:pt idx="6731">0.052999999999999999</cx:pt>
          <cx:pt idx="6732">0.098000000000000004</cx:pt>
          <cx:pt idx="6733">0.042000000000000003</cx:pt>
          <cx:pt idx="6734">0.051999999999999998</cx:pt>
          <cx:pt idx="6735">0.021000000000000001</cx:pt>
          <cx:pt idx="6736">0.253</cx:pt>
          <cx:pt idx="6737">0.10100000000000001</cx:pt>
          <cx:pt idx="6738">0.071999999999999995</cx:pt>
          <cx:pt idx="6739">0.025000000000000001</cx:pt>
          <cx:pt idx="6740">0.032000000000000001</cx:pt>
          <cx:pt idx="6741">0.042000000000000003</cx:pt>
          <cx:pt idx="6742">0.0050000000000000001</cx:pt>
          <cx:pt idx="6743">0.39000000000000001</cx:pt>
          <cx:pt idx="6744">0.0050000000000000001</cx:pt>
          <cx:pt idx="6745">0.28999999999999998</cx:pt>
          <cx:pt idx="6746">0.002</cx:pt>
          <cx:pt idx="6747">0.11</cx:pt>
          <cx:pt idx="6748">0.001</cx:pt>
          <cx:pt idx="6749">0.122</cx:pt>
          <cx:pt idx="6750">0.12</cx:pt>
          <cx:pt idx="6751">0.189</cx:pt>
          <cx:pt idx="6752">0.098000000000000004</cx:pt>
          <cx:pt idx="6753">0.014999999999999999</cx:pt>
          <cx:pt idx="6754">0.094</cx:pt>
          <cx:pt idx="6755">0.059999999999999998</cx:pt>
          <cx:pt idx="6756">0.023</cx:pt>
          <cx:pt idx="6757">0.049000000000000002</cx:pt>
          <cx:pt idx="6758">0.30199999999999999</cx:pt>
          <cx:pt idx="6759">0.048000000000000001</cx:pt>
          <cx:pt idx="6760">0.16400000000000001</cx:pt>
          <cx:pt idx="6761">0.002</cx:pt>
          <cx:pt idx="6762">0.067000000000000004</cx:pt>
          <cx:pt idx="6763">0.041000000000000002</cx:pt>
          <cx:pt idx="6764">0.058999999999999997</cx:pt>
          <cx:pt idx="6765">0.010999999999999999</cx:pt>
          <cx:pt idx="6766">0.099000000000000005</cx:pt>
          <cx:pt idx="6767">0.222</cx:pt>
          <cx:pt idx="6768">0.17899999999999999</cx:pt>
          <cx:pt idx="6769">0.114</cx:pt>
          <cx:pt idx="6770">0.073999999999999996</cx:pt>
          <cx:pt idx="6771">0.019</cx:pt>
          <cx:pt idx="6772">0.028000000000000001</cx:pt>
          <cx:pt idx="6773">0.040000000000000001</cx:pt>
          <cx:pt idx="6774">0.10000000000000001</cx:pt>
          <cx:pt idx="6775">0.078</cx:pt>
          <cx:pt idx="6776">0.073999999999999996</cx:pt>
          <cx:pt idx="6777">0.19600000000000001</cx:pt>
          <cx:pt idx="6778">0.073999999999999996</cx:pt>
          <cx:pt idx="6779">0.096000000000000002</cx:pt>
          <cx:pt idx="6780">0.001</cx:pt>
          <cx:pt idx="6781">0.02</cx:pt>
          <cx:pt idx="6782">0.185</cx:pt>
          <cx:pt idx="6783">0.108</cx:pt>
          <cx:pt idx="6784">0.0089999999999999993</cx:pt>
          <cx:pt idx="6785">0.317</cx:pt>
          <cx:pt idx="6786">0.27400000000000002</cx:pt>
          <cx:pt idx="6787">0.223</cx:pt>
          <cx:pt idx="6788">0.32900000000000001</cx:pt>
          <cx:pt idx="6789">0.050999999999999997</cx:pt>
          <cx:pt idx="6790">0.025999999999999999</cx:pt>
          <cx:pt idx="6791">0.108</cx:pt>
          <cx:pt idx="6792">0.17100000000000001</cx:pt>
          <cx:pt idx="6793">0.248</cx:pt>
          <cx:pt idx="6794">0.052999999999999999</cx:pt>
          <cx:pt idx="6795">0.012</cx:pt>
          <cx:pt idx="6796">0.0050000000000000001</cx:pt>
          <cx:pt idx="6797">0.16</cx:pt>
          <cx:pt idx="6798">0.26400000000000001</cx:pt>
          <cx:pt idx="6799">0.047</cx:pt>
          <cx:pt idx="6800">0.098000000000000004</cx:pt>
          <cx:pt idx="6801">0.023</cx:pt>
          <cx:pt idx="6802">0.26700000000000002</cx:pt>
          <cx:pt idx="6803">0.311</cx:pt>
          <cx:pt idx="6804">0.010999999999999999</cx:pt>
          <cx:pt idx="6805">0.070000000000000007</cx:pt>
          <cx:pt idx="6806">0.016</cx:pt>
          <cx:pt idx="6807">0.066000000000000003</cx:pt>
          <cx:pt idx="6808">0.070000000000000007</cx:pt>
          <cx:pt idx="6809">0.16600000000000001</cx:pt>
          <cx:pt idx="6810">0.010999999999999999</cx:pt>
          <cx:pt idx="6811">0.151</cx:pt>
          <cx:pt idx="6812">0.059999999999999998</cx:pt>
          <cx:pt idx="6813">0.057000000000000002</cx:pt>
          <cx:pt idx="6814">0.048000000000000001</cx:pt>
          <cx:pt idx="6815">0.043999999999999997</cx:pt>
          <cx:pt idx="6816">0.024</cx:pt>
          <cx:pt idx="6817">0.0080000000000000002</cx:pt>
          <cx:pt idx="6818">0.017999999999999999</cx:pt>
          <cx:pt idx="6819">0.308</cx:pt>
          <cx:pt idx="6820">0.109</cx:pt>
          <cx:pt idx="6821">0.0030000000000000001</cx:pt>
          <cx:pt idx="6822">0.025999999999999999</cx:pt>
          <cx:pt idx="6823">0.0040000000000000001</cx:pt>
          <cx:pt idx="6824">0.158</cx:pt>
          <cx:pt idx="6825">0.097000000000000003</cx:pt>
          <cx:pt idx="6826">0.0050000000000000001</cx:pt>
          <cx:pt idx="6827">0.11799999999999999</cx:pt>
          <cx:pt idx="6828">0.056000000000000001</cx:pt>
          <cx:pt idx="6829">0.081000000000000003</cx:pt>
          <cx:pt idx="6830">0.18099999999999999</cx:pt>
          <cx:pt idx="6831">0.051999999999999998</cx:pt>
          <cx:pt idx="6832">0.47099999999999997</cx:pt>
          <cx:pt idx="6833">0.01</cx:pt>
          <cx:pt idx="6834">0.066000000000000003</cx:pt>
          <cx:pt idx="6835">0.35799999999999998</cx:pt>
          <cx:pt idx="6836">0.039</cx:pt>
          <cx:pt idx="6837">0.060999999999999999</cx:pt>
          <cx:pt idx="6838">0.14899999999999999</cx:pt>
          <cx:pt idx="6839">0.023</cx:pt>
          <cx:pt idx="6840">0.078</cx:pt>
          <cx:pt idx="6841">0.158</cx:pt>
          <cx:pt idx="6842">0.055</cx:pt>
          <cx:pt idx="6843">0.039</cx:pt>
          <cx:pt idx="6844">0.043999999999999997</cx:pt>
          <cx:pt idx="6845">0.123</cx:pt>
          <cx:pt idx="6846">0.31</cx:pt>
          <cx:pt idx="6847">0.193</cx:pt>
          <cx:pt idx="6848">0.17100000000000001</cx:pt>
          <cx:pt idx="6849">0.0050000000000000001</cx:pt>
          <cx:pt idx="6850">0.074999999999999997</cx:pt>
          <cx:pt idx="6851">0.41499999999999998</cx:pt>
          <cx:pt idx="6852">0</cx:pt>
          <cx:pt idx="6853">0.023</cx:pt>
          <cx:pt idx="6854">0.091999999999999998</cx:pt>
          <cx:pt idx="6855">0.0050000000000000001</cx:pt>
          <cx:pt idx="6856">0.112</cx:pt>
          <cx:pt idx="6857">0.255</cx:pt>
          <cx:pt idx="6858">0.063</cx:pt>
          <cx:pt idx="6859">0.048000000000000001</cx:pt>
          <cx:pt idx="6860">0.084000000000000005</cx:pt>
          <cx:pt idx="6861">0.86099999999999999</cx:pt>
          <cx:pt idx="6862">0.0070000000000000001</cx:pt>
          <cx:pt idx="6863">0.010999999999999999</cx:pt>
          <cx:pt idx="6864">0.14000000000000001</cx:pt>
          <cx:pt idx="6865">0.089999999999999997</cx:pt>
          <cx:pt idx="6866">0.029999999999999999</cx:pt>
          <cx:pt idx="6867">0.17699999999999999</cx:pt>
          <cx:pt idx="6868">0.11700000000000001</cx:pt>
          <cx:pt idx="6869">0.064000000000000001</cx:pt>
          <cx:pt idx="6870">0.14599999999999999</cx:pt>
          <cx:pt idx="6871">0.16700000000000001</cx:pt>
          <cx:pt idx="6872">0.073999999999999996</cx:pt>
          <cx:pt idx="6873">0.29699999999999999</cx:pt>
          <cx:pt idx="6874">0.0050000000000000001</cx:pt>
          <cx:pt idx="6875">0.063</cx:pt>
          <cx:pt idx="6876">0.053999999999999999</cx:pt>
          <cx:pt idx="6877">0.060999999999999999</cx:pt>
          <cx:pt idx="6878">0.094</cx:pt>
          <cx:pt idx="6879">0.17399999999999999</cx:pt>
          <cx:pt idx="6880">0.086999999999999994</cx:pt>
          <cx:pt idx="6881">0.089999999999999997</cx:pt>
          <cx:pt idx="6882">0.45300000000000001</cx:pt>
          <cx:pt idx="6883">0</cx:pt>
          <cx:pt idx="6884">0.0060000000000000001</cx:pt>
          <cx:pt idx="6885">0.10299999999999999</cx:pt>
          <cx:pt idx="6886">0.035999999999999997</cx:pt>
          <cx:pt idx="6887">0.039</cx:pt>
          <cx:pt idx="6888">0.039</cx:pt>
          <cx:pt idx="6889">0.21199999999999999</cx:pt>
          <cx:pt idx="6890">0.27500000000000002</cx:pt>
          <cx:pt idx="6891">0.044999999999999998</cx:pt>
          <cx:pt idx="6892">0.25700000000000001</cx:pt>
          <cx:pt idx="6893">0.021999999999999999</cx:pt>
          <cx:pt idx="6894">0.076999999999999999</cx:pt>
          <cx:pt idx="6895">0.079000000000000001</cx:pt>
          <cx:pt idx="6896">0.01</cx:pt>
          <cx:pt idx="6897">0.085999999999999993</cx:pt>
          <cx:pt idx="6898">0.041000000000000002</cx:pt>
          <cx:pt idx="6899">0.39000000000000001</cx:pt>
          <cx:pt idx="6900">0.34899999999999998</cx:pt>
          <cx:pt idx="6901">0.10100000000000001</cx:pt>
          <cx:pt idx="6902">0.080000000000000002</cx:pt>
          <cx:pt idx="6903">0.017000000000000001</cx:pt>
          <cx:pt idx="6904">0.063</cx:pt>
          <cx:pt idx="6905">0.23100000000000001</cx:pt>
          <cx:pt idx="6906">0.11</cx:pt>
          <cx:pt idx="6907">0.043999999999999997</cx:pt>
          <cx:pt idx="6908">0.158</cx:pt>
          <cx:pt idx="6909">0.0060000000000000001</cx:pt>
          <cx:pt idx="6910">0.17899999999999999</cx:pt>
          <cx:pt idx="6911">0.076999999999999999</cx:pt>
          <cx:pt idx="6912">0.308</cx:pt>
          <cx:pt idx="6913">0.13700000000000001</cx:pt>
          <cx:pt idx="6914">0.0050000000000000001</cx:pt>
          <cx:pt idx="6915">0.045999999999999999</cx:pt>
          <cx:pt idx="6916">0.010999999999999999</cx:pt>
          <cx:pt idx="6917">0.27500000000000002</cx:pt>
          <cx:pt idx="6918">0.099000000000000005</cx:pt>
          <cx:pt idx="6919">0.049000000000000002</cx:pt>
          <cx:pt idx="6920">0.085000000000000006</cx:pt>
          <cx:pt idx="6921">0.041000000000000002</cx:pt>
          <cx:pt idx="6922">0.062</cx:pt>
          <cx:pt idx="6923">0.081000000000000003</cx:pt>
          <cx:pt idx="6924">0.115</cx:pt>
          <cx:pt idx="6925">0.10100000000000001</cx:pt>
          <cx:pt idx="6926">0.217</cx:pt>
          <cx:pt idx="6927">0.127</cx:pt>
          <cx:pt idx="6928">0.19900000000000001</cx:pt>
          <cx:pt idx="6929">0.032000000000000001</cx:pt>
          <cx:pt idx="6930">0.068000000000000005</cx:pt>
          <cx:pt idx="6931">0.182</cx:pt>
          <cx:pt idx="6932">0.076999999999999999</cx:pt>
          <cx:pt idx="6933">0.042999999999999997</cx:pt>
          <cx:pt idx="6934">0.050999999999999997</cx:pt>
          <cx:pt idx="6935">0.033000000000000002</cx:pt>
          <cx:pt idx="6936">0.095000000000000001</cx:pt>
          <cx:pt idx="6937">0.14299999999999999</cx:pt>
          <cx:pt idx="6938">0.058999999999999997</cx:pt>
          <cx:pt idx="6939">0.085000000000000006</cx:pt>
          <cx:pt idx="6940">0.082000000000000003</cx:pt>
          <cx:pt idx="6941">0.13300000000000001</cx:pt>
          <cx:pt idx="6942">0.071999999999999995</cx:pt>
          <cx:pt idx="6943">0.021000000000000001</cx:pt>
          <cx:pt idx="6944">0.017000000000000001</cx:pt>
          <cx:pt idx="6945">0.189</cx:pt>
          <cx:pt idx="6946">0.085999999999999993</cx:pt>
          <cx:pt idx="6947">0.11899999999999999</cx:pt>
          <cx:pt idx="6948">0.016</cx:pt>
          <cx:pt idx="6949">0.0040000000000000001</cx:pt>
          <cx:pt idx="6950">0.048000000000000001</cx:pt>
          <cx:pt idx="6951">0.40899999999999997</cx:pt>
          <cx:pt idx="6952">0.025000000000000001</cx:pt>
          <cx:pt idx="6953">0.039</cx:pt>
          <cx:pt idx="6954">0.36499999999999999</cx:pt>
          <cx:pt idx="6955">0.26900000000000002</cx:pt>
          <cx:pt idx="6956">0.025000000000000001</cx:pt>
          <cx:pt idx="6957">0.13800000000000001</cx:pt>
          <cx:pt idx="6958">0.074999999999999997</cx:pt>
          <cx:pt idx="6959">0.10299999999999999</cx:pt>
          <cx:pt idx="6960">0.024</cx:pt>
          <cx:pt idx="6961">0.121</cx:pt>
          <cx:pt idx="6962">0.0060000000000000001</cx:pt>
          <cx:pt idx="6963">0.28100000000000003</cx:pt>
          <cx:pt idx="6964">0.012999999999999999</cx:pt>
          <cx:pt idx="6965">0.041000000000000002</cx:pt>
          <cx:pt idx="6966">0.10100000000000001</cx:pt>
          <cx:pt idx="6967">0.031</cx:pt>
          <cx:pt idx="6968">0.056000000000000001</cx:pt>
          <cx:pt idx="6969">0.24299999999999999</cx:pt>
          <cx:pt idx="6970">0.019</cx:pt>
          <cx:pt idx="6971">0.014</cx:pt>
          <cx:pt idx="6972">0.097000000000000003</cx:pt>
          <cx:pt idx="6973">0.13900000000000001</cx:pt>
          <cx:pt idx="6974">0.23200000000000001</cx:pt>
          <cx:pt idx="6975">0.016</cx:pt>
          <cx:pt idx="6976">0.0050000000000000001</cx:pt>
          <cx:pt idx="6977">0.19900000000000001</cx:pt>
          <cx:pt idx="6978">0.025999999999999999</cx:pt>
          <cx:pt idx="6979">0.30099999999999999</cx:pt>
          <cx:pt idx="6980">0.058000000000000003</cx:pt>
          <cx:pt idx="6981">0.29599999999999999</cx:pt>
          <cx:pt idx="6982">0.14699999999999999</cx:pt>
          <cx:pt idx="6983">0.0050000000000000001</cx:pt>
          <cx:pt idx="6984">0.067000000000000004</cx:pt>
          <cx:pt idx="6985">0.17899999999999999</cx:pt>
          <cx:pt idx="6986">0.052999999999999999</cx:pt>
          <cx:pt idx="6987">0.021999999999999999</cx:pt>
          <cx:pt idx="6988">0.27800000000000002</cx:pt>
          <cx:pt idx="6989">0.113</cx:pt>
          <cx:pt idx="6990">0.253</cx:pt>
          <cx:pt idx="6991">0.20000000000000001</cx:pt>
          <cx:pt idx="6992">0.20799999999999999</cx:pt>
          <cx:pt idx="6993">0.017999999999999999</cx:pt>
          <cx:pt idx="6994">0.025000000000000001</cx:pt>
          <cx:pt idx="6995">0.085999999999999993</cx:pt>
          <cx:pt idx="6996">0.035999999999999997</cx:pt>
          <cx:pt idx="6997">0.049000000000000002</cx:pt>
          <cx:pt idx="6998">0.032000000000000001</cx:pt>
          <cx:pt idx="6999">0.0070000000000000001</cx:pt>
          <cx:pt idx="7000">0.048000000000000001</cx:pt>
          <cx:pt idx="7001">0.017000000000000001</cx:pt>
          <cx:pt idx="7002">0.039</cx:pt>
          <cx:pt idx="7003">0.099000000000000005</cx:pt>
          <cx:pt idx="7004">0.028000000000000001</cx:pt>
          <cx:pt idx="7005">0.050999999999999997</cx:pt>
          <cx:pt idx="7006">0.021999999999999999</cx:pt>
          <cx:pt idx="7007">0.13500000000000001</cx:pt>
          <cx:pt idx="7008">0.035999999999999997</cx:pt>
          <cx:pt idx="7009">0.114</cx:pt>
          <cx:pt idx="7010">0.053999999999999999</cx:pt>
          <cx:pt idx="7011">0.080000000000000002</cx:pt>
          <cx:pt idx="7012">0.056000000000000001</cx:pt>
          <cx:pt idx="7013">0.090999999999999998</cx:pt>
          <cx:pt idx="7014">0.032000000000000001</cx:pt>
          <cx:pt idx="7015">0.115</cx:pt>
          <cx:pt idx="7016">0.17699999999999999</cx:pt>
          <cx:pt idx="7017">0.0040000000000000001</cx:pt>
          <cx:pt idx="7018">0.040000000000000001</cx:pt>
          <cx:pt idx="7019">0.14999999999999999</cx:pt>
          <cx:pt idx="7020">0.14699999999999999</cx:pt>
          <cx:pt idx="7021">0.040000000000000001</cx:pt>
          <cx:pt idx="7022">0.023</cx:pt>
          <cx:pt idx="7023">0.032000000000000001</cx:pt>
          <cx:pt idx="7024">0.058000000000000003</cx:pt>
          <cx:pt idx="7025">0.064000000000000001</cx:pt>
          <cx:pt idx="7026">0.12</cx:pt>
          <cx:pt idx="7027">0.183</cx:pt>
          <cx:pt idx="7028">0.043999999999999997</cx:pt>
          <cx:pt idx="7029">0.075999999999999998</cx:pt>
          <cx:pt idx="7030">0.14599999999999999</cx:pt>
          <cx:pt idx="7031">0.0060000000000000001</cx:pt>
          <cx:pt idx="7032">0.057000000000000002</cx:pt>
          <cx:pt idx="7033">0.017999999999999999</cx:pt>
          <cx:pt idx="7034">0.021999999999999999</cx:pt>
          <cx:pt idx="7035">0.437</cx:pt>
          <cx:pt idx="7036">0.14499999999999999</cx:pt>
          <cx:pt idx="7037">0.115</cx:pt>
          <cx:pt idx="7038">0.017000000000000001</cx:pt>
          <cx:pt idx="7039">0.091999999999999998</cx:pt>
          <cx:pt idx="7040">0.032000000000000001</cx:pt>
          <cx:pt idx="7041">0.17499999999999999</cx:pt>
          <cx:pt idx="7042">0.36399999999999999</cx:pt>
          <cx:pt idx="7043">0.033000000000000002</cx:pt>
          <cx:pt idx="7044">0.052999999999999999</cx:pt>
          <cx:pt idx="7045">0.35199999999999998</cx:pt>
          <cx:pt idx="7046">0.085000000000000006</cx:pt>
          <cx:pt idx="7047">0.048000000000000001</cx:pt>
          <cx:pt idx="7048">0.001</cx:pt>
          <cx:pt idx="7049">0.114</cx:pt>
          <cx:pt idx="7050">0.037999999999999999</cx:pt>
          <cx:pt idx="7051">0.216</cx:pt>
          <cx:pt idx="7052">0.047</cx:pt>
          <cx:pt idx="7053">0.029000000000000001</cx:pt>
          <cx:pt idx="7054">0.0030000000000000001</cx:pt>
          <cx:pt idx="7055">0.042000000000000003</cx:pt>
          <cx:pt idx="7056">0.0080000000000000002</cx:pt>
          <cx:pt idx="7057">0.012999999999999999</cx:pt>
          <cx:pt idx="7058">0.067000000000000004</cx:pt>
          <cx:pt idx="7059">0.075999999999999998</cx:pt>
          <cx:pt idx="7060">0.012</cx:pt>
          <cx:pt idx="7061">0.017999999999999999</cx:pt>
          <cx:pt idx="7062">0.02</cx:pt>
          <cx:pt idx="7063">0.0060000000000000001</cx:pt>
          <cx:pt idx="7064">0.0060000000000000001</cx:pt>
          <cx:pt idx="7065">0.065000000000000002</cx:pt>
          <cx:pt idx="7066">0.041000000000000002</cx:pt>
          <cx:pt idx="7067">0.094</cx:pt>
          <cx:pt idx="7068">0.14599999999999999</cx:pt>
          <cx:pt idx="7069">0.033000000000000002</cx:pt>
          <cx:pt idx="7070">0.097000000000000003</cx:pt>
          <cx:pt idx="7071">0.035000000000000003</cx:pt>
          <cx:pt idx="7072">0.065000000000000002</cx:pt>
          <cx:pt idx="7073">0.045999999999999999</cx:pt>
          <cx:pt idx="7074">0.126</cx:pt>
          <cx:pt idx="7075">0.014999999999999999</cx:pt>
          <cx:pt idx="7076">0.017000000000000001</cx:pt>
          <cx:pt idx="7077">0.11700000000000001</cx:pt>
          <cx:pt idx="7078">0.017999999999999999</cx:pt>
          <cx:pt idx="7079">0.065000000000000002</cx:pt>
          <cx:pt idx="7080">0.055</cx:pt>
          <cx:pt idx="7081">0.075999999999999998</cx:pt>
          <cx:pt idx="7082">0.20999999999999999</cx:pt>
          <cx:pt idx="7083">0.29999999999999999</cx:pt>
          <cx:pt idx="7084">0.121</cx:pt>
          <cx:pt idx="7085">0.064000000000000001</cx:pt>
          <cx:pt idx="7086">0.158</cx:pt>
          <cx:pt idx="7087">0.108</cx:pt>
          <cx:pt idx="7088">0.023</cx:pt>
          <cx:pt idx="7089">0.050999999999999997</cx:pt>
          <cx:pt idx="7090">0.14699999999999999</cx:pt>
          <cx:pt idx="7091">0.14999999999999999</cx:pt>
          <cx:pt idx="7092">0.17399999999999999</cx:pt>
          <cx:pt idx="7093">0.081000000000000003</cx:pt>
          <cx:pt idx="7094">0.123</cx:pt>
          <cx:pt idx="7095">0.01</cx:pt>
          <cx:pt idx="7096">0.074999999999999997</cx:pt>
          <cx:pt idx="7097">0.025000000000000001</cx:pt>
          <cx:pt idx="7098">0.035999999999999997</cx:pt>
          <cx:pt idx="7099">0.014999999999999999</cx:pt>
          <cx:pt idx="7100">0.048000000000000001</cx:pt>
          <cx:pt idx="7101">0.28799999999999998</cx:pt>
          <cx:pt idx="7102">0.104</cx:pt>
          <cx:pt idx="7103">0.066000000000000003</cx:pt>
          <cx:pt idx="7104">0.30099999999999999</cx:pt>
          <cx:pt idx="7105">0.086999999999999994</cx:pt>
          <cx:pt idx="7106">0.113</cx:pt>
          <cx:pt idx="7107">0.035000000000000003</cx:pt>
          <cx:pt idx="7108">0.127</cx:pt>
          <cx:pt idx="7109">0.14099999999999999</cx:pt>
          <cx:pt idx="7110">0.025000000000000001</cx:pt>
          <cx:pt idx="7111">0.045999999999999999</cx:pt>
          <cx:pt idx="7112">0.019</cx:pt>
          <cx:pt idx="7113">0.127</cx:pt>
          <cx:pt idx="7114">0.098000000000000004</cx:pt>
          <cx:pt idx="7115">0.25600000000000001</cx:pt>
          <cx:pt idx="7116">0.031</cx:pt>
          <cx:pt idx="7117">0.001</cx:pt>
          <cx:pt idx="7118">0.068000000000000005</cx:pt>
          <cx:pt idx="7119">0.010999999999999999</cx:pt>
          <cx:pt idx="7120">0.019</cx:pt>
          <cx:pt idx="7121">0.108</cx:pt>
          <cx:pt idx="7122">0.13</cx:pt>
          <cx:pt idx="7123">0.028000000000000001</cx:pt>
          <cx:pt idx="7124">0.012999999999999999</cx:pt>
          <cx:pt idx="7125">0.058999999999999997</cx:pt>
          <cx:pt idx="7126">0.034000000000000002</cx:pt>
          <cx:pt idx="7127">0.0070000000000000001</cx:pt>
          <cx:pt idx="7128">0.045999999999999999</cx:pt>
          <cx:pt idx="7129">0.0060000000000000001</cx:pt>
          <cx:pt idx="7130">0.13900000000000001</cx:pt>
          <cx:pt idx="7131">0.193</cx:pt>
          <cx:pt idx="7132">0.218</cx:pt>
          <cx:pt idx="7133">0.010999999999999999</cx:pt>
          <cx:pt idx="7134">0.079000000000000001</cx:pt>
          <cx:pt idx="7135">0.014999999999999999</cx:pt>
          <cx:pt idx="7136">0.27900000000000003</cx:pt>
          <cx:pt idx="7137">0.062</cx:pt>
          <cx:pt idx="7138">0.017000000000000001</cx:pt>
          <cx:pt idx="7139">0.070000000000000007</cx:pt>
          <cx:pt idx="7140">0.043999999999999997</cx:pt>
          <cx:pt idx="7141">0.221</cx:pt>
          <cx:pt idx="7142">0.042999999999999997</cx:pt>
          <cx:pt idx="7143">0.125</cx:pt>
          <cx:pt idx="7144">0.17399999999999999</cx:pt>
          <cx:pt idx="7145">0.029999999999999999</cx:pt>
          <cx:pt idx="7146">0.0030000000000000001</cx:pt>
          <cx:pt idx="7147">0.17299999999999999</cx:pt>
          <cx:pt idx="7148">0.058999999999999997</cx:pt>
          <cx:pt idx="7149">0.14499999999999999</cx:pt>
          <cx:pt idx="7150">0.014</cx:pt>
          <cx:pt idx="7151">0.20599999999999999</cx:pt>
          <cx:pt idx="7152">0.048000000000000001</cx:pt>
          <cx:pt idx="7153">0.014</cx:pt>
          <cx:pt idx="7154">0.065000000000000002</cx:pt>
          <cx:pt idx="7155">0.035000000000000003</cx:pt>
          <cx:pt idx="7156">0.23100000000000001</cx:pt>
          <cx:pt idx="7157">0.025999999999999999</cx:pt>
          <cx:pt idx="7158">0.10199999999999999</cx:pt>
          <cx:pt idx="7159">0.059999999999999998</cx:pt>
          <cx:pt idx="7160">0.014</cx:pt>
          <cx:pt idx="7161">0.126</cx:pt>
          <cx:pt idx="7162">0.001</cx:pt>
          <cx:pt idx="7163">0.114</cx:pt>
          <cx:pt idx="7164">0.18099999999999999</cx:pt>
          <cx:pt idx="7165">0.014999999999999999</cx:pt>
          <cx:pt idx="7166">0.073999999999999996</cx:pt>
          <cx:pt idx="7167">0.17199999999999999</cx:pt>
          <cx:pt idx="7168">0.17899999999999999</cx:pt>
          <cx:pt idx="7169">0.070999999999999994</cx:pt>
          <cx:pt idx="7170">0.20599999999999999</cx:pt>
          <cx:pt idx="7171">0.108</cx:pt>
          <cx:pt idx="7172">0.23799999999999999</cx:pt>
          <cx:pt idx="7173">0.153</cx:pt>
          <cx:pt idx="7174">0.056000000000000001</cx:pt>
          <cx:pt idx="7175">0.012999999999999999</cx:pt>
          <cx:pt idx="7176">0.122</cx:pt>
          <cx:pt idx="7177">0.081000000000000003</cx:pt>
          <cx:pt idx="7178">0.059999999999999998</cx:pt>
          <cx:pt idx="7179">0.0089999999999999993</cx:pt>
          <cx:pt idx="7180">0.025000000000000001</cx:pt>
          <cx:pt idx="7181">0.28499999999999998</cx:pt>
          <cx:pt idx="7182">0.041000000000000002</cx:pt>
          <cx:pt idx="7183">0.214</cx:pt>
          <cx:pt idx="7184">0.161</cx:pt>
          <cx:pt idx="7185">0.028000000000000001</cx:pt>
          <cx:pt idx="7186">0.002</cx:pt>
          <cx:pt idx="7187">0.114</cx:pt>
          <cx:pt idx="7188">0.14699999999999999</cx:pt>
          <cx:pt idx="7189">0.037999999999999999</cx:pt>
          <cx:pt idx="7190">0.106</cx:pt>
          <cx:pt idx="7191">0.002</cx:pt>
          <cx:pt idx="7192">0.189</cx:pt>
          <cx:pt idx="7193">0.29699999999999999</cx:pt>
          <cx:pt idx="7194">0.071999999999999995</cx:pt>
          <cx:pt idx="7195">0.0060000000000000001</cx:pt>
          <cx:pt idx="7196">0.26400000000000001</cx:pt>
          <cx:pt idx="7197">0.031</cx:pt>
          <cx:pt idx="7198">0.13600000000000001</cx:pt>
          <cx:pt idx="7199">0.38800000000000001</cx:pt>
          <cx:pt idx="7200">0.067000000000000004</cx:pt>
          <cx:pt idx="7201">0.068000000000000005</cx:pt>
          <cx:pt idx="7202">0.17899999999999999</cx:pt>
          <cx:pt idx="7203">0.097000000000000003</cx:pt>
          <cx:pt idx="7204">0.217</cx:pt>
          <cx:pt idx="7205">0.067000000000000004</cx:pt>
          <cx:pt idx="7206">0.16200000000000001</cx:pt>
          <cx:pt idx="7207">0.19700000000000001</cx:pt>
          <cx:pt idx="7208">0.38300000000000001</cx:pt>
          <cx:pt idx="7209">0.017999999999999999</cx:pt>
          <cx:pt idx="7210">0.075999999999999998</cx:pt>
          <cx:pt idx="7211">0.0040000000000000001</cx:pt>
          <cx:pt idx="7212">0.0050000000000000001</cx:pt>
          <cx:pt idx="7213">0.35899999999999999</cx:pt>
          <cx:pt idx="7214">0.012999999999999999</cx:pt>
          <cx:pt idx="7215">0.14399999999999999</cx:pt>
          <cx:pt idx="7216">0.112</cx:pt>
          <cx:pt idx="7217">0.075999999999999998</cx:pt>
          <cx:pt idx="7218">0.021999999999999999</cx:pt>
          <cx:pt idx="7219">0.26000000000000001</cx:pt>
          <cx:pt idx="7220">0.104</cx:pt>
          <cx:pt idx="7221">0.053999999999999999</cx:pt>
          <cx:pt idx="7222">0.067000000000000004</cx:pt>
          <cx:pt idx="7223">0.042999999999999997</cx:pt>
          <cx:pt idx="7224">0.11899999999999999</cx:pt>
          <cx:pt idx="7225">0.063</cx:pt>
          <cx:pt idx="7226">0.024</cx:pt>
          <cx:pt idx="7227">0.040000000000000001</cx:pt>
          <cx:pt idx="7228">0.107</cx:pt>
          <cx:pt idx="7229">0.19400000000000001</cx:pt>
          <cx:pt idx="7230">0.042000000000000003</cx:pt>
          <cx:pt idx="7231">0.035000000000000003</cx:pt>
          <cx:pt idx="7232">0.017999999999999999</cx:pt>
          <cx:pt idx="7233">0.36499999999999999</cx:pt>
          <cx:pt idx="7234">0.107</cx:pt>
          <cx:pt idx="7235">0.053999999999999999</cx:pt>
          <cx:pt idx="7236">0.083000000000000004</cx:pt>
          <cx:pt idx="7237">0.057000000000000002</cx:pt>
          <cx:pt idx="7238">0.14699999999999999</cx:pt>
          <cx:pt idx="7239">0.17699999999999999</cx:pt>
          <cx:pt idx="7240">0.19700000000000001</cx:pt>
          <cx:pt idx="7241">0.23999999999999999</cx:pt>
          <cx:pt idx="7242">0.10199999999999999</cx:pt>
          <cx:pt idx="7243">0.20300000000000001</cx:pt>
          <cx:pt idx="7244">0.057000000000000002</cx:pt>
          <cx:pt idx="7245">0.153</cx:pt>
          <cx:pt idx="7246">0.11899999999999999</cx:pt>
          <cx:pt idx="7247">0.112</cx:pt>
          <cx:pt idx="7248">0.219</cx:pt>
          <cx:pt idx="7249">0.122</cx:pt>
          <cx:pt idx="7250">0.16</cx:pt>
          <cx:pt idx="7251">0.070000000000000007</cx:pt>
          <cx:pt idx="7252">0.094</cx:pt>
          <cx:pt idx="7253">0.17699999999999999</cx:pt>
          <cx:pt idx="7254">0.058000000000000003</cx:pt>
          <cx:pt idx="7255">0.014999999999999999</cx:pt>
          <cx:pt idx="7256">0.017000000000000001</cx:pt>
          <cx:pt idx="7257">0.052999999999999999</cx:pt>
          <cx:pt idx="7258">0.031</cx:pt>
          <cx:pt idx="7259">0.068000000000000005</cx:pt>
          <cx:pt idx="7260">0.052999999999999999</cx:pt>
          <cx:pt idx="7261">0.080000000000000002</cx:pt>
          <cx:pt idx="7262">0.072999999999999995</cx:pt>
          <cx:pt idx="7263">0.025999999999999999</cx:pt>
          <cx:pt idx="7264">0.24299999999999999</cx:pt>
          <cx:pt idx="7265">0.0060000000000000001</cx:pt>
          <cx:pt idx="7266">0.24199999999999999</cx:pt>
          <cx:pt idx="7267">0.024</cx:pt>
          <cx:pt idx="7268">0.060999999999999999</cx:pt>
          <cx:pt idx="7269">0.11</cx:pt>
          <cx:pt idx="7270">0.033000000000000002</cx:pt>
          <cx:pt idx="7271">0.041000000000000002</cx:pt>
          <cx:pt idx="7272">0.033000000000000002</cx:pt>
          <cx:pt idx="7273">0.049000000000000002</cx:pt>
          <cx:pt idx="7274">0.26400000000000001</cx:pt>
          <cx:pt idx="7275">0.0030000000000000001</cx:pt>
          <cx:pt idx="7276">0.097000000000000003</cx:pt>
          <cx:pt idx="7277">0.47599999999999998</cx:pt>
          <cx:pt idx="7278">0.28499999999999998</cx:pt>
          <cx:pt idx="7279">0.060999999999999999</cx:pt>
          <cx:pt idx="7280">0.050999999999999997</cx:pt>
          <cx:pt idx="7281">0.13200000000000001</cx:pt>
          <cx:pt idx="7282">0.129</cx:pt>
          <cx:pt idx="7283">0.012</cx:pt>
          <cx:pt idx="7284">0.041000000000000002</cx:pt>
          <cx:pt idx="7285">0.021999999999999999</cx:pt>
          <cx:pt idx="7286">0.069000000000000006</cx:pt>
          <cx:pt idx="7287">0.071999999999999995</cx:pt>
          <cx:pt idx="7288">0.188</cx:pt>
          <cx:pt idx="7289">0.35899999999999999</cx:pt>
          <cx:pt idx="7290">0.152</cx:pt>
          <cx:pt idx="7291">0.062</cx:pt>
          <cx:pt idx="7292">0.012</cx:pt>
          <cx:pt idx="7293">0.20300000000000001</cx:pt>
          <cx:pt idx="7294">0.01</cx:pt>
          <cx:pt idx="7295">0.043999999999999997</cx:pt>
          <cx:pt idx="7296">0.14099999999999999</cx:pt>
          <cx:pt idx="7297">0.095000000000000001</cx:pt>
          <cx:pt idx="7298">0.017999999999999999</cx:pt>
          <cx:pt idx="7299">0</cx:pt>
          <cx:pt idx="7300">0.014</cx:pt>
          <cx:pt idx="7301">0.0089999999999999993</cx:pt>
          <cx:pt idx="7302">0.185</cx:pt>
          <cx:pt idx="7303">0.079000000000000001</cx:pt>
          <cx:pt idx="7304">0.217</cx:pt>
          <cx:pt idx="7305">0.0030000000000000001</cx:pt>
          <cx:pt idx="7306">0.22900000000000001</cx:pt>
          <cx:pt idx="7307">0.0070000000000000001</cx:pt>
          <cx:pt idx="7308">0.095000000000000001</cx:pt>
          <cx:pt idx="7309">0.0080000000000000002</cx:pt>
          <cx:pt idx="7310">0.068000000000000005</cx:pt>
          <cx:pt idx="7311">0.0089999999999999993</cx:pt>
          <cx:pt idx="7312">0.22</cx:pt>
          <cx:pt idx="7313">0.002</cx:pt>
          <cx:pt idx="7314">0.034000000000000002</cx:pt>
          <cx:pt idx="7315">0.060999999999999999</cx:pt>
          <cx:pt idx="7316">0.17000000000000001</cx:pt>
          <cx:pt idx="7317">0.056000000000000001</cx:pt>
          <cx:pt idx="7318">0.40600000000000003</cx:pt>
          <cx:pt idx="7319">0.20699999999999999</cx:pt>
          <cx:pt idx="7320">0.20499999999999999</cx:pt>
          <cx:pt idx="7321">0.094</cx:pt>
          <cx:pt idx="7322">0.437</cx:pt>
          <cx:pt idx="7323">0.128</cx:pt>
          <cx:pt idx="7324">0.126</cx:pt>
          <cx:pt idx="7325">0.36299999999999999</cx:pt>
          <cx:pt idx="7326">0.10299999999999999</cx:pt>
          <cx:pt idx="7327">0.42599999999999999</cx:pt>
          <cx:pt idx="7328">0.10299999999999999</cx:pt>
          <cx:pt idx="7329">0.017000000000000001</cx:pt>
          <cx:pt idx="7330">0.104</cx:pt>
          <cx:pt idx="7331">0.012999999999999999</cx:pt>
          <cx:pt idx="7332">0.025000000000000001</cx:pt>
          <cx:pt idx="7333">0.029999999999999999</cx:pt>
          <cx:pt idx="7334">0.014999999999999999</cx:pt>
          <cx:pt idx="7335">0.19500000000000001</cx:pt>
          <cx:pt idx="7336">0.017999999999999999</cx:pt>
          <cx:pt idx="7337">0.034000000000000002</cx:pt>
          <cx:pt idx="7338">0.037999999999999999</cx:pt>
          <cx:pt idx="7339">0.28699999999999998</cx:pt>
          <cx:pt idx="7340">0.016</cx:pt>
          <cx:pt idx="7341">0.46999999999999997</cx:pt>
          <cx:pt idx="7342">0.024</cx:pt>
          <cx:pt idx="7343">0.082000000000000003</cx:pt>
          <cx:pt idx="7344">0.014</cx:pt>
          <cx:pt idx="7345">0.40799999999999997</cx:pt>
          <cx:pt idx="7346">0.014</cx:pt>
          <cx:pt idx="7347">0.0089999999999999993</cx:pt>
          <cx:pt idx="7348">0.044999999999999998</cx:pt>
          <cx:pt idx="7349">0.124</cx:pt>
          <cx:pt idx="7350">0.010999999999999999</cx:pt>
          <cx:pt idx="7351">0.010999999999999999</cx:pt>
          <cx:pt idx="7352">0.224</cx:pt>
          <cx:pt idx="7353">0.079000000000000001</cx:pt>
          <cx:pt idx="7354">0.106</cx:pt>
          <cx:pt idx="7355">0.0070000000000000001</cx:pt>
          <cx:pt idx="7356">0.107</cx:pt>
          <cx:pt idx="7357">0.127</cx:pt>
          <cx:pt idx="7358">0.058000000000000003</cx:pt>
          <cx:pt idx="7359">0.23200000000000001</cx:pt>
          <cx:pt idx="7360">0.0060000000000000001</cx:pt>
          <cx:pt idx="7361">0.112</cx:pt>
          <cx:pt idx="7362">0.029999999999999999</cx:pt>
          <cx:pt idx="7363">0.0040000000000000001</cx:pt>
          <cx:pt idx="7364">0</cx:pt>
          <cx:pt idx="7365">0.092999999999999999</cx:pt>
          <cx:pt idx="7366">0.027</cx:pt>
          <cx:pt idx="7367">0.11600000000000001</cx:pt>
          <cx:pt idx="7368">0.070000000000000007</cx:pt>
          <cx:pt idx="7369">0.049000000000000002</cx:pt>
          <cx:pt idx="7370">0.058999999999999997</cx:pt>
          <cx:pt idx="7371">0.044999999999999998</cx:pt>
          <cx:pt idx="7372">0.058000000000000003</cx:pt>
          <cx:pt idx="7373">0.219</cx:pt>
          <cx:pt idx="7374">0.024</cx:pt>
          <cx:pt idx="7375">0.044999999999999998</cx:pt>
          <cx:pt idx="7376">0.10100000000000001</cx:pt>
          <cx:pt idx="7377">0.094</cx:pt>
          <cx:pt idx="7378">0.11700000000000001</cx:pt>
          <cx:pt idx="7379">0.073999999999999996</cx:pt>
          <cx:pt idx="7380">0.39800000000000002</cx:pt>
          <cx:pt idx="7381">0.036999999999999998</cx:pt>
          <cx:pt idx="7382">0.050999999999999997</cx:pt>
          <cx:pt idx="7383">0.085999999999999993</cx:pt>
          <cx:pt idx="7384">0.019</cx:pt>
          <cx:pt idx="7385">0.036999999999999998</cx:pt>
          <cx:pt idx="7386">0.021000000000000001</cx:pt>
          <cx:pt idx="7387">0.17499999999999999</cx:pt>
          <cx:pt idx="7388">0.316</cx:pt>
          <cx:pt idx="7389">0.0080000000000000002</cx:pt>
          <cx:pt idx="7390">0.20899999999999999</cx:pt>
          <cx:pt idx="7391">0.031</cx:pt>
          <cx:pt idx="7392">0.010999999999999999</cx:pt>
          <cx:pt idx="7393">0.13700000000000001</cx:pt>
          <cx:pt idx="7394">0.10000000000000001</cx:pt>
          <cx:pt idx="7395">0.016</cx:pt>
          <cx:pt idx="7396">0.021999999999999999</cx:pt>
          <cx:pt idx="7397">0.14599999999999999</cx:pt>
          <cx:pt idx="7398">0.066000000000000003</cx:pt>
          <cx:pt idx="7399">0.021999999999999999</cx:pt>
          <cx:pt idx="7400">0.025000000000000001</cx:pt>
          <cx:pt idx="7401">0.024</cx:pt>
          <cx:pt idx="7402">0.122</cx:pt>
          <cx:pt idx="7403">0.025000000000000001</cx:pt>
          <cx:pt idx="7404">0.028000000000000001</cx:pt>
          <cx:pt idx="7405">0.017999999999999999</cx:pt>
          <cx:pt idx="7406">0.17899999999999999</cx:pt>
          <cx:pt idx="7407">0.065000000000000002</cx:pt>
          <cx:pt idx="7408">0.111</cx:pt>
          <cx:pt idx="7409">0.065000000000000002</cx:pt>
          <cx:pt idx="7410">0.122</cx:pt>
          <cx:pt idx="7411">0.044999999999999998</cx:pt>
          <cx:pt idx="7412">0.158</cx:pt>
          <cx:pt idx="7413">0.090999999999999998</cx:pt>
          <cx:pt idx="7414">0.088999999999999996</cx:pt>
          <cx:pt idx="7415">0.002</cx:pt>
          <cx:pt idx="7416">0.121</cx:pt>
          <cx:pt idx="7417">0.17199999999999999</cx:pt>
          <cx:pt idx="7418">0.028000000000000001</cx:pt>
          <cx:pt idx="7419">0.025000000000000001</cx:pt>
          <cx:pt idx="7420">0.254</cx:pt>
          <cx:pt idx="7421">0.32000000000000001</cx:pt>
          <cx:pt idx="7422">0.02</cx:pt>
          <cx:pt idx="7423">0.112</cx:pt>
          <cx:pt idx="7424">0.084000000000000005</cx:pt>
          <cx:pt idx="7425">0.14199999999999999</cx:pt>
          <cx:pt idx="7426">0.094</cx:pt>
          <cx:pt idx="7427">0.023</cx:pt>
          <cx:pt idx="7428">0.059999999999999998</cx:pt>
          <cx:pt idx="7429">0.085000000000000006</cx:pt>
          <cx:pt idx="7430">0.064000000000000001</cx:pt>
          <cx:pt idx="7431">0.193</cx:pt>
          <cx:pt idx="7432">0.080000000000000002</cx:pt>
          <cx:pt idx="7433">0.27100000000000002</cx:pt>
          <cx:pt idx="7434">0.0070000000000000001</cx:pt>
          <cx:pt idx="7435">0.052999999999999999</cx:pt>
          <cx:pt idx="7436">0.031</cx:pt>
          <cx:pt idx="7437">0.17699999999999999</cx:pt>
          <cx:pt idx="7438">0.22800000000000001</cx:pt>
          <cx:pt idx="7439">0.062</cx:pt>
          <cx:pt idx="7440">0.128</cx:pt>
          <cx:pt idx="7441">0.0060000000000000001</cx:pt>
          <cx:pt idx="7442">0.021000000000000001</cx:pt>
          <cx:pt idx="7443">0.070000000000000007</cx:pt>
          <cx:pt idx="7444">0.060999999999999999</cx:pt>
          <cx:pt idx="7445">0.087999999999999995</cx:pt>
          <cx:pt idx="7446">0.072999999999999995</cx:pt>
          <cx:pt idx="7447">0.048000000000000001</cx:pt>
          <cx:pt idx="7448">0.112</cx:pt>
          <cx:pt idx="7449">0.13400000000000001</cx:pt>
          <cx:pt idx="7450">0.090999999999999998</cx:pt>
          <cx:pt idx="7451">0.014999999999999999</cx:pt>
          <cx:pt idx="7452">0.079000000000000001</cx:pt>
          <cx:pt idx="7453">0.25</cx:pt>
          <cx:pt idx="7454">0.083000000000000004</cx:pt>
          <cx:pt idx="7455">0.028000000000000001</cx:pt>
          <cx:pt idx="7456">0.40000000000000002</cx:pt>
          <cx:pt idx="7457">0.0050000000000000001</cx:pt>
          <cx:pt idx="7458">0.047</cx:pt>
          <cx:pt idx="7459">0.16600000000000001</cx:pt>
          <cx:pt idx="7460">0.098000000000000004</cx:pt>
          <cx:pt idx="7461">0.041000000000000002</cx:pt>
          <cx:pt idx="7462">0.127</cx:pt>
          <cx:pt idx="7463">0.17100000000000001</cx:pt>
          <cx:pt idx="7464">0.091999999999999998</cx:pt>
          <cx:pt idx="7465">0.11</cx:pt>
          <cx:pt idx="7466">0.31</cx:pt>
          <cx:pt idx="7467">0.02</cx:pt>
          <cx:pt idx="7468">0.216</cx:pt>
          <cx:pt idx="7469">0.079000000000000001</cx:pt>
          <cx:pt idx="7470">0.050000000000000003</cx:pt>
          <cx:pt idx="7471">0.012999999999999999</cx:pt>
          <cx:pt idx="7472">0.029999999999999999</cx:pt>
          <cx:pt idx="7473">0.11600000000000001</cx:pt>
          <cx:pt idx="7474">0.070000000000000007</cx:pt>
          <cx:pt idx="7475">0.188</cx:pt>
          <cx:pt idx="7476">0.186</cx:pt>
          <cx:pt idx="7477">0.092999999999999999</cx:pt>
          <cx:pt idx="7478">0.152</cx:pt>
          <cx:pt idx="7479">0.023</cx:pt>
          <cx:pt idx="7480">0.060999999999999999</cx:pt>
          <cx:pt idx="7481">0.031</cx:pt>
          <cx:pt idx="7482">0.039</cx:pt>
          <cx:pt idx="7483">0.037999999999999999</cx:pt>
          <cx:pt idx="7484">0.106</cx:pt>
          <cx:pt idx="7485">0.048000000000000001</cx:pt>
          <cx:pt idx="7486">0.19700000000000001</cx:pt>
          <cx:pt idx="7487">0.041000000000000002</cx:pt>
          <cx:pt idx="7488">0.070999999999999994</cx:pt>
          <cx:pt idx="7489">0.075999999999999998</cx:pt>
          <cx:pt idx="7490">0.074999999999999997</cx:pt>
          <cx:pt idx="7491">0.17499999999999999</cx:pt>
          <cx:pt idx="7492">0.074999999999999997</cx:pt>
          <cx:pt idx="7493">0.058999999999999997</cx:pt>
          <cx:pt idx="7494">0.217</cx:pt>
          <cx:pt idx="7495">0.13400000000000001</cx:pt>
          <cx:pt idx="7496">0.058000000000000003</cx:pt>
          <cx:pt idx="7497">0.010999999999999999</cx:pt>
          <cx:pt idx="7498">0.11899999999999999</cx:pt>
          <cx:pt idx="7499">0.104</cx:pt>
          <cx:pt idx="7500">0.017999999999999999</cx:pt>
          <cx:pt idx="7501">0.107</cx:pt>
          <cx:pt idx="7502">0.33400000000000002</cx:pt>
          <cx:pt idx="7503">0.10199999999999999</cx:pt>
          <cx:pt idx="7504">0.19900000000000001</cx:pt>
          <cx:pt idx="7505">0.155</cx:pt>
          <cx:pt idx="7506">0.02</cx:pt>
          <cx:pt idx="7507">0.024</cx:pt>
          <cx:pt idx="7508">0.062</cx:pt>
          <cx:pt idx="7509">0.126</cx:pt>
          <cx:pt idx="7510">0.012</cx:pt>
          <cx:pt idx="7511">0.079000000000000001</cx:pt>
          <cx:pt idx="7512">0.21299999999999999</cx:pt>
          <cx:pt idx="7513">0.073999999999999996</cx:pt>
          <cx:pt idx="7514">0.0089999999999999993</cx:pt>
          <cx:pt idx="7515">0.082000000000000003</cx:pt>
          <cx:pt idx="7516">0.028000000000000001</cx:pt>
          <cx:pt idx="7517">0.068000000000000005</cx:pt>
          <cx:pt idx="7518">0.0060000000000000001</cx:pt>
          <cx:pt idx="7519">0.01</cx:pt>
          <cx:pt idx="7520">0.182</cx:pt>
          <cx:pt idx="7521">0.0030000000000000001</cx:pt>
          <cx:pt idx="7522">0.121</cx:pt>
          <cx:pt idx="7523">0.13200000000000001</cx:pt>
          <cx:pt idx="7524">0.016</cx:pt>
          <cx:pt idx="7525">0.055</cx:pt>
          <cx:pt idx="7526">0.098000000000000004</cx:pt>
          <cx:pt idx="7527">0.11799999999999999</cx:pt>
          <cx:pt idx="7528">0.01</cx:pt>
          <cx:pt idx="7529">0.11799999999999999</cx:pt>
          <cx:pt idx="7530">0.126</cx:pt>
          <cx:pt idx="7531">0.51500000000000001</cx:pt>
          <cx:pt idx="7532">0.216</cx:pt>
          <cx:pt idx="7533">0.012</cx:pt>
          <cx:pt idx="7534">0.248</cx:pt>
          <cx:pt idx="7535">0.053999999999999999</cx:pt>
          <cx:pt idx="7536">0.067000000000000004</cx:pt>
          <cx:pt idx="7537">0.47099999999999997</cx:pt>
          <cx:pt idx="7538">0.11799999999999999</cx:pt>
          <cx:pt idx="7539">0.184</cx:pt>
          <cx:pt idx="7540">0.037999999999999999</cx:pt>
          <cx:pt idx="7541">0.071999999999999995</cx:pt>
          <cx:pt idx="7542">0.38</cx:pt>
          <cx:pt idx="7543">0.028000000000000001</cx:pt>
          <cx:pt idx="7544">0.039</cx:pt>
          <cx:pt idx="7545">0.0030000000000000001</cx:pt>
          <cx:pt idx="7546">0.183</cx:pt>
          <cx:pt idx="7547">0.43099999999999999</cx:pt>
          <cx:pt idx="7548">0.076999999999999999</cx:pt>
          <cx:pt idx="7549">0.002</cx:pt>
          <cx:pt idx="7550">0.12</cx:pt>
          <cx:pt idx="7551">0.083000000000000004</cx:pt>
          <cx:pt idx="7552">0.13200000000000001</cx:pt>
          <cx:pt idx="7553">0.041000000000000002</cx:pt>
          <cx:pt idx="7554">0.096000000000000002</cx:pt>
          <cx:pt idx="7555">0.099000000000000005</cx:pt>
          <cx:pt idx="7556">0.031</cx:pt>
          <cx:pt idx="7557">0.017000000000000001</cx:pt>
          <cx:pt idx="7558">0.193</cx:pt>
          <cx:pt idx="7559">0.085999999999999993</cx:pt>
          <cx:pt idx="7560">0.11700000000000001</cx:pt>
          <cx:pt idx="7561">0.0060000000000000001</cx:pt>
          <cx:pt idx="7562">0.028000000000000001</cx:pt>
          <cx:pt idx="7563">0.13200000000000001</cx:pt>
          <cx:pt idx="7564">0.039</cx:pt>
          <cx:pt idx="7565">0.153</cx:pt>
          <cx:pt idx="7566">0.28699999999999998</cx:pt>
          <cx:pt idx="7567">0.26100000000000001</cx:pt>
          <cx:pt idx="7568">0.002</cx:pt>
          <cx:pt idx="7569">0.109</cx:pt>
          <cx:pt idx="7570">0.074999999999999997</cx:pt>
          <cx:pt idx="7571">0.048000000000000001</cx:pt>
          <cx:pt idx="7572">0.19800000000000001</cx:pt>
          <cx:pt idx="7573">0.082000000000000003</cx:pt>
          <cx:pt idx="7574">0.14299999999999999</cx:pt>
          <cx:pt idx="7575">0.0050000000000000001</cx:pt>
          <cx:pt idx="7576">0.59799999999999998</cx:pt>
          <cx:pt idx="7577">0.29299999999999998</cx:pt>
          <cx:pt idx="7578">0.0089999999999999993</cx:pt>
          <cx:pt idx="7579">0.114</cx:pt>
          <cx:pt idx="7580">0.048000000000000001</cx:pt>
          <cx:pt idx="7581">0.13100000000000001</cx:pt>
          <cx:pt idx="7582">0.055</cx:pt>
          <cx:pt idx="7583">0.031</cx:pt>
          <cx:pt idx="7584">0.17999999999999999</cx:pt>
          <cx:pt idx="7585">0.14499999999999999</cx:pt>
          <cx:pt idx="7586">0.127</cx:pt>
          <cx:pt idx="7587">0.113</cx:pt>
          <cx:pt idx="7588">0.002</cx:pt>
          <cx:pt idx="7589">0.016</cx:pt>
          <cx:pt idx="7590">0.034000000000000002</cx:pt>
          <cx:pt idx="7591">0.050999999999999997</cx:pt>
          <cx:pt idx="7592">0.042999999999999997</cx:pt>
          <cx:pt idx="7593">0.10299999999999999</cx:pt>
          <cx:pt idx="7594">0.049000000000000002</cx:pt>
          <cx:pt idx="7595">0.159</cx:pt>
          <cx:pt idx="7596">0.042999999999999997</cx:pt>
          <cx:pt idx="7597">0.019</cx:pt>
          <cx:pt idx="7598">0.014999999999999999</cx:pt>
          <cx:pt idx="7599">0.313</cx:pt>
          <cx:pt idx="7600">0.064000000000000001</cx:pt>
          <cx:pt idx="7601">0.036999999999999998</cx:pt>
          <cx:pt idx="7602">0.064000000000000001</cx:pt>
          <cx:pt idx="7603">0.070999999999999994</cx:pt>
          <cx:pt idx="7604">0.040000000000000001</cx:pt>
          <cx:pt idx="7605">0.043999999999999997</cx:pt>
          <cx:pt idx="7606">0.01</cx:pt>
          <cx:pt idx="7607">0.001</cx:pt>
          <cx:pt idx="7608">0.32600000000000001</cx:pt>
          <cx:pt idx="7609">0.153</cx:pt>
          <cx:pt idx="7610">0.113</cx:pt>
          <cx:pt idx="7611">0.088999999999999996</cx:pt>
          <cx:pt idx="7612">0.13700000000000001</cx:pt>
          <cx:pt idx="7613">0.01</cx:pt>
          <cx:pt idx="7614">0.010999999999999999</cx:pt>
          <cx:pt idx="7615">0.014999999999999999</cx:pt>
          <cx:pt idx="7616">0.099000000000000005</cx:pt>
          <cx:pt idx="7617">0.16400000000000001</cx:pt>
          <cx:pt idx="7618">0.10299999999999999</cx:pt>
          <cx:pt idx="7619">0.245</cx:pt>
          <cx:pt idx="7620">0.13200000000000001</cx:pt>
          <cx:pt idx="7621">0.035000000000000003</cx:pt>
          <cx:pt idx="7622">0.025999999999999999</cx:pt>
          <cx:pt idx="7623">0.14299999999999999</cx:pt>
          <cx:pt idx="7624">0.074999999999999997</cx:pt>
          <cx:pt idx="7625">0.040000000000000001</cx:pt>
          <cx:pt idx="7626">0.063</cx:pt>
          <cx:pt idx="7627">0.021000000000000001</cx:pt>
          <cx:pt idx="7628">0.042999999999999997</cx:pt>
          <cx:pt idx="7629">0.29699999999999999</cx:pt>
          <cx:pt idx="7630">0.035000000000000003</cx:pt>
          <cx:pt idx="7631">0.0089999999999999993</cx:pt>
          <cx:pt idx="7632">0.051999999999999998</cx:pt>
          <cx:pt idx="7633">0.075999999999999998</cx:pt>
          <cx:pt idx="7634">0.040000000000000001</cx:pt>
          <cx:pt idx="7635">0.029000000000000001</cx:pt>
          <cx:pt idx="7636">0.064000000000000001</cx:pt>
          <cx:pt idx="7637">0.043999999999999997</cx:pt>
          <cx:pt idx="7638">0.088999999999999996</cx:pt>
          <cx:pt idx="7639">0.105</cx:pt>
          <cx:pt idx="7640">0.056000000000000001</cx:pt>
          <cx:pt idx="7641">0.068000000000000005</cx:pt>
          <cx:pt idx="7642">0.23799999999999999</cx:pt>
          <cx:pt idx="7643">0.048000000000000001</cx:pt>
          <cx:pt idx="7644">0.17299999999999999</cx:pt>
          <cx:pt idx="7645">0.019</cx:pt>
          <cx:pt idx="7646">0.27600000000000002</cx:pt>
          <cx:pt idx="7647">0.039</cx:pt>
          <cx:pt idx="7648">0.0070000000000000001</cx:pt>
          <cx:pt idx="7649">0.105</cx:pt>
          <cx:pt idx="7650">0.0070000000000000001</cx:pt>
          <cx:pt idx="7651">0.113</cx:pt>
          <cx:pt idx="7652">0.105</cx:pt>
          <cx:pt idx="7653">0.033000000000000002</cx:pt>
          <cx:pt idx="7654">0.017999999999999999</cx:pt>
          <cx:pt idx="7655">0.47099999999999997</cx:pt>
          <cx:pt idx="7656">0.27000000000000002</cx:pt>
          <cx:pt idx="7657">0.084000000000000005</cx:pt>
          <cx:pt idx="7658">0.14000000000000001</cx:pt>
          <cx:pt idx="7659">0.57999999999999996</cx:pt>
          <cx:pt idx="7660">0.091999999999999998</cx:pt>
          <cx:pt idx="7661">0.128</cx:pt>
          <cx:pt idx="7662">0.031</cx:pt>
          <cx:pt idx="7663">0.371</cx:pt>
          <cx:pt idx="7664">0.029000000000000001</cx:pt>
          <cx:pt idx="7665">0.0080000000000000002</cx:pt>
          <cx:pt idx="7666">0.0050000000000000001</cx:pt>
          <cx:pt idx="7667">0.245</cx:pt>
          <cx:pt idx="7668">0.13700000000000001</cx:pt>
          <cx:pt idx="7669">0.048000000000000001</cx:pt>
          <cx:pt idx="7670">0.11600000000000001</cx:pt>
          <cx:pt idx="7671">0.023</cx:pt>
          <cx:pt idx="7672">0.012999999999999999</cx:pt>
          <cx:pt idx="7673">0.13800000000000001</cx:pt>
          <cx:pt idx="7674">0.02</cx:pt>
          <cx:pt idx="7675">0.029000000000000001</cx:pt>
          <cx:pt idx="7676">0.041000000000000002</cx:pt>
          <cx:pt idx="7677">0.021000000000000001</cx:pt>
          <cx:pt idx="7678">0.086999999999999994</cx:pt>
          <cx:pt idx="7679">0.014</cx:pt>
          <cx:pt idx="7680">0.129</cx:pt>
          <cx:pt idx="7681">0.087999999999999995</cx:pt>
          <cx:pt idx="7682">0.17000000000000001</cx:pt>
          <cx:pt idx="7683">0.124</cx:pt>
          <cx:pt idx="7684">0.28399999999999997</cx:pt>
          <cx:pt idx="7685">0.016</cx:pt>
          <cx:pt idx="7686">0.066000000000000003</cx:pt>
          <cx:pt idx="7687">0.092999999999999999</cx:pt>
          <cx:pt idx="7688">0.042999999999999997</cx:pt>
          <cx:pt idx="7689">0.0040000000000000001</cx:pt>
          <cx:pt idx="7690">0.28100000000000003</cx:pt>
          <cx:pt idx="7691">0.019</cx:pt>
          <cx:pt idx="7692">0.043999999999999997</cx:pt>
          <cx:pt idx="7693">0.035999999999999997</cx:pt>
          <cx:pt idx="7694">0.050999999999999997</cx:pt>
          <cx:pt idx="7695">0.12</cx:pt>
          <cx:pt idx="7696">0.058000000000000003</cx:pt>
          <cx:pt idx="7697">0.16400000000000001</cx:pt>
          <cx:pt idx="7698">0.014999999999999999</cx:pt>
          <cx:pt idx="7699">0.14699999999999999</cx:pt>
          <cx:pt idx="7700">0.016</cx:pt>
          <cx:pt idx="7701">0.082000000000000003</cx:pt>
          <cx:pt idx="7702">0.002</cx:pt>
          <cx:pt idx="7703">0.11899999999999999</cx:pt>
          <cx:pt idx="7704">0.182</cx:pt>
          <cx:pt idx="7705">0.074999999999999997</cx:pt>
          <cx:pt idx="7706">0.001</cx:pt>
          <cx:pt idx="7707">0.072999999999999995</cx:pt>
          <cx:pt idx="7708">0.45700000000000002</cx:pt>
          <cx:pt idx="7709">0.0040000000000000001</cx:pt>
          <cx:pt idx="7710">0.071999999999999995</cx:pt>
          <cx:pt idx="7711">0.010999999999999999</cx:pt>
          <cx:pt idx="7712">0.035000000000000003</cx:pt>
          <cx:pt idx="7713">0.021999999999999999</cx:pt>
          <cx:pt idx="7714">0.017999999999999999</cx:pt>
          <cx:pt idx="7715">0.060999999999999999</cx:pt>
          <cx:pt idx="7716">0.051999999999999998</cx:pt>
          <cx:pt idx="7717">0.14699999999999999</cx:pt>
          <cx:pt idx="7718">0.063</cx:pt>
          <cx:pt idx="7719">0.070000000000000007</cx:pt>
          <cx:pt idx="7720">0.067000000000000004</cx:pt>
          <cx:pt idx="7721">0.219</cx:pt>
          <cx:pt idx="7722">0.049000000000000002</cx:pt>
          <cx:pt idx="7723">0.073999999999999996</cx:pt>
          <cx:pt idx="7724">0.064000000000000001</cx:pt>
          <cx:pt idx="7725">0.086999999999999994</cx:pt>
          <cx:pt idx="7726">0.048000000000000001</cx:pt>
          <cx:pt idx="7727">0.107</cx:pt>
          <cx:pt idx="7728">0.052999999999999999</cx:pt>
          <cx:pt idx="7729">0.058999999999999997</cx:pt>
          <cx:pt idx="7730">0.12</cx:pt>
          <cx:pt idx="7731">0.0050000000000000001</cx:pt>
          <cx:pt idx="7732">0.024</cx:pt>
          <cx:pt idx="7733">0.21099999999999999</cx:pt>
          <cx:pt idx="7734">0.050999999999999997</cx:pt>
          <cx:pt idx="7735">0.30099999999999999</cx:pt>
          <cx:pt idx="7736">0.20799999999999999</cx:pt>
          <cx:pt idx="7737">0.079000000000000001</cx:pt>
          <cx:pt idx="7738">0.34100000000000003</cx:pt>
          <cx:pt idx="7739">0.074999999999999997</cx:pt>
          <cx:pt idx="7740">0.081000000000000003</cx:pt>
          <cx:pt idx="7741">0.218</cx:pt>
          <cx:pt idx="7742">0.249</cx:pt>
          <cx:pt idx="7743">0.045999999999999999</cx:pt>
          <cx:pt idx="7744">0.052999999999999999</cx:pt>
          <cx:pt idx="7745">0.066000000000000003</cx:pt>
          <cx:pt idx="7746">0.0070000000000000001</cx:pt>
          <cx:pt idx="7747">0.113</cx:pt>
          <cx:pt idx="7748">0.078</cx:pt>
          <cx:pt idx="7749">0.050000000000000003</cx:pt>
          <cx:pt idx="7750">0.20899999999999999</cx:pt>
          <cx:pt idx="7751">0.16700000000000001</cx:pt>
          <cx:pt idx="7752">0.059999999999999998</cx:pt>
          <cx:pt idx="7753">0.082000000000000003</cx:pt>
          <cx:pt idx="7754">0.26100000000000001</cx:pt>
          <cx:pt idx="7755">0.017999999999999999</cx:pt>
          <cx:pt idx="7756">0.017000000000000001</cx:pt>
          <cx:pt idx="7757">0.0050000000000000001</cx:pt>
          <cx:pt idx="7758">0.0040000000000000001</cx:pt>
          <cx:pt idx="7759">0.081000000000000003</cx:pt>
          <cx:pt idx="7760">0.025999999999999999</cx:pt>
          <cx:pt idx="7761">0.059999999999999998</cx:pt>
          <cx:pt idx="7762">0.11700000000000001</cx:pt>
          <cx:pt idx="7763">0.34499999999999997</cx:pt>
          <cx:pt idx="7764">0.028000000000000001</cx:pt>
          <cx:pt idx="7765">0.48299999999999998</cx:pt>
          <cx:pt idx="7766">0.0050000000000000001</cx:pt>
          <cx:pt idx="7767">0.187</cx:pt>
          <cx:pt idx="7768">0.19800000000000001</cx:pt>
          <cx:pt idx="7769">0.30099999999999999</cx:pt>
          <cx:pt idx="7770">0.0080000000000000002</cx:pt>
          <cx:pt idx="7771">0.14899999999999999</cx:pt>
          <cx:pt idx="7772">0.11799999999999999</cx:pt>
          <cx:pt idx="7773">0.035000000000000003</cx:pt>
          <cx:pt idx="7774">0.044999999999999998</cx:pt>
          <cx:pt idx="7775">0.17899999999999999</cx:pt>
          <cx:pt idx="7776">0.114</cx:pt>
          <cx:pt idx="7777">0.0089999999999999993</cx:pt>
          <cx:pt idx="7778">0.090999999999999998</cx:pt>
          <cx:pt idx="7779">0.066000000000000003</cx:pt>
          <cx:pt idx="7780">0.42499999999999999</cx:pt>
          <cx:pt idx="7781">0.035000000000000003</cx:pt>
          <cx:pt idx="7782">0.070999999999999994</cx:pt>
          <cx:pt idx="7783">0.050000000000000003</cx:pt>
          <cx:pt idx="7784">0.109</cx:pt>
          <cx:pt idx="7785">0.30399999999999999</cx:pt>
          <cx:pt idx="7786">0.0040000000000000001</cx:pt>
          <cx:pt idx="7787">0.129</cx:pt>
          <cx:pt idx="7788">0.16300000000000001</cx:pt>
          <cx:pt idx="7789">0.0080000000000000002</cx:pt>
          <cx:pt idx="7790">0.060999999999999999</cx:pt>
          <cx:pt idx="7791">0.0060000000000000001</cx:pt>
          <cx:pt idx="7792">0.017999999999999999</cx:pt>
          <cx:pt idx="7793">0.42399999999999999</cx:pt>
          <cx:pt idx="7794">0.091999999999999998</cx:pt>
          <cx:pt idx="7795">0.096000000000000002</cx:pt>
          <cx:pt idx="7796">0.28000000000000003</cx:pt>
          <cx:pt idx="7797">0.070000000000000007</cx:pt>
          <cx:pt idx="7798">0.17599999999999999</cx:pt>
          <cx:pt idx="7799">0.047</cx:pt>
          <cx:pt idx="7800">0.307</cx:pt>
          <cx:pt idx="7801">0.26000000000000001</cx:pt>
          <cx:pt idx="7802">0.105</cx:pt>
          <cx:pt idx="7803">0.13600000000000001</cx:pt>
          <cx:pt idx="7804">0.074999999999999997</cx:pt>
          <cx:pt idx="7805">0.017000000000000001</cx:pt>
          <cx:pt idx="7806">0.20899999999999999</cx:pt>
          <cx:pt idx="7807">0.025000000000000001</cx:pt>
          <cx:pt idx="7808">0.012</cx:pt>
          <cx:pt idx="7809">0.047</cx:pt>
          <cx:pt idx="7810">0.45400000000000001</cx:pt>
          <cx:pt idx="7811">0.059999999999999998</cx:pt>
          <cx:pt idx="7812">0.055</cx:pt>
          <cx:pt idx="7813">0.34200000000000003</cx:pt>
          <cx:pt idx="7814">0.125</cx:pt>
          <cx:pt idx="7815">0.14599999999999999</cx:pt>
          <cx:pt idx="7816">0.074999999999999997</cx:pt>
          <cx:pt idx="7817">0.002</cx:pt>
          <cx:pt idx="7818">0.031</cx:pt>
          <cx:pt idx="7819">0.017000000000000001</cx:pt>
          <cx:pt idx="7820">0.086999999999999994</cx:pt>
          <cx:pt idx="7821">0.081000000000000003</cx:pt>
          <cx:pt idx="7822">0.19600000000000001</cx:pt>
          <cx:pt idx="7823">0.14699999999999999</cx:pt>
          <cx:pt idx="7824">0.20999999999999999</cx:pt>
          <cx:pt idx="7825">0.127</cx:pt>
          <cx:pt idx="7826">0.050999999999999997</cx:pt>
          <cx:pt idx="7827">0.23899999999999999</cx:pt>
          <cx:pt idx="7828">0.17299999999999999</cx:pt>
          <cx:pt idx="7829">0.075999999999999998</cx:pt>
          <cx:pt idx="7830">0.001</cx:pt>
          <cx:pt idx="7831">0.0060000000000000001</cx:pt>
          <cx:pt idx="7832">0.154</cx:pt>
          <cx:pt idx="7833">0.55100000000000005</cx:pt>
          <cx:pt idx="7834">0.019</cx:pt>
          <cx:pt idx="7835">0.042999999999999997</cx:pt>
          <cx:pt idx="7836">0.0070000000000000001</cx:pt>
          <cx:pt idx="7837">0.01</cx:pt>
          <cx:pt idx="7838">0.016</cx:pt>
          <cx:pt idx="7839">0.14199999999999999</cx:pt>
          <cx:pt idx="7840">0.014</cx:pt>
          <cx:pt idx="7841">0.28199999999999997</cx:pt>
          <cx:pt idx="7842">0.042999999999999997</cx:pt>
          <cx:pt idx="7843">0.16300000000000001</cx:pt>
          <cx:pt idx="7844">0.070000000000000007</cx:pt>
          <cx:pt idx="7845">0.45900000000000002</cx:pt>
          <cx:pt idx="7846">0.053999999999999999</cx:pt>
          <cx:pt idx="7847">0.0050000000000000001</cx:pt>
          <cx:pt idx="7848">0.0060000000000000001</cx:pt>
          <cx:pt idx="7849">0.13900000000000001</cx:pt>
          <cx:pt idx="7850">0.02</cx:pt>
          <cx:pt idx="7851">0.122</cx:pt>
          <cx:pt idx="7852">0.085999999999999993</cx:pt>
          <cx:pt idx="7853">0.089999999999999997</cx:pt>
          <cx:pt idx="7854">0.26000000000000001</cx:pt>
          <cx:pt idx="7855">0.372</cx:pt>
          <cx:pt idx="7856">0.050999999999999997</cx:pt>
          <cx:pt idx="7857">0.223</cx:pt>
          <cx:pt idx="7858">0.254</cx:pt>
          <cx:pt idx="7859">0.045999999999999999</cx:pt>
          <cx:pt idx="7860">0.22800000000000001</cx:pt>
          <cx:pt idx="7861">0.34300000000000003</cx:pt>
          <cx:pt idx="7862">0.096000000000000002</cx:pt>
          <cx:pt idx="7863">0.017999999999999999</cx:pt>
          <cx:pt idx="7864">0.080000000000000002</cx:pt>
          <cx:pt idx="7865">0.0089999999999999993</cx:pt>
          <cx:pt idx="7866">0.17199999999999999</cx:pt>
          <cx:pt idx="7867">0.10299999999999999</cx:pt>
          <cx:pt idx="7868">0.041000000000000002</cx:pt>
          <cx:pt idx="7869">0.058999999999999997</cx:pt>
          <cx:pt idx="7870">0.084000000000000005</cx:pt>
          <cx:pt idx="7871">0.112</cx:pt>
          <cx:pt idx="7872">0.32700000000000001</cx:pt>
          <cx:pt idx="7873">0.0080000000000000002</cx:pt>
          <cx:pt idx="7874">0.025000000000000001</cx:pt>
          <cx:pt idx="7875">0.248</cx:pt>
          <cx:pt idx="7876">0.107</cx:pt>
          <cx:pt idx="7877">0.094</cx:pt>
          <cx:pt idx="7878">0.10100000000000001</cx:pt>
          <cx:pt idx="7879">0.072999999999999995</cx:pt>
          <cx:pt idx="7880">0.10000000000000001</cx:pt>
          <cx:pt idx="7881">0.014999999999999999</cx:pt>
          <cx:pt idx="7882">0.048000000000000001</cx:pt>
          <cx:pt idx="7883">0.058000000000000003</cx:pt>
          <cx:pt idx="7884">0.0040000000000000001</cx:pt>
          <cx:pt idx="7885">0.22800000000000001</cx:pt>
          <cx:pt idx="7886">0.084000000000000005</cx:pt>
          <cx:pt idx="7887">0.125</cx:pt>
          <cx:pt idx="7888">0.045999999999999999</cx:pt>
          <cx:pt idx="7889">0.029000000000000001</cx:pt>
          <cx:pt idx="7890">0.034000000000000002</cx:pt>
          <cx:pt idx="7891">0.041000000000000002</cx:pt>
          <cx:pt idx="7892">0.041000000000000002</cx:pt>
          <cx:pt idx="7893">0.025000000000000001</cx:pt>
          <cx:pt idx="7894">0.016</cx:pt>
          <cx:pt idx="7895">0.065000000000000002</cx:pt>
          <cx:pt idx="7896">0.0060000000000000001</cx:pt>
          <cx:pt idx="7897">0.13200000000000001</cx:pt>
          <cx:pt idx="7898">0.19600000000000001</cx:pt>
          <cx:pt idx="7899">0.076999999999999999</cx:pt>
          <cx:pt idx="7900">0.025000000000000001</cx:pt>
          <cx:pt idx="7901">0.14000000000000001</cx:pt>
          <cx:pt idx="7902">0.081000000000000003</cx:pt>
          <cx:pt idx="7903">0.001</cx:pt>
          <cx:pt idx="7904">0.085999999999999993</cx:pt>
          <cx:pt idx="7905">0.124</cx:pt>
          <cx:pt idx="7906">0.20699999999999999</cx:pt>
          <cx:pt idx="7907">0.058000000000000003</cx:pt>
          <cx:pt idx="7908">0.049000000000000002</cx:pt>
          <cx:pt idx="7909">0.021000000000000001</cx:pt>
          <cx:pt idx="7910">0.010999999999999999</cx:pt>
          <cx:pt idx="7911">0.029999999999999999</cx:pt>
          <cx:pt idx="7912">0.14599999999999999</cx:pt>
          <cx:pt idx="7913">0</cx:pt>
          <cx:pt idx="7914">0.161</cx:pt>
          <cx:pt idx="7915">0.050999999999999997</cx:pt>
          <cx:pt idx="7916">0.20499999999999999</cx:pt>
          <cx:pt idx="7917">0.052999999999999999</cx:pt>
          <cx:pt idx="7918">0.097000000000000003</cx:pt>
          <cx:pt idx="7919">0.067000000000000004</cx:pt>
          <cx:pt idx="7920">0.10100000000000001</cx:pt>
          <cx:pt idx="7921">0.314</cx:pt>
          <cx:pt idx="7922">0.23999999999999999</cx:pt>
          <cx:pt idx="7923">0.041000000000000002</cx:pt>
          <cx:pt idx="7924">0.051999999999999998</cx:pt>
          <cx:pt idx="7925">0.107</cx:pt>
          <cx:pt idx="7926">0.11</cx:pt>
          <cx:pt idx="7927">0.29999999999999999</cx:pt>
          <cx:pt idx="7928">0.161</cx:pt>
          <cx:pt idx="7929">0.252</cx:pt>
          <cx:pt idx="7930">0.11799999999999999</cx:pt>
          <cx:pt idx="7931">0.069000000000000006</cx:pt>
          <cx:pt idx="7932">0.012999999999999999</cx:pt>
          <cx:pt idx="7933">0.183</cx:pt>
          <cx:pt idx="7934">0.059999999999999998</cx:pt>
          <cx:pt idx="7935">0.035000000000000003</cx:pt>
          <cx:pt idx="7936">0.070999999999999994</cx:pt>
          <cx:pt idx="7937">0.156</cx:pt>
          <cx:pt idx="7938">0.14699999999999999</cx:pt>
          <cx:pt idx="7939">0.028000000000000001</cx:pt>
          <cx:pt idx="7940">0.070999999999999994</cx:pt>
          <cx:pt idx="7941">0.012999999999999999</cx:pt>
          <cx:pt idx="7942">0.069000000000000006</cx:pt>
          <cx:pt idx="7943">0.23899999999999999</cx:pt>
          <cx:pt idx="7944">0.0089999999999999993</cx:pt>
          <cx:pt idx="7945">0.20100000000000001</cx:pt>
          <cx:pt idx="7946">0.062</cx:pt>
          <cx:pt idx="7947">0.062</cx:pt>
          <cx:pt idx="7948">0</cx:pt>
          <cx:pt idx="7949">0.069000000000000006</cx:pt>
          <cx:pt idx="7950">0.29799999999999999</cx:pt>
          <cx:pt idx="7951">0.059999999999999998</cx:pt>
          <cx:pt idx="7952">0.036999999999999998</cx:pt>
          <cx:pt idx="7953">0.13800000000000001</cx:pt>
          <cx:pt idx="7954">0.044999999999999998</cx:pt>
          <cx:pt idx="7955">0.249</cx:pt>
          <cx:pt idx="7956">0.099000000000000005</cx:pt>
          <cx:pt idx="7957">0.155</cx:pt>
          <cx:pt idx="7958">0.128</cx:pt>
          <cx:pt idx="7959">0.16600000000000001</cx:pt>
          <cx:pt idx="7960">0.19600000000000001</cx:pt>
          <cx:pt idx="7961">0.045999999999999999</cx:pt>
          <cx:pt idx="7962">0.159</cx:pt>
          <cx:pt idx="7963">0.105</cx:pt>
          <cx:pt idx="7964">0.17199999999999999</cx:pt>
          <cx:pt idx="7965">0.025999999999999999</cx:pt>
          <cx:pt idx="7966">0.074999999999999997</cx:pt>
          <cx:pt idx="7967">0.0030000000000000001</cx:pt>
          <cx:pt idx="7968">0.126</cx:pt>
          <cx:pt idx="7969">0.11</cx:pt>
          <cx:pt idx="7970">0.096000000000000002</cx:pt>
          <cx:pt idx="7971">0.02</cx:pt>
          <cx:pt idx="7972">0.029999999999999999</cx:pt>
          <cx:pt idx="7973">0.021000000000000001</cx:pt>
          <cx:pt idx="7974">0.050000000000000003</cx:pt>
          <cx:pt idx="7975">0.091999999999999998</cx:pt>
          <cx:pt idx="7976">0.059999999999999998</cx:pt>
          <cx:pt idx="7977">0.36399999999999999</cx:pt>
          <cx:pt idx="7978">0.002</cx:pt>
          <cx:pt idx="7979">0.021000000000000001</cx:pt>
          <cx:pt idx="7980">0.075999999999999998</cx:pt>
          <cx:pt idx="7981">0.024</cx:pt>
          <cx:pt idx="7982">0.10000000000000001</cx:pt>
          <cx:pt idx="7983">0.107</cx:pt>
          <cx:pt idx="7984">0.016</cx:pt>
          <cx:pt idx="7985">0.082000000000000003</cx:pt>
          <cx:pt idx="7986">0.027</cx:pt>
          <cx:pt idx="7987">0.45700000000000002</cx:pt>
          <cx:pt idx="7988">0.087999999999999995</cx:pt>
          <cx:pt idx="7989">0.185</cx:pt>
          <cx:pt idx="7990">0.041000000000000002</cx:pt>
          <cx:pt idx="7991">0.014</cx:pt>
          <cx:pt idx="7992">0.13500000000000001</cx:pt>
          <cx:pt idx="7993">0.54600000000000004</cx:pt>
          <cx:pt idx="7994">0.10000000000000001</cx:pt>
          <cx:pt idx="7995">0.111</cx:pt>
          <cx:pt idx="7996">0.41999999999999998</cx:pt>
          <cx:pt idx="7997">0.128</cx:pt>
          <cx:pt idx="7998">0.23899999999999999</cx:pt>
          <cx:pt idx="7999">0.182</cx:pt>
          <cx:pt idx="8000">0.11799999999999999</cx:pt>
          <cx:pt idx="8001">0.023</cx:pt>
          <cx:pt idx="8002">0.047</cx:pt>
          <cx:pt idx="8003">0.069000000000000006</cx:pt>
          <cx:pt idx="8004">0.52500000000000002</cx:pt>
          <cx:pt idx="8005">0.152</cx:pt>
          <cx:pt idx="8006">0.043999999999999997</cx:pt>
          <cx:pt idx="8007">0.104</cx:pt>
          <cx:pt idx="8008">0.049000000000000002</cx:pt>
          <cx:pt idx="8009">0.027</cx:pt>
          <cx:pt idx="8010">0.39000000000000001</cx:pt>
          <cx:pt idx="8011">0.14199999999999999</cx:pt>
          <cx:pt idx="8012">0.079000000000000001</cx:pt>
          <cx:pt idx="8013">0.058999999999999997</cx:pt>
          <cx:pt idx="8014">0.56299999999999994</cx:pt>
          <cx:pt idx="8015">0.067000000000000004</cx:pt>
          <cx:pt idx="8016">0.050999999999999997</cx:pt>
          <cx:pt idx="8017">0.079000000000000001</cx:pt>
          <cx:pt idx="8018">0.017999999999999999</cx:pt>
          <cx:pt idx="8019">0.021000000000000001</cx:pt>
          <cx:pt idx="8020">0.055</cx:pt>
          <cx:pt idx="8021">0.37</cx:pt>
          <cx:pt idx="8022">0.111</cx:pt>
          <cx:pt idx="8023">0.10100000000000001</cx:pt>
          <cx:pt idx="8024">0.23499999999999999</cx:pt>
          <cx:pt idx="8025">0.070000000000000007</cx:pt>
          <cx:pt idx="8026">0.074999999999999997</cx:pt>
          <cx:pt idx="8027">0.10299999999999999</cx:pt>
          <cx:pt idx="8028">0.032000000000000001</cx:pt>
          <cx:pt idx="8029">0.062</cx:pt>
          <cx:pt idx="8030">0.031</cx:pt>
          <cx:pt idx="8031">0.021000000000000001</cx:pt>
          <cx:pt idx="8032">0.036999999999999998</cx:pt>
          <cx:pt idx="8033">0.025000000000000001</cx:pt>
          <cx:pt idx="8034">0.17599999999999999</cx:pt>
          <cx:pt idx="8035">0.042999999999999997</cx:pt>
          <cx:pt idx="8036">0.19600000000000001</cx:pt>
          <cx:pt idx="8037">0.10000000000000001</cx:pt>
          <cx:pt idx="8038">0.040000000000000001</cx:pt>
          <cx:pt idx="8039">0.042000000000000003</cx:pt>
          <cx:pt idx="8040">0.035999999999999997</cx:pt>
          <cx:pt idx="8041">0.058999999999999997</cx:pt>
          <cx:pt idx="8042">0.014</cx:pt>
          <cx:pt idx="8043">0.083000000000000004</cx:pt>
          <cx:pt idx="8044">0.16800000000000001</cx:pt>
          <cx:pt idx="8045">0.084000000000000005</cx:pt>
          <cx:pt idx="8046">0.192</cx:pt>
          <cx:pt idx="8047">0.252</cx:pt>
          <cx:pt idx="8048">0.075999999999999998</cx:pt>
          <cx:pt idx="8049">0.0070000000000000001</cx:pt>
          <cx:pt idx="8050">0.053999999999999999</cx:pt>
          <cx:pt idx="8051">0.047</cx:pt>
          <cx:pt idx="8052">0.17499999999999999</cx:pt>
          <cx:pt idx="8053">0.17999999999999999</cx:pt>
          <cx:pt idx="8054">0.314</cx:pt>
          <cx:pt idx="8055">0.058999999999999997</cx:pt>
          <cx:pt idx="8056">0.253</cx:pt>
          <cx:pt idx="8057">0.22700000000000001</cx:pt>
          <cx:pt idx="8058">0.19900000000000001</cx:pt>
          <cx:pt idx="8059">0.037999999999999999</cx:pt>
          <cx:pt idx="8060">0.10100000000000001</cx:pt>
          <cx:pt idx="8061">0.098000000000000004</cx:pt>
          <cx:pt idx="8062">0.052999999999999999</cx:pt>
          <cx:pt idx="8063">0.024</cx:pt>
          <cx:pt idx="8064">0.095000000000000001</cx:pt>
          <cx:pt idx="8065">0.035999999999999997</cx:pt>
          <cx:pt idx="8066">0.13200000000000001</cx:pt>
          <cx:pt idx="8067">0.017999999999999999</cx:pt>
          <cx:pt idx="8068">0.063</cx:pt>
          <cx:pt idx="8069">0.26300000000000001</cx:pt>
          <cx:pt idx="8070">0.0070000000000000001</cx:pt>
          <cx:pt idx="8071">0.14199999999999999</cx:pt>
          <cx:pt idx="8072">0.0040000000000000001</cx:pt>
          <cx:pt idx="8073">0.025999999999999999</cx:pt>
          <cx:pt idx="8074">0.034000000000000002</cx:pt>
          <cx:pt idx="8075">0.031</cx:pt>
          <cx:pt idx="8076">0.021999999999999999</cx:pt>
          <cx:pt idx="8077">0.0060000000000000001</cx:pt>
          <cx:pt idx="8078">0.010999999999999999</cx:pt>
          <cx:pt idx="8079">0.108</cx:pt>
          <cx:pt idx="8080">0.017999999999999999</cx:pt>
          <cx:pt idx="8081">0.042000000000000003</cx:pt>
          <cx:pt idx="8082">0.035999999999999997</cx:pt>
          <cx:pt idx="8083">0.058999999999999997</cx:pt>
          <cx:pt idx="8084">0.073999999999999996</cx:pt>
          <cx:pt idx="8085">0.047</cx:pt>
          <cx:pt idx="8086">0.014999999999999999</cx:pt>
          <cx:pt idx="8087">0.055</cx:pt>
          <cx:pt idx="8088">0.25</cx:pt>
          <cx:pt idx="8089">0.128</cx:pt>
          <cx:pt idx="8090">0.043999999999999997</cx:pt>
          <cx:pt idx="8091">0.043999999999999997</cx:pt>
          <cx:pt idx="8092">0.021000000000000001</cx:pt>
          <cx:pt idx="8093">0.085000000000000006</cx:pt>
          <cx:pt idx="8094">0.47599999999999998</cx:pt>
          <cx:pt idx="8095">0.109</cx:pt>
          <cx:pt idx="8096">0.23499999999999999</cx:pt>
          <cx:pt idx="8097">0.047</cx:pt>
          <cx:pt idx="8098">0.17000000000000001</cx:pt>
          <cx:pt idx="8099">0.59399999999999997</cx:pt>
          <cx:pt idx="8100">0.033000000000000002</cx:pt>
          <cx:pt idx="8101">0.126</cx:pt>
          <cx:pt idx="8102">0.125</cx:pt>
          <cx:pt idx="8103">0.065000000000000002</cx:pt>
          <cx:pt idx="8104">0.183</cx:pt>
          <cx:pt idx="8105">0.023</cx:pt>
          <cx:pt idx="8106">0.10100000000000001</cx:pt>
          <cx:pt idx="8107">0.10000000000000001</cx:pt>
          <cx:pt idx="8108">0.087999999999999995</cx:pt>
          <cx:pt idx="8109">0.13500000000000001</cx:pt>
          <cx:pt idx="8110">0.128</cx:pt>
          <cx:pt idx="8111">0.001</cx:pt>
          <cx:pt idx="8112">0.155</cx:pt>
          <cx:pt idx="8113">0.44700000000000001</cx:pt>
          <cx:pt idx="8114">0.034000000000000002</cx:pt>
          <cx:pt idx="8115">0.111</cx:pt>
          <cx:pt idx="8116">0.076999999999999999</cx:pt>
          <cx:pt idx="8117">0.043999999999999997</cx:pt>
          <cx:pt idx="8118">0.051999999999999998</cx:pt>
          <cx:pt idx="8119">0.025000000000000001</cx:pt>
          <cx:pt idx="8120">0.158</cx:pt>
          <cx:pt idx="8121">0.051999999999999998</cx:pt>
          <cx:pt idx="8122">0.19900000000000001</cx:pt>
          <cx:pt idx="8123">0.01</cx:pt>
          <cx:pt idx="8124">0.10199999999999999</cx:pt>
          <cx:pt idx="8125">0.109</cx:pt>
          <cx:pt idx="8126">0.13800000000000001</cx:pt>
          <cx:pt idx="8127">0.070000000000000007</cx:pt>
          <cx:pt idx="8128">0.10000000000000001</cx:pt>
          <cx:pt idx="8129">0.16300000000000001</cx:pt>
          <cx:pt idx="8130">0.46200000000000002</cx:pt>
          <cx:pt idx="8131">0.372</cx:pt>
          <cx:pt idx="8132">0.079000000000000001</cx:pt>
          <cx:pt idx="8133">0.094</cx:pt>
          <cx:pt idx="8134">0.079000000000000001</cx:pt>
          <cx:pt idx="8135">0.16600000000000001</cx:pt>
          <cx:pt idx="8136">0.085000000000000006</cx:pt>
          <cx:pt idx="8137">0.01</cx:pt>
          <cx:pt idx="8138">0.031</cx:pt>
          <cx:pt idx="8139">0.11700000000000001</cx:pt>
          <cx:pt idx="8140">0.014999999999999999</cx:pt>
          <cx:pt idx="8141">0.38300000000000001</cx:pt>
          <cx:pt idx="8142">0.031</cx:pt>
          <cx:pt idx="8143">0.029000000000000001</cx:pt>
          <cx:pt idx="8144">0.021999999999999999</cx:pt>
          <cx:pt idx="8145">0.023</cx:pt>
          <cx:pt idx="8146">0.26600000000000001</cx:pt>
          <cx:pt idx="8147">0.069000000000000006</cx:pt>
          <cx:pt idx="8148">0.017999999999999999</cx:pt>
          <cx:pt idx="8149">0.050999999999999997</cx:pt>
          <cx:pt idx="8150">0.32900000000000001</cx:pt>
          <cx:pt idx="8151">0.13900000000000001</cx:pt>
          <cx:pt idx="8152">0.001</cx:pt>
          <cx:pt idx="8153">0.064000000000000001</cx:pt>
          <cx:pt idx="8154">0.32900000000000001</cx:pt>
          <cx:pt idx="8155">0.036999999999999998</cx:pt>
          <cx:pt idx="8156">0.068000000000000005</cx:pt>
          <cx:pt idx="8157">0.115</cx:pt>
          <cx:pt idx="8158">0.057000000000000002</cx:pt>
          <cx:pt idx="8159">0.056000000000000001</cx:pt>
          <cx:pt idx="8160">0.072999999999999995</cx:pt>
          <cx:pt idx="8161">0.085999999999999993</cx:pt>
          <cx:pt idx="8162">0.112</cx:pt>
          <cx:pt idx="8163">0.060999999999999999</cx:pt>
          <cx:pt idx="8164">0.017000000000000001</cx:pt>
          <cx:pt idx="8165">0.02</cx:pt>
          <cx:pt idx="8166">0.043999999999999997</cx:pt>
          <cx:pt idx="8167">0.014999999999999999</cx:pt>
          <cx:pt idx="8168">0.25600000000000001</cx:pt>
          <cx:pt idx="8169">0.123</cx:pt>
          <cx:pt idx="8170">0.25</cx:pt>
          <cx:pt idx="8171">0.19700000000000001</cx:pt>
          <cx:pt idx="8172">0.23999999999999999</cx:pt>
          <cx:pt idx="8173">0.158</cx:pt>
          <cx:pt idx="8174">0.072999999999999995</cx:pt>
          <cx:pt idx="8175">0.002</cx:pt>
          <cx:pt idx="8176">0.024</cx:pt>
          <cx:pt idx="8177">0.122</cx:pt>
          <cx:pt idx="8178">0.13400000000000001</cx:pt>
          <cx:pt idx="8179">0.027</cx:pt>
          <cx:pt idx="8180">0.023</cx:pt>
          <cx:pt idx="8181">0.089999999999999997</cx:pt>
          <cx:pt idx="8182">0.036999999999999998</cx:pt>
          <cx:pt idx="8183">0.017999999999999999</cx:pt>
          <cx:pt idx="8184">0.042000000000000003</cx:pt>
          <cx:pt idx="8185">0.0030000000000000001</cx:pt>
          <cx:pt idx="8186">0.021999999999999999</cx:pt>
          <cx:pt idx="8187">0.0080000000000000002</cx:pt>
          <cx:pt idx="8188">0.021000000000000001</cx:pt>
          <cx:pt idx="8189">0.021999999999999999</cx:pt>
          <cx:pt idx="8190">0.053999999999999999</cx:pt>
          <cx:pt idx="8191">0.17199999999999999</cx:pt>
          <cx:pt idx="8192">0.124</cx:pt>
          <cx:pt idx="8193">0.096000000000000002</cx:pt>
          <cx:pt idx="8194">0.045999999999999999</cx:pt>
          <cx:pt idx="8195">0.067000000000000004</cx:pt>
          <cx:pt idx="8196">0.041000000000000002</cx:pt>
          <cx:pt idx="8197">0.19800000000000001</cx:pt>
          <cx:pt idx="8198">0.159</cx:pt>
          <cx:pt idx="8199">0.0080000000000000002</cx:pt>
          <cx:pt idx="8200">0.19400000000000001</cx:pt>
          <cx:pt idx="8201">0.34100000000000003</cx:pt>
          <cx:pt idx="8202">0.17899999999999999</cx:pt>
          <cx:pt idx="8203">0.047</cx:pt>
          <cx:pt idx="8204">0.56100000000000005</cx:pt>
          <cx:pt idx="8205">0.20300000000000001</cx:pt>
          <cx:pt idx="8206">0.28699999999999998</cx:pt>
          <cx:pt idx="8207">0.14299999999999999</cx:pt>
          <cx:pt idx="8208">0.071999999999999995</cx:pt>
          <cx:pt idx="8209">0.10000000000000001</cx:pt>
          <cx:pt idx="8210">0.13100000000000001</cx:pt>
          <cx:pt idx="8211">0.010999999999999999</cx:pt>
          <cx:pt idx="8212">0.029999999999999999</cx:pt>
          <cx:pt idx="8213">0</cx:pt>
          <cx:pt idx="8214">0.012999999999999999</cx:pt>
          <cx:pt idx="8215">0.26500000000000001</cx:pt>
          <cx:pt idx="8216">0.028000000000000001</cx:pt>
          <cx:pt idx="8217">0.001</cx:pt>
          <cx:pt idx="8218">0.14699999999999999</cx:pt>
          <cx:pt idx="8219">0.048000000000000001</cx:pt>
          <cx:pt idx="8220">0.014</cx:pt>
          <cx:pt idx="8221">0.010999999999999999</cx:pt>
          <cx:pt idx="8222">0.0030000000000000001</cx:pt>
          <cx:pt idx="8223">0.025999999999999999</cx:pt>
          <cx:pt idx="8224">0.16600000000000001</cx:pt>
          <cx:pt idx="8225">0.010999999999999999</cx:pt>
          <cx:pt idx="8226">0.154</cx:pt>
          <cx:pt idx="8227">0.017000000000000001</cx:pt>
          <cx:pt idx="8228">0.033000000000000002</cx:pt>
          <cx:pt idx="8229">0.153</cx:pt>
          <cx:pt idx="8230">0.11</cx:pt>
          <cx:pt idx="8231">0.075999999999999998</cx:pt>
          <cx:pt idx="8232">0.014</cx:pt>
          <cx:pt idx="8233">0.252</cx:pt>
          <cx:pt idx="8234">0.014999999999999999</cx:pt>
          <cx:pt idx="8235">0.52100000000000002</cx:pt>
          <cx:pt idx="8236">0.095000000000000001</cx:pt>
          <cx:pt idx="8237">0.002</cx:pt>
          <cx:pt idx="8238">0.14699999999999999</cx:pt>
          <cx:pt idx="8239">0.028000000000000001</cx:pt>
          <cx:pt idx="8240">0.025000000000000001</cx:pt>
          <cx:pt idx="8241">0.32600000000000001</cx:pt>
          <cx:pt idx="8242">0.055</cx:pt>
          <cx:pt idx="8243">0.14299999999999999</cx:pt>
          <cx:pt idx="8244">0.071999999999999995</cx:pt>
          <cx:pt idx="8245">0.023</cx:pt>
          <cx:pt idx="8246">0.060999999999999999</cx:pt>
          <cx:pt idx="8247">0.021999999999999999</cx:pt>
          <cx:pt idx="8248">0.54300000000000004</cx:pt>
          <cx:pt idx="8249">0.0030000000000000001</cx:pt>
          <cx:pt idx="8250">0.159</cx:pt>
          <cx:pt idx="8251">0.057000000000000002</cx:pt>
          <cx:pt idx="8252">0.214</cx:pt>
          <cx:pt idx="8253">0.033000000000000002</cx:pt>
          <cx:pt idx="8254">0.025999999999999999</cx:pt>
          <cx:pt idx="8255">0.108</cx:pt>
          <cx:pt idx="8256">0.033000000000000002</cx:pt>
          <cx:pt idx="8257">0.0040000000000000001</cx:pt>
          <cx:pt idx="8258">0.193</cx:pt>
          <cx:pt idx="8259">0.246</cx:pt>
          <cx:pt idx="8260">0.0089999999999999993</cx:pt>
          <cx:pt idx="8261">0.14399999999999999</cx:pt>
          <cx:pt idx="8262">0.067000000000000004</cx:pt>
          <cx:pt idx="8263">0.12</cx:pt>
          <cx:pt idx="8264">0.0080000000000000002</cx:pt>
          <cx:pt idx="8265">0.075999999999999998</cx:pt>
          <cx:pt idx="8266">0.085000000000000006</cx:pt>
          <cx:pt idx="8267">0.025000000000000001</cx:pt>
          <cx:pt idx="8268">0.0030000000000000001</cx:pt>
          <cx:pt idx="8269">0.057000000000000002</cx:pt>
          <cx:pt idx="8270">0.029999999999999999</cx:pt>
          <cx:pt idx="8271">0.056000000000000001</cx:pt>
          <cx:pt idx="8272">0.051999999999999998</cx:pt>
          <cx:pt idx="8273">0.063</cx:pt>
          <cx:pt idx="8274">0</cx:pt>
          <cx:pt idx="8275">0.021000000000000001</cx:pt>
          <cx:pt idx="8276">0.045999999999999999</cx:pt>
          <cx:pt idx="8277">0.064000000000000001</cx:pt>
          <cx:pt idx="8278">0.065000000000000002</cx:pt>
          <cx:pt idx="8279">0.070999999999999994</cx:pt>
          <cx:pt idx="8280">0.062</cx:pt>
          <cx:pt idx="8281">0.0030000000000000001</cx:pt>
          <cx:pt idx="8282">0.012999999999999999</cx:pt>
          <cx:pt idx="8283">0.157</cx:pt>
          <cx:pt idx="8284">0.034000000000000002</cx:pt>
          <cx:pt idx="8285">0.058999999999999997</cx:pt>
          <cx:pt idx="8286">0.105</cx:pt>
          <cx:pt idx="8287">0.029000000000000001</cx:pt>
          <cx:pt idx="8288">0.115</cx:pt>
          <cx:pt idx="8289">0.11799999999999999</cx:pt>
          <cx:pt idx="8290">0.11899999999999999</cx:pt>
          <cx:pt idx="8291">0.46899999999999997</cx:pt>
          <cx:pt idx="8292">0.091999999999999998</cx:pt>
          <cx:pt idx="8293">0.13500000000000001</cx:pt>
          <cx:pt idx="8294">0.052999999999999999</cx:pt>
          <cx:pt idx="8295">0.045999999999999999</cx:pt>
          <cx:pt idx="8296">0.070000000000000007</cx:pt>
          <cx:pt idx="8297">0.01</cx:pt>
          <cx:pt idx="8298">0.112</cx:pt>
          <cx:pt idx="8299">0.17899999999999999</cx:pt>
          <cx:pt idx="8300">0.055</cx:pt>
          <cx:pt idx="8301">0.089999999999999997</cx:pt>
          <cx:pt idx="8302">0.027</cx:pt>
          <cx:pt idx="8303">0.052999999999999999</cx:pt>
          <cx:pt idx="8304">0.16400000000000001</cx:pt>
          <cx:pt idx="8305">0.24199999999999999</cx:pt>
          <cx:pt idx="8306">0.076999999999999999</cx:pt>
          <cx:pt idx="8307">0.098000000000000004</cx:pt>
          <cx:pt idx="8308">0.058000000000000003</cx:pt>
          <cx:pt idx="8309">0.016</cx:pt>
          <cx:pt idx="8310">0.123</cx:pt>
          <cx:pt idx="8311">0.30099999999999999</cx:pt>
          <cx:pt idx="8312">0.14699999999999999</cx:pt>
          <cx:pt idx="8313">0.063</cx:pt>
          <cx:pt idx="8314">0.036999999999999998</cx:pt>
          <cx:pt idx="8315">0</cx:pt>
          <cx:pt idx="8316">0.016</cx:pt>
          <cx:pt idx="8317">0.067000000000000004</cx:pt>
          <cx:pt idx="8318">0.025000000000000001</cx:pt>
          <cx:pt idx="8319">0.112</cx:pt>
          <cx:pt idx="8320">0.021000000000000001</cx:pt>
          <cx:pt idx="8321">0</cx:pt>
          <cx:pt idx="8322">0.041000000000000002</cx:pt>
          <cx:pt idx="8323">0.29699999999999999</cx:pt>
          <cx:pt idx="8324">0.021000000000000001</cx:pt>
          <cx:pt idx="8325">0.035999999999999997</cx:pt>
          <cx:pt idx="8326">0.0089999999999999993</cx:pt>
          <cx:pt idx="8327">0.13900000000000001</cx:pt>
          <cx:pt idx="8328">0.062</cx:pt>
          <cx:pt idx="8329">0.075999999999999998</cx:pt>
          <cx:pt idx="8330">0.060999999999999999</cx:pt>
          <cx:pt idx="8331">0.051999999999999998</cx:pt>
          <cx:pt idx="8332">0.0040000000000000001</cx:pt>
          <cx:pt idx="8333">0.037999999999999999</cx:pt>
          <cx:pt idx="8334">0.083000000000000004</cx:pt>
          <cx:pt idx="8335">0.025999999999999999</cx:pt>
          <cx:pt idx="8336">0.35299999999999998</cx:pt>
          <cx:pt idx="8337">0.036999999999999998</cx:pt>
          <cx:pt idx="8338">0.058000000000000003</cx:pt>
          <cx:pt idx="8339">0.012</cx:pt>
          <cx:pt idx="8340">0.13200000000000001</cx:pt>
          <cx:pt idx="8341">0.027</cx:pt>
          <cx:pt idx="8342">0.13800000000000001</cx:pt>
          <cx:pt idx="8343">0.082000000000000003</cx:pt>
          <cx:pt idx="8344">0.22</cx:pt>
          <cx:pt idx="8345">0.214</cx:pt>
          <cx:pt idx="8346">0.032000000000000001</cx:pt>
          <cx:pt idx="8347">0.001</cx:pt>
          <cx:pt idx="8348">0.123</cx:pt>
          <cx:pt idx="8349">0.13100000000000001</cx:pt>
          <cx:pt idx="8350">0.12</cx:pt>
          <cx:pt idx="8351">0.13100000000000001</cx:pt>
          <cx:pt idx="8352">0.083000000000000004</cx:pt>
          <cx:pt idx="8353">0.13800000000000001</cx:pt>
          <cx:pt idx="8354">0.151</cx:pt>
          <cx:pt idx="8355">0.041000000000000002</cx:pt>
          <cx:pt idx="8356">0.047</cx:pt>
          <cx:pt idx="8357">0.20300000000000001</cx:pt>
          <cx:pt idx="8358">0.16900000000000001</cx:pt>
          <cx:pt idx="8359">0.010999999999999999</cx:pt>
          <cx:pt idx="8360">0.021999999999999999</cx:pt>
          <cx:pt idx="8361">0.019</cx:pt>
          <cx:pt idx="8362">0.0070000000000000001</cx:pt>
          <cx:pt idx="8363">0.108</cx:pt>
          <cx:pt idx="8364">0.034000000000000002</cx:pt>
          <cx:pt idx="8365">0.23599999999999999</cx:pt>
          <cx:pt idx="8366">0.025000000000000001</cx:pt>
          <cx:pt idx="8367">0.044999999999999998</cx:pt>
          <cx:pt idx="8368">0.10000000000000001</cx:pt>
          <cx:pt idx="8369">0.19700000000000001</cx:pt>
          <cx:pt idx="8370">0.062</cx:pt>
          <cx:pt idx="8371">0.0040000000000000001</cx:pt>
          <cx:pt idx="8372">0.27400000000000002</cx:pt>
          <cx:pt idx="8373">0.017000000000000001</cx:pt>
          <cx:pt idx="8374">0.26800000000000002</cx:pt>
          <cx:pt idx="8375">0.11</cx:pt>
          <cx:pt idx="8376">0.085999999999999993</cx:pt>
          <cx:pt idx="8377">0.029000000000000001</cx:pt>
          <cx:pt idx="8378">0.035000000000000003</cx:pt>
          <cx:pt idx="8379">0.081000000000000003</cx:pt>
          <cx:pt idx="8380">0.017000000000000001</cx:pt>
          <cx:pt idx="8381">0.042999999999999997</cx:pt>
          <cx:pt idx="8382">0.012999999999999999</cx:pt>
          <cx:pt idx="8383">0.034000000000000002</cx:pt>
          <cx:pt idx="8384">0.41599999999999998</cx:pt>
          <cx:pt idx="8385">0.10000000000000001</cx:pt>
          <cx:pt idx="8386">0.037999999999999999</cx:pt>
          <cx:pt idx="8387">0.123</cx:pt>
          <cx:pt idx="8388">0.010999999999999999</cx:pt>
          <cx:pt idx="8389">0.28499999999999998</cx:pt>
          <cx:pt idx="8390">0.10100000000000001</cx:pt>
          <cx:pt idx="8391">0.042000000000000003</cx:pt>
          <cx:pt idx="8392">0.10299999999999999</cx:pt>
          <cx:pt idx="8393">0.14599999999999999</cx:pt>
          <cx:pt idx="8394">0.058000000000000003</cx:pt>
          <cx:pt idx="8395">0.021999999999999999</cx:pt>
          <cx:pt idx="8396">0.107</cx:pt>
          <cx:pt idx="8397">0.34499999999999997</cx:pt>
          <cx:pt idx="8398">0.0040000000000000001</cx:pt>
          <cx:pt idx="8399">0.055</cx:pt>
          <cx:pt idx="8400">0.028000000000000001</cx:pt>
          <cx:pt idx="8401">0.083000000000000004</cx:pt>
          <cx:pt idx="8402">0.025000000000000001</cx:pt>
          <cx:pt idx="8403">0.20699999999999999</cx:pt>
          <cx:pt idx="8404">0.19400000000000001</cx:pt>
          <cx:pt idx="8405">0.019</cx:pt>
          <cx:pt idx="8406">0.0030000000000000001</cx:pt>
          <cx:pt idx="8407">0.11899999999999999</cx:pt>
          <cx:pt idx="8408">0.107</cx:pt>
          <cx:pt idx="8409">0.041000000000000002</cx:pt>
          <cx:pt idx="8410">0.085000000000000006</cx:pt>
          <cx:pt idx="8411">0.014999999999999999</cx:pt>
          <cx:pt idx="8412">0.13500000000000001</cx:pt>
          <cx:pt idx="8413">0.076999999999999999</cx:pt>
          <cx:pt idx="8414">0.0080000000000000002</cx:pt>
          <cx:pt idx="8415">0.002</cx:pt>
          <cx:pt idx="8416">0.014999999999999999</cx:pt>
          <cx:pt idx="8417">0.084000000000000005</cx:pt>
          <cx:pt idx="8418">0.068000000000000005</cx:pt>
          <cx:pt idx="8419">0.152</cx:pt>
          <cx:pt idx="8420">0.14499999999999999</cx:pt>
          <cx:pt idx="8421">0.129</cx:pt>
          <cx:pt idx="8422">0.246</cx:pt>
          <cx:pt idx="8423">0.126</cx:pt>
          <cx:pt idx="8424">0.17299999999999999</cx:pt>
          <cx:pt idx="8425">0.19400000000000001</cx:pt>
          <cx:pt idx="8426">0.098000000000000004</cx:pt>
          <cx:pt idx="8427">0.123</cx:pt>
          <cx:pt idx="8428">0.029000000000000001</cx:pt>
          <cx:pt idx="8429">0.035999999999999997</cx:pt>
          <cx:pt idx="8430">0.032000000000000001</cx:pt>
          <cx:pt idx="8431">0.26000000000000001</cx:pt>
          <cx:pt idx="8432">0.086999999999999994</cx:pt>
          <cx:pt idx="8433">0.217</cx:pt>
          <cx:pt idx="8434">0.076999999999999999</cx:pt>
          <cx:pt idx="8435">0.021000000000000001</cx:pt>
          <cx:pt idx="8436">0.067000000000000004</cx:pt>
          <cx:pt idx="8437">0.024</cx:pt>
          <cx:pt idx="8438">0.0030000000000000001</cx:pt>
          <cx:pt idx="8439">0.104</cx:pt>
          <cx:pt idx="8440">0.097000000000000003</cx:pt>
          <cx:pt idx="8441">0.23200000000000001</cx:pt>
          <cx:pt idx="8442">0.032000000000000001</cx:pt>
          <cx:pt idx="8443">0.083000000000000004</cx:pt>
          <cx:pt idx="8444">0.067000000000000004</cx:pt>
          <cx:pt idx="8445">0.106</cx:pt>
          <cx:pt idx="8446">0.47899999999999998</cx:pt>
          <cx:pt idx="8447">0.0060000000000000001</cx:pt>
          <cx:pt idx="8448">0.13500000000000001</cx:pt>
          <cx:pt idx="8449">0.16600000000000001</cx:pt>
          <cx:pt idx="8450">0.11899999999999999</cx:pt>
          <cx:pt idx="8451">0.17699999999999999</cx:pt>
          <cx:pt idx="8452">0.010999999999999999</cx:pt>
          <cx:pt idx="8453">0.20100000000000001</cx:pt>
          <cx:pt idx="8454">0.087999999999999995</cx:pt>
          <cx:pt idx="8455">0.38800000000000001</cx:pt>
          <cx:pt idx="8456">0.16</cx:pt>
          <cx:pt idx="8457">0.13300000000000001</cx:pt>
          <cx:pt idx="8458">0.188</cx:pt>
          <cx:pt idx="8459">0.017000000000000001</cx:pt>
          <cx:pt idx="8460">0.10000000000000001</cx:pt>
          <cx:pt idx="8461">0.25900000000000001</cx:pt>
          <cx:pt idx="8462">0.125</cx:pt>
          <cx:pt idx="8463">0.193</cx:pt>
          <cx:pt idx="8464">0.042000000000000003</cx:pt>
          <cx:pt idx="8465">0.066000000000000003</cx:pt>
          <cx:pt idx="8466">0.082000000000000003</cx:pt>
          <cx:pt idx="8467">0.161</cx:pt>
          <cx:pt idx="8468">0.017999999999999999</cx:pt>
          <cx:pt idx="8469">0.16700000000000001</cx:pt>
          <cx:pt idx="8470">0.0050000000000000001</cx:pt>
          <cx:pt idx="8471">0.068000000000000005</cx:pt>
          <cx:pt idx="8472">0.123</cx:pt>
          <cx:pt idx="8473">0.086999999999999994</cx:pt>
          <cx:pt idx="8474">0.021999999999999999</cx:pt>
          <cx:pt idx="8475">0.14099999999999999</cx:pt>
          <cx:pt idx="8476">0.16200000000000001</cx:pt>
          <cx:pt idx="8477">0.082000000000000003</cx:pt>
          <cx:pt idx="8478">0.021000000000000001</cx:pt>
          <cx:pt idx="8479">0.068000000000000005</cx:pt>
          <cx:pt idx="8480">0.057000000000000002</cx:pt>
          <cx:pt idx="8481">0.36099999999999999</cx:pt>
          <cx:pt idx="8482">0.002</cx:pt>
          <cx:pt idx="8483">0.439</cx:pt>
          <cx:pt idx="8484">0.0050000000000000001</cx:pt>
          <cx:pt idx="8485">0.21299999999999999</cx:pt>
          <cx:pt idx="8486">0.095000000000000001</cx:pt>
          <cx:pt idx="8487">0.128</cx:pt>
          <cx:pt idx="8488">0.23200000000000001</cx:pt>
          <cx:pt idx="8489">0.021999999999999999</cx:pt>
          <cx:pt idx="8490">0.040000000000000001</cx:pt>
          <cx:pt idx="8491">0.027</cx:pt>
          <cx:pt idx="8492">0.042000000000000003</cx:pt>
          <cx:pt idx="8493">0.024</cx:pt>
          <cx:pt idx="8494">0.088999999999999996</cx:pt>
          <cx:pt idx="8495">0.029999999999999999</cx:pt>
          <cx:pt idx="8496">0.033000000000000002</cx:pt>
          <cx:pt idx="8497">0.16700000000000001</cx:pt>
          <cx:pt idx="8498">0.253</cx:pt>
          <cx:pt idx="8499">0.090999999999999998</cx:pt>
          <cx:pt idx="8500">0.042000000000000003</cx:pt>
          <cx:pt idx="8501">0.0060000000000000001</cx:pt>
          <cx:pt idx="8502">0.161</cx:pt>
          <cx:pt idx="8503">0.001</cx:pt>
          <cx:pt idx="8504">0.037999999999999999</cx:pt>
          <cx:pt idx="8505">0.13700000000000001</cx:pt>
          <cx:pt idx="8506">0.13300000000000001</cx:pt>
          <cx:pt idx="8507">0.065000000000000002</cx:pt>
          <cx:pt idx="8508">0.075999999999999998</cx:pt>
          <cx:pt idx="8509">0.26900000000000002</cx:pt>
          <cx:pt idx="8510">0.16600000000000001</cx:pt>
          <cx:pt idx="8511">0.21299999999999999</cx:pt>
          <cx:pt idx="8512">0.021000000000000001</cx:pt>
          <cx:pt idx="8513">0.049000000000000002</cx:pt>
          <cx:pt idx="8514">0.33700000000000002</cx:pt>
          <cx:pt idx="8515">0.183</cx:pt>
          <cx:pt idx="8516">0.157</cx:pt>
          <cx:pt idx="8517">0.037999999999999999</cx:pt>
          <cx:pt idx="8518">0.34300000000000003</cx:pt>
          <cx:pt idx="8519">0.091999999999999998</cx:pt>
          <cx:pt idx="8520">0.012</cx:pt>
          <cx:pt idx="8521">0.17199999999999999</cx:pt>
          <cx:pt idx="8522">0.028000000000000001</cx:pt>
          <cx:pt idx="8523">0.28999999999999998</cx:pt>
          <cx:pt idx="8524">0.0060000000000000001</cx:pt>
          <cx:pt idx="8525">0.121</cx:pt>
          <cx:pt idx="8526">0.014</cx:pt>
          <cx:pt idx="8527">0.092999999999999999</cx:pt>
          <cx:pt idx="8528">0.096000000000000002</cx:pt>
          <cx:pt idx="8529">0.29599999999999999</cx:pt>
          <cx:pt idx="8530">0.158</cx:pt>
          <cx:pt idx="8531">0.098000000000000004</cx:pt>
          <cx:pt idx="8532">0.35799999999999998</cx:pt>
          <cx:pt idx="8533">0.157</cx:pt>
          <cx:pt idx="8534">0.23200000000000001</cx:pt>
          <cx:pt idx="8535">0.001</cx:pt>
          <cx:pt idx="8536">0.059999999999999998</cx:pt>
          <cx:pt idx="8537">0.36199999999999999</cx:pt>
          <cx:pt idx="8538">0.0089999999999999993</cx:pt>
          <cx:pt idx="8539">0.14299999999999999</cx:pt>
          <cx:pt idx="8540">0.010999999999999999</cx:pt>
          <cx:pt idx="8541">0.098000000000000004</cx:pt>
          <cx:pt idx="8542">0.037999999999999999</cx:pt>
          <cx:pt idx="8543">0.085999999999999993</cx:pt>
          <cx:pt idx="8544">0.029999999999999999</cx:pt>
          <cx:pt idx="8545">0.050000000000000003</cx:pt>
          <cx:pt idx="8546">0.012999999999999999</cx:pt>
          <cx:pt idx="8547">0.42699999999999999</cx:pt>
          <cx:pt idx="8548">0.45500000000000002</cx:pt>
          <cx:pt idx="8549">0.13100000000000001</cx:pt>
          <cx:pt idx="8550">0.13500000000000001</cx:pt>
          <cx:pt idx="8551">0.29099999999999998</cx:pt>
          <cx:pt idx="8552">0.060999999999999999</cx:pt>
          <cx:pt idx="8553">0.21299999999999999</cx:pt>
          <cx:pt idx="8554">0.014999999999999999</cx:pt>
          <cx:pt idx="8555">0.058000000000000003</cx:pt>
          <cx:pt idx="8556">0.10299999999999999</cx:pt>
          <cx:pt idx="8557">0.13200000000000001</cx:pt>
          <cx:pt idx="8558">0.084000000000000005</cx:pt>
          <cx:pt idx="8559">0.186</cx:pt>
          <cx:pt idx="8560">0.188</cx:pt>
          <cx:pt idx="8561">0.17100000000000001</cx:pt>
          <cx:pt idx="8562">0.042999999999999997</cx:pt>
          <cx:pt idx="8563">0.045999999999999999</cx:pt>
          <cx:pt idx="8564">0.11799999999999999</cx:pt>
          <cx:pt idx="8565">0.076999999999999999</cx:pt>
          <cx:pt idx="8566">0.13100000000000001</cx:pt>
          <cx:pt idx="8567">0.028000000000000001</cx:pt>
          <cx:pt idx="8568">0.0040000000000000001</cx:pt>
          <cx:pt idx="8569">0.11600000000000001</cx:pt>
          <cx:pt idx="8570">0.104</cx:pt>
          <cx:pt idx="8571">0.078</cx:pt>
          <cx:pt idx="8572">0.079000000000000001</cx:pt>
          <cx:pt idx="8573">0.086999999999999994</cx:pt>
          <cx:pt idx="8574">0.20899999999999999</cx:pt>
          <cx:pt idx="8575">0.031</cx:pt>
          <cx:pt idx="8576">0</cx:pt>
          <cx:pt idx="8577">0.039</cx:pt>
          <cx:pt idx="8578">0.029999999999999999</cx:pt>
          <cx:pt idx="8579">0.20399999999999999</cx:pt>
          <cx:pt idx="8580">0.193</cx:pt>
          <cx:pt idx="8581">0.045999999999999999</cx:pt>
          <cx:pt idx="8582">0.14099999999999999</cx:pt>
          <cx:pt idx="8583">0.247</cx:pt>
          <cx:pt idx="8584">0.002</cx:pt>
          <cx:pt idx="8585">0.085000000000000006</cx:pt>
          <cx:pt idx="8586">0.065000000000000002</cx:pt>
          <cx:pt idx="8587">0.13300000000000001</cx:pt>
          <cx:pt idx="8588">0.0040000000000000001</cx:pt>
          <cx:pt idx="8589">0.14499999999999999</cx:pt>
          <cx:pt idx="8590">0.17299999999999999</cx:pt>
          <cx:pt idx="8591">0.010999999999999999</cx:pt>
          <cx:pt idx="8592">0.0050000000000000001</cx:pt>
          <cx:pt idx="8593">0.20699999999999999</cx:pt>
          <cx:pt idx="8594">0.28699999999999998</cx:pt>
          <cx:pt idx="8595">0.085000000000000006</cx:pt>
          <cx:pt idx="8596">0.044999999999999998</cx:pt>
          <cx:pt idx="8597">0.039</cx:pt>
          <cx:pt idx="8598">0.184</cx:pt>
          <cx:pt idx="8599">0.127</cx:pt>
          <cx:pt idx="8600">0.085999999999999993</cx:pt>
          <cx:pt idx="8601">0.023</cx:pt>
          <cx:pt idx="8602">0.083000000000000004</cx:pt>
          <cx:pt idx="8603">0.02</cx:pt>
          <cx:pt idx="8604">0.035999999999999997</cx:pt>
          <cx:pt idx="8605">0.012</cx:pt>
          <cx:pt idx="8606">0.042999999999999997</cx:pt>
          <cx:pt idx="8607">0.019</cx:pt>
          <cx:pt idx="8608">0.064000000000000001</cx:pt>
          <cx:pt idx="8609">0.0050000000000000001</cx:pt>
          <cx:pt idx="8610">0.39100000000000001</cx:pt>
          <cx:pt idx="8611">0.216</cx:pt>
          <cx:pt idx="8612">0.060999999999999999</cx:pt>
          <cx:pt idx="8613">0.025000000000000001</cx:pt>
          <cx:pt idx="8614">0.072999999999999995</cx:pt>
          <cx:pt idx="8615">0.14599999999999999</cx:pt>
          <cx:pt idx="8616">0.17199999999999999</cx:pt>
          <cx:pt idx="8617">0.217</cx:pt>
          <cx:pt idx="8618">0.025000000000000001</cx:pt>
          <cx:pt idx="8619">0.072999999999999995</cx:pt>
          <cx:pt idx="8620">0.18099999999999999</cx:pt>
          <cx:pt idx="8621">0.039</cx:pt>
          <cx:pt idx="8622">0.128</cx:pt>
          <cx:pt idx="8623">0.025000000000000001</cx:pt>
          <cx:pt idx="8624">0.073999999999999996</cx:pt>
          <cx:pt idx="8625">0.064000000000000001</cx:pt>
          <cx:pt idx="8626">0.010999999999999999</cx:pt>
          <cx:pt idx="8627">0.112</cx:pt>
          <cx:pt idx="8628">0.0040000000000000001</cx:pt>
          <cx:pt idx="8629">0.058000000000000003</cx:pt>
          <cx:pt idx="8630">0.182</cx:pt>
          <cx:pt idx="8631">0.064000000000000001</cx:pt>
          <cx:pt idx="8632">0.126</cx:pt>
          <cx:pt idx="8633">0.084000000000000005</cx:pt>
          <cx:pt idx="8634">0.025000000000000001</cx:pt>
          <cx:pt idx="8635">0.035999999999999997</cx:pt>
          <cx:pt idx="8636">0.010999999999999999</cx:pt>
          <cx:pt idx="8637">0.16900000000000001</cx:pt>
          <cx:pt idx="8638">0.14699999999999999</cx:pt>
          <cx:pt idx="8639">0.001</cx:pt>
          <cx:pt idx="8640">0.36499999999999999</cx:pt>
          <cx:pt idx="8641">0.042000000000000003</cx:pt>
          <cx:pt idx="8642">0.055</cx:pt>
          <cx:pt idx="8643">0.025000000000000001</cx:pt>
          <cx:pt idx="8644">0.16300000000000001</cx:pt>
          <cx:pt idx="8645">0.012999999999999999</cx:pt>
          <cx:pt idx="8646">0.17899999999999999</cx:pt>
          <cx:pt idx="8647">0.0070000000000000001</cx:pt>
          <cx:pt idx="8648">0.035999999999999997</cx:pt>
          <cx:pt idx="8649">0.0040000000000000001</cx:pt>
          <cx:pt idx="8650">0.378</cx:pt>
          <cx:pt idx="8651">0.085000000000000006</cx:pt>
          <cx:pt idx="8652">0.073999999999999996</cx:pt>
          <cx:pt idx="8653">0.094</cx:pt>
          <cx:pt idx="8654">0.049000000000000002</cx:pt>
          <cx:pt idx="8655">0.11</cx:pt>
          <cx:pt idx="8656">0.19900000000000001</cx:pt>
          <cx:pt idx="8657">0.023</cx:pt>
          <cx:pt idx="8658">0.028000000000000001</cx:pt>
          <cx:pt idx="8659">0.11899999999999999</cx:pt>
          <cx:pt idx="8660">0.043999999999999997</cx:pt>
          <cx:pt idx="8661">0.050000000000000003</cx:pt>
          <cx:pt idx="8662">0.056000000000000001</cx:pt>
          <cx:pt idx="8663">0.184</cx:pt>
          <cx:pt idx="8664">0.065000000000000002</cx:pt>
          <cx:pt idx="8665">0.217</cx:pt>
          <cx:pt idx="8666">0.042999999999999997</cx:pt>
          <cx:pt idx="8667">0.32000000000000001</cx:pt>
          <cx:pt idx="8668">0.13</cx:pt>
          <cx:pt idx="8669">0.107</cx:pt>
          <cx:pt idx="8670">0.048000000000000001</cx:pt>
          <cx:pt idx="8671">0.33800000000000002</cx:pt>
          <cx:pt idx="8672">0.035999999999999997</cx:pt>
          <cx:pt idx="8673">0.108</cx:pt>
          <cx:pt idx="8674">0.017999999999999999</cx:pt>
          <cx:pt idx="8675">0.029999999999999999</cx:pt>
          <cx:pt idx="8676">0.057000000000000002</cx:pt>
          <cx:pt idx="8677">0.071999999999999995</cx:pt>
          <cx:pt idx="8678">0.028000000000000001</cx:pt>
          <cx:pt idx="8679">0.083000000000000004</cx:pt>
          <cx:pt idx="8680">0.033000000000000002</cx:pt>
          <cx:pt idx="8681">0.021000000000000001</cx:pt>
          <cx:pt idx="8682">0.124</cx:pt>
          <cx:pt idx="8683">0.107</cx:pt>
          <cx:pt idx="8684">0.30199999999999999</cx:pt>
          <cx:pt idx="8685">0.080000000000000002</cx:pt>
          <cx:pt idx="8686">0.0089999999999999993</cx:pt>
          <cx:pt idx="8687">0.23400000000000001</cx:pt>
          <cx:pt idx="8688">0.085000000000000006</cx:pt>
          <cx:pt idx="8689">0.045999999999999999</cx:pt>
          <cx:pt idx="8690">0.156</cx:pt>
          <cx:pt idx="8691">0.080000000000000002</cx:pt>
          <cx:pt idx="8692">0.072999999999999995</cx:pt>
          <cx:pt idx="8693">0.17399999999999999</cx:pt>
          <cx:pt idx="8694">0.035000000000000003</cx:pt>
          <cx:pt idx="8695">0.19400000000000001</cx:pt>
          <cx:pt idx="8696">0.17199999999999999</cx:pt>
          <cx:pt idx="8697">0.056000000000000001</cx:pt>
          <cx:pt idx="8698">0.049000000000000002</cx:pt>
          <cx:pt idx="8699">0.064000000000000001</cx:pt>
          <cx:pt idx="8700">0.016</cx:pt>
          <cx:pt idx="8701">0.037999999999999999</cx:pt>
          <cx:pt idx="8702">0.029999999999999999</cx:pt>
          <cx:pt idx="8703">0.0030000000000000001</cx:pt>
          <cx:pt idx="8704">0.074999999999999997</cx:pt>
          <cx:pt idx="8705">0.098000000000000004</cx:pt>
          <cx:pt idx="8706">0.0040000000000000001</cx:pt>
          <cx:pt idx="8707">0.080000000000000002</cx:pt>
          <cx:pt idx="8708">0.080000000000000002</cx:pt>
          <cx:pt idx="8709">0.28199999999999997</cx:pt>
          <cx:pt idx="8710">0.0060000000000000001</cx:pt>
          <cx:pt idx="8711">0.029999999999999999</cx:pt>
          <cx:pt idx="8712">0.073999999999999996</cx:pt>
          <cx:pt idx="8713">0.17199999999999999</cx:pt>
          <cx:pt idx="8714">0.039</cx:pt>
          <cx:pt idx="8715">0.0050000000000000001</cx:pt>
          <cx:pt idx="8716">0.188</cx:pt>
          <cx:pt idx="8717">0.113</cx:pt>
          <cx:pt idx="8718">0.021999999999999999</cx:pt>
          <cx:pt idx="8719">0.090999999999999998</cx:pt>
          <cx:pt idx="8720">0.14399999999999999</cx:pt>
          <cx:pt idx="8721">0.065000000000000002</cx:pt>
          <cx:pt idx="8722">0.031</cx:pt>
          <cx:pt idx="8723">0.068000000000000005</cx:pt>
          <cx:pt idx="8724">0.16800000000000001</cx:pt>
          <cx:pt idx="8725">0.044999999999999998</cx:pt>
          <cx:pt idx="8726">0.14399999999999999</cx:pt>
          <cx:pt idx="8727">0.001</cx:pt>
          <cx:pt idx="8728">0.21299999999999999</cx:pt>
          <cx:pt idx="8729">0.073999999999999996</cx:pt>
          <cx:pt idx="8730">0.017999999999999999</cx:pt>
          <cx:pt idx="8731">0.23799999999999999</cx:pt>
          <cx:pt idx="8732">0.023</cx:pt>
          <cx:pt idx="8733">0.02</cx:pt>
          <cx:pt idx="8734">0.39600000000000002</cx:pt>
          <cx:pt idx="8735">0.091999999999999998</cx:pt>
          <cx:pt idx="8736">0.014999999999999999</cx:pt>
          <cx:pt idx="8737">0.033000000000000002</cx:pt>
          <cx:pt idx="8738">0.0040000000000000001</cx:pt>
          <cx:pt idx="8739">0.216</cx:pt>
          <cx:pt idx="8740">0.19700000000000001</cx:pt>
          <cx:pt idx="8741">0.021000000000000001</cx:pt>
          <cx:pt idx="8742">0.064000000000000001</cx:pt>
          <cx:pt idx="8743">0.042999999999999997</cx:pt>
          <cx:pt idx="8744">0.27900000000000003</cx:pt>
          <cx:pt idx="8745">0.123</cx:pt>
          <cx:pt idx="8746">0.29599999999999999</cx:pt>
          <cx:pt idx="8747">0.033000000000000002</cx:pt>
          <cx:pt idx="8748">0.073999999999999996</cx:pt>
          <cx:pt idx="8749">0.20999999999999999</cx:pt>
          <cx:pt idx="8750">0.20699999999999999</cx:pt>
          <cx:pt idx="8751">0.035000000000000003</cx:pt>
          <cx:pt idx="8752">0.223</cx:pt>
          <cx:pt idx="8753">0.050000000000000003</cx:pt>
          <cx:pt idx="8754">0.157</cx:pt>
          <cx:pt idx="8755">0.081000000000000003</cx:pt>
          <cx:pt idx="8756">0.14699999999999999</cx:pt>
          <cx:pt idx="8757">0.021999999999999999</cx:pt>
          <cx:pt idx="8758">0.23000000000000001</cx:pt>
          <cx:pt idx="8759">0.106</cx:pt>
          <cx:pt idx="8760">0.029000000000000001</cx:pt>
          <cx:pt idx="8761">0.016</cx:pt>
          <cx:pt idx="8762">0.127</cx:pt>
          <cx:pt idx="8763">0.001</cx:pt>
          <cx:pt idx="8764">0.26600000000000001</cx:pt>
          <cx:pt idx="8765">0.221</cx:pt>
          <cx:pt idx="8766">0.20100000000000001</cx:pt>
          <cx:pt idx="8767">0.024</cx:pt>
          <cx:pt idx="8768">0.0060000000000000001</cx:pt>
          <cx:pt idx="8769">0.0070000000000000001</cx:pt>
          <cx:pt idx="8770">0.034000000000000002</cx:pt>
          <cx:pt idx="8771">0.058000000000000003</cx:pt>
          <cx:pt idx="8772">0.074999999999999997</cx:pt>
          <cx:pt idx="8773">0.088999999999999996</cx:pt>
          <cx:pt idx="8774">0.044999999999999998</cx:pt>
          <cx:pt idx="8775">0.002</cx:pt>
          <cx:pt idx="8776">0.11899999999999999</cx:pt>
          <cx:pt idx="8777">0.016</cx:pt>
          <cx:pt idx="8778">0.34999999999999998</cx:pt>
          <cx:pt idx="8779">0.125</cx:pt>
          <cx:pt idx="8780">0.35799999999999998</cx:pt>
          <cx:pt idx="8781">0.049000000000000002</cx:pt>
          <cx:pt idx="8782">0.019</cx:pt>
          <cx:pt idx="8783">0.017999999999999999</cx:pt>
          <cx:pt idx="8784">0.33000000000000002</cx:pt>
          <cx:pt idx="8785">0.017999999999999999</cx:pt>
          <cx:pt idx="8786">0.0060000000000000001</cx:pt>
          <cx:pt idx="8787">0.23499999999999999</cx:pt>
          <cx:pt idx="8788">0.121</cx:pt>
          <cx:pt idx="8789">0.128</cx:pt>
          <cx:pt idx="8790">0.151</cx:pt>
          <cx:pt idx="8791">0.10299999999999999</cx:pt>
          <cx:pt idx="8792">0.085000000000000006</cx:pt>
          <cx:pt idx="8793">0.034000000000000002</cx:pt>
          <cx:pt idx="8794">0.115</cx:pt>
          <cx:pt idx="8795">0.247</cx:pt>
          <cx:pt idx="8796">0.076999999999999999</cx:pt>
          <cx:pt idx="8797">0.080000000000000002</cx:pt>
          <cx:pt idx="8798">0.014999999999999999</cx:pt>
          <cx:pt idx="8799">0.115</cx:pt>
          <cx:pt idx="8800">0.01</cx:pt>
          <cx:pt idx="8801">0.041000000000000002</cx:pt>
          <cx:pt idx="8802">0.083000000000000004</cx:pt>
          <cx:pt idx="8803">0.096000000000000002</cx:pt>
          <cx:pt idx="8804">0.002</cx:pt>
          <cx:pt idx="8805">0.248</cx:pt>
          <cx:pt idx="8806">0.097000000000000003</cx:pt>
          <cx:pt idx="8807">0.068000000000000005</cx:pt>
          <cx:pt idx="8808">0.082000000000000003</cx:pt>
          <cx:pt idx="8809">0.16300000000000001</cx:pt>
          <cx:pt idx="8810">0.0089999999999999993</cx:pt>
          <cx:pt idx="8811">0.152</cx:pt>
          <cx:pt idx="8812">0.31</cx:pt>
          <cx:pt idx="8813">0.021999999999999999</cx:pt>
          <cx:pt idx="8814">0.111</cx:pt>
          <cx:pt idx="8815">0.076999999999999999</cx:pt>
          <cx:pt idx="8816">0.055</cx:pt>
          <cx:pt idx="8817">0.105</cx:pt>
          <cx:pt idx="8818">0.0050000000000000001</cx:pt>
          <cx:pt idx="8819">0.20699999999999999</cx:pt>
          <cx:pt idx="8820">0.13900000000000001</cx:pt>
          <cx:pt idx="8821">0.183</cx:pt>
          <cx:pt idx="8822">0.050999999999999997</cx:pt>
          <cx:pt idx="8823">0.017999999999999999</cx:pt>
          <cx:pt idx="8824">0.0070000000000000001</cx:pt>
          <cx:pt idx="8825">0.0070000000000000001</cx:pt>
          <cx:pt idx="8826">0.108</cx:pt>
          <cx:pt idx="8827">0.084000000000000005</cx:pt>
          <cx:pt idx="8828">0.029000000000000001</cx:pt>
          <cx:pt idx="8829">0.039</cx:pt>
          <cx:pt idx="8830">0.098000000000000004</cx:pt>
          <cx:pt idx="8831">0.059999999999999998</cx:pt>
          <cx:pt idx="8832">0.066000000000000003</cx:pt>
          <cx:pt idx="8833">0.0050000000000000001</cx:pt>
          <cx:pt idx="8834">0.082000000000000003</cx:pt>
          <cx:pt idx="8835">0.32900000000000001</cx:pt>
          <cx:pt idx="8836">0.082000000000000003</cx:pt>
          <cx:pt idx="8837">0.016</cx:pt>
          <cx:pt idx="8838">0.065000000000000002</cx:pt>
          <cx:pt idx="8839">0.027</cx:pt>
          <cx:pt idx="8840">0.16500000000000001</cx:pt>
          <cx:pt idx="8841">0.073999999999999996</cx:pt>
          <cx:pt idx="8842">0.067000000000000004</cx:pt>
          <cx:pt idx="8843">0.16400000000000001</cx:pt>
          <cx:pt idx="8844">0.082000000000000003</cx:pt>
          <cx:pt idx="8845">0.034000000000000002</cx:pt>
          <cx:pt idx="8846">0.10100000000000001</cx:pt>
          <cx:pt idx="8847">0.127</cx:pt>
          <cx:pt idx="8848">0.053999999999999999</cx:pt>
          <cx:pt idx="8849">0.0089999999999999993</cx:pt>
          <cx:pt idx="8850">0.255</cx:pt>
          <cx:pt idx="8851">0.048000000000000001</cx:pt>
          <cx:pt idx="8852">0.095000000000000001</cx:pt>
          <cx:pt idx="8853">0.050999999999999997</cx:pt>
          <cx:pt idx="8854">0.050999999999999997</cx:pt>
          <cx:pt idx="8855">0.20399999999999999</cx:pt>
          <cx:pt idx="8856">0.039</cx:pt>
          <cx:pt idx="8857">0.126</cx:pt>
          <cx:pt idx="8858">0.012999999999999999</cx:pt>
          <cx:pt idx="8859">0.115</cx:pt>
          <cx:pt idx="8860">0.0089999999999999993</cx:pt>
          <cx:pt idx="8861">0.01</cx:pt>
          <cx:pt idx="8862">0.158</cx:pt>
          <cx:pt idx="8863">0.040000000000000001</cx:pt>
          <cx:pt idx="8864">0.33700000000000002</cx:pt>
          <cx:pt idx="8865">0.012999999999999999</cx:pt>
          <cx:pt idx="8866">0.0089999999999999993</cx:pt>
          <cx:pt idx="8867">0.0060000000000000001</cx:pt>
          <cx:pt idx="8868">0.032000000000000001</cx:pt>
          <cx:pt idx="8869">0.17499999999999999</cx:pt>
          <cx:pt idx="8870">0.0030000000000000001</cx:pt>
          <cx:pt idx="8871">0.0050000000000000001</cx:pt>
          <cx:pt idx="8872">0.0030000000000000001</cx:pt>
          <cx:pt idx="8873">0.0030000000000000001</cx:pt>
          <cx:pt idx="8874">0.11</cx:pt>
          <cx:pt idx="8875">0.049000000000000002</cx:pt>
          <cx:pt idx="8876">0.29399999999999998</cx:pt>
          <cx:pt idx="8877">0.002</cx:pt>
          <cx:pt idx="8878">0.01</cx:pt>
          <cx:pt idx="8879">0.49399999999999999</cx:pt>
          <cx:pt idx="8880">0.017000000000000001</cx:pt>
          <cx:pt idx="8881">0.021999999999999999</cx:pt>
          <cx:pt idx="8882">0.016</cx:pt>
          <cx:pt idx="8883">0.071999999999999995</cx:pt>
          <cx:pt idx="8884">0.0050000000000000001</cx:pt>
          <cx:pt idx="8885">0.21299999999999999</cx:pt>
          <cx:pt idx="8886">0.042000000000000003</cx:pt>
          <cx:pt idx="8887">0.085999999999999993</cx:pt>
          <cx:pt idx="8888">0.079000000000000001</cx:pt>
          <cx:pt idx="8889">0.029000000000000001</cx:pt>
          <cx:pt idx="8890">0.23200000000000001</cx:pt>
          <cx:pt idx="8891">0.069000000000000006</cx:pt>
          <cx:pt idx="8892">0.161</cx:pt>
          <cx:pt idx="8893">0.059999999999999998</cx:pt>
          <cx:pt idx="8894">0.105</cx:pt>
          <cx:pt idx="8895">0.087999999999999995</cx:pt>
          <cx:pt idx="8896">0.13400000000000001</cx:pt>
          <cx:pt idx="8897">0.22</cx:pt>
          <cx:pt idx="8898">0.043999999999999997</cx:pt>
          <cx:pt idx="8899">0.17399999999999999</cx:pt>
          <cx:pt idx="8900">0.074999999999999997</cx:pt>
          <cx:pt idx="8901">0.10000000000000001</cx:pt>
          <cx:pt idx="8902">0.037999999999999999</cx:pt>
          <cx:pt idx="8903">0.027</cx:pt>
          <cx:pt idx="8904">0.012999999999999999</cx:pt>
          <cx:pt idx="8905">0.029999999999999999</cx:pt>
          <cx:pt idx="8906">0.183</cx:pt>
          <cx:pt idx="8907">0.127</cx:pt>
          <cx:pt idx="8908">0.021999999999999999</cx:pt>
          <cx:pt idx="8909">0.084000000000000005</cx:pt>
          <cx:pt idx="8910">0.063</cx:pt>
          <cx:pt idx="8911">0.012999999999999999</cx:pt>
          <cx:pt idx="8912">0.084000000000000005</cx:pt>
          <cx:pt idx="8913">0.040000000000000001</cx:pt>
          <cx:pt idx="8914">0.154</cx:pt>
          <cx:pt idx="8915">0.13</cx:pt>
          <cx:pt idx="8916">0.111</cx:pt>
          <cx:pt idx="8917">0.027</cx:pt>
          <cx:pt idx="8918">0.153</cx:pt>
          <cx:pt idx="8919">0.11700000000000001</cx:pt>
          <cx:pt idx="8920">0.161</cx:pt>
          <cx:pt idx="8921">0.14699999999999999</cx:pt>
          <cx:pt idx="8922">0.050999999999999997</cx:pt>
          <cx:pt idx="8923">0.029999999999999999</cx:pt>
          <cx:pt idx="8924">0.075999999999999998</cx:pt>
          <cx:pt idx="8925">0.016</cx:pt>
          <cx:pt idx="8926">0.13600000000000001</cx:pt>
          <cx:pt idx="8927">0.097000000000000003</cx:pt>
          <cx:pt idx="8928">0.125</cx:pt>
          <cx:pt idx="8929">0.39700000000000002</cx:pt>
          <cx:pt idx="8930">0.012999999999999999</cx:pt>
          <cx:pt idx="8931">0.219</cx:pt>
          <cx:pt idx="8932">0.127</cx:pt>
          <cx:pt idx="8933">0.037999999999999999</cx:pt>
          <cx:pt idx="8934">0.159</cx:pt>
          <cx:pt idx="8935">0.153</cx:pt>
          <cx:pt idx="8936">0.028000000000000001</cx:pt>
          <cx:pt idx="8937">0.29399999999999998</cx:pt>
          <cx:pt idx="8938">0.085999999999999993</cx:pt>
          <cx:pt idx="8939">0.30599999999999999</cx:pt>
          <cx:pt idx="8940">0.028000000000000001</cx:pt>
          <cx:pt idx="8941">0.10000000000000001</cx:pt>
          <cx:pt idx="8942">0.014999999999999999</cx:pt>
          <cx:pt idx="8943">0.028000000000000001</cx:pt>
          <cx:pt idx="8944">0.105</cx:pt>
          <cx:pt idx="8945">0.155</cx:pt>
          <cx:pt idx="8946">0.027</cx:pt>
          <cx:pt idx="8947">0.021000000000000001</cx:pt>
          <cx:pt idx="8948">0.021999999999999999</cx:pt>
          <cx:pt idx="8949">0.33100000000000002</cx:pt>
          <cx:pt idx="8950">0.14499999999999999</cx:pt>
          <cx:pt idx="8951">0.051999999999999998</cx:pt>
          <cx:pt idx="8952">0.19800000000000001</cx:pt>
          <cx:pt idx="8953">0.017000000000000001</cx:pt>
          <cx:pt idx="8954">0.13</cx:pt>
          <cx:pt idx="8955">0.158</cx:pt>
          <cx:pt idx="8956">0.107</cx:pt>
          <cx:pt idx="8957">0.114</cx:pt>
          <cx:pt idx="8958">0.32300000000000001</cx:pt>
          <cx:pt idx="8959">0.106</cx:pt>
          <cx:pt idx="8960">0.125</cx:pt>
          <cx:pt idx="8961">0.0080000000000000002</cx:pt>
          <cx:pt idx="8962">0.106</cx:pt>
          <cx:pt idx="8963">0.189</cx:pt>
          <cx:pt idx="8964">0.10299999999999999</cx:pt>
          <cx:pt idx="8965">0.20699999999999999</cx:pt>
          <cx:pt idx="8966">0.10000000000000001</cx:pt>
          <cx:pt idx="8967">0.042999999999999997</cx:pt>
          <cx:pt idx="8968">0.010999999999999999</cx:pt>
          <cx:pt idx="8969">0.001</cx:pt>
          <cx:pt idx="8970">0.186</cx:pt>
          <cx:pt idx="8971">0.066000000000000003</cx:pt>
          <cx:pt idx="8972">0.11799999999999999</cx:pt>
          <cx:pt idx="8973">0.057000000000000002</cx:pt>
          <cx:pt idx="8974">0.098000000000000004</cx:pt>
          <cx:pt idx="8975">0.085000000000000006</cx:pt>
          <cx:pt idx="8976">0.26600000000000001</cx:pt>
          <cx:pt idx="8977">0.16600000000000001</cx:pt>
          <cx:pt idx="8978">0.085999999999999993</cx:pt>
          <cx:pt idx="8979">0.012999999999999999</cx:pt>
          <cx:pt idx="8980">0.032000000000000001</cx:pt>
          <cx:pt idx="8981">0.090999999999999998</cx:pt>
          <cx:pt idx="8982">0.017000000000000001</cx:pt>
          <cx:pt idx="8983">0.001</cx:pt>
          <cx:pt idx="8984">0.34200000000000003</cx:pt>
          <cx:pt idx="8985">0.029999999999999999</cx:pt>
          <cx:pt idx="8986">0.029999999999999999</cx:pt>
          <cx:pt idx="8987">0.11600000000000001</cx:pt>
          <cx:pt idx="8988">0.114</cx:pt>
          <cx:pt idx="8989">0.029999999999999999</cx:pt>
          <cx:pt idx="8990">0.051999999999999998</cx:pt>
          <cx:pt idx="8991">0.047</cx:pt>
          <cx:pt idx="8992">0.059999999999999998</cx:pt>
          <cx:pt idx="8993">0.127</cx:pt>
          <cx:pt idx="8994">0.104</cx:pt>
          <cx:pt idx="8995">0.070999999999999994</cx:pt>
          <cx:pt idx="8996">0.001</cx:pt>
          <cx:pt idx="8997">0.017999999999999999</cx:pt>
          <cx:pt idx="8998">0.13600000000000001</cx:pt>
          <cx:pt idx="8999">0.17899999999999999</cx:pt>
          <cx:pt idx="9000">0.076999999999999999</cx:pt>
          <cx:pt idx="9001">0.097000000000000003</cx:pt>
          <cx:pt idx="9002">0.002</cx:pt>
          <cx:pt idx="9003">0.0050000000000000001</cx:pt>
          <cx:pt idx="9004">0.014</cx:pt>
          <cx:pt idx="9005">0.17599999999999999</cx:pt>
          <cx:pt idx="9006">0.048000000000000001</cx:pt>
          <cx:pt idx="9007">0.025999999999999999</cx:pt>
          <cx:pt idx="9008">0.13</cx:pt>
          <cx:pt idx="9009">0.114</cx:pt>
          <cx:pt idx="9010">0.081000000000000003</cx:pt>
          <cx:pt idx="9011">0.096000000000000002</cx:pt>
          <cx:pt idx="9012">0.0050000000000000001</cx:pt>
          <cx:pt idx="9013">0.059999999999999998</cx:pt>
          <cx:pt idx="9014">0.047</cx:pt>
          <cx:pt idx="9015">0.059999999999999998</cx:pt>
          <cx:pt idx="9016">0.11700000000000001</cx:pt>
          <cx:pt idx="9017">0.068000000000000005</cx:pt>
          <cx:pt idx="9018">0.16600000000000001</cx:pt>
          <cx:pt idx="9019">0.025999999999999999</cx:pt>
          <cx:pt idx="9020">0.36699999999999999</cx:pt>
          <cx:pt idx="9021">0.0089999999999999993</cx:pt>
          <cx:pt idx="9022">0.014999999999999999</cx:pt>
          <cx:pt idx="9023">0.11799999999999999</cx:pt>
          <cx:pt idx="9024">0.028000000000000001</cx:pt>
          <cx:pt idx="9025">0.044999999999999998</cx:pt>
          <cx:pt idx="9026">0.14399999999999999</cx:pt>
          <cx:pt idx="9027">0.043999999999999997</cx:pt>
          <cx:pt idx="9028">0.025999999999999999</cx:pt>
          <cx:pt idx="9029">0.043999999999999997</cx:pt>
          <cx:pt idx="9030">0.0080000000000000002</cx:pt>
          <cx:pt idx="9031">0.068000000000000005</cx:pt>
          <cx:pt idx="9032">0.012</cx:pt>
          <cx:pt idx="9033">0.071999999999999995</cx:pt>
          <cx:pt idx="9034">0.034000000000000002</cx:pt>
          <cx:pt idx="9035">0.016</cx:pt>
          <cx:pt idx="9036">0.057000000000000002</cx:pt>
          <cx:pt idx="9037">0.22800000000000001</cx:pt>
          <cx:pt idx="9038">0.56599999999999995</cx:pt>
          <cx:pt idx="9039">0.090999999999999998</cx:pt>
          <cx:pt idx="9040">0.11</cx:pt>
          <cx:pt idx="9041">0.126</cx:pt>
          <cx:pt idx="9042">0.124</cx:pt>
          <cx:pt idx="9043">0.019</cx:pt>
          <cx:pt idx="9044">0.23000000000000001</cx:pt>
          <cx:pt idx="9045">0.002</cx:pt>
          <cx:pt idx="9046">0.053999999999999999</cx:pt>
          <cx:pt idx="9047">0.048000000000000001</cx:pt>
          <cx:pt idx="9048">0.16700000000000001</cx:pt>
          <cx:pt idx="9049">0.19700000000000001</cx:pt>
          <cx:pt idx="9050">0.14099999999999999</cx:pt>
          <cx:pt idx="9051">0.099000000000000005</cx:pt>
          <cx:pt idx="9052">0.11</cx:pt>
          <cx:pt idx="9053">0.029999999999999999</cx:pt>
          <cx:pt idx="9054">0.033000000000000002</cx:pt>
          <cx:pt idx="9055">0.0050000000000000001</cx:pt>
          <cx:pt idx="9056">0.045999999999999999</cx:pt>
          <cx:pt idx="9057">0.14999999999999999</cx:pt>
          <cx:pt idx="9058">0.0040000000000000001</cx:pt>
          <cx:pt idx="9059">0.055</cx:pt>
          <cx:pt idx="9060">0.121</cx:pt>
          <cx:pt idx="9061">0.28599999999999998</cx:pt>
          <cx:pt idx="9062">0.047</cx:pt>
          <cx:pt idx="9063">0.045999999999999999</cx:pt>
          <cx:pt idx="9064">0.14299999999999999</cx:pt>
          <cx:pt idx="9065">0.32400000000000001</cx:pt>
          <cx:pt idx="9066">0.012</cx:pt>
          <cx:pt idx="9067">0.035000000000000003</cx:pt>
          <cx:pt idx="9068">0.0040000000000000001</cx:pt>
          <cx:pt idx="9069">0.17199999999999999</cx:pt>
          <cx:pt idx="9070">0.13300000000000001</cx:pt>
          <cx:pt idx="9071">0.075999999999999998</cx:pt>
          <cx:pt idx="9072">0.11899999999999999</cx:pt>
          <cx:pt idx="9073">0.17499999999999999</cx:pt>
          <cx:pt idx="9074">0.42399999999999999</cx:pt>
          <cx:pt idx="9075">0.014999999999999999</cx:pt>
          <cx:pt idx="9076">0.049000000000000002</cx:pt>
          <cx:pt idx="9077">0.021000000000000001</cx:pt>
          <cx:pt idx="9078">0.058000000000000003</cx:pt>
          <cx:pt idx="9079">0.109</cx:pt>
          <cx:pt idx="9080">0.20100000000000001</cx:pt>
          <cx:pt idx="9081">0.028000000000000001</cx:pt>
          <cx:pt idx="9082">0.058999999999999997</cx:pt>
          <cx:pt idx="9083">0.049000000000000002</cx:pt>
          <cx:pt idx="9084">0.158</cx:pt>
          <cx:pt idx="9085">0.088999999999999996</cx:pt>
          <cx:pt idx="9086">0.066000000000000003</cx:pt>
          <cx:pt idx="9087">0.002</cx:pt>
          <cx:pt idx="9088">0.0060000000000000001</cx:pt>
          <cx:pt idx="9089">0.053999999999999999</cx:pt>
          <cx:pt idx="9090">0.16300000000000001</cx:pt>
          <cx:pt idx="9091">0.024</cx:pt>
          <cx:pt idx="9092">0.002</cx:pt>
          <cx:pt idx="9093">0.32600000000000001</cx:pt>
          <cx:pt idx="9094">0.13</cx:pt>
          <cx:pt idx="9095">0.057000000000000002</cx:pt>
          <cx:pt idx="9096">0.27700000000000002</cx:pt>
          <cx:pt idx="9097">0.11600000000000001</cx:pt>
          <cx:pt idx="9098">0.012999999999999999</cx:pt>
          <cx:pt idx="9099">0.19700000000000001</cx:pt>
          <cx:pt idx="9100">0.106</cx:pt>
          <cx:pt idx="9101">0.183</cx:pt>
          <cx:pt idx="9102">0.052999999999999999</cx:pt>
          <cx:pt idx="9103">0.087999999999999995</cx:pt>
          <cx:pt idx="9104">0.081000000000000003</cx:pt>
          <cx:pt idx="9105">0.052999999999999999</cx:pt>
          <cx:pt idx="9106">0.060999999999999999</cx:pt>
          <cx:pt idx="9107">0.037999999999999999</cx:pt>
          <cx:pt idx="9108">0.158</cx:pt>
          <cx:pt idx="9109">0.127</cx:pt>
          <cx:pt idx="9110">0.094</cx:pt>
          <cx:pt idx="9111">0.19</cx:pt>
          <cx:pt idx="9112">0.025000000000000001</cx:pt>
          <cx:pt idx="9113">0.034000000000000002</cx:pt>
          <cx:pt idx="9114">0.93700000000000006</cx:pt>
          <cx:pt idx="9115">0.11899999999999999</cx:pt>
          <cx:pt idx="9116">0.0060000000000000001</cx:pt>
          <cx:pt idx="9117">0.002</cx:pt>
          <cx:pt idx="9118">0.084000000000000005</cx:pt>
          <cx:pt idx="9119">0.35499999999999998</cx:pt>
          <cx:pt idx="9120">0.0050000000000000001</cx:pt>
          <cx:pt idx="9121">0.075999999999999998</cx:pt>
          <cx:pt idx="9122">0.035000000000000003</cx:pt>
          <cx:pt idx="9123">0.11</cx:pt>
          <cx:pt idx="9124">0.012999999999999999</cx:pt>
          <cx:pt idx="9125">0.14699999999999999</cx:pt>
          <cx:pt idx="9126">0.14000000000000001</cx:pt>
          <cx:pt idx="9127">0.17799999999999999</cx:pt>
          <cx:pt idx="9128">0.035000000000000003</cx:pt>
          <cx:pt idx="9129">0.023</cx:pt>
          <cx:pt idx="9130">0.014</cx:pt>
          <cx:pt idx="9131">0.10199999999999999</cx:pt>
          <cx:pt idx="9132">0.021000000000000001</cx:pt>
          <cx:pt idx="9133">0.012</cx:pt>
          <cx:pt idx="9134">0.032000000000000001</cx:pt>
          <cx:pt idx="9135">0.027</cx:pt>
          <cx:pt idx="9136">0.098000000000000004</cx:pt>
          <cx:pt idx="9137">0.076999999999999999</cx:pt>
          <cx:pt idx="9138">0.057000000000000002</cx:pt>
          <cx:pt idx="9139">0.064000000000000001</cx:pt>
          <cx:pt idx="9140">0.01</cx:pt>
          <cx:pt idx="9141">0.083000000000000004</cx:pt>
          <cx:pt idx="9142">0.13900000000000001</cx:pt>
          <cx:pt idx="9143">0.123</cx:pt>
          <cx:pt idx="9144">0.22500000000000001</cx:pt>
          <cx:pt idx="9145">0.090999999999999998</cx:pt>
          <cx:pt idx="9146">0.42699999999999999</cx:pt>
          <cx:pt idx="9147">0.26000000000000001</cx:pt>
          <cx:pt idx="9148">0.19</cx:pt>
          <cx:pt idx="9149">0.156</cx:pt>
          <cx:pt idx="9150">0.051999999999999998</cx:pt>
          <cx:pt idx="9151">0.032000000000000001</cx:pt>
          <cx:pt idx="9152">0.155</cx:pt>
          <cx:pt idx="9153">0.02</cx:pt>
          <cx:pt idx="9154">0</cx:pt>
          <cx:pt idx="9155">0.021999999999999999</cx:pt>
          <cx:pt idx="9156">0.059999999999999998</cx:pt>
          <cx:pt idx="9157">0.23899999999999999</cx:pt>
          <cx:pt idx="9158">0.38500000000000001</cx:pt>
          <cx:pt idx="9159">0.034000000000000002</cx:pt>
          <cx:pt idx="9160">0.123</cx:pt>
          <cx:pt idx="9161">0.26300000000000001</cx:pt>
          <cx:pt idx="9162">0.058999999999999997</cx:pt>
          <cx:pt idx="9163">0.57099999999999995</cx:pt>
          <cx:pt idx="9164">0.014999999999999999</cx:pt>
          <cx:pt idx="9165">0.068000000000000005</cx:pt>
          <cx:pt idx="9166">0.048000000000000001</cx:pt>
          <cx:pt idx="9167">0.029000000000000001</cx:pt>
          <cx:pt idx="9168">0.17599999999999999</cx:pt>
          <cx:pt idx="9169">0.057000000000000002</cx:pt>
          <cx:pt idx="9170">0.043999999999999997</cx:pt>
          <cx:pt idx="9171">0.19600000000000001</cx:pt>
          <cx:pt idx="9172">0.059999999999999998</cx:pt>
          <cx:pt idx="9173">0.042000000000000003</cx:pt>
          <cx:pt idx="9174">0.33900000000000002</cx:pt>
          <cx:pt idx="9175">0.189</cx:pt>
          <cx:pt idx="9176">0.048000000000000001</cx:pt>
          <cx:pt idx="9177">0.045999999999999999</cx:pt>
          <cx:pt idx="9178">0.049000000000000002</cx:pt>
          <cx:pt idx="9179">0.033000000000000002</cx:pt>
          <cx:pt idx="9180">0.22900000000000001</cx:pt>
          <cx:pt idx="9181">0.024</cx:pt>
          <cx:pt idx="9182">0.115</cx:pt>
          <cx:pt idx="9183">0.049000000000000002</cx:pt>
          <cx:pt idx="9184">0.16</cx:pt>
          <cx:pt idx="9185">0.071999999999999995</cx:pt>
          <cx:pt idx="9186">0.060999999999999999</cx:pt>
          <cx:pt idx="9187">0.105</cx:pt>
          <cx:pt idx="9188">0.374</cx:pt>
          <cx:pt idx="9189">0.012999999999999999</cx:pt>
          <cx:pt idx="9190">0.27300000000000002</cx:pt>
          <cx:pt idx="9191">0.064000000000000001</cx:pt>
          <cx:pt idx="9192">0.019</cx:pt>
          <cx:pt idx="9193">0.021999999999999999</cx:pt>
          <cx:pt idx="9194">0.128</cx:pt>
          <cx:pt idx="9195">0.13300000000000001</cx:pt>
          <cx:pt idx="9196">0.082000000000000003</cx:pt>
          <cx:pt idx="9197">0.028000000000000001</cx:pt>
          <cx:pt idx="9198">0.042999999999999997</cx:pt>
          <cx:pt idx="9199">0.14699999999999999</cx:pt>
          <cx:pt idx="9200">0.29199999999999998</cx:pt>
          <cx:pt idx="9201">0.028000000000000001</cx:pt>
          <cx:pt idx="9202">0.10299999999999999</cx:pt>
          <cx:pt idx="9203">0.30499999999999999</cx:pt>
          <cx:pt idx="9204">0.0070000000000000001</cx:pt>
          <cx:pt idx="9205">0.035999999999999997</cx:pt>
          <cx:pt idx="9206">0.033000000000000002</cx:pt>
          <cx:pt idx="9207">0.188</cx:pt>
          <cx:pt idx="9208">0.11799999999999999</cx:pt>
          <cx:pt idx="9209">0.072999999999999995</cx:pt>
          <cx:pt idx="9210">0.055</cx:pt>
          <cx:pt idx="9211">0.0030000000000000001</cx:pt>
          <cx:pt idx="9212">0.058999999999999997</cx:pt>
          <cx:pt idx="9213">0.16</cx:pt>
          <cx:pt idx="9214">0.214</cx:pt>
          <cx:pt idx="9215">0.002</cx:pt>
          <cx:pt idx="9216">0.27900000000000003</cx:pt>
          <cx:pt idx="9217">0.104</cx:pt>
          <cx:pt idx="9218">0.060999999999999999</cx:pt>
          <cx:pt idx="9219">0.067000000000000004</cx:pt>
          <cx:pt idx="9220">0.128</cx:pt>
          <cx:pt idx="9221">0.025999999999999999</cx:pt>
          <cx:pt idx="9222">0.064000000000000001</cx:pt>
          <cx:pt idx="9223">0.058000000000000003</cx:pt>
          <cx:pt idx="9224">0.075999999999999998</cx:pt>
          <cx:pt idx="9225">0.34999999999999998</cx:pt>
          <cx:pt idx="9226">0.079000000000000001</cx:pt>
          <cx:pt idx="9227">0.0060000000000000001</cx:pt>
          <cx:pt idx="9228">0.035999999999999997</cx:pt>
          <cx:pt idx="9229">0.01</cx:pt>
          <cx:pt idx="9230">0.035000000000000003</cx:pt>
          <cx:pt idx="9231">0.002</cx:pt>
          <cx:pt idx="9232">0.106</cx:pt>
          <cx:pt idx="9233">0.107</cx:pt>
          <cx:pt idx="9234">0.021000000000000001</cx:pt>
          <cx:pt idx="9235">0.023</cx:pt>
          <cx:pt idx="9236">0.36799999999999999</cx:pt>
          <cx:pt idx="9237">0.043999999999999997</cx:pt>
          <cx:pt idx="9238">0.13200000000000001</cx:pt>
          <cx:pt idx="9239">0.039</cx:pt>
          <cx:pt idx="9240">0.0070000000000000001</cx:pt>
          <cx:pt idx="9241">0.14199999999999999</cx:pt>
          <cx:pt idx="9242">0.109</cx:pt>
          <cx:pt idx="9243">0.036999999999999998</cx:pt>
          <cx:pt idx="9244">0.28799999999999998</cx:pt>
          <cx:pt idx="9245">0.106</cx:pt>
          <cx:pt idx="9246">0.13600000000000001</cx:pt>
          <cx:pt idx="9247">0.14799999999999999</cx:pt>
          <cx:pt idx="9248">0.037999999999999999</cx:pt>
          <cx:pt idx="9249">0.040000000000000001</cx:pt>
          <cx:pt idx="9250">0.031</cx:pt>
          <cx:pt idx="9251">0.123</cx:pt>
          <cx:pt idx="9252">0.19</cx:pt>
          <cx:pt idx="9253">0.002</cx:pt>
          <cx:pt idx="9254">0.0070000000000000001</cx:pt>
          <cx:pt idx="9255">0.036999999999999998</cx:pt>
          <cx:pt idx="9256">0.157</cx:pt>
          <cx:pt idx="9257">0.157</cx:pt>
          <cx:pt idx="9258">0.0050000000000000001</cx:pt>
          <cx:pt idx="9259">0.222</cx:pt>
          <cx:pt idx="9260">0.021000000000000001</cx:pt>
          <cx:pt idx="9261">0.079000000000000001</cx:pt>
          <cx:pt idx="9262">0.39400000000000002</cx:pt>
          <cx:pt idx="9263">0.055</cx:pt>
          <cx:pt idx="9264">0.021000000000000001</cx:pt>
          <cx:pt idx="9265">0.057000000000000002</cx:pt>
          <cx:pt idx="9266">0.14499999999999999</cx:pt>
          <cx:pt idx="9267">0.021000000000000001</cx:pt>
          <cx:pt idx="9268">0.099000000000000005</cx:pt>
          <cx:pt idx="9269">0.0030000000000000001</cx:pt>
          <cx:pt idx="9270">0.014999999999999999</cx:pt>
          <cx:pt idx="9271">0.113</cx:pt>
          <cx:pt idx="9272">0.043999999999999997</cx:pt>
          <cx:pt idx="9273">0.13100000000000001</cx:pt>
          <cx:pt idx="9274">0.035000000000000003</cx:pt>
          <cx:pt idx="9275">0.01</cx:pt>
          <cx:pt idx="9276">0.067000000000000004</cx:pt>
          <cx:pt idx="9277">0.021000000000000001</cx:pt>
          <cx:pt idx="9278">0.0050000000000000001</cx:pt>
          <cx:pt idx="9279">0.106</cx:pt>
          <cx:pt idx="9280">0.26800000000000002</cx:pt>
          <cx:pt idx="9281">0.13200000000000001</cx:pt>
          <cx:pt idx="9282">0.14299999999999999</cx:pt>
          <cx:pt idx="9283">0.27800000000000002</cx:pt>
          <cx:pt idx="9284">0.012</cx:pt>
          <cx:pt idx="9285">0.062</cx:pt>
          <cx:pt idx="9286">0.25800000000000001</cx:pt>
          <cx:pt idx="9287">0.0050000000000000001</cx:pt>
          <cx:pt idx="9288">0.033000000000000002</cx:pt>
          <cx:pt idx="9289">0.157</cx:pt>
          <cx:pt idx="9290">0.106</cx:pt>
          <cx:pt idx="9291">0.065000000000000002</cx:pt>
          <cx:pt idx="9292">0.058000000000000003</cx:pt>
          <cx:pt idx="9293">0.121</cx:pt>
          <cx:pt idx="9294">0.109</cx:pt>
          <cx:pt idx="9295">0.16500000000000001</cx:pt>
          <cx:pt idx="9296">0.099000000000000005</cx:pt>
          <cx:pt idx="9297">0.050999999999999997</cx:pt>
          <cx:pt idx="9298">0.019</cx:pt>
          <cx:pt idx="9299">0.0030000000000000001</cx:pt>
          <cx:pt idx="9300">0.52500000000000002</cx:pt>
          <cx:pt idx="9301">0.071999999999999995</cx:pt>
          <cx:pt idx="9302">0.060999999999999999</cx:pt>
          <cx:pt idx="9303">0.068000000000000005</cx:pt>
          <cx:pt idx="9304">0.0080000000000000002</cx:pt>
          <cx:pt idx="9305">0.067000000000000004</cx:pt>
          <cx:pt idx="9306">0.016</cx:pt>
          <cx:pt idx="9307">0.17799999999999999</cx:pt>
          <cx:pt idx="9308">0.12</cx:pt>
          <cx:pt idx="9309">0.042999999999999997</cx:pt>
          <cx:pt idx="9310">0.14999999999999999</cx:pt>
          <cx:pt idx="9311">0.014</cx:pt>
          <cx:pt idx="9312">0.035000000000000003</cx:pt>
          <cx:pt idx="9313">0.253</cx:pt>
          <cx:pt idx="9314">0.017999999999999999</cx:pt>
          <cx:pt idx="9315">0.13500000000000001</cx:pt>
          <cx:pt idx="9316">0.17999999999999999</cx:pt>
          <cx:pt idx="9317">0.0080000000000000002</cx:pt>
          <cx:pt idx="9318">0.055</cx:pt>
          <cx:pt idx="9319">0.064000000000000001</cx:pt>
          <cx:pt idx="9320">0.083000000000000004</cx:pt>
          <cx:pt idx="9321">0.048000000000000001</cx:pt>
          <cx:pt idx="9322">0.29899999999999999</cx:pt>
          <cx:pt idx="9323">0.071999999999999995</cx:pt>
          <cx:pt idx="9324">0.073999999999999996</cx:pt>
          <cx:pt idx="9325">0.19900000000000001</cx:pt>
          <cx:pt idx="9326">0.044999999999999998</cx:pt>
          <cx:pt idx="9327">0.076999999999999999</cx:pt>
          <cx:pt idx="9328">0.096000000000000002</cx:pt>
          <cx:pt idx="9329">0.034000000000000002</cx:pt>
          <cx:pt idx="9330">0.112</cx:pt>
          <cx:pt idx="9331">0.26100000000000001</cx:pt>
          <cx:pt idx="9332">0.121</cx:pt>
          <cx:pt idx="9333">0.060999999999999999</cx:pt>
          <cx:pt idx="9334">0.113</cx:pt>
          <cx:pt idx="9335">0.017999999999999999</cx:pt>
          <cx:pt idx="9336">0.32400000000000001</cx:pt>
          <cx:pt idx="9337">0.35799999999999998</cx:pt>
          <cx:pt idx="9338">0.20499999999999999</cx:pt>
          <cx:pt idx="9339">0.014</cx:pt>
          <cx:pt idx="9340">0.067000000000000004</cx:pt>
          <cx:pt idx="9341">0.080000000000000002</cx:pt>
          <cx:pt idx="9342">0.34399999999999997</cx:pt>
          <cx:pt idx="9343">0.087999999999999995</cx:pt>
          <cx:pt idx="9344">0.13700000000000001</cx:pt>
          <cx:pt idx="9345">0.070000000000000007</cx:pt>
          <cx:pt idx="9346">0.20599999999999999</cx:pt>
          <cx:pt idx="9347">0.0080000000000000002</cx:pt>
          <cx:pt idx="9348">0.129</cx:pt>
          <cx:pt idx="9349">0.016</cx:pt>
          <cx:pt idx="9350">0.113</cx:pt>
          <cx:pt idx="9351">0.085999999999999993</cx:pt>
          <cx:pt idx="9352">0.001</cx:pt>
          <cx:pt idx="9353">0.16400000000000001</cx:pt>
          <cx:pt idx="9354">0.10299999999999999</cx:pt>
          <cx:pt idx="9355">0.26900000000000002</cx:pt>
          <cx:pt idx="9356">0.02</cx:pt>
          <cx:pt idx="9357">0.20599999999999999</cx:pt>
          <cx:pt idx="9358">0.080000000000000002</cx:pt>
          <cx:pt idx="9359">0.070999999999999994</cx:pt>
          <cx:pt idx="9360">0.11700000000000001</cx:pt>
          <cx:pt idx="9361">0.13200000000000001</cx:pt>
          <cx:pt idx="9362">0.23599999999999999</cx:pt>
          <cx:pt idx="9363">0.040000000000000001</cx:pt>
          <cx:pt idx="9364">0.063</cx:pt>
          <cx:pt idx="9365">0.17299999999999999</cx:pt>
          <cx:pt idx="9366">0.41599999999999998</cx:pt>
          <cx:pt idx="9367">0.13</cx:pt>
          <cx:pt idx="9368">0</cx:pt>
          <cx:pt idx="9369">0.001</cx:pt>
          <cx:pt idx="9370">0.11700000000000001</cx:pt>
          <cx:pt idx="9371">0.107</cx:pt>
          <cx:pt idx="9372">0.18099999999999999</cx:pt>
          <cx:pt idx="9373">0.016</cx:pt>
          <cx:pt idx="9374">0.055</cx:pt>
          <cx:pt idx="9375">0.021999999999999999</cx:pt>
          <cx:pt idx="9376">0.096000000000000002</cx:pt>
          <cx:pt idx="9377">0.071999999999999995</cx:pt>
          <cx:pt idx="9378">0.099000000000000005</cx:pt>
          <cx:pt idx="9379">0.029999999999999999</cx:pt>
          <cx:pt idx="9380">0.071999999999999995</cx:pt>
          <cx:pt idx="9381">0.10299999999999999</cx:pt>
          <cx:pt idx="9382">0.21099999999999999</cx:pt>
          <cx:pt idx="9383">0.193</cx:pt>
          <cx:pt idx="9384">0.070000000000000007</cx:pt>
          <cx:pt idx="9385">0.14399999999999999</cx:pt>
          <cx:pt idx="9386">0.16400000000000001</cx:pt>
          <cx:pt idx="9387">0.34599999999999997</cx:pt>
          <cx:pt idx="9388">0.20300000000000001</cx:pt>
          <cx:pt idx="9389">0.087999999999999995</cx:pt>
          <cx:pt idx="9390">0.25</cx:pt>
          <cx:pt idx="9391">0.091999999999999998</cx:pt>
          <cx:pt idx="9392">0.59099999999999997</cx:pt>
          <cx:pt idx="9393">0.019</cx:pt>
          <cx:pt idx="9394">0.25900000000000001</cx:pt>
          <cx:pt idx="9395">0.16300000000000001</cx:pt>
          <cx:pt idx="9396">0.042000000000000003</cx:pt>
          <cx:pt idx="9397">0.075999999999999998</cx:pt>
          <cx:pt idx="9398">0.17899999999999999</cx:pt>
          <cx:pt idx="9399">0.028000000000000001</cx:pt>
          <cx:pt idx="9400">0.38600000000000001</cx:pt>
          <cx:pt idx="9401">0.063</cx:pt>
          <cx:pt idx="9402">0.085000000000000006</cx:pt>
          <cx:pt idx="9403">0.012999999999999999</cx:pt>
          <cx:pt idx="9404">0.26700000000000002</cx:pt>
          <cx:pt idx="9405">0.17899999999999999</cx:pt>
          <cx:pt idx="9406">0.031</cx:pt>
          <cx:pt idx="9407">0.019</cx:pt>
          <cx:pt idx="9408">0.095000000000000001</cx:pt>
          <cx:pt idx="9409">0.035000000000000003</cx:pt>
          <cx:pt idx="9410">0.049000000000000002</cx:pt>
          <cx:pt idx="9411">0.043999999999999997</cx:pt>
          <cx:pt idx="9412">0.58699999999999997</cx:pt>
          <cx:pt idx="9413">0.184</cx:pt>
          <cx:pt idx="9414">0.20699999999999999</cx:pt>
          <cx:pt idx="9415">0.017000000000000001</cx:pt>
          <cx:pt idx="9416">0.0060000000000000001</cx:pt>
          <cx:pt idx="9417">0.042999999999999997</cx:pt>
          <cx:pt idx="9418">0.040000000000000001</cx:pt>
          <cx:pt idx="9419">0.049000000000000002</cx:pt>
          <cx:pt idx="9420">0.078</cx:pt>
          <cx:pt idx="9421">0.012999999999999999</cx:pt>
          <cx:pt idx="9422">0.317</cx:pt>
          <cx:pt idx="9423">0.067000000000000004</cx:pt>
          <cx:pt idx="9424">0.17000000000000001</cx:pt>
          <cx:pt idx="9425">0.010999999999999999</cx:pt>
          <cx:pt idx="9426">0.14499999999999999</cx:pt>
          <cx:pt idx="9427">0.047</cx:pt>
          <cx:pt idx="9428">0.058000000000000003</cx:pt>
          <cx:pt idx="9429">0.17299999999999999</cx:pt>
          <cx:pt idx="9430">0.30299999999999999</cx:pt>
          <cx:pt idx="9431">0.063</cx:pt>
          <cx:pt idx="9432">0.191</cx:pt>
          <cx:pt idx="9433">0.13</cx:pt>
          <cx:pt idx="9434">0.055</cx:pt>
          <cx:pt idx="9435">0.063</cx:pt>
          <cx:pt idx="9436">0</cx:pt>
          <cx:pt idx="9437">0.012</cx:pt>
          <cx:pt idx="9438">0.19400000000000001</cx:pt>
          <cx:pt idx="9439">0.035000000000000003</cx:pt>
          <cx:pt idx="9440">0.14399999999999999</cx:pt>
          <cx:pt idx="9441">0.068000000000000005</cx:pt>
          <cx:pt idx="9442">0.0070000000000000001</cx:pt>
          <cx:pt idx="9443">0.036999999999999998</cx:pt>
          <cx:pt idx="9444">0.627</cx:pt>
          <cx:pt idx="9445">0.45200000000000001</cx:pt>
          <cx:pt idx="9446">0.082000000000000003</cx:pt>
          <cx:pt idx="9447">0.183</cx:pt>
          <cx:pt idx="9448">0.062</cx:pt>
          <cx:pt idx="9449">0.068000000000000005</cx:pt>
          <cx:pt idx="9450">0.435</cx:pt>
          <cx:pt idx="9451">0.045999999999999999</cx:pt>
          <cx:pt idx="9452">0.22700000000000001</cx:pt>
          <cx:pt idx="9453">0.029000000000000001</cx:pt>
          <cx:pt idx="9454">0.53200000000000003</cx:pt>
          <cx:pt idx="9455">0.051999999999999998</cx:pt>
          <cx:pt idx="9456">0.17899999999999999</cx:pt>
          <cx:pt idx="9457">0.23599999999999999</cx:pt>
          <cx:pt idx="9458">0.042000000000000003</cx:pt>
          <cx:pt idx="9459">0.012999999999999999</cx:pt>
          <cx:pt idx="9460">0.151</cx:pt>
          <cx:pt idx="9461">0.062</cx:pt>
          <cx:pt idx="9462">0.126</cx:pt>
          <cx:pt idx="9463">0.34599999999999997</cx:pt>
          <cx:pt idx="9464">0.071999999999999995</cx:pt>
          <cx:pt idx="9465">0.048000000000000001</cx:pt>
          <cx:pt idx="9466">0.071999999999999995</cx:pt>
          <cx:pt idx="9467">0.047</cx:pt>
          <cx:pt idx="9468">0.047</cx:pt>
          <cx:pt idx="9469">0.13200000000000001</cx:pt>
          <cx:pt idx="9470">0.017000000000000001</cx:pt>
          <cx:pt idx="9471">0.079000000000000001</cx:pt>
          <cx:pt idx="9472">0.047</cx:pt>
          <cx:pt idx="9473">0.0089999999999999993</cx:pt>
          <cx:pt idx="9474">0.42899999999999999</cx:pt>
          <cx:pt idx="9475">0.065000000000000002</cx:pt>
          <cx:pt idx="9476">0.067000000000000004</cx:pt>
          <cx:pt idx="9477">0.20399999999999999</cx:pt>
          <cx:pt idx="9478">0.058999999999999997</cx:pt>
          <cx:pt idx="9479">0.182</cx:pt>
          <cx:pt idx="9480">0.16</cx:pt>
          <cx:pt idx="9481">0.065000000000000002</cx:pt>
          <cx:pt idx="9482">0.24399999999999999</cx:pt>
          <cx:pt idx="9483">0.26200000000000001</cx:pt>
          <cx:pt idx="9484">0.223</cx:pt>
          <cx:pt idx="9485">0.125</cx:pt>
          <cx:pt idx="9486">0.0089999999999999993</cx:pt>
          <cx:pt idx="9487">0.010999999999999999</cx:pt>
          <cx:pt idx="9488">0.13100000000000001</cx:pt>
          <cx:pt idx="9489">0.080000000000000002</cx:pt>
          <cx:pt idx="9490">0.080000000000000002</cx:pt>
          <cx:pt idx="9491">0.35699999999999998</cx:pt>
          <cx:pt idx="9492">0.01</cx:pt>
          <cx:pt idx="9493">0.085999999999999993</cx:pt>
          <cx:pt idx="9494">0.079000000000000001</cx:pt>
          <cx:pt idx="9495">0.039</cx:pt>
          <cx:pt idx="9496">0.080000000000000002</cx:pt>
          <cx:pt idx="9497">0.056000000000000001</cx:pt>
          <cx:pt idx="9498">0.16500000000000001</cx:pt>
          <cx:pt idx="9499">0.060999999999999999</cx:pt>
          <cx:pt idx="9500">0.124</cx:pt>
          <cx:pt idx="9501">0.081000000000000003</cx:pt>
          <cx:pt idx="9502">0.39400000000000002</cx:pt>
          <cx:pt idx="9503">0.043999999999999997</cx:pt>
          <cx:pt idx="9504">0.055</cx:pt>
          <cx:pt idx="9505">0.027</cx:pt>
          <cx:pt idx="9506">0.0070000000000000001</cx:pt>
          <cx:pt idx="9507">0.27700000000000002</cx:pt>
          <cx:pt idx="9508">0.182</cx:pt>
          <cx:pt idx="9509">0.042000000000000003</cx:pt>
          <cx:pt idx="9510">0.106</cx:pt>
          <cx:pt idx="9511">0.16700000000000001</cx:pt>
          <cx:pt idx="9512">0.085000000000000006</cx:pt>
          <cx:pt idx="9513">0.036999999999999998</cx:pt>
          <cx:pt idx="9514">0.28100000000000003</cx:pt>
          <cx:pt idx="9515">0.0030000000000000001</cx:pt>
          <cx:pt idx="9516">0.13200000000000001</cx:pt>
          <cx:pt idx="9517">0.224</cx:pt>
          <cx:pt idx="9518">0.041000000000000002</cx:pt>
          <cx:pt idx="9519">0.012999999999999999</cx:pt>
          <cx:pt idx="9520">0.094</cx:pt>
          <cx:pt idx="9521">0.20200000000000001</cx:pt>
          <cx:pt idx="9522">0.035000000000000003</cx:pt>
          <cx:pt idx="9523">0.40699999999999997</cx:pt>
          <cx:pt idx="9524">0.255</cx:pt>
          <cx:pt idx="9525">0.11600000000000001</cx:pt>
          <cx:pt idx="9526">0.079000000000000001</cx:pt>
          <cx:pt idx="9527">0.071999999999999995</cx:pt>
          <cx:pt idx="9528">0.30599999999999999</cx:pt>
          <cx:pt idx="9529">0.11700000000000001</cx:pt>
          <cx:pt idx="9530">0.34599999999999997</cx:pt>
          <cx:pt idx="9531">0.068000000000000005</cx:pt>
          <cx:pt idx="9532">0.01</cx:pt>
          <cx:pt idx="9533">0.091999999999999998</cx:pt>
          <cx:pt idx="9534">0.012</cx:pt>
          <cx:pt idx="9535">0.10199999999999999</cx:pt>
          <cx:pt idx="9536">0.17199999999999999</cx:pt>
          <cx:pt idx="9537">0.097000000000000003</cx:pt>
          <cx:pt idx="9538">0.13100000000000001</cx:pt>
          <cx:pt idx="9539">0.10000000000000001</cx:pt>
          <cx:pt idx="9540">0.123</cx:pt>
          <cx:pt idx="9541">0.057000000000000002</cx:pt>
          <cx:pt idx="9542">0.050000000000000003</cx:pt>
          <cx:pt idx="9543">0.058000000000000003</cx:pt>
          <cx:pt idx="9544">0.094</cx:pt>
          <cx:pt idx="9545">0.017000000000000001</cx:pt>
          <cx:pt idx="9546">0.10000000000000001</cx:pt>
          <cx:pt idx="9547">0.096000000000000002</cx:pt>
          <cx:pt idx="9548">0.13600000000000001</cx:pt>
          <cx:pt idx="9549">0.61799999999999999</cx:pt>
          <cx:pt idx="9550">0.001</cx:pt>
          <cx:pt idx="9551">0.255</cx:pt>
          <cx:pt idx="9552">0.063</cx:pt>
          <cx:pt idx="9553">0.029999999999999999</cx:pt>
          <cx:pt idx="9554">0.29599999999999999</cx:pt>
          <cx:pt idx="9555">0.085000000000000006</cx:pt>
          <cx:pt idx="9556">0.023</cx:pt>
          <cx:pt idx="9557">0.10299999999999999</cx:pt>
          <cx:pt idx="9558">0.029000000000000001</cx:pt>
          <cx:pt idx="9559">0.219</cx:pt>
          <cx:pt idx="9560">0.075999999999999998</cx:pt>
          <cx:pt idx="9561">0.019</cx:pt>
          <cx:pt idx="9562">0.017000000000000001</cx:pt>
          <cx:pt idx="9563">0.0050000000000000001</cx:pt>
          <cx:pt idx="9564">0.0030000000000000001</cx:pt>
          <cx:pt idx="9565">0.37</cx:pt>
          <cx:pt idx="9566">0</cx:pt>
          <cx:pt idx="9567">0.17000000000000001</cx:pt>
          <cx:pt idx="9568">0.22500000000000001</cx:pt>
          <cx:pt idx="9569">0.044999999999999998</cx:pt>
          <cx:pt idx="9570">0.14299999999999999</cx:pt>
          <cx:pt idx="9571">0.055</cx:pt>
          <cx:pt idx="9572">0.0089999999999999993</cx:pt>
          <cx:pt idx="9573">0.001</cx:pt>
          <cx:pt idx="9574">0.075999999999999998</cx:pt>
          <cx:pt idx="9575">0.20799999999999999</cx:pt>
          <cx:pt idx="9576">0.22500000000000001</cx:pt>
          <cx:pt idx="9577">0.30299999999999999</cx:pt>
          <cx:pt idx="9578">0.001</cx:pt>
          <cx:pt idx="9579">0.23400000000000001</cx:pt>
          <cx:pt idx="9580">0.16900000000000001</cx:pt>
          <cx:pt idx="9581">0.067000000000000004</cx:pt>
          <cx:pt idx="9582">0.050000000000000003</cx:pt>
          <cx:pt idx="9583">0.075999999999999998</cx:pt>
          <cx:pt idx="9584">0.064000000000000001</cx:pt>
          <cx:pt idx="9585">0.035000000000000003</cx:pt>
          <cx:pt idx="9586">0.048000000000000001</cx:pt>
          <cx:pt idx="9587">0.13800000000000001</cx:pt>
          <cx:pt idx="9588">0.070000000000000007</cx:pt>
          <cx:pt idx="9589">0.152</cx:pt>
          <cx:pt idx="9590">0.058000000000000003</cx:pt>
          <cx:pt idx="9591">0.062</cx:pt>
          <cx:pt idx="9592">0.0030000000000000001</cx:pt>
          <cx:pt idx="9593">0.044999999999999998</cx:pt>
          <cx:pt idx="9594">0.0050000000000000001</cx:pt>
          <cx:pt idx="9595">0.095000000000000001</cx:pt>
          <cx:pt idx="9596">0.088999999999999996</cx:pt>
          <cx:pt idx="9597">0.021000000000000001</cx:pt>
          <cx:pt idx="9598">0.155</cx:pt>
          <cx:pt idx="9599">0</cx:pt>
          <cx:pt idx="9600">0.122</cx:pt>
          <cx:pt idx="9601">0.085999999999999993</cx:pt>
          <cx:pt idx="9602">0.050999999999999997</cx:pt>
          <cx:pt idx="9603">0.13700000000000001</cx:pt>
          <cx:pt idx="9604">0.29499999999999998</cx:pt>
          <cx:pt idx="9605">0.078</cx:pt>
          <cx:pt idx="9606">0.042999999999999997</cx:pt>
          <cx:pt idx="9607">0.0070000000000000001</cx:pt>
          <cx:pt idx="9608">0.123</cx:pt>
          <cx:pt idx="9609">0.017999999999999999</cx:pt>
          <cx:pt idx="9610">0.14499999999999999</cx:pt>
          <cx:pt idx="9611">0.057000000000000002</cx:pt>
          <cx:pt idx="9612">0.014</cx:pt>
          <cx:pt idx="9613">0.0089999999999999993</cx:pt>
          <cx:pt idx="9614">0.066000000000000003</cx:pt>
          <cx:pt idx="9615">0.14699999999999999</cx:pt>
          <cx:pt idx="9616">0.053999999999999999</cx:pt>
          <cx:pt idx="9617">0.123</cx:pt>
          <cx:pt idx="9618">0.064000000000000001</cx:pt>
          <cx:pt idx="9619">0.185</cx:pt>
          <cx:pt idx="9620">0.122</cx:pt>
          <cx:pt idx="9621">0.017999999999999999</cx:pt>
          <cx:pt idx="9622">0.039</cx:pt>
          <cx:pt idx="9623">0.075999999999999998</cx:pt>
          <cx:pt idx="9624">0.54600000000000004</cx:pt>
          <cx:pt idx="9625">0.11799999999999999</cx:pt>
          <cx:pt idx="9626">0.10000000000000001</cx:pt>
          <cx:pt idx="9627">0.076999999999999999</cx:pt>
          <cx:pt idx="9628">0.0050000000000000001</cx:pt>
          <cx:pt idx="9629">0.053999999999999999</cx:pt>
          <cx:pt idx="9630">0.121</cx:pt>
          <cx:pt idx="9631">0.28499999999999998</cx:pt>
          <cx:pt idx="9632">0.056000000000000001</cx:pt>
          <cx:pt idx="9633">0.033000000000000002</cx:pt>
          <cx:pt idx="9634">0.067000000000000004</cx:pt>
          <cx:pt idx="9635">0.152</cx:pt>
          <cx:pt idx="9636">0.02</cx:pt>
          <cx:pt idx="9637">0.021999999999999999</cx:pt>
          <cx:pt idx="9638">0.13700000000000001</cx:pt>
          <cx:pt idx="9639">0.029000000000000001</cx:pt>
          <cx:pt idx="9640">0.218</cx:pt>
          <cx:pt idx="9641">0.23799999999999999</cx:pt>
          <cx:pt idx="9642">0.13700000000000001</cx:pt>
          <cx:pt idx="9643">0.097000000000000003</cx:pt>
          <cx:pt idx="9644">0.28299999999999997</cx:pt>
          <cx:pt idx="9645">0.253</cx:pt>
          <cx:pt idx="9646">0.048000000000000001</cx:pt>
          <cx:pt idx="9647">0.086999999999999994</cx:pt>
          <cx:pt idx="9648">0.41699999999999998</cx:pt>
          <cx:pt idx="9649">0.002</cx:pt>
          <cx:pt idx="9650">0.071999999999999995</cx:pt>
          <cx:pt idx="9651">0.14399999999999999</cx:pt>
          <cx:pt idx="9652">0.092999999999999999</cx:pt>
          <cx:pt idx="9653">0.26900000000000002</cx:pt>
          <cx:pt idx="9654">0.065000000000000002</cx:pt>
          <cx:pt idx="9655">0.14599999999999999</cx:pt>
          <cx:pt idx="9656">0.124</cx:pt>
          <cx:pt idx="9657">0.27300000000000002</cx:pt>
          <cx:pt idx="9658">0.215</cx:pt>
          <cx:pt idx="9659">0.33900000000000002</cx:pt>
          <cx:pt idx="9660">0.025999999999999999</cx:pt>
          <cx:pt idx="9661">0.058000000000000003</cx:pt>
          <cx:pt idx="9662">0.13700000000000001</cx:pt>
          <cx:pt idx="9663">0.023</cx:pt>
          <cx:pt idx="9664">0.17799999999999999</cx:pt>
          <cx:pt idx="9665">0.002</cx:pt>
          <cx:pt idx="9666">0.107</cx:pt>
          <cx:pt idx="9667">0.071999999999999995</cx:pt>
          <cx:pt idx="9668">0.031</cx:pt>
          <cx:pt idx="9669">0.0070000000000000001</cx:pt>
          <cx:pt idx="9670">0.214</cx:pt>
          <cx:pt idx="9671">0.021999999999999999</cx:pt>
          <cx:pt idx="9672">0.065000000000000002</cx:pt>
          <cx:pt idx="9673">0.072999999999999995</cx:pt>
          <cx:pt idx="9674">0.0089999999999999993</cx:pt>
          <cx:pt idx="9675">0.26500000000000001</cx:pt>
          <cx:pt idx="9676">0.027</cx:pt>
          <cx:pt idx="9677">0.0060000000000000001</cx:pt>
          <cx:pt idx="9678">0.13100000000000001</cx:pt>
          <cx:pt idx="9679">0.11799999999999999</cx:pt>
          <cx:pt idx="9680">0.089999999999999997</cx:pt>
          <cx:pt idx="9681">0.214</cx:pt>
          <cx:pt idx="9682">0.035000000000000003</cx:pt>
          <cx:pt idx="9683">0.089999999999999997</cx:pt>
          <cx:pt idx="9684">0.184</cx:pt>
          <cx:pt idx="9685">0.068000000000000005</cx:pt>
          <cx:pt idx="9686">0.017000000000000001</cx:pt>
          <cx:pt idx="9687">0.017999999999999999</cx:pt>
          <cx:pt idx="9688">0.096000000000000002</cx:pt>
          <cx:pt idx="9689">0.073999999999999996</cx:pt>
          <cx:pt idx="9690">0.072999999999999995</cx:pt>
          <cx:pt idx="9691">0.0089999999999999993</cx:pt>
          <cx:pt idx="9692">0.035999999999999997</cx:pt>
          <cx:pt idx="9693">0.012999999999999999</cx:pt>
          <cx:pt idx="9694">0.14499999999999999</cx:pt>
          <cx:pt idx="9695">0.121</cx:pt>
          <cx:pt idx="9696">0.073999999999999996</cx:pt>
          <cx:pt idx="9697">0.050999999999999997</cx:pt>
          <cx:pt idx="9698">0.14799999999999999</cx:pt>
          <cx:pt idx="9699">0.0040000000000000001</cx:pt>
          <cx:pt idx="9700">0.0089999999999999993</cx:pt>
          <cx:pt idx="9701">0.0050000000000000001</cx:pt>
          <cx:pt idx="9702">0.062</cx:pt>
          <cx:pt idx="9703">0.056000000000000001</cx:pt>
          <cx:pt idx="9704">0.26300000000000001</cx:pt>
          <cx:pt idx="9705">0.14899999999999999</cx:pt>
          <cx:pt idx="9706">0.29199999999999998</cx:pt>
          <cx:pt idx="9707">0.019</cx:pt>
          <cx:pt idx="9708">0.062</cx:pt>
          <cx:pt idx="9709">0.20300000000000001</cx:pt>
          <cx:pt idx="9710">0.23899999999999999</cx:pt>
          <cx:pt idx="9711">0.073999999999999996</cx:pt>
          <cx:pt idx="9712">0.0040000000000000001</cx:pt>
          <cx:pt idx="9713">0.060999999999999999</cx:pt>
          <cx:pt idx="9714">0.058000000000000003</cx:pt>
          <cx:pt idx="9715">0.090999999999999998</cx:pt>
          <cx:pt idx="9716">0.023</cx:pt>
          <cx:pt idx="9717">0.01</cx:pt>
          <cx:pt idx="9718">0.033000000000000002</cx:pt>
          <cx:pt idx="9719">0.114</cx:pt>
          <cx:pt idx="9720">0.19500000000000001</cx:pt>
          <cx:pt idx="9721">0.11899999999999999</cx:pt>
          <cx:pt idx="9722">0.29199999999999998</cx:pt>
          <cx:pt idx="9723">0.016</cx:pt>
          <cx:pt idx="9724">0.012</cx:pt>
          <cx:pt idx="9725">0.023</cx:pt>
          <cx:pt idx="9726">0.002</cx:pt>
          <cx:pt idx="9727">0.040000000000000001</cx:pt>
          <cx:pt idx="9728">0.088999999999999996</cx:pt>
          <cx:pt idx="9729">0.023</cx:pt>
          <cx:pt idx="9730">0.32000000000000001</cx:pt>
          <cx:pt idx="9731">0.039</cx:pt>
          <cx:pt idx="9732">0.053999999999999999</cx:pt>
          <cx:pt idx="9733">0.01</cx:pt>
          <cx:pt idx="9734">0.065000000000000002</cx:pt>
          <cx:pt idx="9735">0.106</cx:pt>
          <cx:pt idx="9736">0.098000000000000004</cx:pt>
          <cx:pt idx="9737">0.047</cx:pt>
          <cx:pt idx="9738">0.042000000000000003</cx:pt>
          <cx:pt idx="9739">0.053999999999999999</cx:pt>
          <cx:pt idx="9740">0.437</cx:pt>
          <cx:pt idx="9741">0.024</cx:pt>
          <cx:pt idx="9742">0.082000000000000003</cx:pt>
          <cx:pt idx="9743">0.113</cx:pt>
          <cx:pt idx="9744">0.050999999999999997</cx:pt>
          <cx:pt idx="9745">0.050000000000000003</cx:pt>
          <cx:pt idx="9746">0.255</cx:pt>
          <cx:pt idx="9747">0.027</cx:pt>
          <cx:pt idx="9748">0.037999999999999999</cx:pt>
          <cx:pt idx="9749">0.002</cx:pt>
          <cx:pt idx="9750">0.017000000000000001</cx:pt>
          <cx:pt idx="9751">0.17100000000000001</cx:pt>
          <cx:pt idx="9752">0.16900000000000001</cx:pt>
          <cx:pt idx="9753">0.19700000000000001</cx:pt>
          <cx:pt idx="9754">0.14899999999999999</cx:pt>
          <cx:pt idx="9755">0.107</cx:pt>
          <cx:pt idx="9756">0.25900000000000001</cx:pt>
          <cx:pt idx="9757">0.21199999999999999</cx:pt>
          <cx:pt idx="9758">0.062</cx:pt>
          <cx:pt idx="9759">0.183</cx:pt>
          <cx:pt idx="9760">0.0040000000000000001</cx:pt>
          <cx:pt idx="9761">0.41499999999999998</cx:pt>
          <cx:pt idx="9762">0.035000000000000003</cx:pt>
          <cx:pt idx="9763">0.056000000000000001</cx:pt>
          <cx:pt idx="9764">0.27600000000000002</cx:pt>
          <cx:pt idx="9765">0.115</cx:pt>
          <cx:pt idx="9766">0.17000000000000001</cx:pt>
          <cx:pt idx="9767">0.001</cx:pt>
          <cx:pt idx="9768">0.14199999999999999</cx:pt>
          <cx:pt idx="9769">0.0040000000000000001</cx:pt>
          <cx:pt idx="9770">0.082000000000000003</cx:pt>
          <cx:pt idx="9771">0.155</cx:pt>
          <cx:pt idx="9772">0.031</cx:pt>
          <cx:pt idx="9773">0</cx:pt>
          <cx:pt idx="9774">0.084000000000000005</cx:pt>
          <cx:pt idx="9775">0</cx:pt>
          <cx:pt idx="9776">0.17599999999999999</cx:pt>
          <cx:pt idx="9777">0.014999999999999999</cx:pt>
          <cx:pt idx="9778">0.010999999999999999</cx:pt>
          <cx:pt idx="9779">0.001</cx:pt>
          <cx:pt idx="9780">0.17299999999999999</cx:pt>
          <cx:pt idx="9781">0.23899999999999999</cx:pt>
          <cx:pt idx="9782">0.072999999999999995</cx:pt>
          <cx:pt idx="9783">0.074999999999999997</cx:pt>
          <cx:pt idx="9784">0.052999999999999999</cx:pt>
          <cx:pt idx="9785">0.058999999999999997</cx:pt>
          <cx:pt idx="9786">0.040000000000000001</cx:pt>
          <cx:pt idx="9787">0.048000000000000001</cx:pt>
          <cx:pt idx="9788">0.20000000000000001</cx:pt>
          <cx:pt idx="9789">0.057000000000000002</cx:pt>
          <cx:pt idx="9790">0.073999999999999996</cx:pt>
          <cx:pt idx="9791">0.27400000000000002</cx:pt>
          <cx:pt idx="9792">0.158</cx:pt>
          <cx:pt idx="9793">0.39100000000000001</cx:pt>
          <cx:pt idx="9794">0.159</cx:pt>
          <cx:pt idx="9795">0.002</cx:pt>
          <cx:pt idx="9796">0.0070000000000000001</cx:pt>
          <cx:pt idx="9797">0.012</cx:pt>
          <cx:pt idx="9798">0.436</cx:pt>
          <cx:pt idx="9799">0.027</cx:pt>
          <cx:pt idx="9800">0.016</cx:pt>
          <cx:pt idx="9801">0.218</cx:pt>
          <cx:pt idx="9802">0.41099999999999998</cx:pt>
          <cx:pt idx="9803">0.075999999999999998</cx:pt>
          <cx:pt idx="9804">0.075999999999999998</cx:pt>
          <cx:pt idx="9805">0.19</cx:pt>
          <cx:pt idx="9806">0.0070000000000000001</cx:pt>
          <cx:pt idx="9807">0.436</cx:pt>
          <cx:pt idx="9808">0.085999999999999993</cx:pt>
          <cx:pt idx="9809">0.040000000000000001</cx:pt>
          <cx:pt idx="9810">0.10100000000000001</cx:pt>
          <cx:pt idx="9811">0.048000000000000001</cx:pt>
          <cx:pt idx="9812">0.016</cx:pt>
          <cx:pt idx="9813">0.10199999999999999</cx:pt>
          <cx:pt idx="9814">0.12</cx:pt>
          <cx:pt idx="9815">0.214</cx:pt>
          <cx:pt idx="9816">0.078</cx:pt>
          <cx:pt idx="9817">0.021999999999999999</cx:pt>
          <cx:pt idx="9818">0.25</cx:pt>
          <cx:pt idx="9819">0.20699999999999999</cx:pt>
          <cx:pt idx="9820">0.14499999999999999</cx:pt>
          <cx:pt idx="9821">0.067000000000000004</cx:pt>
          <cx:pt idx="9822">0.025000000000000001</cx:pt>
          <cx:pt idx="9823">0.023</cx:pt>
          <cx:pt idx="9824">0.34999999999999998</cx:pt>
          <cx:pt idx="9825">0.10100000000000001</cx:pt>
          <cx:pt idx="9826">0.058000000000000003</cx:pt>
          <cx:pt idx="9827">0.28799999999999998</cx:pt>
          <cx:pt idx="9828">0.021000000000000001</cx:pt>
          <cx:pt idx="9829">0.187</cx:pt>
          <cx:pt idx="9830">0.069000000000000006</cx:pt>
          <cx:pt idx="9831">0.069000000000000006</cx:pt>
          <cx:pt idx="9832">0.069000000000000006</cx:pt>
          <cx:pt idx="9833">0.017000000000000001</cx:pt>
          <cx:pt idx="9834">0.001</cx:pt>
          <cx:pt idx="9835">0.050999999999999997</cx:pt>
          <cx:pt idx="9836">0.0080000000000000002</cx:pt>
          <cx:pt idx="9837">0.002</cx:pt>
          <cx:pt idx="9838">0.091999999999999998</cx:pt>
          <cx:pt idx="9839">0.014</cx:pt>
          <cx:pt idx="9840">0.070999999999999994</cx:pt>
          <cx:pt idx="9841">0.012999999999999999</cx:pt>
          <cx:pt idx="9842">0.0080000000000000002</cx:pt>
          <cx:pt idx="9843">0.050000000000000003</cx:pt>
          <cx:pt idx="9844">0.012</cx:pt>
          <cx:pt idx="9845">0.017999999999999999</cx:pt>
          <cx:pt idx="9846">0.014</cx:pt>
          <cx:pt idx="9847">0.114</cx:pt>
          <cx:pt idx="9848">0.035999999999999997</cx:pt>
          <cx:pt idx="9849">0.014</cx:pt>
          <cx:pt idx="9850">0.035000000000000003</cx:pt>
          <cx:pt idx="9851">0.22500000000000001</cx:pt>
          <cx:pt idx="9852">0.062</cx:pt>
          <cx:pt idx="9853">0.128</cx:pt>
          <cx:pt idx="9854">0.082000000000000003</cx:pt>
          <cx:pt idx="9855">0.051999999999999998</cx:pt>
          <cx:pt idx="9856">0.0050000000000000001</cx:pt>
          <cx:pt idx="9857">0.0030000000000000001</cx:pt>
          <cx:pt idx="9858">0.012</cx:pt>
          <cx:pt idx="9859">0.096000000000000002</cx:pt>
          <cx:pt idx="9860">0.24299999999999999</cx:pt>
          <cx:pt idx="9861">0.027</cx:pt>
          <cx:pt idx="9862">0.044999999999999998</cx:pt>
          <cx:pt idx="9863">0.064000000000000001</cx:pt>
          <cx:pt idx="9864">0.023</cx:pt>
          <cx:pt idx="9865">0.371</cx:pt>
          <cx:pt idx="9866">0.0070000000000000001</cx:pt>
          <cx:pt idx="9867">0.079000000000000001</cx:pt>
          <cx:pt idx="9868">0.11</cx:pt>
          <cx:pt idx="9869">0.043999999999999997</cx:pt>
          <cx:pt idx="9870">0.052999999999999999</cx:pt>
          <cx:pt idx="9871">0.14399999999999999</cx:pt>
          <cx:pt idx="9872">0.14299999999999999</cx:pt>
          <cx:pt idx="9873">0.045999999999999999</cx:pt>
          <cx:pt idx="9874">0.28199999999999997</cx:pt>
          <cx:pt idx="9875">0.058999999999999997</cx:pt>
          <cx:pt idx="9876">0.27400000000000002</cx:pt>
          <cx:pt idx="9877">0.10000000000000001</cx:pt>
          <cx:pt idx="9878">0.156</cx:pt>
          <cx:pt idx="9879">0.085000000000000006</cx:pt>
          <cx:pt idx="9880">0.049000000000000002</cx:pt>
          <cx:pt idx="9881">0.045999999999999999</cx:pt>
          <cx:pt idx="9882">0.085000000000000006</cx:pt>
          <cx:pt idx="9883">0.099000000000000005</cx:pt>
          <cx:pt idx="9884">0.024</cx:pt>
          <cx:pt idx="9885">0.044999999999999998</cx:pt>
          <cx:pt idx="9886">0.063</cx:pt>
          <cx:pt idx="9887">0.53200000000000003</cx:pt>
          <cx:pt idx="9888">0.0080000000000000002</cx:pt>
          <cx:pt idx="9889">0.017000000000000001</cx:pt>
          <cx:pt idx="9890">0.037999999999999999</cx:pt>
          <cx:pt idx="9891">0.017999999999999999</cx:pt>
          <cx:pt idx="9892">0.031</cx:pt>
          <cx:pt idx="9893">0.070000000000000007</cx:pt>
          <cx:pt idx="9894">0.089999999999999997</cx:pt>
          <cx:pt idx="9895">0.13500000000000001</cx:pt>
          <cx:pt idx="9896">0.56299999999999994</cx:pt>
          <cx:pt idx="9897">0.025999999999999999</cx:pt>
          <cx:pt idx="9898">0.108</cx:pt>
          <cx:pt idx="9899">0.087999999999999995</cx:pt>
          <cx:pt idx="9900">0.002</cx:pt>
          <cx:pt idx="9901">0.016</cx:pt>
          <cx:pt idx="9902">0.14399999999999999</cx:pt>
          <cx:pt idx="9903">0.081000000000000003</cx:pt>
          <cx:pt idx="9904">0.050999999999999997</cx:pt>
          <cx:pt idx="9905">0.11799999999999999</cx:pt>
          <cx:pt idx="9906">0.012</cx:pt>
          <cx:pt idx="9907">0.111</cx:pt>
          <cx:pt idx="9908">0.021999999999999999</cx:pt>
          <cx:pt idx="9909">0.126</cx:pt>
          <cx:pt idx="9910">0.105</cx:pt>
          <cx:pt idx="9911">0.214</cx:pt>
          <cx:pt idx="9912">0.050999999999999997</cx:pt>
          <cx:pt idx="9913">0.068000000000000005</cx:pt>
          <cx:pt idx="9914">0.027</cx:pt>
          <cx:pt idx="9915">0.11799999999999999</cx:pt>
          <cx:pt idx="9916">0.035000000000000003</cx:pt>
          <cx:pt idx="9917">0.089999999999999997</cx:pt>
          <cx:pt idx="9918">0.043999999999999997</cx:pt>
          <cx:pt idx="9919">0.055</cx:pt>
          <cx:pt idx="9920">0.106</cx:pt>
          <cx:pt idx="9921">0.156</cx:pt>
          <cx:pt idx="9922">0.090999999999999998</cx:pt>
          <cx:pt idx="9923">0.058000000000000003</cx:pt>
          <cx:pt idx="9924">0.010999999999999999</cx:pt>
          <cx:pt idx="9925">0.104</cx:pt>
          <cx:pt idx="9926">0.224</cx:pt>
          <cx:pt idx="9927">0.029999999999999999</cx:pt>
          <cx:pt idx="9928">0.012999999999999999</cx:pt>
          <cx:pt idx="9929">0.23100000000000001</cx:pt>
          <cx:pt idx="9930">0.017000000000000001</cx:pt>
          <cx:pt idx="9931">0.35299999999999998</cx:pt>
          <cx:pt idx="9932">0.081000000000000003</cx:pt>
          <cx:pt idx="9933">0.068000000000000005</cx:pt>
          <cx:pt idx="9934">0.012999999999999999</cx:pt>
          <cx:pt idx="9935">0.033000000000000002</cx:pt>
          <cx:pt idx="9936">0.0089999999999999993</cx:pt>
          <cx:pt idx="9937">0.095000000000000001</cx:pt>
          <cx:pt idx="9938">0.021999999999999999</cx:pt>
          <cx:pt idx="9939">0.068000000000000005</cx:pt>
          <cx:pt idx="9940">0</cx:pt>
          <cx:pt idx="9941">0.28100000000000003</cx:pt>
          <cx:pt idx="9942">0.042999999999999997</cx:pt>
          <cx:pt idx="9943">0.221</cx:pt>
          <cx:pt idx="9944">0.044999999999999998</cx:pt>
          <cx:pt idx="9945">0.099000000000000005</cx:pt>
          <cx:pt idx="9946">0.065000000000000002</cx:pt>
          <cx:pt idx="9947">0.071999999999999995</cx:pt>
          <cx:pt idx="9948">0.040000000000000001</cx:pt>
          <cx:pt idx="9949">0.0089999999999999993</cx:pt>
          <cx:pt idx="9950">0.26900000000000002</cx:pt>
          <cx:pt idx="9951">0.039</cx:pt>
          <cx:pt idx="9952">0.32800000000000001</cx:pt>
          <cx:pt idx="9953">0.060999999999999999</cx:pt>
          <cx:pt idx="9954">0.0060000000000000001</cx:pt>
          <cx:pt idx="9955">0.13</cx:pt>
          <cx:pt idx="9956">0.023</cx:pt>
          <cx:pt idx="9957">0.17799999999999999</cx:pt>
          <cx:pt idx="9958">0.084000000000000005</cx:pt>
          <cx:pt idx="9959">0.375</cx:pt>
          <cx:pt idx="9960">0.108</cx:pt>
          <cx:pt idx="9961">0.017999999999999999</cx:pt>
          <cx:pt idx="9962">0.025999999999999999</cx:pt>
          <cx:pt idx="9963">0.067000000000000004</cx:pt>
          <cx:pt idx="9964">0.115</cx:pt>
          <cx:pt idx="9965">0.014</cx:pt>
          <cx:pt idx="9966">0.17499999999999999</cx:pt>
          <cx:pt idx="9967">0.035999999999999997</cx:pt>
          <cx:pt idx="9968">0.037999999999999999</cx:pt>
          <cx:pt idx="9969">0.025999999999999999</cx:pt>
          <cx:pt idx="9970">0.0040000000000000001</cx:pt>
          <cx:pt idx="9971">0.085000000000000006</cx:pt>
          <cx:pt idx="9972">0.0070000000000000001</cx:pt>
          <cx:pt idx="9973">0.056000000000000001</cx:pt>
          <cx:pt idx="9974">0.021000000000000001</cx:pt>
          <cx:pt idx="9975">0.20300000000000001</cx:pt>
          <cx:pt idx="9976">0.063</cx:pt>
          <cx:pt idx="9977">0.0040000000000000001</cx:pt>
          <cx:pt idx="9978">0.11799999999999999</cx:pt>
          <cx:pt idx="9979">0.016</cx:pt>
          <cx:pt idx="9980">0.097000000000000003</cx:pt>
          <cx:pt idx="9981">0.012</cx:pt>
          <cx:pt idx="9982">0.223</cx:pt>
          <cx:pt idx="9983">0.040000000000000001</cx:pt>
          <cx:pt idx="9984">0.125</cx:pt>
          <cx:pt idx="9985">0.105</cx:pt>
          <cx:pt idx="9986">0.058999999999999997</cx:pt>
          <cx:pt idx="9987">0.0080000000000000002</cx:pt>
          <cx:pt idx="9988">0.014</cx:pt>
          <cx:pt idx="9989">0.021999999999999999</cx:pt>
          <cx:pt idx="9990">0.067000000000000004</cx:pt>
          <cx:pt idx="9991">0.16800000000000001</cx:pt>
          <cx:pt idx="9992">0.224</cx:pt>
        </cx:lvl>
      </cx:numDim>
    </cx:data>
  </cx:chartData>
  <cx:chart>
    <cx:plotArea>
      <cx:plotAreaRegion>
        <cx:series layoutId="clusteredColumn" uniqueId="{10D443A0-5C11-4BBE-A518-C40D37F2CEAD}">
          <cx:dataId val="0"/>
          <cx:layoutPr>
            <cx:binning intervalClosed="r"/>
          </cx:layoutPr>
        </cx:series>
      </cx:plotAreaRegion>
      <cx:axis id="0">
        <cx:catScaling gapWidth="0"/>
        <cx:title>
          <cx:tx>
            <cx:txData>
              <cx:v>Mean Lifetime (mm/c)</cx:v>
            </cx:txData>
          </cx:tx>
        </cx:title>
        <cx:tickLabels/>
      </cx:axis>
      <cx:axis id="1">
        <cx:valScaling/>
        <cx:title>
          <cx:tx>
            <cx:rich>
              <a:bodyPr spcFirstLastPara="1" vertOverflow="ellipsis" horzOverflow="overflow" wrap="square" lIns="0" tIns="0" rIns="0" bIns="0" anchor="ctr" anchorCtr="1"/>
              <a:lstStyle/>
              <a:p>
                <a:pPr algn="ctr" rtl="0">
                  <a:defRPr/>
                </a:pPr>
                <a:r>
                  <a:rPr lang="en-US" altLang="ko-KR" sz="900" b="0" i="0" u="none" strike="noStrike" baseline="0" dirty="0">
                    <a:solidFill>
                      <a:prstClr val="black">
                        <a:lumMod val="65000"/>
                        <a:lumOff val="35000"/>
                      </a:prstClr>
                    </a:solidFill>
                    <a:latin typeface="맑은 고딕" panose="020F0502020204030204"/>
                    <a:ea typeface="맑은 고딕" panose="020B0503020000020004" pitchFamily="50" charset="-127"/>
                  </a:rPr>
                  <a:t>Counts</a:t>
                </a:r>
                <a:endParaRPr lang="ko-KR" altLang="en-US" sz="900" b="0" i="0" u="none" strike="noStrike" baseline="0" dirty="0">
                  <a:solidFill>
                    <a:prstClr val="black">
                      <a:lumMod val="65000"/>
                      <a:lumOff val="35000"/>
                    </a:prstClr>
                  </a:solidFill>
                  <a:latin typeface="맑은 고딕" panose="020F0502020204030204"/>
                  <a:ea typeface="맑은 고딕" panose="020B0503020000020004" pitchFamily="50" charset="-127"/>
                </a:endParaRPr>
              </a:p>
            </cx:rich>
          </cx:tx>
        </cx:title>
        <cx:majorGridlines/>
        <cx:tickLabels/>
      </cx:axis>
    </cx:plotArea>
  </cx:chart>
  <cx:clrMapOvr bg1="lt1" tx1="dk1" bg2="lt2" tx2="dk2" accent1="accent1" accent2="accent2" accent3="accent3" accent4="accent4" accent5="accent5" accent6="accent6" hlink="hlink" folHlink="folHlink"/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6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46286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360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53146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71371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0350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0179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676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6384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6768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1270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77748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4D381A-FECF-44EC-8293-0C5B2EB2397F}" type="datetimeFigureOut">
              <a:rPr lang="ko-KR" altLang="en-US" smtClean="0"/>
              <a:t>2018-11-21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DEAD0C-12A2-4C21-8997-2078F7EF252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4449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51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140.png"/><Relationship Id="rId2" Type="http://schemas.openxmlformats.org/officeDocument/2006/relationships/image" Target="../media/image12.png"/><Relationship Id="rId16" Type="http://schemas.openxmlformats.org/officeDocument/2006/relationships/image" Target="../media/image1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130.png"/><Relationship Id="rId5" Type="http://schemas.openxmlformats.org/officeDocument/2006/relationships/image" Target="../media/image15.png"/><Relationship Id="rId15" Type="http://schemas.openxmlformats.org/officeDocument/2006/relationships/image" Target="../media/image170.png"/><Relationship Id="rId10" Type="http://schemas.openxmlformats.org/officeDocument/2006/relationships/image" Target="../media/image120.png"/><Relationship Id="rId4" Type="http://schemas.openxmlformats.org/officeDocument/2006/relationships/image" Target="../media/image14.png"/><Relationship Id="rId9" Type="http://schemas.openxmlformats.org/officeDocument/2006/relationships/image" Target="../media/image110.png"/><Relationship Id="rId14" Type="http://schemas.openxmlformats.org/officeDocument/2006/relationships/image" Target="../media/image16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34.png"/><Relationship Id="rId2" Type="http://schemas.openxmlformats.org/officeDocument/2006/relationships/image" Target="../media/image19.png"/><Relationship Id="rId1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33.png"/><Relationship Id="rId5" Type="http://schemas.openxmlformats.org/officeDocument/2006/relationships/image" Target="../media/image22.png"/><Relationship Id="rId15" Type="http://schemas.openxmlformats.org/officeDocument/2006/relationships/image" Target="../media/image37.png"/><Relationship Id="rId10" Type="http://schemas.openxmlformats.org/officeDocument/2006/relationships/image" Target="../media/image32.png"/><Relationship Id="rId4" Type="http://schemas.openxmlformats.org/officeDocument/2006/relationships/image" Target="../media/image21.png"/><Relationship Id="rId9" Type="http://schemas.openxmlformats.org/officeDocument/2006/relationships/image" Target="../media/image310.png"/><Relationship Id="rId1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1.png"/><Relationship Id="rId5" Type="http://schemas.openxmlformats.org/officeDocument/2006/relationships/image" Target="../media/image171.png"/><Relationship Id="rId4" Type="http://schemas.openxmlformats.org/officeDocument/2006/relationships/image" Target="../media/image16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5" Type="http://schemas.openxmlformats.org/officeDocument/2006/relationships/image" Target="../media/image44.png"/><Relationship Id="rId4" Type="http://schemas.openxmlformats.org/officeDocument/2006/relationships/image" Target="../media/image31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14/relationships/chartEx" Target="../charts/chartEx1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0.png"/><Relationship Id="rId5" Type="http://schemas.openxmlformats.org/officeDocument/2006/relationships/image" Target="../media/image41.png"/><Relationship Id="rId4" Type="http://schemas.openxmlformats.org/officeDocument/2006/relationships/image" Target="../media/image5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Some considerations </a:t>
            </a:r>
            <a:br>
              <a:rPr lang="en-US" altLang="ko-KR" dirty="0" smtClean="0"/>
            </a:br>
            <a:r>
              <a:rPr lang="en-US" altLang="ko-KR" dirty="0" smtClean="0"/>
              <a:t>on the future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ko-KR" dirty="0" smtClean="0"/>
              <a:t>Y. Kwon (Yonsei) in discussion with L. Musa (CERN)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06056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99E77D-22E8-4645-8922-8BDB13D35FE9}"/>
              </a:ext>
            </a:extLst>
          </p:cNvPr>
          <p:cNvGrpSpPr/>
          <p:nvPr/>
        </p:nvGrpSpPr>
        <p:grpSpPr>
          <a:xfrm>
            <a:off x="213513" y="1084026"/>
            <a:ext cx="11681476" cy="4680706"/>
            <a:chOff x="213513" y="1084026"/>
            <a:chExt cx="11681476" cy="4680706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553D9538-930B-4B00-A480-E7FC37FFE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4620" y="3785743"/>
              <a:ext cx="2920369" cy="1978989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418B36AE-9028-4C5A-9458-436824F95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599" y="1084032"/>
              <a:ext cx="3703298" cy="2509541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6E9CBA2-68A1-4A84-B416-0C3694C8A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897" y="1084026"/>
              <a:ext cx="3703298" cy="250954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CF8A54E7-80A7-429E-93DF-8324A7861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4195" y="1084026"/>
              <a:ext cx="3703298" cy="2509541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C5C648C8-89D0-437A-BB6B-09E0EB32A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3" y="3785743"/>
              <a:ext cx="2920369" cy="1978989"/>
            </a:xfrm>
            <a:prstGeom prst="rect">
              <a:avLst/>
            </a:prstGeom>
          </p:spPr>
        </p:pic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8FFC7F45-27B1-44AA-9954-81D59DA4E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3882" y="3785743"/>
              <a:ext cx="2920369" cy="1978989"/>
            </a:xfrm>
            <a:prstGeom prst="rect">
              <a:avLst/>
            </a:prstGeom>
          </p:spPr>
        </p:pic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F76F2AFD-D580-408E-B636-08D323480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251" y="3785743"/>
              <a:ext cx="2920369" cy="1978989"/>
            </a:xfrm>
            <a:prstGeom prst="rect">
              <a:avLst/>
            </a:prstGeom>
          </p:spPr>
        </p:pic>
      </p:grp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3AC904C1-8E34-4F35-91F3-4B4B5D84308C}" type="slidenum">
              <a:rPr lang="ko-KR" altLang="en-US" smtClean="0"/>
              <a:t>10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/>
              <p:nvPr/>
            </p:nvSpPr>
            <p:spPr>
              <a:xfrm>
                <a:off x="2543479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𝟎𝟎𝟒𝟓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43479" y="2883864"/>
                <a:ext cx="1321900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C3C75616-122B-47A1-987A-82525D90D023}"/>
                  </a:ext>
                </a:extLst>
              </p:cNvPr>
              <p:cNvSpPr/>
              <p:nvPr/>
            </p:nvSpPr>
            <p:spPr>
              <a:xfrm>
                <a:off x="6246777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𝟎𝟎𝟒𝟔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7" name="직사각형 26">
                <a:extLst>
                  <a:ext uri="{FF2B5EF4-FFF2-40B4-BE49-F238E27FC236}">
                    <a16:creationId xmlns:a16="http://schemas.microsoft.com/office/drawing/2014/main" id="{C3C75616-122B-47A1-987A-82525D90D02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6777" y="2883864"/>
                <a:ext cx="1321900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EE1C7682-4EF4-4A76-A335-29ACAEA2132C}"/>
                  </a:ext>
                </a:extLst>
              </p:cNvPr>
              <p:cNvSpPr/>
              <p:nvPr/>
            </p:nvSpPr>
            <p:spPr>
              <a:xfrm>
                <a:off x="9950075" y="2883864"/>
                <a:ext cx="132190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𝟎𝟎𝟔𝟓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29" name="직사각형 28">
                <a:extLst>
                  <a:ext uri="{FF2B5EF4-FFF2-40B4-BE49-F238E27FC236}">
                    <a16:creationId xmlns:a16="http://schemas.microsoft.com/office/drawing/2014/main" id="{EE1C7682-4EF4-4A76-A335-29ACAEA2132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50075" y="2883864"/>
                <a:ext cx="1321900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E33B9E91-C415-4F5A-A65C-B95F1B486FE0}"/>
                  </a:ext>
                </a:extLst>
              </p:cNvPr>
              <p:cNvSpPr/>
              <p:nvPr/>
            </p:nvSpPr>
            <p:spPr>
              <a:xfrm>
                <a:off x="1673697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𝟎𝟏𝟏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0" name="직사각형 29">
                <a:extLst>
                  <a:ext uri="{FF2B5EF4-FFF2-40B4-BE49-F238E27FC236}">
                    <a16:creationId xmlns:a16="http://schemas.microsoft.com/office/drawing/2014/main" id="{E33B9E91-C415-4F5A-A65C-B95F1B486F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73697" y="5751636"/>
                <a:ext cx="1198470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7853935D-4156-4585-BB22-CADAB5F01D28}"/>
                  </a:ext>
                </a:extLst>
              </p:cNvPr>
              <p:cNvSpPr/>
              <p:nvPr/>
            </p:nvSpPr>
            <p:spPr>
              <a:xfrm>
                <a:off x="4594066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𝟎𝟏𝟗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1" name="직사각형 30">
                <a:extLst>
                  <a:ext uri="{FF2B5EF4-FFF2-40B4-BE49-F238E27FC236}">
                    <a16:creationId xmlns:a16="http://schemas.microsoft.com/office/drawing/2014/main" id="{7853935D-4156-4585-BB22-CADAB5F01D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4066" y="5751636"/>
                <a:ext cx="1198470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7BC7C5A6-DE24-4FE5-871D-ADFE796772E0}"/>
                  </a:ext>
                </a:extLst>
              </p:cNvPr>
              <p:cNvSpPr/>
              <p:nvPr/>
            </p:nvSpPr>
            <p:spPr>
              <a:xfrm>
                <a:off x="7776150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𝟎𝟑𝟗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2" name="직사각형 31">
                <a:extLst>
                  <a:ext uri="{FF2B5EF4-FFF2-40B4-BE49-F238E27FC236}">
                    <a16:creationId xmlns:a16="http://schemas.microsoft.com/office/drawing/2014/main" id="{7BC7C5A6-DE24-4FE5-871D-ADFE796772E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6150" y="5751636"/>
                <a:ext cx="1198470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7C1DD70A-975A-4251-A232-292828B20701}"/>
                  </a:ext>
                </a:extLst>
              </p:cNvPr>
              <p:cNvSpPr/>
              <p:nvPr/>
            </p:nvSpPr>
            <p:spPr>
              <a:xfrm>
                <a:off x="10434804" y="5751636"/>
                <a:ext cx="119847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latin typeface="Cambria Math" panose="02040503050406030204" pitchFamily="18" charset="0"/>
                      </a:rPr>
                      <m:t>𝟏𝟗𝟑</m:t>
                    </m:r>
                  </m:oMath>
                </a14:m>
                <a:r>
                  <a:rPr lang="en-US" altLang="ko-KR" sz="1600" dirty="0"/>
                  <a:t> </a:t>
                </a:r>
                <a:endParaRPr lang="ko-KR" altLang="en-US" sz="1600"/>
              </a:p>
            </p:txBody>
          </p:sp>
        </mc:Choice>
        <mc:Fallback xmlns="">
          <p:sp>
            <p:nvSpPr>
              <p:cNvPr id="33" name="직사각형 32">
                <a:extLst>
                  <a:ext uri="{FF2B5EF4-FFF2-40B4-BE49-F238E27FC236}">
                    <a16:creationId xmlns:a16="http://schemas.microsoft.com/office/drawing/2014/main" id="{7C1DD70A-975A-4251-A232-292828B2070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4804" y="5751636"/>
                <a:ext cx="1198470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324B310B-7C29-4092-935D-51A02D2157C8}"/>
                  </a:ext>
                </a:extLst>
              </p:cNvPr>
              <p:cNvSpPr/>
              <p:nvPr/>
            </p:nvSpPr>
            <p:spPr>
              <a:xfrm>
                <a:off x="4055396" y="391526"/>
                <a:ext cx="39942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ko-KR" sz="2400" dirty="0"/>
                  <a:t>Momentum Resolution (</a:t>
                </a:r>
                <a14:m>
                  <m:oMath xmlns:m="http://schemas.openxmlformats.org/officeDocument/2006/math"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altLang="ko-KR" sz="2400"/>
                  <a:t>)</a:t>
                </a:r>
                <a:endParaRPr lang="ko-KR" altLang="en-US" sz="2400"/>
              </a:p>
            </p:txBody>
          </p:sp>
        </mc:Choice>
        <mc:Fallback xmlns="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324B310B-7C29-4092-935D-51A02D2157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396" y="391526"/>
                <a:ext cx="3994299" cy="461665"/>
              </a:xfrm>
              <a:prstGeom prst="rect">
                <a:avLst/>
              </a:prstGeom>
              <a:blipFill>
                <a:blip r:embed="rId16"/>
                <a:stretch>
                  <a:fillRect l="-2290" t="-10526" r="-1374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3450542" y="6180682"/>
            <a:ext cx="5831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</a:rPr>
              <a:t>Using simulated Pythia events (MSEL=5)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81045" y="3963162"/>
            <a:ext cx="1707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</a:t>
            </a:r>
            <a:r>
              <a:rPr lang="en-US" altLang="ko-KR" dirty="0" smtClean="0"/>
              <a:t>ncludes beam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9637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그룹 39">
            <a:extLst>
              <a:ext uri="{FF2B5EF4-FFF2-40B4-BE49-F238E27FC236}">
                <a16:creationId xmlns:a16="http://schemas.microsoft.com/office/drawing/2014/main" id="{5999E77D-22E8-4645-8922-8BDB13D35FE9}"/>
              </a:ext>
            </a:extLst>
          </p:cNvPr>
          <p:cNvGrpSpPr/>
          <p:nvPr/>
        </p:nvGrpSpPr>
        <p:grpSpPr>
          <a:xfrm>
            <a:off x="213513" y="1084026"/>
            <a:ext cx="11681475" cy="4680706"/>
            <a:chOff x="213513" y="1084026"/>
            <a:chExt cx="11681475" cy="4680706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553D9538-930B-4B00-A480-E7FC37FFE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74620" y="3785743"/>
              <a:ext cx="2920368" cy="1978989"/>
            </a:xfrm>
            <a:prstGeom prst="rect">
              <a:avLst/>
            </a:prstGeom>
          </p:spPr>
        </p:pic>
        <p:pic>
          <p:nvPicPr>
            <p:cNvPr id="13" name="그림 12">
              <a:extLst>
                <a:ext uri="{FF2B5EF4-FFF2-40B4-BE49-F238E27FC236}">
                  <a16:creationId xmlns:a16="http://schemas.microsoft.com/office/drawing/2014/main" id="{418B36AE-9028-4C5A-9458-436824F95B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7599" y="1084032"/>
              <a:ext cx="3703297" cy="2509541"/>
            </a:xfrm>
            <a:prstGeom prst="rect">
              <a:avLst/>
            </a:prstGeom>
          </p:spPr>
        </p:pic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26E9CBA2-68A1-4A84-B416-0C3694C8A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897" y="1084026"/>
              <a:ext cx="3703297" cy="2509541"/>
            </a:xfrm>
            <a:prstGeom prst="rect">
              <a:avLst/>
            </a:prstGeom>
          </p:spPr>
        </p:pic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CF8A54E7-80A7-429E-93DF-8324A786127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4195" y="1084026"/>
              <a:ext cx="3703297" cy="2509541"/>
            </a:xfrm>
            <a:prstGeom prst="rect">
              <a:avLst/>
            </a:prstGeom>
          </p:spPr>
        </p:pic>
        <p:pic>
          <p:nvPicPr>
            <p:cNvPr id="19" name="그림 18">
              <a:extLst>
                <a:ext uri="{FF2B5EF4-FFF2-40B4-BE49-F238E27FC236}">
                  <a16:creationId xmlns:a16="http://schemas.microsoft.com/office/drawing/2014/main" id="{C5C648C8-89D0-437A-BB6B-09E0EB32AF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513" y="3785743"/>
              <a:ext cx="2920368" cy="1978989"/>
            </a:xfrm>
            <a:prstGeom prst="rect">
              <a:avLst/>
            </a:prstGeom>
          </p:spPr>
        </p:pic>
        <p:pic>
          <p:nvPicPr>
            <p:cNvPr id="21" name="그림 20">
              <a:extLst>
                <a:ext uri="{FF2B5EF4-FFF2-40B4-BE49-F238E27FC236}">
                  <a16:creationId xmlns:a16="http://schemas.microsoft.com/office/drawing/2014/main" id="{8FFC7F45-27B1-44AA-9954-81D59DA4EF6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33882" y="3785743"/>
              <a:ext cx="2920368" cy="1978989"/>
            </a:xfrm>
            <a:prstGeom prst="rect">
              <a:avLst/>
            </a:prstGeom>
          </p:spPr>
        </p:pic>
        <p:pic>
          <p:nvPicPr>
            <p:cNvPr id="23" name="그림 22">
              <a:extLst>
                <a:ext uri="{FF2B5EF4-FFF2-40B4-BE49-F238E27FC236}">
                  <a16:creationId xmlns:a16="http://schemas.microsoft.com/office/drawing/2014/main" id="{F76F2AFD-D580-408E-B636-08D3234809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251" y="3785743"/>
              <a:ext cx="2920368" cy="1978989"/>
            </a:xfrm>
            <a:prstGeom prst="rect">
              <a:avLst/>
            </a:prstGeom>
          </p:spPr>
        </p:pic>
      </p:grp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900458" y="6459785"/>
            <a:ext cx="1312025" cy="365125"/>
          </a:xfrm>
        </p:spPr>
        <p:txBody>
          <a:bodyPr/>
          <a:lstStyle/>
          <a:p>
            <a:fld id="{3AC904C1-8E34-4F35-91F3-4B4B5D84308C}" type="slidenum">
              <a:rPr lang="ko-KR" altLang="en-US" smtClean="0"/>
              <a:t>11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/>
              <p:nvPr/>
            </p:nvSpPr>
            <p:spPr>
              <a:xfrm>
                <a:off x="2556006" y="1754019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𝟎𝟎𝟏𝟏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26" name="직사각형 25">
                <a:extLst>
                  <a:ext uri="{FF2B5EF4-FFF2-40B4-BE49-F238E27FC236}">
                    <a16:creationId xmlns:a16="http://schemas.microsoft.com/office/drawing/2014/main" id="{3D231F62-94B4-46E5-AD2C-9FE3FF9DA93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006" y="1754019"/>
                <a:ext cx="1416991" cy="58477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E93AF01E-2918-479D-8E4D-BF5ACEB8E5A7}"/>
                  </a:ext>
                </a:extLst>
              </p:cNvPr>
              <p:cNvSpPr/>
              <p:nvPr/>
            </p:nvSpPr>
            <p:spPr>
              <a:xfrm>
                <a:off x="4407706" y="391526"/>
                <a:ext cx="328968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altLang="ko-KR" sz="2400"/>
                  <a:t>Angle </a:t>
                </a:r>
                <a:r>
                  <a:rPr lang="en-US" altLang="ko-KR" sz="2400" dirty="0"/>
                  <a:t>Resolution (</a:t>
                </a:r>
                <a14:m>
                  <m:oMath xmlns:m="http://schemas.openxmlformats.org/officeDocument/2006/math">
                    <m:r>
                      <a:rPr lang="en-US" altLang="ko-KR" sz="2400" i="1" dirty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altLang="ko-KR" sz="24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altLang="ko-KR" sz="240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el-GR" altLang="ko-KR" sz="2400" i="1" dirty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ko-KR" sz="2400"/>
                  <a:t>)</a:t>
                </a:r>
                <a:endParaRPr lang="ko-KR" altLang="en-US" sz="2400"/>
              </a:p>
            </p:txBody>
          </p:sp>
        </mc:Choice>
        <mc:Fallback xmlns=""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E93AF01E-2918-479D-8E4D-BF5ACEB8E5A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706" y="391526"/>
                <a:ext cx="3289682" cy="461665"/>
              </a:xfrm>
              <a:prstGeom prst="rect">
                <a:avLst/>
              </a:prstGeom>
              <a:blipFill>
                <a:blip r:embed="rId10"/>
                <a:stretch>
                  <a:fillRect l="-2222" t="-10526" r="-2407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직사각형 19">
                <a:extLst>
                  <a:ext uri="{FF2B5EF4-FFF2-40B4-BE49-F238E27FC236}">
                    <a16:creationId xmlns:a16="http://schemas.microsoft.com/office/drawing/2014/main" id="{DE210334-9282-4D34-9A18-3DEE1BBAE3A4}"/>
                  </a:ext>
                </a:extLst>
              </p:cNvPr>
              <p:cNvSpPr/>
              <p:nvPr/>
            </p:nvSpPr>
            <p:spPr>
              <a:xfrm>
                <a:off x="6259303" y="175402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𝟎𝟎𝟏𝟒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𝟎𝟎𝟏𝟒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20" name="직사각형 19">
                <a:extLst>
                  <a:ext uri="{FF2B5EF4-FFF2-40B4-BE49-F238E27FC236}">
                    <a16:creationId xmlns:a16="http://schemas.microsoft.com/office/drawing/2014/main" id="{DE210334-9282-4D34-9A18-3DEE1BBAE3A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303" y="1754020"/>
                <a:ext cx="1416991" cy="5847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직사각형 37">
                <a:extLst>
                  <a:ext uri="{FF2B5EF4-FFF2-40B4-BE49-F238E27FC236}">
                    <a16:creationId xmlns:a16="http://schemas.microsoft.com/office/drawing/2014/main" id="{17DEC549-54EB-402A-BD21-D87DA8B5FD62}"/>
                  </a:ext>
                </a:extLst>
              </p:cNvPr>
              <p:cNvSpPr/>
              <p:nvPr/>
            </p:nvSpPr>
            <p:spPr>
              <a:xfrm>
                <a:off x="9962602" y="175402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𝟎𝟎𝟏𝟕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𝟎𝟎𝟏𝟕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38" name="직사각형 37">
                <a:extLst>
                  <a:ext uri="{FF2B5EF4-FFF2-40B4-BE49-F238E27FC236}">
                    <a16:creationId xmlns:a16="http://schemas.microsoft.com/office/drawing/2014/main" id="{17DEC549-54EB-402A-BD21-D87DA8B5FD6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62602" y="1754020"/>
                <a:ext cx="1416991" cy="58477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289FAAEE-9D3D-4B58-8F35-E87755A5289C}"/>
                  </a:ext>
                </a:extLst>
              </p:cNvPr>
              <p:cNvSpPr/>
              <p:nvPr/>
            </p:nvSpPr>
            <p:spPr>
              <a:xfrm>
                <a:off x="1716890" y="5764732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𝟎𝟎𝟐𝟏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𝟎𝟎𝟐𝟎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39" name="직사각형 38">
                <a:extLst>
                  <a:ext uri="{FF2B5EF4-FFF2-40B4-BE49-F238E27FC236}">
                    <a16:creationId xmlns:a16="http://schemas.microsoft.com/office/drawing/2014/main" id="{289FAAEE-9D3D-4B58-8F35-E87755A5289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6890" y="5764732"/>
                <a:ext cx="1416991" cy="58477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1EAAFCDE-7340-4CC8-B061-C7A67D1BEF66}"/>
                  </a:ext>
                </a:extLst>
              </p:cNvPr>
              <p:cNvSpPr/>
              <p:nvPr/>
            </p:nvSpPr>
            <p:spPr>
              <a:xfrm>
                <a:off x="4637259" y="5764731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𝟎𝟎𝟐𝟔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𝟎𝟎𝟐𝟓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1" name="직사각형 40">
                <a:extLst>
                  <a:ext uri="{FF2B5EF4-FFF2-40B4-BE49-F238E27FC236}">
                    <a16:creationId xmlns:a16="http://schemas.microsoft.com/office/drawing/2014/main" id="{1EAAFCDE-7340-4CC8-B061-C7A67D1BEF6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37259" y="5764731"/>
                <a:ext cx="1416991" cy="584775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F22AF4CD-47DB-4C5C-9627-D7E4EA29C026}"/>
                  </a:ext>
                </a:extLst>
              </p:cNvPr>
              <p:cNvSpPr/>
              <p:nvPr/>
            </p:nvSpPr>
            <p:spPr>
              <a:xfrm>
                <a:off x="7557627" y="5764731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𝟎𝟎𝟑𝟑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𝟎𝟎𝟑𝟎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2" name="직사각형 41">
                <a:extLst>
                  <a:ext uri="{FF2B5EF4-FFF2-40B4-BE49-F238E27FC236}">
                    <a16:creationId xmlns:a16="http://schemas.microsoft.com/office/drawing/2014/main" id="{F22AF4CD-47DB-4C5C-9627-D7E4EA29C02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7627" y="5764731"/>
                <a:ext cx="1416991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C9BEC51A-5D52-456F-A02B-5099481B6543}"/>
                  </a:ext>
                </a:extLst>
              </p:cNvPr>
              <p:cNvSpPr/>
              <p:nvPr/>
            </p:nvSpPr>
            <p:spPr>
              <a:xfrm>
                <a:off x="10477994" y="5764730"/>
                <a:ext cx="1416991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𝟎𝟎𝟒𝟗</m:t>
                    </m:r>
                  </m:oMath>
                </a14:m>
                <a:r>
                  <a:rPr lang="en-US" altLang="ko-KR" sz="1600" dirty="0">
                    <a:solidFill>
                      <a:srgbClr val="0070C0"/>
                    </a:solidFill>
                  </a:rPr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altLang="ko-KR" sz="1600" b="1" i="1" smtClean="0">
                            <a:solidFill>
                              <a:srgbClr val="CC3300"/>
                            </a:solidFill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ko-KR" sz="1600" b="1" i="1" smtClean="0">
                        <a:solidFill>
                          <a:srgbClr val="CC3300"/>
                        </a:solidFill>
                        <a:latin typeface="Cambria Math" panose="02040503050406030204" pitchFamily="18" charset="0"/>
                      </a:rPr>
                      <m:t>𝟎𝟎𝟒𝟔</m:t>
                    </m:r>
                  </m:oMath>
                </a14:m>
                <a:r>
                  <a:rPr lang="en-US" altLang="ko-KR" sz="1600" dirty="0">
                    <a:solidFill>
                      <a:srgbClr val="CC3300"/>
                    </a:solidFill>
                  </a:rPr>
                  <a:t> </a:t>
                </a:r>
                <a:endParaRPr lang="ko-KR" altLang="en-US" sz="1600">
                  <a:solidFill>
                    <a:srgbClr val="CC3300"/>
                  </a:solidFill>
                </a:endParaRPr>
              </a:p>
            </p:txBody>
          </p:sp>
        </mc:Choice>
        <mc:Fallback xmlns="">
          <p:sp>
            <p:nvSpPr>
              <p:cNvPr id="43" name="직사각형 42">
                <a:extLst>
                  <a:ext uri="{FF2B5EF4-FFF2-40B4-BE49-F238E27FC236}">
                    <a16:creationId xmlns:a16="http://schemas.microsoft.com/office/drawing/2014/main" id="{C9BEC51A-5D52-456F-A02B-5099481B654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77994" y="5764730"/>
                <a:ext cx="1416991" cy="58477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/>
          <p:cNvSpPr txBox="1"/>
          <p:nvPr/>
        </p:nvSpPr>
        <p:spPr>
          <a:xfrm>
            <a:off x="3450542" y="6357329"/>
            <a:ext cx="58316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>
                <a:solidFill>
                  <a:srgbClr val="FF0000"/>
                </a:solidFill>
              </a:rPr>
              <a:t>Using simulated Pythia events (MSEL=5)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33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그룹 13">
            <a:extLst>
              <a:ext uri="{FF2B5EF4-FFF2-40B4-BE49-F238E27FC236}">
                <a16:creationId xmlns:a16="http://schemas.microsoft.com/office/drawing/2014/main" id="{80AD91E3-BAA4-4EF4-9A49-AC59C94C3DC9}"/>
              </a:ext>
            </a:extLst>
          </p:cNvPr>
          <p:cNvGrpSpPr/>
          <p:nvPr/>
        </p:nvGrpSpPr>
        <p:grpSpPr>
          <a:xfrm>
            <a:off x="1097280" y="2750216"/>
            <a:ext cx="4535578" cy="3118878"/>
            <a:chOff x="1097280" y="2750216"/>
            <a:chExt cx="4535578" cy="3118878"/>
          </a:xfrm>
        </p:grpSpPr>
        <p:pic>
          <p:nvPicPr>
            <p:cNvPr id="3" name="그림 2">
              <a:extLst>
                <a:ext uri="{FF2B5EF4-FFF2-40B4-BE49-F238E27FC236}">
                  <a16:creationId xmlns:a16="http://schemas.microsoft.com/office/drawing/2014/main" id="{248EBA1B-92EA-4B32-9535-8FE3FB459A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280" y="2795557"/>
              <a:ext cx="4535578" cy="3073537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2D7DFD5-34A8-4814-B41B-638CC11C3992}"/>
                </a:ext>
              </a:extLst>
            </p:cNvPr>
            <p:cNvSpPr txBox="1"/>
            <p:nvPr/>
          </p:nvSpPr>
          <p:spPr>
            <a:xfrm>
              <a:off x="3826275" y="2750216"/>
              <a:ext cx="479395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ko-KR" sz="1300"/>
                <a:t>(X,Z)</a:t>
              </a:r>
              <a:endParaRPr lang="ko-KR" altLang="en-US" sz="1300"/>
            </a:p>
          </p:txBody>
        </p:sp>
      </p:grpSp>
      <p:pic>
        <p:nvPicPr>
          <p:cNvPr id="8" name="그림 7">
            <a:extLst>
              <a:ext uri="{FF2B5EF4-FFF2-40B4-BE49-F238E27FC236}">
                <a16:creationId xmlns:a16="http://schemas.microsoft.com/office/drawing/2014/main" id="{6AF6D3AC-2F6A-42B2-9E25-8D0291D1CF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2795557"/>
            <a:ext cx="4535578" cy="3073537"/>
          </a:xfrm>
          <a:prstGeom prst="rect">
            <a:avLst/>
          </a:prstGeom>
        </p:spPr>
      </p:pic>
      <p:sp>
        <p:nvSpPr>
          <p:cNvPr id="5" name="제목 4">
            <a:extLst>
              <a:ext uri="{FF2B5EF4-FFF2-40B4-BE49-F238E27FC236}">
                <a16:creationId xmlns:a16="http://schemas.microsoft.com/office/drawing/2014/main" id="{819FE472-2FB2-4981-AAA0-019926CBA2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/>
              <a:t>Vertex Resolution</a:t>
            </a:r>
            <a:endParaRPr lang="ko-KR" altLang="en-US" dirty="0"/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D0184ED-C2B0-42DF-B524-3F59D764DF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40288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/>
              <a:t>B decay </a:t>
            </a:r>
            <a:r>
              <a:rPr lang="en-US" altLang="ko-KR" dirty="0"/>
              <a:t>vertex (@ MSEL5 Single p-p Events, Total 100 Events </a:t>
            </a:r>
            <a:r>
              <a:rPr lang="en-US" altLang="ko-KR"/>
              <a:t>each)</a:t>
            </a:r>
            <a:endParaRPr lang="en-US" altLang="ko-KR" dirty="0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DFE2C03-D601-478A-A119-7F06D38EC9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904C1-8E34-4F35-91F3-4B4B5D84308C}" type="slidenum">
              <a:rPr lang="ko-KR" altLang="en-US" smtClean="0"/>
              <a:t>12</a:t>
            </a:fld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/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C5B6E0F-72B1-49F9-A3A6-3FAAE8DDA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0458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/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003366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=2.6 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b="0" i="1" smtClean="0">
                          <a:solidFill>
                            <a:srgbClr val="003366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en-US" altLang="ko-KR" b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i="1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altLang="ko-KR" b="0" i="1" smtClean="0">
                              <a:solidFill>
                                <a:srgbClr val="CC3300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ko-KR" b="0" i="1" smtClean="0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4.2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𝜇</m:t>
                      </m:r>
                      <m:r>
                        <a:rPr lang="en-US" altLang="ko-KR" i="1">
                          <a:solidFill>
                            <a:srgbClr val="CC3300"/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</m:oMath>
                  </m:oMathPara>
                </a14:m>
                <a:endParaRPr lang="ko-KR" altLang="en-US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2D741F0-343D-4B5B-966A-D99102955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2151" y="3599793"/>
                <a:ext cx="1451679" cy="646331"/>
              </a:xfrm>
              <a:prstGeom prst="rect">
                <a:avLst/>
              </a:prstGeom>
              <a:blipFill>
                <a:blip r:embed="rId5"/>
                <a:stretch>
                  <a:fillRect b="-188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/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ko-KR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altLang="ko-KR" sz="1400">
                    <a:solidFill>
                      <a:schemeClr val="bg1">
                        <a:lumMod val="50000"/>
                      </a:schemeClr>
                    </a:solidFill>
                  </a:rPr>
                  <a:t>)</a:t>
                </a:r>
                <a:endParaRPr lang="ko-KR" altLang="en-US" sz="140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9768F7F-DE58-4BF0-A491-ED29CC7EFA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9035" y="5696692"/>
                <a:ext cx="545214" cy="307777"/>
              </a:xfrm>
              <a:prstGeom prst="rect">
                <a:avLst/>
              </a:prstGeom>
              <a:blipFill>
                <a:blip r:embed="rId4"/>
                <a:stretch>
                  <a:fillRect l="-3333" t="-1961" r="-2222" b="-1960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122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Heavy flavor measurement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605291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57A0415-CB93-4266-8B6F-B58DEB9F67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886" y="1968611"/>
            <a:ext cx="2524125" cy="4152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44BF5A-1596-4621-B418-89D2DA96AB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3200" dirty="0"/>
                  <a:t>Main decay modes that counts charged particles from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320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𝑐𝑐</m:t>
                        </m:r>
                      </m:sub>
                      <m:sup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++</m:t>
                        </m:r>
                      </m:sup>
                    </m:sSubSup>
                  </m:oMath>
                </a14:m>
                <a:endParaRPr lang="ko-KR" altLang="en-US" sz="32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7844BF5A-1596-4621-B418-89D2DA96AB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>
                <a:blip r:embed="rId3"/>
                <a:stretch>
                  <a:fillRect l="-1507" r="-11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8390D4-3AA9-4B32-B09C-1D0339B3E6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542436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altLang="ko-KR" dirty="0"/>
              <a:t>12th ALICE ITS upgrade, MFT and O2 Asian Workshop</a:t>
            </a:r>
            <a:endParaRPr lang="ko-KR" altLang="en-US" dirty="0"/>
          </a:p>
        </p:txBody>
      </p:sp>
      <p:graphicFrame>
        <p:nvGraphicFramePr>
          <p:cNvPr id="5" name="차트 1">
            <a:extLst>
              <a:ext uri="{FF2B5EF4-FFF2-40B4-BE49-F238E27FC236}">
                <a16:creationId xmlns:a16="http://schemas.microsoft.com/office/drawing/2014/main" id="{4235B9BA-E1F7-43B8-A780-2697DDD6E069}"/>
              </a:ext>
            </a:extLst>
          </p:cNvPr>
          <p:cNvGraphicFramePr>
            <a:graphicFrameLocks noGrp="1"/>
          </p:cNvGraphicFramePr>
          <p:nvPr>
            <p:ph idx="1"/>
            <p:extLst/>
          </p:nvPr>
        </p:nvGraphicFramePr>
        <p:xfrm>
          <a:off x="4403324" y="1825625"/>
          <a:ext cx="6950475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6" name="Rectangle 15">
            <a:extLst>
              <a:ext uri="{FF2B5EF4-FFF2-40B4-BE49-F238E27FC236}">
                <a16:creationId xmlns:a16="http://schemas.microsoft.com/office/drawing/2014/main" id="{69231FF0-8BC5-4126-8D29-C2854E3F4E26}"/>
              </a:ext>
            </a:extLst>
          </p:cNvPr>
          <p:cNvSpPr/>
          <p:nvPr/>
        </p:nvSpPr>
        <p:spPr>
          <a:xfrm>
            <a:off x="839573" y="3319258"/>
            <a:ext cx="2522752" cy="2480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02C280-3BBB-4868-9FFE-82305F5310A9}"/>
              </a:ext>
            </a:extLst>
          </p:cNvPr>
          <p:cNvSpPr txBox="1"/>
          <p:nvPr/>
        </p:nvSpPr>
        <p:spPr>
          <a:xfrm>
            <a:off x="821635" y="6077744"/>
            <a:ext cx="7331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We</a:t>
            </a:r>
            <a:r>
              <a:rPr lang="ko-KR" altLang="en-US" b="1" dirty="0"/>
              <a:t> </a:t>
            </a:r>
            <a:r>
              <a:rPr lang="en-US" altLang="ko-KR" b="1" dirty="0"/>
              <a:t>excluded neutral particles with</a:t>
            </a:r>
            <a:r>
              <a:rPr lang="ko-KR" altLang="en-US" b="1" dirty="0"/>
              <a:t> </a:t>
            </a:r>
            <a:r>
              <a:rPr lang="en-US" altLang="ko-KR" b="1" dirty="0"/>
              <a:t>strangeness from counting</a:t>
            </a:r>
            <a:endParaRPr lang="ko-KR" altLang="en-US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1BD9EA-6883-4063-A199-67011518E676}"/>
              </a:ext>
            </a:extLst>
          </p:cNvPr>
          <p:cNvSpPr txBox="1"/>
          <p:nvPr/>
        </p:nvSpPr>
        <p:spPr>
          <a:xfrm>
            <a:off x="3355476" y="3134592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~50% </a:t>
            </a:r>
            <a:r>
              <a:rPr lang="ko-KR" altLang="en-US" b="1" dirty="0"/>
              <a:t>↑</a:t>
            </a:r>
          </a:p>
        </p:txBody>
      </p:sp>
    </p:spTree>
    <p:extLst>
      <p:ext uri="{BB962C8B-B14F-4D97-AF65-F5344CB8AC3E}">
        <p14:creationId xmlns:p14="http://schemas.microsoft.com/office/powerpoint/2010/main" val="293424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6E69340A-DB78-4ED5-B999-CA4F436AF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2678" y="2000490"/>
            <a:ext cx="2524125" cy="4152900"/>
          </a:xfrm>
          <a:prstGeom prst="rect">
            <a:avLst/>
          </a:prstGeom>
        </p:spPr>
      </p:pic>
      <p:pic>
        <p:nvPicPr>
          <p:cNvPr id="4" name="그림 3">
            <a:extLst>
              <a:ext uri="{FF2B5EF4-FFF2-40B4-BE49-F238E27FC236}">
                <a16:creationId xmlns:a16="http://schemas.microsoft.com/office/drawing/2014/main" id="{4E4E9737-C654-4488-B371-49420C1A0E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134" y="2000490"/>
            <a:ext cx="2524125" cy="41529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BA1A46A3-08A5-4BB8-A2E3-70A59EED7F3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320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ko-KR" sz="3200" dirty="0"/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3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32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ko-KR" altLang="en-US" sz="3200" dirty="0"/>
                  <a:t> </a:t>
                </a:r>
                <a:r>
                  <a:rPr lang="en-US" altLang="ko-KR" sz="3200" dirty="0"/>
                  <a:t>make multi-prong vertex</a:t>
                </a:r>
                <a:endParaRPr lang="ko-KR" altLang="en-US" sz="3200" dirty="0"/>
              </a:p>
            </p:txBody>
          </p:sp>
        </mc:Choice>
        <mc:Fallback xmlns="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BA1A46A3-08A5-4BB8-A2E3-70A59EED7F3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56A7EE0-6EA2-4A56-B99D-1A46506A84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6184"/>
            <a:ext cx="10515600" cy="616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/>
              <a:t>The number of charged particles Nc distribution	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E9174E9-32BF-4102-9C56-87B119AFEE13}"/>
              </a:ext>
            </a:extLst>
          </p:cNvPr>
          <p:cNvSpPr txBox="1"/>
          <p:nvPr/>
        </p:nvSpPr>
        <p:spPr>
          <a:xfrm>
            <a:off x="4191458" y="336364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~70% </a:t>
            </a:r>
            <a:r>
              <a:rPr lang="ko-KR" altLang="en-US" b="1" dirty="0"/>
              <a:t>↑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5E6FC7-EE07-4CD8-ACD7-86AE4220D329}"/>
              </a:ext>
            </a:extLst>
          </p:cNvPr>
          <p:cNvSpPr txBox="1"/>
          <p:nvPr/>
        </p:nvSpPr>
        <p:spPr>
          <a:xfrm>
            <a:off x="9404116" y="3363646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~70% </a:t>
            </a:r>
            <a:r>
              <a:rPr lang="ko-KR" altLang="en-US" b="1" dirty="0"/>
              <a:t>↑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3274A0C-AE73-4235-8716-79DFF038D2A0}"/>
              </a:ext>
            </a:extLst>
          </p:cNvPr>
          <p:cNvSpPr txBox="1"/>
          <p:nvPr/>
        </p:nvSpPr>
        <p:spPr>
          <a:xfrm>
            <a:off x="838200" y="6198439"/>
            <a:ext cx="73317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/>
              <a:t>We</a:t>
            </a:r>
            <a:r>
              <a:rPr lang="ko-KR" altLang="en-US" b="1" dirty="0"/>
              <a:t> </a:t>
            </a:r>
            <a:r>
              <a:rPr lang="en-US" altLang="ko-KR" b="1" dirty="0"/>
              <a:t>excluded neutral particles with</a:t>
            </a:r>
            <a:r>
              <a:rPr lang="ko-KR" altLang="en-US" b="1" dirty="0"/>
              <a:t> </a:t>
            </a:r>
            <a:r>
              <a:rPr lang="en-US" altLang="ko-KR" b="1" dirty="0"/>
              <a:t>strangeness from counting</a:t>
            </a:r>
            <a:endParaRPr lang="ko-KR" altLang="en-US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20B36A7-F801-454E-B285-0C46ADE5E61B}"/>
                  </a:ext>
                </a:extLst>
              </p:cNvPr>
              <p:cNvSpPr txBox="1"/>
              <p:nvPr/>
            </p:nvSpPr>
            <p:spPr>
              <a:xfrm>
                <a:off x="838200" y="1922958"/>
                <a:ext cx="65601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 panose="02040503050406030204" pitchFamily="18" charset="0"/>
                            </a:rPr>
                            <m:t>Ξ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20B36A7-F801-454E-B285-0C46ADE5E6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922958"/>
                <a:ext cx="656013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0A4151-148F-4AE7-8F3B-2D8DF716FD16}"/>
                  </a:ext>
                </a:extLst>
              </p:cNvPr>
              <p:cNvSpPr txBox="1"/>
              <p:nvPr/>
            </p:nvSpPr>
            <p:spPr>
              <a:xfrm>
                <a:off x="6096000" y="1922958"/>
                <a:ext cx="645369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 panose="02040503050406030204" pitchFamily="18" charset="0"/>
                            </a:rPr>
                            <m:t>Λ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30A4151-148F-4AE7-8F3B-2D8DF716FD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922958"/>
                <a:ext cx="645369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tangle 5">
            <a:extLst>
              <a:ext uri="{FF2B5EF4-FFF2-40B4-BE49-F238E27FC236}">
                <a16:creationId xmlns:a16="http://schemas.microsoft.com/office/drawing/2014/main" id="{A18D1611-744D-4C0D-9024-DD87DEC66714}"/>
              </a:ext>
            </a:extLst>
          </p:cNvPr>
          <p:cNvSpPr/>
          <p:nvPr/>
        </p:nvSpPr>
        <p:spPr>
          <a:xfrm>
            <a:off x="1576629" y="3363646"/>
            <a:ext cx="2522752" cy="2480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C56763F-0B33-4245-A44B-7B47936AC5DA}"/>
              </a:ext>
            </a:extLst>
          </p:cNvPr>
          <p:cNvSpPr/>
          <p:nvPr/>
        </p:nvSpPr>
        <p:spPr>
          <a:xfrm>
            <a:off x="6822678" y="3363646"/>
            <a:ext cx="2512128" cy="24805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136135-5303-4B39-A185-814B43F03881}"/>
              </a:ext>
            </a:extLst>
          </p:cNvPr>
          <p:cNvSpPr txBox="1"/>
          <p:nvPr/>
        </p:nvSpPr>
        <p:spPr>
          <a:xfrm>
            <a:off x="9404116" y="1955440"/>
            <a:ext cx="2711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solidFill>
                  <a:srgbClr val="FF0000"/>
                </a:solidFill>
              </a:rPr>
              <a:t>Ignored uncategorized data fraction of 3%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F61A2A20-D959-480A-BCDD-9310DB3DB1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12th ALICE ITS upgrade, MFT and O2 Asian Workshop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2555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3200" dirty="0" smtClean="0"/>
              <a:t>Near future plan</a:t>
            </a:r>
            <a:endParaRPr lang="ko-KR" altLang="en-US" sz="3200" dirty="0"/>
          </a:p>
        </p:txBody>
      </p:sp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Connected prong vertexes with charge carrying baryons</a:t>
            </a:r>
          </a:p>
          <a:p>
            <a:r>
              <a:rPr lang="en-US" altLang="ko-KR" dirty="0"/>
              <a:t>Prong </a:t>
            </a:r>
            <a:r>
              <a:rPr lang="en-US" altLang="ko-KR" dirty="0" smtClean="0"/>
              <a:t>vertexes with associated single hard lepton </a:t>
            </a:r>
            <a:endParaRPr lang="en-US" altLang="ko-KR" dirty="0"/>
          </a:p>
          <a:p>
            <a:pPr marL="0" indent="0">
              <a:buNone/>
            </a:pPr>
            <a:r>
              <a:rPr lang="en-US" altLang="ko-KR" dirty="0" smtClean="0"/>
              <a:t>  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472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부제목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/>
              <a:t>e</a:t>
            </a:r>
            <a:r>
              <a:rPr lang="en-US" altLang="ko-KR" sz="3200" dirty="0" smtClean="0"/>
              <a:t>(</a:t>
            </a:r>
            <a:r>
              <a:rPr lang="en-US" altLang="ko-KR" sz="3200" dirty="0" smtClean="0">
                <a:sym typeface="Symbol" panose="05050102010706020507" pitchFamily="18" charset="2"/>
              </a:rPr>
              <a:t></a:t>
            </a:r>
            <a:r>
              <a:rPr lang="en-US" altLang="ko-KR" sz="3200" dirty="0" smtClean="0"/>
              <a:t>) pair mass resolution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47155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942729" y="2235955"/>
                <a:ext cx="4464171" cy="8608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m>
                        <m:mPr>
                          <m:mcs>
                            <m:mc>
                              <m:mcPr>
                                <m:count m:val="1"/>
                                <m:mcJc m:val="center"/>
                              </m:mcPr>
                            </m:mc>
                          </m:mcs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sSubSup>
                              <m:sSubSup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ko-KR" altLang="en-US" sz="2400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bSup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  <m:e>
                                            <m:r>
                                              <a:rPr lang="en-US" altLang="ko-KR" sz="24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</m:mr>
                                      </m:m>
                                    </m:e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ko-KR" sz="24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1</m:t>
                                                </m:r>
                                              </m:sub>
                                            </m:sSub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  <m:mr>
                          <m:e>
                            <m:sSubSup>
                              <m:sSubSup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ko-KR" altLang="en-US" sz="2400" i="1"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sup>
                            </m:sSubSup>
                            <m:r>
                              <a:rPr lang="en-US" altLang="ko-KR" sz="2400" i="1">
                                <a:latin typeface="Cambria Math" panose="02040503050406030204" pitchFamily="18" charset="0"/>
                              </a:rPr>
                              <m:t>=</m:t>
                            </m:r>
                            <m:d>
                              <m:d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m>
                                  <m:mPr>
                                    <m:mcs>
                                      <m:mc>
                                        <m:mcPr>
                                          <m:count m:val="2"/>
                                          <m:mcJc m:val="center"/>
                                        </m:mcPr>
                                      </m:mc>
                                    </m:mcs>
                                    <m:ctrlPr>
                                      <a:rPr lang="en-US" altLang="ko-KR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mPr>
                                  <m:mr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m:rPr>
                                                    <m:brk m:alnAt="7"/>
                                                  </m:r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</m:e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  <m:func>
                                              <m:func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uncPr>
                                              <m:fNam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ko-KR" sz="2400">
                                                    <a:latin typeface="Cambria Math" panose="02040503050406030204" pitchFamily="18" charset="0"/>
                                                  </a:rPr>
                                                  <m:t>sin</m:t>
                                                </m:r>
                                              </m:fName>
                                              <m:e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𝜃</m:t>
                                                </m:r>
                                              </m:e>
                                            </m:func>
                                          </m:e>
                                        </m:mr>
                                      </m:m>
                                    </m:e>
                                    <m:e>
                                      <m:m>
                                        <m:mPr>
                                          <m:mcs>
                                            <m:mc>
                                              <m:mcPr>
                                                <m:count m:val="2"/>
                                                <m:mcJc m:val="center"/>
                                              </m:mcPr>
                                            </m:mc>
                                          </m:mcs>
                                          <m:ctrlPr>
                                            <a:rPr lang="en-US" altLang="ko-KR" sz="24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mPr>
                                        <m:mr>
                                          <m:e>
                                            <m:r>
                                              <m:rPr>
                                                <m:brk m:alnAt="7"/>
                                              </m:rPr>
                                              <a:rPr lang="en-US" altLang="ko-KR" sz="2400" i="1">
                                                <a:latin typeface="Cambria Math" panose="02040503050406030204" pitchFamily="18" charset="0"/>
                                              </a:rPr>
                                              <m:t>0</m:t>
                                            </m:r>
                                          </m:e>
                                          <m:e>
                                            <m:sSub>
                                              <m:sSub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𝑝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2</m:t>
                                                </m:r>
                                              </m:sub>
                                            </m:sSub>
                                            <m:func>
                                              <m:funcPr>
                                                <m:ctrlP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</m:ctrlPr>
                                              </m:funcPr>
                                              <m:fName>
                                                <m:r>
                                                  <m:rPr>
                                                    <m:sty m:val="p"/>
                                                  </m:rPr>
                                                  <a:rPr lang="en-US" altLang="ko-KR" sz="2400">
                                                    <a:latin typeface="Cambria Math" panose="02040503050406030204" pitchFamily="18" charset="0"/>
                                                  </a:rPr>
                                                  <m:t>cos</m:t>
                                                </m:r>
                                              </m:fName>
                                              <m:e>
                                                <m:r>
                                                  <a:rPr lang="en-US" altLang="ko-KR" sz="2400" i="1">
                                                    <a:latin typeface="Cambria Math" panose="02040503050406030204" pitchFamily="18" charset="0"/>
                                                  </a:rPr>
                                                  <m:t>𝜃</m:t>
                                                </m:r>
                                              </m:e>
                                            </m:func>
                                          </m:e>
                                        </m:mr>
                                      </m:m>
                                    </m:e>
                                  </m:mr>
                                </m:m>
                              </m:e>
                            </m:d>
                          </m:e>
                        </m:mr>
                      </m:m>
                    </m:oMath>
                  </m:oMathPara>
                </a14:m>
                <a:endParaRPr lang="en-US" altLang="ko-KR" sz="2400" b="0" i="1" dirty="0" smtClean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729" y="2235955"/>
                <a:ext cx="4464171" cy="860813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149119" y="3076659"/>
                <a:ext cx="9998122" cy="6946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𝑒𝑒</m:t>
                          </m:r>
                        </m:sub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p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altLang="ko-KR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m:rPr>
                                      <m:brk m:alnAt="7"/>
                                    </m:r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sSubSup>
                        <m:sSub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  <m:r>
                        <a:rPr lang="en-US" altLang="ko-KR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b>
                      </m:sSub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1−</m:t>
                          </m:r>
                          <m:func>
                            <m:func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400" b="0" i="0" smtClean="0"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e>
                          </m:func>
                        </m:e>
                      </m:d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=4</m:t>
                      </m:r>
                      <m:sSub>
                        <m:sSub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p>
                        <m:s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119" y="3076659"/>
                <a:ext cx="9998122" cy="69461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" name="그룹 2"/>
          <p:cNvGrpSpPr/>
          <p:nvPr/>
        </p:nvGrpSpPr>
        <p:grpSpPr>
          <a:xfrm>
            <a:off x="695231" y="1665186"/>
            <a:ext cx="9099863" cy="461665"/>
            <a:chOff x="795008" y="1996131"/>
            <a:chExt cx="9099863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/>
                <p:cNvSpPr txBox="1"/>
                <p:nvPr/>
              </p:nvSpPr>
              <p:spPr>
                <a:xfrm>
                  <a:off x="2038325" y="2033419"/>
                  <a:ext cx="230409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≪</m:t>
                        </m:r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𝑒𝑒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oMath>
                    </m:oMathPara>
                  </a14:m>
                  <a:endParaRPr lang="ko-KR" altLang="en-US" sz="2400" dirty="0"/>
                </a:p>
              </p:txBody>
            </p:sp>
          </mc:Choice>
          <mc:Fallback xmlns="">
            <p:sp>
              <p:nvSpPr>
                <p:cNvPr id="17" name="TextBox 1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38325" y="2033419"/>
                  <a:ext cx="2304092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65" b="-2786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TextBox 1"/>
            <p:cNvSpPr txBox="1"/>
            <p:nvPr/>
          </p:nvSpPr>
          <p:spPr>
            <a:xfrm>
              <a:off x="795008" y="1996131"/>
              <a:ext cx="90998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Assume                       and taking electron 1 direction as z,</a:t>
              </a:r>
              <a:r>
                <a:rPr lang="ko-KR" altLang="en-US" sz="2400" dirty="0" smtClean="0"/>
                <a:t> </a:t>
              </a:r>
              <a:endParaRPr lang="ko-KR" altLang="en-US" sz="2400" dirty="0"/>
            </a:p>
          </p:txBody>
        </p:sp>
      </p:grpSp>
      <p:sp>
        <p:nvSpPr>
          <p:cNvPr id="4" name="제목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3200" dirty="0" smtClean="0"/>
              <a:t>Simple formula for lepton</a:t>
            </a:r>
            <a:r>
              <a:rPr lang="ko-KR" altLang="en-US" sz="3200" dirty="0" smtClean="0"/>
              <a:t> </a:t>
            </a:r>
            <a:r>
              <a:rPr lang="en-US" altLang="ko-KR" sz="3200" dirty="0" smtClean="0"/>
              <a:t>pair mass  </a:t>
            </a:r>
            <a:endParaRPr lang="ko-KR" altLang="en-US" sz="3200" dirty="0"/>
          </a:p>
        </p:txBody>
      </p:sp>
      <p:grpSp>
        <p:nvGrpSpPr>
          <p:cNvPr id="8" name="그룹 7"/>
          <p:cNvGrpSpPr/>
          <p:nvPr/>
        </p:nvGrpSpPr>
        <p:grpSpPr>
          <a:xfrm>
            <a:off x="1938548" y="5069727"/>
            <a:ext cx="8696737" cy="1051980"/>
            <a:chOff x="3299792" y="4444363"/>
            <a:chExt cx="8681502" cy="1051980"/>
          </a:xfrm>
        </p:grpSpPr>
        <p:grpSp>
          <p:nvGrpSpPr>
            <p:cNvPr id="6" name="그룹 5"/>
            <p:cNvGrpSpPr/>
            <p:nvPr/>
          </p:nvGrpSpPr>
          <p:grpSpPr>
            <a:xfrm>
              <a:off x="3299792" y="4444363"/>
              <a:ext cx="8681502" cy="1051980"/>
              <a:chOff x="3856383" y="4583509"/>
              <a:chExt cx="8681502" cy="1051980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/>
                  <p:cNvSpPr txBox="1"/>
                  <p:nvPr/>
                </p:nvSpPr>
                <p:spPr>
                  <a:xfrm>
                    <a:off x="3979342" y="4702777"/>
                    <a:ext cx="5618525" cy="694614"/>
                  </a:xfrm>
                  <a:prstGeom prst="rect">
                    <a:avLst/>
                  </a:prstGeom>
                  <a:noFill/>
                  <a:ln w="38100">
                    <a:noFill/>
                  </a:ln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=2</m:t>
                          </m:r>
                          <m:rad>
                            <m:radPr>
                              <m:degHide m:val="on"/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  <m:func>
                            <m:func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400" b="0" i="0" smtClean="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=2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𝐺𝑀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altLang="ko-KR" sz="2400"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fName>
                            <m:e>
                              <m:f>
                                <m:fPr>
                                  <m:ctrlP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num>
                                <m:den>
                                  <m:r>
                                    <a:rPr lang="en-US" altLang="ko-KR" sz="2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func>
                          <m:r>
                            <a:rPr lang="en-US" altLang="ko-K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  <m:t>𝐺𝑀</m:t>
                              </m:r>
                            </m:sub>
                          </m:sSub>
                          <m:r>
                            <a:rPr lang="en-US" altLang="ko-KR" sz="2400" b="0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𝜃</m:t>
                          </m:r>
                        </m:oMath>
                      </m:oMathPara>
                    </a14:m>
                    <a:endParaRPr lang="ko-KR" altLang="en-US" sz="2400" dirty="0"/>
                  </a:p>
                </p:txBody>
              </p:sp>
            </mc:Choice>
            <mc:Fallback xmlns="">
              <p:sp>
                <p:nvSpPr>
                  <p:cNvPr id="18" name="TextBox 17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979342" y="4702777"/>
                    <a:ext cx="5618525" cy="694614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  <a:ln w="38100">
                    <a:noFill/>
                  </a:ln>
                </p:spPr>
                <p:txBody>
                  <a:bodyPr/>
                  <a:lstStyle/>
                  <a:p>
                    <a:r>
                      <a:rPr lang="ko-KR" alt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" name="직사각형 4"/>
              <p:cNvSpPr/>
              <p:nvPr/>
            </p:nvSpPr>
            <p:spPr>
              <a:xfrm>
                <a:off x="3856383" y="4583509"/>
                <a:ext cx="8681502" cy="1051980"/>
              </a:xfrm>
              <a:prstGeom prst="rect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9117875" y="4739520"/>
              <a:ext cx="267457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/>
                <a:t>a</a:t>
              </a:r>
              <a:r>
                <a:rPr lang="en-US" altLang="ko-KR" sz="2400" dirty="0" smtClean="0"/>
                <a:t>t</a:t>
              </a:r>
              <a:r>
                <a:rPr lang="ko-KR" altLang="en-US" sz="2400" dirty="0" smtClean="0"/>
                <a:t> </a:t>
              </a:r>
              <a:r>
                <a:rPr lang="en-US" altLang="ko-KR" sz="2400" dirty="0" smtClean="0"/>
                <a:t>zero mass limit</a:t>
              </a:r>
              <a:endParaRPr lang="ko-KR" altLang="en-US" sz="2400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530115" y="3894329"/>
                <a:ext cx="5289397" cy="119917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400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𝑒𝑒</m:t>
                              </m:r>
                            </m:sub>
                          </m:sSub>
                        </m:den>
                      </m:f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ko-KR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⊕</m:t>
                          </m:r>
                          <m:f>
                            <m:f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den>
                          </m:f>
                          <m:r>
                            <a:rPr lang="en-US" altLang="ko-KR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⊕</m:t>
                          </m:r>
                          <m:r>
                            <m:rPr>
                              <m:sty m:val="p"/>
                            </m:rPr>
                            <a:rPr lang="en-US" altLang="ko-KR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cot</m:t>
                          </m:r>
                          <m:f>
                            <m:fPr>
                              <m:ctrlP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num>
                            <m:den>
                              <m:r>
                                <a:rPr lang="en-US" altLang="ko-KR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ko-KR" alt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𝛿𝜃</m:t>
                          </m:r>
                        </m:e>
                      </m:d>
                    </m:oMath>
                  </m:oMathPara>
                </a14:m>
                <a:endParaRPr lang="en-US" altLang="ko-KR" sz="2400" b="0" dirty="0" smtClean="0"/>
              </a:p>
              <a:p>
                <a:endParaRPr lang="en-US" altLang="ko-KR" sz="2400" b="0" dirty="0" smtClean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0115" y="3894329"/>
                <a:ext cx="5289397" cy="11991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20118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3200" dirty="0" smtClean="0"/>
              <a:t>Possible limitation for mass resolution at zero limit 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/>
              <a:t>The 1</a:t>
            </a:r>
            <a:r>
              <a:rPr lang="en-US" altLang="ko-KR" sz="2400" baseline="30000" dirty="0" smtClean="0"/>
              <a:t>st</a:t>
            </a:r>
            <a:r>
              <a:rPr lang="en-US" altLang="ko-KR" sz="2400" dirty="0" smtClean="0"/>
              <a:t> look at angular resolution</a:t>
            </a:r>
          </a:p>
          <a:p>
            <a:endParaRPr lang="en-US" altLang="ko-KR" sz="2400" dirty="0"/>
          </a:p>
          <a:p>
            <a:endParaRPr lang="en-US" altLang="ko-KR" sz="2400" dirty="0" smtClean="0"/>
          </a:p>
          <a:p>
            <a:endParaRPr lang="en-US" altLang="ko-KR" sz="2400" dirty="0"/>
          </a:p>
          <a:p>
            <a:r>
              <a:rPr lang="en-US" altLang="ko-KR" sz="2400" dirty="0" smtClean="0"/>
              <a:t>Kalman filter suppresses multiple scattering, but momentum dependence of angular resolution suggests multiple scattering is still the dominant contributor. If better resolution is needed,</a:t>
            </a:r>
          </a:p>
          <a:p>
            <a:pPr marL="914400" lvl="1" indent="-457200">
              <a:buAutoNum type="arabicPeriod"/>
            </a:pPr>
            <a:r>
              <a:rPr lang="en-US" altLang="ko-KR" dirty="0"/>
              <a:t>s</a:t>
            </a:r>
            <a:r>
              <a:rPr lang="en-US" altLang="ko-KR" dirty="0" smtClean="0"/>
              <a:t>maller pixel size will be effective linearly,</a:t>
            </a:r>
          </a:p>
          <a:p>
            <a:pPr marL="914400" lvl="1" indent="-457200">
              <a:buAutoNum type="arabicPeriod"/>
            </a:pPr>
            <a:r>
              <a:rPr lang="en-US" altLang="ko-KR" dirty="0"/>
              <a:t>a</a:t>
            </a:r>
            <a:r>
              <a:rPr lang="en-US" altLang="ko-KR" dirty="0" smtClean="0"/>
              <a:t>nd </a:t>
            </a:r>
            <a:r>
              <a:rPr lang="en-US" altLang="ko-KR" dirty="0"/>
              <a:t>l</a:t>
            </a:r>
            <a:r>
              <a:rPr lang="en-US" altLang="ko-KR" dirty="0" smtClean="0"/>
              <a:t>ess material per unit distance will help if possible (!).</a:t>
            </a:r>
          </a:p>
          <a:p>
            <a:pPr marL="0" indent="0">
              <a:buNone/>
            </a:pP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직사각형 3"/>
              <p:cNvSpPr/>
              <p:nvPr/>
            </p:nvSpPr>
            <p:spPr>
              <a:xfrm>
                <a:off x="4854570" y="2329934"/>
                <a:ext cx="248285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ko-KR" altLang="en-US" sz="2400" i="1">
                          <a:latin typeface="Cambria Math" panose="02040503050406030204" pitchFamily="18" charset="0"/>
                        </a:rPr>
                        <m:t>𝛿𝜃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altLang="ko-KR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" name="직사각형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54570" y="2329934"/>
                <a:ext cx="2482859" cy="461665"/>
              </a:xfrm>
              <a:prstGeom prst="rect">
                <a:avLst/>
              </a:prstGeom>
              <a:blipFill>
                <a:blip r:embed="rId2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42653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Active target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Initiation by L. Musa</a:t>
            </a:r>
          </a:p>
          <a:p>
            <a:pPr lvl="1"/>
            <a:r>
              <a:rPr lang="en-US" altLang="ko-KR" dirty="0" smtClean="0"/>
              <a:t>Beam split option (LHC)</a:t>
            </a:r>
          </a:p>
          <a:p>
            <a:pPr lvl="1"/>
            <a:r>
              <a:rPr lang="en-US" altLang="ko-KR" dirty="0"/>
              <a:t>E</a:t>
            </a:r>
            <a:r>
              <a:rPr lang="en-US" altLang="ko-KR" dirty="0" smtClean="0"/>
              <a:t>vent &amp; their reconstruction inside the active target</a:t>
            </a:r>
          </a:p>
          <a:p>
            <a:pPr lvl="1"/>
            <a:r>
              <a:rPr lang="en-US" altLang="ko-KR" dirty="0" smtClean="0"/>
              <a:t>Like</a:t>
            </a:r>
            <a:r>
              <a:rPr lang="ko-KR" altLang="en-US" dirty="0" smtClean="0"/>
              <a:t> </a:t>
            </a:r>
            <a:r>
              <a:rPr lang="en-US" altLang="ko-KR" dirty="0"/>
              <a:t>d</a:t>
            </a:r>
            <a:r>
              <a:rPr lang="en-US" altLang="ko-KR" dirty="0" smtClean="0"/>
              <a:t>igital emulsion chamber (based on the fine spatial resolution)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82555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0164" y="365125"/>
            <a:ext cx="11824854" cy="1325563"/>
          </a:xfrm>
        </p:spPr>
        <p:txBody>
          <a:bodyPr>
            <a:normAutofit/>
          </a:bodyPr>
          <a:lstStyle/>
          <a:p>
            <a:pPr algn="ctr"/>
            <a:r>
              <a:rPr lang="en-US" altLang="ko-KR" sz="3200" dirty="0"/>
              <a:t>Particle physics for the charmed and bottomed</a:t>
            </a:r>
            <a:r>
              <a:rPr lang="ko-KR" altLang="en-US" sz="3200" dirty="0"/>
              <a:t/>
            </a:r>
            <a:br>
              <a:rPr lang="ko-KR" altLang="en-US" sz="3200" dirty="0"/>
            </a:br>
            <a:endParaRPr lang="ko-KR" altLang="en-US" sz="3200" dirty="0"/>
          </a:p>
        </p:txBody>
      </p:sp>
      <p:sp>
        <p:nvSpPr>
          <p:cNvPr id="5" name="부제목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ko-KR" sz="2400" dirty="0" smtClean="0"/>
              <a:t>Our strength</a:t>
            </a:r>
          </a:p>
          <a:p>
            <a:pPr marL="0" indent="0">
              <a:buNone/>
            </a:pPr>
            <a:r>
              <a:rPr lang="en-US" altLang="ko-KR" sz="2400" dirty="0"/>
              <a:t>	</a:t>
            </a:r>
            <a:r>
              <a:rPr lang="en-US" altLang="ko-KR" sz="2400" dirty="0" smtClean="0"/>
              <a:t>Acquired experience for large volume pixel detector.</a:t>
            </a:r>
          </a:p>
          <a:p>
            <a:pPr marL="0" indent="0">
              <a:buNone/>
            </a:pPr>
            <a:r>
              <a:rPr lang="en-US" altLang="ko-KR" sz="2400" dirty="0"/>
              <a:t>	S</a:t>
            </a:r>
            <a:r>
              <a:rPr lang="en-US" altLang="ko-KR" sz="2400" dirty="0" smtClean="0"/>
              <a:t>till away from industrial scale, but closest to the scale (new dimension in experience) </a:t>
            </a:r>
          </a:p>
          <a:p>
            <a:pPr lvl="1"/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682098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5E80E715-19F8-4571-A409-E2A1842B16F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0" y="365125"/>
                <a:ext cx="12192000" cy="1325563"/>
              </a:xfrm>
            </p:spPr>
            <p:txBody>
              <a:bodyPr>
                <a:normAutofit/>
              </a:bodyPr>
              <a:lstStyle/>
              <a:p>
                <a:pPr algn="ctr"/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ko-KR" sz="320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  <m:sup>
                        <m:r>
                          <a:rPr lang="en-US" altLang="ko-KR" sz="32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ko-KR" altLang="en-US" sz="3200" dirty="0"/>
                  <a:t> </a:t>
                </a:r>
                <a:r>
                  <a:rPr lang="en-US" altLang="ko-KR" sz="3200" dirty="0"/>
                  <a:t>Lifetime from Pythia vs </a:t>
                </a:r>
                <a:r>
                  <a:rPr lang="en-US" altLang="ko-KR" sz="3200" dirty="0" smtClean="0"/>
                  <a:t>PDG – reconstructed prong vertex?</a:t>
                </a:r>
                <a:endParaRPr lang="ko-KR" altLang="en-US" sz="3200" dirty="0"/>
              </a:p>
            </p:txBody>
          </p:sp>
        </mc:Choice>
        <mc:Fallback xmlns="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5E80E715-19F8-4571-A409-E2A1842B16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365125"/>
                <a:ext cx="12192000" cy="1325563"/>
              </a:xfr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cx1="http://schemas.microsoft.com/office/drawing/2015/9/8/chartex">
        <mc:Choice Requires="cx1">
          <p:graphicFrame>
            <p:nvGraphicFramePr>
              <p:cNvPr id="8" name="내용 개체 틀 8">
                <a:extLst>
                  <a:ext uri="{FF2B5EF4-FFF2-40B4-BE49-F238E27FC236}">
                    <a16:creationId xmlns:a16="http://schemas.microsoft.com/office/drawing/2014/main" id="{D4886E69-F49A-4F31-9EF6-3AB8464803EB}"/>
                  </a:ext>
                </a:extLst>
              </p:cNvPr>
              <p:cNvGraphicFramePr>
                <a:graphicFrameLocks noGrp="1"/>
              </p:cNvGraphicFramePr>
              <p:nvPr>
                <p:ph sz="half" idx="1"/>
                <p:extLst/>
              </p:nvPr>
            </p:nvGraphicFramePr>
            <p:xfrm>
              <a:off x="838200" y="1825625"/>
              <a:ext cx="5181600" cy="4351338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3"/>
              </a:graphicData>
            </a:graphic>
          </p:graphicFrame>
        </mc:Choice>
        <mc:Fallback xmlns="">
          <p:pic>
            <p:nvPicPr>
              <p:cNvPr id="8" name="내용 개체 틀 8">
                <a:extLst>
                  <a:ext uri="{FF2B5EF4-FFF2-40B4-BE49-F238E27FC236}">
                    <a16:creationId xmlns:a16="http://schemas.microsoft.com/office/drawing/2014/main" id="{D4886E69-F49A-4F31-9EF6-3AB8464803EB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38200" y="1825625"/>
                <a:ext cx="5181600" cy="4351338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내용 개체 틀 6">
            <a:extLst>
              <a:ext uri="{FF2B5EF4-FFF2-40B4-BE49-F238E27FC236}">
                <a16:creationId xmlns:a16="http://schemas.microsoft.com/office/drawing/2014/main" id="{9E4FA4CE-9FAA-4EF0-89FB-A670F9B70E5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5"/>
          <a:stretch>
            <a:fillRect/>
          </a:stretch>
        </p:blipFill>
        <p:spPr>
          <a:xfrm>
            <a:off x="6172200" y="1825625"/>
            <a:ext cx="5181600" cy="27367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1E805F-4D88-40D6-B3FE-F276855C04E2}"/>
                  </a:ext>
                </a:extLst>
              </p:cNvPr>
              <p:cNvSpPr txBox="1"/>
              <p:nvPr/>
            </p:nvSpPr>
            <p:spPr>
              <a:xfrm>
                <a:off x="6172200" y="4697322"/>
                <a:ext cx="5181600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ko-KR" dirty="0"/>
                  <a:t>Pythia	: </a:t>
                </a:r>
                <a14:m>
                  <m:oMath xmlns:m="http://schemas.openxmlformats.org/officeDocument/2006/math"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3.50×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𝑠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(0.105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)</m:t>
                    </m:r>
                  </m:oMath>
                </a14:m>
                <a:endParaRPr lang="en-US" altLang="ko-KR" dirty="0"/>
              </a:p>
              <a:p>
                <a:r>
                  <a:rPr lang="en-US" altLang="ko-KR" dirty="0"/>
                  <a:t>PDG	: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.42×</m:t>
                    </m:r>
                    <m:sSup>
                      <m:sSup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−13</m:t>
                        </m:r>
                      </m:sup>
                    </m:s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altLang="ko-KR" dirty="0"/>
              </a:p>
              <a:p>
                <a:endParaRPr lang="en-US" altLang="ko-KR" dirty="0"/>
              </a:p>
              <a:p>
                <a:endParaRPr lang="en-US" altLang="ko-KR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881E805F-4D88-40D6-B3FE-F276855C04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2200" y="4697322"/>
                <a:ext cx="5181600" cy="1200329"/>
              </a:xfrm>
              <a:prstGeom prst="rect">
                <a:avLst/>
              </a:prstGeom>
              <a:blipFill>
                <a:blip r:embed="rId6"/>
                <a:stretch>
                  <a:fillRect l="-1059" t="-30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0271BC-0EE6-4409-8922-0BC35B8DE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12th ALICE ITS upgrade, MFT and O2 Asian Workshop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2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altLang="ko-KR" sz="3200" dirty="0" smtClean="0"/>
              <a:t>Decay modes</a:t>
            </a:r>
            <a:endParaRPr lang="ko-KR" altLang="en-US" sz="32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Particle ID</a:t>
            </a:r>
            <a:r>
              <a:rPr lang="en-US" altLang="ko-KR" dirty="0" smtClean="0"/>
              <a:t>?</a:t>
            </a:r>
          </a:p>
          <a:p>
            <a:r>
              <a:rPr lang="en-US" altLang="ko-KR" dirty="0" smtClean="0"/>
              <a:t>Some constraints for Leptonic modes? </a:t>
            </a:r>
          </a:p>
        </p:txBody>
      </p:sp>
    </p:spTree>
    <p:extLst>
      <p:ext uri="{BB962C8B-B14F-4D97-AF65-F5344CB8AC3E}">
        <p14:creationId xmlns:p14="http://schemas.microsoft.com/office/powerpoint/2010/main" val="19760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Fixed Target @ LHC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4484914" y="2226321"/>
            <a:ext cx="3478614" cy="494323"/>
            <a:chOff x="5638800" y="2879467"/>
            <a:chExt cx="3478614" cy="4943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/>
                <p:cNvSpPr txBox="1"/>
                <p:nvPr/>
              </p:nvSpPr>
              <p:spPr>
                <a:xfrm>
                  <a:off x="5638800" y="2971800"/>
                  <a:ext cx="1126013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7 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𝑇𝑒𝑉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oMath>
                    </m:oMathPara>
                  </a14:m>
                  <a:endParaRPr lang="ko-KR" altLang="en-US" sz="2400" dirty="0"/>
                </a:p>
              </p:txBody>
            </p:sp>
          </mc:Choice>
          <mc:Fallback xmlns="">
            <p:sp>
              <p:nvSpPr>
                <p:cNvPr id="4" name="TextBox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38800" y="2971800"/>
                  <a:ext cx="1126013" cy="369332"/>
                </a:xfrm>
                <a:prstGeom prst="rect">
                  <a:avLst/>
                </a:prstGeom>
                <a:blipFill>
                  <a:blip r:embed="rId2"/>
                  <a:stretch>
                    <a:fillRect l="-4348" r="-4891" b="-27869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직사각형 4"/>
                <p:cNvSpPr/>
                <p:nvPr/>
              </p:nvSpPr>
              <p:spPr>
                <a:xfrm>
                  <a:off x="7234847" y="2879467"/>
                  <a:ext cx="188256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=9.6</m:t>
                        </m:r>
                      </m:oMath>
                    </m:oMathPara>
                  </a14:m>
                  <a:endParaRPr lang="en-US" altLang="ko-KR" sz="2400" b="0" dirty="0" smtClean="0"/>
                </a:p>
              </p:txBody>
            </p:sp>
          </mc:Choice>
          <mc:Fallback xmlns="">
            <p:sp>
              <p:nvSpPr>
                <p:cNvPr id="5" name="직사각형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4847" y="2879467"/>
                  <a:ext cx="1882567" cy="461665"/>
                </a:xfrm>
                <a:prstGeom prst="rect">
                  <a:avLst/>
                </a:prstGeom>
                <a:blipFill>
                  <a:blip r:embed="rId3"/>
                  <a:stretch>
                    <a:fillRect b="-13158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" name="TextBox 5"/>
            <p:cNvSpPr txBox="1"/>
            <p:nvPr/>
          </p:nvSpPr>
          <p:spPr>
            <a:xfrm>
              <a:off x="6819349" y="300445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sym typeface="Wingdings" panose="05000000000000000000" pitchFamily="2" charset="2"/>
                </a:rPr>
                <a:t></a:t>
              </a:r>
              <a:endParaRPr lang="ko-KR" altLang="en-US" dirty="0"/>
            </a:p>
          </p:txBody>
        </p:sp>
      </p:grpSp>
      <p:grpSp>
        <p:nvGrpSpPr>
          <p:cNvPr id="8" name="그룹 7"/>
          <p:cNvGrpSpPr/>
          <p:nvPr/>
        </p:nvGrpSpPr>
        <p:grpSpPr>
          <a:xfrm>
            <a:off x="2816363" y="2845635"/>
            <a:ext cx="3794302" cy="494323"/>
            <a:chOff x="5323112" y="2879467"/>
            <a:chExt cx="3794302" cy="49432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/>
                <p:cNvSpPr txBox="1"/>
                <p:nvPr/>
              </p:nvSpPr>
              <p:spPr>
                <a:xfrm>
                  <a:off x="5323112" y="2971800"/>
                  <a:ext cx="1450654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40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.5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𝑇𝑒𝑉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oMath>
                    </m:oMathPara>
                  </a14:m>
                  <a:endParaRPr lang="ko-KR" altLang="en-US" sz="24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23112" y="2971800"/>
                  <a:ext cx="1450654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2941" r="-840" b="-36066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직사각형 9"/>
                <p:cNvSpPr/>
                <p:nvPr/>
              </p:nvSpPr>
              <p:spPr>
                <a:xfrm>
                  <a:off x="7234847" y="2879467"/>
                  <a:ext cx="1882567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𝑏𝑒𝑎𝑚</m:t>
                            </m:r>
                          </m:sub>
                        </m:s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=8.6</m:t>
                        </m:r>
                      </m:oMath>
                    </m:oMathPara>
                  </a14:m>
                  <a:endParaRPr lang="en-US" altLang="ko-KR" sz="2400" b="0" dirty="0" smtClean="0"/>
                </a:p>
              </p:txBody>
            </p:sp>
          </mc:Choice>
          <mc:Fallback xmlns="">
            <p:sp>
              <p:nvSpPr>
                <p:cNvPr id="10" name="직사각형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234847" y="2879467"/>
                  <a:ext cx="1882567" cy="461665"/>
                </a:xfrm>
                <a:prstGeom prst="rect">
                  <a:avLst/>
                </a:prstGeom>
                <a:blipFill>
                  <a:blip r:embed="rId5"/>
                  <a:stretch>
                    <a:fillRect b="-11842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>
              <a:off x="6819349" y="3004458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sym typeface="Wingdings" panose="05000000000000000000" pitchFamily="2" charset="2"/>
                </a:rPr>
                <a:t></a:t>
              </a:r>
              <a:endParaRPr lang="ko-KR" altLang="en-US" dirty="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198915" y="3723583"/>
            <a:ext cx="730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RHIC-like condition with large forward acceptance,</a:t>
            </a:r>
          </a:p>
          <a:p>
            <a:r>
              <a:rPr lang="en-US" altLang="ko-KR" sz="2400" dirty="0" smtClean="0"/>
              <a:t>      </a:t>
            </a:r>
            <a:r>
              <a:rPr lang="en-US" altLang="ko-KR" sz="2400" dirty="0" smtClean="0">
                <a:solidFill>
                  <a:srgbClr val="FF0000"/>
                </a:solidFill>
              </a:rPr>
              <a:t>pixel detector with extremely fine granule!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56235" y="2851664"/>
            <a:ext cx="3385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(35A GeV + 35A GeV)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92178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952" y="809952"/>
            <a:ext cx="9638095" cy="52380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9107" y="2472752"/>
            <a:ext cx="1536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     </a:t>
            </a:r>
            <a:r>
              <a:rPr lang="en-US" altLang="ko-KR" dirty="0" err="1" smtClean="0">
                <a:solidFill>
                  <a:srgbClr val="FF0000"/>
                </a:solidFill>
              </a:rPr>
              <a:t>TAct</a:t>
            </a:r>
            <a:endParaRPr lang="en-US" altLang="ko-KR" dirty="0" smtClean="0">
              <a:solidFill>
                <a:srgbClr val="FF0000"/>
              </a:solidFill>
            </a:endParaRPr>
          </a:p>
          <a:p>
            <a:r>
              <a:rPr lang="en-US" altLang="ko-KR" dirty="0" smtClean="0">
                <a:solidFill>
                  <a:schemeClr val="bg1"/>
                </a:solidFill>
              </a:rPr>
              <a:t>Active Target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98221" y="2086787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Magnet 1 volume</a:t>
            </a:r>
          </a:p>
          <a:p>
            <a:r>
              <a:rPr lang="en-US" altLang="ko-KR" dirty="0" smtClean="0">
                <a:solidFill>
                  <a:srgbClr val="0070C0"/>
                </a:solidFill>
              </a:rPr>
              <a:t>      (1T x 1m)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006634" y="2086786"/>
            <a:ext cx="2047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7030A0"/>
                </a:solidFill>
              </a:rPr>
              <a:t>Magnet 2 volume</a:t>
            </a:r>
          </a:p>
          <a:p>
            <a:r>
              <a:rPr lang="en-US" altLang="ko-KR" dirty="0" smtClean="0">
                <a:solidFill>
                  <a:srgbClr val="7030A0"/>
                </a:solidFill>
              </a:rPr>
              <a:t>    (1 T x 1 m)</a:t>
            </a:r>
          </a:p>
        </p:txBody>
      </p:sp>
      <p:sp>
        <p:nvSpPr>
          <p:cNvPr id="6" name="직사각형 5"/>
          <p:cNvSpPr/>
          <p:nvPr/>
        </p:nvSpPr>
        <p:spPr>
          <a:xfrm>
            <a:off x="7338349" y="2472752"/>
            <a:ext cx="324092" cy="193720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4663499" y="2717075"/>
            <a:ext cx="2812121" cy="1421788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7500395" y="2688107"/>
            <a:ext cx="2812121" cy="1421788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49040" y="4582669"/>
            <a:ext cx="170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       </a:t>
            </a:r>
            <a:r>
              <a:rPr lang="en-US" altLang="ko-KR" dirty="0" smtClean="0">
                <a:solidFill>
                  <a:srgbClr val="FF0000"/>
                </a:solidFill>
              </a:rPr>
              <a:t>T0</a:t>
            </a:r>
          </a:p>
          <a:p>
            <a:r>
              <a:rPr lang="en-US" altLang="ko-KR" dirty="0" smtClean="0">
                <a:solidFill>
                  <a:schemeClr val="bg1"/>
                </a:solidFill>
              </a:rPr>
              <a:t>Timing Station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98221" y="3640621"/>
            <a:ext cx="1398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       </a:t>
            </a:r>
            <a:r>
              <a:rPr lang="en-US" altLang="ko-KR" dirty="0" smtClean="0">
                <a:solidFill>
                  <a:srgbClr val="FF0000"/>
                </a:solidFill>
              </a:rPr>
              <a:t>TRAC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84540" y="3705927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chemeClr val="bg1"/>
                </a:solidFill>
              </a:rPr>
              <a:t>        </a:t>
            </a:r>
            <a:r>
              <a:rPr lang="en-US" altLang="ko-KR" dirty="0" smtClean="0">
                <a:solidFill>
                  <a:srgbClr val="FF0000"/>
                </a:solidFill>
              </a:rPr>
              <a:t>TRID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20069" y="4864821"/>
            <a:ext cx="26059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solidFill>
                  <a:srgbClr val="FF0000"/>
                </a:solidFill>
              </a:rPr>
              <a:t>TRAC </a:t>
            </a:r>
            <a:r>
              <a:rPr lang="en-US" altLang="ko-KR" dirty="0" smtClean="0">
                <a:solidFill>
                  <a:schemeClr val="bg1"/>
                </a:solidFill>
              </a:rPr>
              <a:t>: Tracking</a:t>
            </a:r>
            <a:r>
              <a:rPr lang="ko-KR" altLang="en-US" dirty="0" smtClean="0">
                <a:solidFill>
                  <a:schemeClr val="bg1"/>
                </a:solidFill>
              </a:rPr>
              <a:t> </a:t>
            </a:r>
            <a:r>
              <a:rPr lang="en-US" altLang="ko-KR" dirty="0" smtClean="0">
                <a:solidFill>
                  <a:schemeClr val="bg1"/>
                </a:solidFill>
              </a:rPr>
              <a:t>station</a:t>
            </a:r>
          </a:p>
          <a:p>
            <a:r>
              <a:rPr lang="en-US" altLang="ko-KR" dirty="0" smtClean="0">
                <a:solidFill>
                  <a:srgbClr val="FF0000"/>
                </a:solidFill>
              </a:rPr>
              <a:t>TRID  </a:t>
            </a:r>
            <a:r>
              <a:rPr lang="en-US" altLang="ko-KR" dirty="0" smtClean="0">
                <a:solidFill>
                  <a:schemeClr val="bg1"/>
                </a:solidFill>
              </a:rPr>
              <a:t>: ID &amp; Tracking </a:t>
            </a:r>
          </a:p>
        </p:txBody>
      </p:sp>
      <p:sp>
        <p:nvSpPr>
          <p:cNvPr id="13" name="제목 12"/>
          <p:cNvSpPr>
            <a:spLocks noGrp="1"/>
          </p:cNvSpPr>
          <p:nvPr>
            <p:ph type="title"/>
          </p:nvPr>
        </p:nvSpPr>
        <p:spPr>
          <a:xfrm>
            <a:off x="838200" y="595946"/>
            <a:ext cx="10515600" cy="1325563"/>
          </a:xfrm>
        </p:spPr>
        <p:txBody>
          <a:bodyPr/>
          <a:lstStyle/>
          <a:p>
            <a:pPr algn="ctr"/>
            <a:r>
              <a:rPr lang="en-US" altLang="ko-KR" dirty="0" smtClean="0">
                <a:solidFill>
                  <a:srgbClr val="FFFF00"/>
                </a:solidFill>
              </a:rPr>
              <a:t>Trial version 6 months ago</a:t>
            </a:r>
            <a:endParaRPr lang="ko-KR" alt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502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Trial version</a:t>
            </a:r>
            <a:endParaRPr lang="ko-KR" altLang="en-US" dirty="0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7978" y="2610035"/>
            <a:ext cx="4571716" cy="2462740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4612" y="2423706"/>
            <a:ext cx="3064643" cy="2835398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660124" y="5072775"/>
            <a:ext cx="9291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/>
              <a:t>TACT</a:t>
            </a:r>
            <a:endParaRPr lang="ko-KR" altLang="en-US" sz="2400" b="1" dirty="0"/>
          </a:p>
        </p:txBody>
      </p:sp>
      <p:sp>
        <p:nvSpPr>
          <p:cNvPr id="7" name="직사각형 6"/>
          <p:cNvSpPr/>
          <p:nvPr/>
        </p:nvSpPr>
        <p:spPr>
          <a:xfrm>
            <a:off x="3059286" y="5072775"/>
            <a:ext cx="9748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 smtClean="0"/>
              <a:t>TRAC</a:t>
            </a:r>
            <a:endParaRPr lang="ko-KR" altLang="en-US" sz="2400" b="1" dirty="0"/>
          </a:p>
        </p:txBody>
      </p:sp>
      <p:sp>
        <p:nvSpPr>
          <p:cNvPr id="8" name="직사각형 7"/>
          <p:cNvSpPr/>
          <p:nvPr/>
        </p:nvSpPr>
        <p:spPr>
          <a:xfrm>
            <a:off x="4445685" y="5074255"/>
            <a:ext cx="8915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 smtClean="0"/>
              <a:t>TRID</a:t>
            </a:r>
            <a:endParaRPr lang="ko-KR" altLang="en-US" sz="2400" b="1" dirty="0"/>
          </a:p>
        </p:txBody>
      </p:sp>
      <p:sp>
        <p:nvSpPr>
          <p:cNvPr id="9" name="직사각형 8"/>
          <p:cNvSpPr/>
          <p:nvPr/>
        </p:nvSpPr>
        <p:spPr>
          <a:xfrm>
            <a:off x="8679523" y="5303607"/>
            <a:ext cx="10310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 smtClean="0"/>
              <a:t>MUID</a:t>
            </a:r>
            <a:endParaRPr lang="ko-KR" altLang="en-US" sz="2400" b="1" dirty="0"/>
          </a:p>
        </p:txBody>
      </p:sp>
      <p:cxnSp>
        <p:nvCxnSpPr>
          <p:cNvPr id="11" name="직선 화살표 연결선 10"/>
          <p:cNvCxnSpPr/>
          <p:nvPr/>
        </p:nvCxnSpPr>
        <p:spPr>
          <a:xfrm flipV="1">
            <a:off x="754602" y="3820623"/>
            <a:ext cx="10431262" cy="6477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직사각형 11"/>
          <p:cNvSpPr/>
          <p:nvPr/>
        </p:nvSpPr>
        <p:spPr>
          <a:xfrm>
            <a:off x="10699255" y="3885393"/>
            <a:ext cx="1000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2400" b="1" dirty="0" smtClean="0">
                <a:solidFill>
                  <a:srgbClr val="FF0000"/>
                </a:solidFill>
              </a:rPr>
              <a:t>Beam</a:t>
            </a:r>
            <a:endParaRPr lang="ko-KR" alt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73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Geometric acceptance</a:t>
            </a:r>
            <a:endParaRPr lang="ko-KR" altLang="en-US" dirty="0"/>
          </a:p>
        </p:txBody>
      </p:sp>
      <p:sp>
        <p:nvSpPr>
          <p:cNvPr id="5" name="부제목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3200" dirty="0" smtClean="0"/>
              <a:t>Some dependence on the initial distribution, but large acceptance </a:t>
            </a:r>
            <a:r>
              <a:rPr lang="en-US" altLang="ko-KR" sz="3200" dirty="0" smtClean="0">
                <a:sym typeface="Symbol" panose="05050102010706020507" pitchFamily="18" charset="2"/>
              </a:rPr>
              <a:t></a:t>
            </a:r>
            <a:r>
              <a:rPr lang="en-US" altLang="ko-KR" sz="3200" dirty="0" smtClean="0"/>
              <a:t> 80%.</a:t>
            </a:r>
          </a:p>
          <a:p>
            <a:endParaRPr lang="en-US" altLang="ko-KR" sz="3200" dirty="0" smtClean="0">
              <a:solidFill>
                <a:srgbClr val="FF0000"/>
              </a:solidFill>
            </a:endParaRPr>
          </a:p>
          <a:p>
            <a:r>
              <a:rPr lang="en-US" altLang="ko-KR" sz="3200" dirty="0" smtClean="0">
                <a:solidFill>
                  <a:srgbClr val="FF0000"/>
                </a:solidFill>
              </a:rPr>
              <a:t>Open issue: Cooperation with barrel in the collider mode towards v</a:t>
            </a:r>
            <a:r>
              <a:rPr lang="en-US" altLang="ko-KR" sz="28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ery fine backward measurement and full kinematic coverage. </a:t>
            </a:r>
          </a:p>
          <a:p>
            <a:pPr lvl="1"/>
            <a:r>
              <a:rPr lang="en-US" altLang="ko-KR" sz="2800" dirty="0" smtClean="0">
                <a:sym typeface="Wingdings" panose="05000000000000000000" pitchFamily="2" charset="2"/>
              </a:rPr>
              <a:t>Missing forward &amp; backward measurement at RHIC. “CGC” </a:t>
            </a:r>
          </a:p>
          <a:p>
            <a:pPr lvl="1"/>
            <a:r>
              <a:rPr lang="en-US" altLang="ko-KR" sz="2800" dirty="0" smtClean="0">
                <a:sym typeface="Wingdings" panose="05000000000000000000" pitchFamily="2" charset="2"/>
              </a:rPr>
              <a:t>Large rapidity correlation such as beam-target pair related.</a:t>
            </a:r>
          </a:p>
          <a:p>
            <a:pPr lvl="1"/>
            <a:r>
              <a:rPr lang="en-US" altLang="ko-KR" sz="2800" dirty="0" smtClean="0">
                <a:sym typeface="Wingdings" panose="05000000000000000000" pitchFamily="2" charset="2"/>
              </a:rPr>
              <a:t>Diffraction physics. </a:t>
            </a:r>
            <a:endParaRPr lang="ko-KR" altLang="en-US" sz="2800" dirty="0"/>
          </a:p>
        </p:txBody>
      </p:sp>
    </p:spTree>
    <p:extLst>
      <p:ext uri="{BB962C8B-B14F-4D97-AF65-F5344CB8AC3E}">
        <p14:creationId xmlns:p14="http://schemas.microsoft.com/office/powerpoint/2010/main" val="1862804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D14909F2-44B5-418D-919E-E45D4F74F99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ko-KR" sz="3200" dirty="0"/>
                  <a:t>Acceptance analysis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ko-KR" altLang="en-US" sz="3200" dirty="0"/>
              </a:p>
            </p:txBody>
          </p:sp>
        </mc:Choice>
        <mc:Fallback xmlns="">
          <p:sp>
            <p:nvSpPr>
              <p:cNvPr id="2" name="제목 1">
                <a:extLst>
                  <a:ext uri="{FF2B5EF4-FFF2-40B4-BE49-F238E27FC236}">
                    <a16:creationId xmlns:a16="http://schemas.microsoft.com/office/drawing/2014/main" id="{D14909F2-44B5-418D-919E-E45D4F74F9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50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DC44D0B7-66AB-4500-80A0-A74C52648F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52875"/>
            <a:ext cx="10405581" cy="5040000"/>
          </a:xfr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82F89E-16C0-4440-902F-EF31B3397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12th ALICE ITS upgrade, MFT and O2 Asian Workshop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2013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422E1A5-DA5E-4830-8CDF-29879FE792C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452875"/>
            <a:ext cx="10405581" cy="504000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제목 1">
                <a:extLst>
                  <a:ext uri="{FF2B5EF4-FFF2-40B4-BE49-F238E27FC236}">
                    <a16:creationId xmlns:a16="http://schemas.microsoft.com/office/drawing/2014/main" id="{4467D8E7-5D60-4DC7-A8B3-29B509DF7BA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3200" dirty="0"/>
                  <a:t>Acceptance analysis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en-US" altLang="ko-KR" sz="3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altLang="ko-KR" sz="3200" dirty="0"/>
                  <a:t> </a:t>
                </a:r>
                <a:endParaRPr lang="ko-KR" altLang="en-US" sz="3200" dirty="0"/>
              </a:p>
            </p:txBody>
          </p:sp>
        </mc:Choice>
        <mc:Fallback xmlns="">
          <p:sp>
            <p:nvSpPr>
              <p:cNvPr id="4" name="제목 1">
                <a:extLst>
                  <a:ext uri="{FF2B5EF4-FFF2-40B4-BE49-F238E27FC236}">
                    <a16:creationId xmlns:a16="http://schemas.microsoft.com/office/drawing/2014/main" id="{4467D8E7-5D60-4DC7-A8B3-29B509DF7BA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5"/>
                <a:ext cx="10515600" cy="1325563"/>
              </a:xfrm>
              <a:blipFill>
                <a:blip r:embed="rId3"/>
                <a:stretch>
                  <a:fillRect l="-150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9A4AD6-A122-4619-A1BA-50618BDFC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/>
              <a:t>12th ALICE ITS upgrade, MFT and O2 Asian Workshop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383115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그룹 10"/>
          <p:cNvGrpSpPr/>
          <p:nvPr/>
        </p:nvGrpSpPr>
        <p:grpSpPr>
          <a:xfrm>
            <a:off x="1524000" y="5929400"/>
            <a:ext cx="5997839" cy="461665"/>
            <a:chOff x="838200" y="5570535"/>
            <a:chExt cx="5997839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5559599" y="5616700"/>
                  <a:ext cx="1276440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~1(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𝑚𝑚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59599" y="5616700"/>
                  <a:ext cx="1276440" cy="369332"/>
                </a:xfrm>
                <a:prstGeom prst="rect">
                  <a:avLst/>
                </a:prstGeom>
                <a:blipFill>
                  <a:blip r:embed="rId2"/>
                  <a:stretch>
                    <a:fillRect r="-6699" b="-37705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838200" y="5570535"/>
              <a:ext cx="46366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Longitudinal position resolution</a:t>
              </a:r>
              <a:endParaRPr lang="ko-KR" altLang="en-US" sz="2400" dirty="0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Single particle resolution</a:t>
            </a:r>
            <a:endParaRPr lang="ko-KR" altLang="en-US" dirty="0"/>
          </a:p>
        </p:txBody>
      </p:sp>
      <p:sp>
        <p:nvSpPr>
          <p:cNvPr id="4" name="내용 개체 틀 3"/>
          <p:cNvSpPr>
            <a:spLocks noGrp="1"/>
          </p:cNvSpPr>
          <p:nvPr>
            <p:ph idx="1"/>
          </p:nvPr>
        </p:nvSpPr>
        <p:spPr>
          <a:xfrm>
            <a:off x="838200" y="1763479"/>
            <a:ext cx="10515600" cy="4351338"/>
          </a:xfrm>
        </p:spPr>
        <p:txBody>
          <a:bodyPr/>
          <a:lstStyle/>
          <a:p>
            <a:r>
              <a:rPr lang="en-US" altLang="ko-KR" dirty="0" smtClean="0"/>
              <a:t>Assumed pixel sensor</a:t>
            </a:r>
          </a:p>
          <a:p>
            <a:pPr lvl="1"/>
            <a:r>
              <a:rPr lang="en-US" altLang="ko-KR" dirty="0" smtClean="0"/>
              <a:t>Fully depleted model, 20 </a:t>
            </a:r>
            <a:r>
              <a:rPr lang="en-US" altLang="ko-KR" dirty="0" smtClean="0"/>
              <a:t>(</a:t>
            </a:r>
            <a:r>
              <a:rPr lang="en-US" altLang="ko-KR" dirty="0" smtClean="0">
                <a:sym typeface="Symbol" panose="05050102010706020507" pitchFamily="18" charset="2"/>
              </a:rPr>
              <a:t>) x 20</a:t>
            </a:r>
            <a:r>
              <a:rPr lang="en-US" altLang="ko-KR" dirty="0"/>
              <a:t> (</a:t>
            </a:r>
            <a:r>
              <a:rPr lang="en-US" altLang="ko-KR" dirty="0">
                <a:sym typeface="Symbol" panose="05050102010706020507" pitchFamily="18" charset="2"/>
              </a:rPr>
              <a:t></a:t>
            </a:r>
            <a:r>
              <a:rPr lang="en-US" altLang="ko-KR" dirty="0" smtClean="0">
                <a:sym typeface="Symbol" panose="05050102010706020507" pitchFamily="18" charset="2"/>
              </a:rPr>
              <a:t>) </a:t>
            </a:r>
            <a:r>
              <a:rPr lang="en-US" altLang="ko-KR" dirty="0" smtClean="0">
                <a:sym typeface="Symbol" panose="05050102010706020507" pitchFamily="18" charset="2"/>
              </a:rPr>
              <a:t>pixel</a:t>
            </a:r>
            <a:endParaRPr lang="en-US" altLang="ko-KR" dirty="0" smtClean="0">
              <a:sym typeface="Symbol" panose="05050102010706020507" pitchFamily="18" charset="2"/>
            </a:endParaRPr>
          </a:p>
          <a:p>
            <a:pPr lvl="1"/>
            <a:r>
              <a:rPr lang="en-US" altLang="ko-KR" dirty="0" smtClean="0">
                <a:sym typeface="Symbol" panose="05050102010706020507" pitchFamily="18" charset="2"/>
              </a:rPr>
              <a:t>50 </a:t>
            </a:r>
            <a:r>
              <a:rPr lang="en-US" altLang="ko-KR" dirty="0"/>
              <a:t>(</a:t>
            </a:r>
            <a:r>
              <a:rPr lang="en-US" altLang="ko-KR" dirty="0">
                <a:sym typeface="Symbol" panose="05050102010706020507" pitchFamily="18" charset="2"/>
              </a:rPr>
              <a:t></a:t>
            </a:r>
            <a:r>
              <a:rPr lang="en-US" altLang="ko-KR" dirty="0" smtClean="0">
                <a:sym typeface="Symbol" panose="05050102010706020507" pitchFamily="18" charset="2"/>
              </a:rPr>
              <a:t>) thick</a:t>
            </a:r>
          </a:p>
          <a:p>
            <a:pPr lvl="1"/>
            <a:r>
              <a:rPr lang="en-US" altLang="ko-KR" dirty="0" smtClean="0">
                <a:sym typeface="Symbol" panose="05050102010706020507" pitchFamily="18" charset="2"/>
              </a:rPr>
              <a:t>Additional 50 </a:t>
            </a:r>
            <a:r>
              <a:rPr lang="en-US" altLang="ko-KR" dirty="0"/>
              <a:t>(</a:t>
            </a:r>
            <a:r>
              <a:rPr lang="en-US" altLang="ko-KR" dirty="0">
                <a:sym typeface="Symbol" panose="05050102010706020507" pitchFamily="18" charset="2"/>
              </a:rPr>
              <a:t>) </a:t>
            </a:r>
            <a:r>
              <a:rPr lang="en-US" altLang="ko-KR" dirty="0" smtClean="0">
                <a:sym typeface="Symbol" panose="05050102010706020507" pitchFamily="18" charset="2"/>
              </a:rPr>
              <a:t>thick Aluminum backplane</a:t>
            </a:r>
          </a:p>
          <a:p>
            <a:pPr lvl="1"/>
            <a:r>
              <a:rPr lang="en-US" altLang="ko-KR" dirty="0" smtClean="0">
                <a:sym typeface="Symbol" panose="05050102010706020507" pitchFamily="18" charset="2"/>
              </a:rPr>
              <a:t>Arbitrary spacing between sensor layers, 5 (mm)</a:t>
            </a:r>
            <a:endParaRPr lang="en-US" altLang="ko-KR" dirty="0">
              <a:sym typeface="Symbol" panose="05050102010706020507" pitchFamily="18" charset="2"/>
            </a:endParaRPr>
          </a:p>
          <a:p>
            <a:pPr lvl="1"/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940377" y="3823855"/>
                <a:ext cx="3932230" cy="7643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ko-KR" altLang="en-US" sz="240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num>
                        <m:den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den>
                      </m:f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~0.4% &amp; 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ko-KR" altLang="en-US" sz="2400" b="0" i="1" smtClean="0">
                          <a:latin typeface="Cambria Math" panose="02040503050406030204" pitchFamily="18" charset="0"/>
                        </a:rPr>
                        <m:t>𝛿𝜃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𝐺𝑒𝑉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0377" y="3823855"/>
                <a:ext cx="3932230" cy="7643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862163" y="3954428"/>
            <a:ext cx="64304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/>
              <a:t>a</a:t>
            </a:r>
            <a:r>
              <a:rPr lang="en-US" altLang="ko-KR" sz="2400" dirty="0" smtClean="0"/>
              <a:t>t low momentum and slow increase with p.</a:t>
            </a:r>
            <a:endParaRPr lang="ko-KR" altLang="en-US" sz="2400" dirty="0"/>
          </a:p>
        </p:txBody>
      </p:sp>
      <p:grpSp>
        <p:nvGrpSpPr>
          <p:cNvPr id="10" name="그룹 9"/>
          <p:cNvGrpSpPr/>
          <p:nvPr/>
        </p:nvGrpSpPr>
        <p:grpSpPr>
          <a:xfrm>
            <a:off x="1524000" y="5449816"/>
            <a:ext cx="4759381" cy="461665"/>
            <a:chOff x="838200" y="5570535"/>
            <a:chExt cx="4759381" cy="46166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4665979" y="5616700"/>
                  <a:ext cx="931602" cy="36933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~</m:t>
                        </m:r>
                        <m:r>
                          <a:rPr lang="en-US" altLang="ko-KR" sz="240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ko-KR" altLang="en-US" sz="24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ko-KR" altLang="en-US" sz="2400" dirty="0"/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65979" y="5616700"/>
                  <a:ext cx="931602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654" r="-8497" b="-38333"/>
                  </a:stretch>
                </a:blipFill>
              </p:spPr>
              <p:txBody>
                <a:bodyPr/>
                <a:lstStyle/>
                <a:p>
                  <a:r>
                    <a:rPr lang="ko-KR" alt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838200" y="5570535"/>
              <a:ext cx="382777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/>
                <a:t>Lateral position resolution</a:t>
              </a:r>
              <a:endParaRPr lang="ko-KR" altLang="en-US" sz="2400" dirty="0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881256" y="4785564"/>
            <a:ext cx="70154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 smtClean="0"/>
              <a:t>Prong vertex: vertex with multi-charged particles</a:t>
            </a:r>
            <a:endParaRPr lang="ko-KR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7409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</TotalTime>
  <Words>604</Words>
  <Application>Microsoft Office PowerPoint</Application>
  <PresentationFormat>와이드스크린</PresentationFormat>
  <Paragraphs>143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맑은 고딕</vt:lpstr>
      <vt:lpstr>Arial</vt:lpstr>
      <vt:lpstr>Cambria Math</vt:lpstr>
      <vt:lpstr>Symbol</vt:lpstr>
      <vt:lpstr>Wingdings</vt:lpstr>
      <vt:lpstr>Office 테마</vt:lpstr>
      <vt:lpstr>Some considerations  on the future</vt:lpstr>
      <vt:lpstr>Active target</vt:lpstr>
      <vt:lpstr>Fixed Target @ LHC</vt:lpstr>
      <vt:lpstr>Trial version 6 months ago</vt:lpstr>
      <vt:lpstr>Trial version</vt:lpstr>
      <vt:lpstr>Geometric acceptance</vt:lpstr>
      <vt:lpstr>Acceptance analysis for π^±</vt:lpstr>
      <vt:lpstr>Acceptance analysis for μ^- </vt:lpstr>
      <vt:lpstr>Single particle resolution</vt:lpstr>
      <vt:lpstr>PowerPoint 프레젠테이션</vt:lpstr>
      <vt:lpstr>PowerPoint 프레젠테이션</vt:lpstr>
      <vt:lpstr>Vertex Resolution</vt:lpstr>
      <vt:lpstr>PowerPoint 프레젠테이션</vt:lpstr>
      <vt:lpstr>Main decay modes that counts charged particles from Ξ_cc^(++)</vt:lpstr>
      <vt:lpstr>Ξ_c^+ and Λ_c^+ make multi-prong vertex</vt:lpstr>
      <vt:lpstr>Near future plan</vt:lpstr>
      <vt:lpstr>PowerPoint 프레젠테이션</vt:lpstr>
      <vt:lpstr>Simple formula for lepton pair mass  </vt:lpstr>
      <vt:lpstr>Possible limitation for mass resolution at zero limit </vt:lpstr>
      <vt:lpstr>Particle physics for the charmed and bottomed </vt:lpstr>
      <vt:lpstr>Ξ_c^+ Lifetime from Pythia vs PDG – reconstructed prong vertex?</vt:lpstr>
      <vt:lpstr>Decay modes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사용자</dc:creator>
  <cp:lastModifiedBy>Windows 사용자</cp:lastModifiedBy>
  <cp:revision>77</cp:revision>
  <dcterms:created xsi:type="dcterms:W3CDTF">2018-11-18T20:53:02Z</dcterms:created>
  <dcterms:modified xsi:type="dcterms:W3CDTF">2018-11-21T02:40:01Z</dcterms:modified>
</cp:coreProperties>
</file>