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7"/>
  </p:notesMasterIdLst>
  <p:sldIdLst>
    <p:sldId id="256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77" autoAdjust="0"/>
    <p:restoredTop sz="94660"/>
  </p:normalViewPr>
  <p:slideViewPr>
    <p:cSldViewPr snapToGrid="0">
      <p:cViewPr>
        <p:scale>
          <a:sx n="112" d="100"/>
          <a:sy n="112" d="100"/>
        </p:scale>
        <p:origin x="488" y="5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B4107-A746-4510-8304-F0C8C7504DEA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46A76-E710-4FD3-B8DF-5929C815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46A76-E710-4FD3-B8DF-5929C81522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7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B6D27D5-9C16-4FFB-B586-4493D5A66636}" type="datetime1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3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9603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236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4397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874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04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7685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2C20-FE8A-4580-82EE-BCCB7ADB4FCC}" type="datetime1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07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DE1B-1370-4565-B3DF-F1046822352D}" type="datetime1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3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5103-DCFD-4350-B34B-D3B3A8FBE260}" type="datetime1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B3E6-2B8B-43A2-A916-FEB95435C60D}" type="datetime1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8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643C-CFAD-4BC4-9FEF-2FA174C14FCD}" type="datetime1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CC93-D6F7-46E7-96CF-FF3E41F818CB}" type="datetime1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5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699A-18DD-483A-B466-96EEFCBB789C}" type="datetime1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0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B8AC-21A2-4E45-8509-332F609E7AD3}" type="datetime1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8501-447D-4933-9858-93C5E0A2190C}" type="datetime1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E3703-C80A-4F80-BEFE-8F1E06F59E8F}" type="datetime1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8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C11E99A-9641-4509-AEFE-48346FA8EFD6}" type="datetime1">
              <a:rPr lang="en-US" smtClean="0"/>
              <a:t>9/10/18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2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8240" y="1122362"/>
            <a:ext cx="10020300" cy="3376377"/>
          </a:xfrm>
        </p:spPr>
        <p:txBody>
          <a:bodyPr anchor="ctr"/>
          <a:lstStyle/>
          <a:p>
            <a:r>
              <a:rPr lang="en-US" dirty="0" smtClean="0"/>
              <a:t>Update: </a:t>
            </a:r>
            <a:r>
              <a:rPr lang="en-US" dirty="0" smtClean="0"/>
              <a:t>September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2807" y="4668520"/>
            <a:ext cx="8825658" cy="1754050"/>
          </a:xfrm>
        </p:spPr>
        <p:txBody>
          <a:bodyPr>
            <a:normAutofit/>
          </a:bodyPr>
          <a:lstStyle/>
          <a:p>
            <a:r>
              <a:rPr lang="en-US" dirty="0" smtClean="0"/>
              <a:t>William Heidorn</a:t>
            </a:r>
          </a:p>
          <a:p>
            <a:r>
              <a:rPr lang="en-US" dirty="0" smtClean="0"/>
              <a:t>Iowa State University</a:t>
            </a:r>
          </a:p>
          <a:p>
            <a:r>
              <a:rPr lang="en-US" dirty="0" smtClean="0"/>
              <a:t>ISU Weekly Meeting </a:t>
            </a:r>
          </a:p>
          <a:p>
            <a:r>
              <a:rPr lang="en-US" dirty="0" smtClean="0"/>
              <a:t>September 10, 2018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419" y="4590610"/>
            <a:ext cx="2456589" cy="1756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8444" y="4574089"/>
            <a:ext cx="3448010" cy="18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Finishin</a:t>
            </a:r>
            <a:r>
              <a:rPr lang="en-US" dirty="0" smtClean="0"/>
              <a:t>g up Chiller Ctrl Code</a:t>
            </a:r>
          </a:p>
          <a:p>
            <a:pPr lvl="1"/>
            <a:r>
              <a:rPr lang="en-US" dirty="0" smtClean="0"/>
              <a:t>It currently runs decently</a:t>
            </a:r>
            <a:r>
              <a:rPr lang="mr-IN" dirty="0" smtClean="0"/>
              <a:t>…</a:t>
            </a:r>
            <a:r>
              <a:rPr lang="en-US" dirty="0" smtClean="0"/>
              <a:t> Ironing out the bugs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Doing tests on flow measurements</a:t>
            </a:r>
          </a:p>
          <a:p>
            <a:pPr lvl="1"/>
            <a:r>
              <a:rPr lang="en-US" dirty="0" smtClean="0"/>
              <a:t>Need to develop flow rate controls</a:t>
            </a:r>
          </a:p>
          <a:p>
            <a:pPr lvl="2"/>
            <a:r>
              <a:rPr lang="en-US" dirty="0" smtClean="0"/>
              <a:t>User would set flow rate instead of booster pump value</a:t>
            </a:r>
            <a:endParaRPr lang="en-US" dirty="0"/>
          </a:p>
          <a:p>
            <a:r>
              <a:rPr lang="en-US" dirty="0" smtClean="0"/>
              <a:t>Getting finalized Yale work list together</a:t>
            </a:r>
          </a:p>
          <a:p>
            <a:pPr lvl="1"/>
            <a:r>
              <a:rPr lang="en-US" dirty="0" smtClean="0"/>
              <a:t>Everything seems to be coming together for this trip</a:t>
            </a:r>
            <a:endParaRPr lang="en-US" dirty="0" smtClean="0"/>
          </a:p>
          <a:p>
            <a:r>
              <a:rPr lang="en-US" dirty="0" smtClean="0"/>
              <a:t>On my list to do</a:t>
            </a:r>
          </a:p>
          <a:p>
            <a:pPr lvl="1"/>
            <a:r>
              <a:rPr lang="en-US" dirty="0" smtClean="0"/>
              <a:t>Compare Grahams +40C measurements of Stave 2 with our data</a:t>
            </a:r>
          </a:p>
          <a:p>
            <a:pPr lvl="1"/>
            <a:r>
              <a:rPr lang="en-US" dirty="0"/>
              <a:t>Impedance </a:t>
            </a:r>
            <a:r>
              <a:rPr lang="en-US" dirty="0" smtClean="0"/>
              <a:t>comparisons </a:t>
            </a:r>
            <a:r>
              <a:rPr lang="en-US" dirty="0"/>
              <a:t>and descriptive write up of the </a:t>
            </a:r>
            <a:r>
              <a:rPr lang="en-US" dirty="0" smtClean="0"/>
              <a:t>process</a:t>
            </a:r>
          </a:p>
          <a:p>
            <a:pPr lvl="1"/>
            <a:r>
              <a:rPr lang="en-US" dirty="0" err="1" smtClean="0"/>
              <a:t>reR</a:t>
            </a:r>
            <a:r>
              <a:rPr lang="en-US" dirty="0" err="1" smtClean="0"/>
              <a:t>ead</a:t>
            </a:r>
            <a:r>
              <a:rPr lang="en-US" dirty="0" smtClean="0"/>
              <a:t> current H-&gt;J/Psi Gamma draft paper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09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ChillerCtrl</a:t>
            </a:r>
            <a:r>
              <a:rPr lang="en-US" dirty="0" smtClean="0"/>
              <a:t> Code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2599628" cy="3416300"/>
          </a:xfrm>
        </p:spPr>
        <p:txBody>
          <a:bodyPr/>
          <a:lstStyle/>
          <a:p>
            <a:r>
              <a:rPr lang="en-US" dirty="0" smtClean="0"/>
              <a:t>Now measure chiller reservoir temp</a:t>
            </a:r>
          </a:p>
          <a:p>
            <a:pPr lvl="1"/>
            <a:r>
              <a:rPr lang="en-US" dirty="0" smtClean="0"/>
              <a:t>Shows how the chiller goes to set temps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266" y="1579418"/>
            <a:ext cx="8849578" cy="52785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91678" y="5468083"/>
            <a:ext cx="135068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Output Temp</a:t>
            </a:r>
          </a:p>
          <a:p>
            <a:r>
              <a:rPr lang="en-US" sz="1400" b="1" dirty="0" smtClean="0"/>
              <a:t>Input Temp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909695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ChillerCtrl</a:t>
            </a:r>
            <a:r>
              <a:rPr lang="en-US" dirty="0" smtClean="0"/>
              <a:t> Code Plots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2879835" cy="34163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New Measurements of </a:t>
            </a:r>
            <a:r>
              <a:rPr lang="en-US" dirty="0" err="1" smtClean="0"/>
              <a:t>Hbox</a:t>
            </a:r>
            <a:r>
              <a:rPr lang="en-US" dirty="0" smtClean="0"/>
              <a:t> and </a:t>
            </a:r>
            <a:r>
              <a:rPr lang="en-US" dirty="0" err="1" smtClean="0"/>
              <a:t>Hroom</a:t>
            </a:r>
            <a:r>
              <a:rPr lang="en-US" dirty="0" smtClean="0"/>
              <a:t>!</a:t>
            </a:r>
          </a:p>
          <a:p>
            <a:pPr lvl="1"/>
            <a:r>
              <a:rPr lang="en-US" dirty="0" err="1" smtClean="0"/>
              <a:t>Hbox</a:t>
            </a:r>
            <a:r>
              <a:rPr lang="en-US" dirty="0" smtClean="0"/>
              <a:t>: Temperature at the humidity sensor in the enclosure</a:t>
            </a:r>
          </a:p>
          <a:p>
            <a:pPr lvl="1"/>
            <a:r>
              <a:rPr lang="en-US" dirty="0" err="1" smtClean="0"/>
              <a:t>Hroom</a:t>
            </a:r>
            <a:r>
              <a:rPr lang="en-US" dirty="0" smtClean="0"/>
              <a:t>: Temp probe in room also connected to humidity probe</a:t>
            </a:r>
          </a:p>
          <a:p>
            <a:r>
              <a:rPr lang="en-US" dirty="0" smtClean="0"/>
              <a:t>The two box temperatures are very different </a:t>
            </a:r>
          </a:p>
          <a:p>
            <a:pPr lvl="1"/>
            <a:r>
              <a:rPr lang="en-US" dirty="0" err="1" smtClean="0"/>
              <a:t>BoxTemp</a:t>
            </a:r>
            <a:r>
              <a:rPr lang="en-US" dirty="0" smtClean="0"/>
              <a:t> has nitrogen convection cooling it!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090" y="1676400"/>
            <a:ext cx="8430607" cy="499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650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2924856" cy="34163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Found that there was noise in flow measurements</a:t>
            </a:r>
          </a:p>
          <a:p>
            <a:pPr lvl="1"/>
            <a:r>
              <a:rPr lang="en-US" dirty="0" smtClean="0"/>
              <a:t>Attempted to remove it all with a capacitor in parallel with the input signal</a:t>
            </a:r>
          </a:p>
          <a:p>
            <a:pPr lvl="1"/>
            <a:r>
              <a:rPr lang="en-US" dirty="0" smtClean="0"/>
              <a:t>Average is taken</a:t>
            </a:r>
          </a:p>
          <a:p>
            <a:pPr lvl="2"/>
            <a:r>
              <a:rPr lang="en-US" dirty="0" smtClean="0"/>
              <a:t>Measured every 2 seconds</a:t>
            </a:r>
          </a:p>
          <a:p>
            <a:pPr lvl="2"/>
            <a:r>
              <a:rPr lang="en-US" dirty="0" smtClean="0"/>
              <a:t>3 are average for each reported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11" y="3663315"/>
            <a:ext cx="3958854" cy="31546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6484" y="3640455"/>
            <a:ext cx="3975026" cy="3200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3545" y="679572"/>
            <a:ext cx="4368995" cy="30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698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6717</TotalTime>
  <Words>215</Words>
  <Application>Microsoft Macintosh PowerPoint</Application>
  <PresentationFormat>Widescreen</PresentationFormat>
  <Paragraphs>40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Century Gothic</vt:lpstr>
      <vt:lpstr>Mangal</vt:lpstr>
      <vt:lpstr>Wingdings 3</vt:lpstr>
      <vt:lpstr>Arial</vt:lpstr>
      <vt:lpstr>Ion Boardroom</vt:lpstr>
      <vt:lpstr>Update: September 10</vt:lpstr>
      <vt:lpstr>Current Status</vt:lpstr>
      <vt:lpstr>New ChillerCtrl Code Plots</vt:lpstr>
      <vt:lpstr>New ChillerCtrl Code Plots cont.</vt:lpstr>
      <vt:lpstr>Flow Measurements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Talk: Thermal Imaging QA</dc:title>
  <dc:creator>Will</dc:creator>
  <cp:lastModifiedBy>Microsoft Office User</cp:lastModifiedBy>
  <cp:revision>97</cp:revision>
  <dcterms:created xsi:type="dcterms:W3CDTF">2017-05-31T16:09:43Z</dcterms:created>
  <dcterms:modified xsi:type="dcterms:W3CDTF">2018-09-10T15:41:25Z</dcterms:modified>
</cp:coreProperties>
</file>