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9F51B-44D8-432D-BA42-78CA93BC9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68C9F5-EB64-4A4F-9062-43E6BD067D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56C1C-1FD9-4B49-914D-C72CE84B6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973CE-7A0D-4310-A62C-9E29E6000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EEADA-DEFA-49A7-B7C4-600EDF420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4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27126-706F-4816-82A3-A19A994F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291FB4-FC64-4F42-BF48-0A7540A41F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F370F-E7D3-4B53-8146-8E482E0B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A6939-4420-4A27-BA23-C9F66FD2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441D5-C427-405C-BD34-DB8F184F5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01BC9-2F01-477A-AFA2-2F79BA4008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1BDE80-0C8E-4408-8058-B1DF49E623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77F83-B389-401D-B7D3-7C7175BCE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E0A5D-6FA1-4AEC-BDA2-BD3CAD792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F9970-4916-4775-BA91-DC976D06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19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E69E2-1C40-4FB7-8A00-4D6B6E5FD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C0221-39E9-423E-9135-511E89173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DC8D9-E98E-4ED9-BB59-F16E3AF4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98E83-804E-4339-9300-A4924894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17108-0BCF-4C10-9EC2-4B0216BAF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10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6F06-E518-46EF-9233-50515CAB9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EE2CE-A0E1-4214-A6D2-8B90090E2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8D718-F20C-4716-B8FD-4FB89CCDA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8B98F-C431-433E-91A2-8E007C14C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B7796-C0E7-41FA-9972-2342CFF88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2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130F5-FCA1-4D61-9EB2-BA0BA6E06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E9DF2-5D06-4C1F-A074-7FCD00F63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6EDE73-CAE6-4F36-B619-CFB37DC95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48906-14E4-4821-B1F0-966BACC93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CB09C5-1702-488F-ADBC-D7699B1A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03EEF5-DF58-4AD0-852A-0BB1E90A1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56A87-76C6-45D6-AEF2-154E27B20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9549A-3438-4A45-95DA-F4A4A5F18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04695A-512A-4C08-AB1F-0A71B8967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D8100D-0426-4CA6-AF17-253CE4E74F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F83D70-7740-4BBF-887E-0AE2378398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73DB52-3D99-49EB-AA41-C5D9C822F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37A4DE-1290-469A-BAD8-287E85769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63E4FB-70FF-4E03-828B-7D75EE79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0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3BBF8-5FF5-4B1F-9F71-2E1B3AB37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0BA53-773E-4624-A590-CCD9BB465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50F9CE-6B57-47CB-AFEE-BE566249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8884B-0126-4939-97F6-0B689289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2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954AAB-DB99-48F4-9571-87A5A8EE5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FC6CB3-0240-4F87-BE66-B6FB2D1B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E0566-A0BC-4CDA-B84D-7DD1C9370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84CD5-3527-487C-ABF1-7C2FFD2AD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5A4C9-B431-4B53-A465-BAA4D46F0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38AB1-9827-4066-BF8A-BD5E43CA7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FCA1F1-1480-4681-9926-CBAE6462B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50955E-6430-4C2E-99D5-A274B5866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2093CF-92E0-4816-B049-DBF00C044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6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3CD9B-CF98-4AA0-8308-A6276DF4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B68629-EA37-496B-9F1F-2D1FA2805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B983F-82DC-4017-B308-26E6A9B79C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9F5701-5AD1-4963-98C7-F6C9B2E59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13F61-BBE2-4AC0-B34F-97E2F994C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E198E-1381-435D-A580-CC28DFD9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A8EE60-1A8D-4B14-A894-9C687AE16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CD892A-8CAC-43C1-AB78-3F472391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C5071-B36F-4D1F-85B6-653E0EC4F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73DCA-51EC-466F-8DC8-602DC2058B5A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A156A-8A62-4937-B078-E3C01FBB1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3AA8-750F-4D3F-9ABA-A2B78C373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3B9EA-948B-4490-AFC8-3CE3A440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77CB9-847D-4484-95A5-732E79E61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5762"/>
          </a:xfrm>
        </p:spPr>
        <p:txBody>
          <a:bodyPr>
            <a:normAutofit/>
          </a:bodyPr>
          <a:lstStyle/>
          <a:p>
            <a:r>
              <a:rPr lang="en-US" sz="4800" dirty="0"/>
              <a:t>Weekly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BA0630-5EA4-4D23-968F-DAB163F558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/>
              <a:t>2018/09/10</a:t>
            </a:r>
          </a:p>
          <a:p>
            <a:r>
              <a:rPr lang="en-US" sz="2800" dirty="0" err="1"/>
              <a:t>Shuaiyan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3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4BF0-D26D-4A50-A433-E2AE2654D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913" y="201337"/>
            <a:ext cx="10515600" cy="345315"/>
          </a:xfrm>
        </p:spPr>
        <p:txBody>
          <a:bodyPr>
            <a:noAutofit/>
          </a:bodyPr>
          <a:lstStyle/>
          <a:p>
            <a:r>
              <a:rPr lang="en-US" sz="3200" dirty="0"/>
              <a:t>Qualification Task      FEA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F6E47-2C7B-47E5-A588-8E8158B18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13" y="681037"/>
            <a:ext cx="11121887" cy="5495926"/>
          </a:xfrm>
        </p:spPr>
        <p:txBody>
          <a:bodyPr>
            <a:normAutofit/>
          </a:bodyPr>
          <a:lstStyle/>
          <a:p>
            <a:r>
              <a:rPr lang="en-US" dirty="0"/>
              <a:t>All the parts have been meshed. Fine elements were modeled around curves contacting the cooling pipe.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To do: model the stave PCB. Simulate the heat loads given by resistors.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D2F955-DA47-4432-90A5-61C90B620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6"/>
          <a:stretch/>
        </p:blipFill>
        <p:spPr>
          <a:xfrm>
            <a:off x="646043" y="1741281"/>
            <a:ext cx="4256295" cy="25723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41CD81-7A19-483A-A778-93867ABEE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30" y="1741281"/>
            <a:ext cx="4641575" cy="248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10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42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Weekly Update</vt:lpstr>
      <vt:lpstr>Qualification Task      FEA Modeling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Update</dc:title>
  <dc:creator>pc</dc:creator>
  <cp:lastModifiedBy>pc</cp:lastModifiedBy>
  <cp:revision>5</cp:revision>
  <dcterms:created xsi:type="dcterms:W3CDTF">2018-09-10T15:31:01Z</dcterms:created>
  <dcterms:modified xsi:type="dcterms:W3CDTF">2018-09-10T15:45:25Z</dcterms:modified>
</cp:coreProperties>
</file>