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63" r:id="rId5"/>
    <p:sldId id="259" r:id="rId6"/>
    <p:sldId id="265" r:id="rId7"/>
    <p:sldId id="258" r:id="rId8"/>
    <p:sldId id="268" r:id="rId9"/>
    <p:sldId id="275" r:id="rId10"/>
    <p:sldId id="277" r:id="rId11"/>
    <p:sldId id="272" r:id="rId12"/>
    <p:sldId id="273" r:id="rId13"/>
    <p:sldId id="274" r:id="rId14"/>
    <p:sldId id="276" r:id="rId15"/>
    <p:sldId id="270" r:id="rId16"/>
    <p:sldId id="271" r:id="rId17"/>
    <p:sldId id="266" r:id="rId18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146" autoAdjust="0"/>
    <p:restoredTop sz="94660"/>
  </p:normalViewPr>
  <p:slideViewPr>
    <p:cSldViewPr snapToObjects="1" showGuides="1">
      <p:cViewPr varScale="1">
        <p:scale>
          <a:sx n="87" d="100"/>
          <a:sy n="87" d="100"/>
        </p:scale>
        <p:origin x="-620" y="-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11/09/2018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11/09/2018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Paula Martínez Urios - EVM @ CERN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Paula Martínez Urios - EVM @ 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Paula Martínez Urios - EVM @ CERN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Paula Martínez Urios - EVM @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Paula Martínez Urios - EVM @ CERN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Paula Martínez Urios - EVM @ CERN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 smtClean="0"/>
              <a:t>Paula Martínez Urios - EVM @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Paula Martínez Urios - EVM @ CERN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EVM @ CERN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Paula </a:t>
            </a:r>
            <a:r>
              <a:rPr lang="en-GB" dirty="0" err="1" smtClean="0"/>
              <a:t>Martínez</a:t>
            </a:r>
            <a:r>
              <a:rPr lang="en-GB" dirty="0" smtClean="0"/>
              <a:t> Urios</a:t>
            </a:r>
          </a:p>
          <a:p>
            <a:r>
              <a:rPr lang="en-GB" dirty="0" smtClean="0"/>
              <a:t>ATS-DO</a:t>
            </a:r>
          </a:p>
          <a:p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b="0" i="0" dirty="0" smtClean="0">
                <a:solidFill>
                  <a:schemeClr val="bg2"/>
                </a:solidFill>
              </a:rPr>
              <a:t>Universidad </a:t>
            </a:r>
            <a:r>
              <a:rPr lang="en-GB" b="0" i="0" dirty="0" err="1" smtClean="0">
                <a:solidFill>
                  <a:schemeClr val="bg2"/>
                </a:solidFill>
              </a:rPr>
              <a:t>Politécnica</a:t>
            </a:r>
            <a:r>
              <a:rPr lang="en-GB" b="0" i="0" dirty="0" smtClean="0">
                <a:solidFill>
                  <a:schemeClr val="bg2"/>
                </a:solidFill>
              </a:rPr>
              <a:t> de Madrid - ETSICCP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15362" name="Picture 2" descr="Image result for cern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15803" y="428610"/>
            <a:ext cx="955797" cy="934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 </a:t>
            </a:r>
            <a:r>
              <a:rPr lang="en-GB" dirty="0" err="1" smtClean="0"/>
              <a:t>trabajo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11424"/>
            <a:ext cx="5400684" cy="479822"/>
          </a:xfrm>
        </p:spPr>
        <p:txBody>
          <a:bodyPr>
            <a:normAutofit/>
          </a:bodyPr>
          <a:lstStyle/>
          <a:p>
            <a:r>
              <a:rPr lang="en-GB" dirty="0" err="1" smtClean="0"/>
              <a:t>Equipo</a:t>
            </a:r>
            <a:r>
              <a:rPr lang="en-GB" dirty="0" smtClean="0"/>
              <a:t>: HL-LHC </a:t>
            </a:r>
            <a:r>
              <a:rPr lang="en-GB" dirty="0" err="1" smtClean="0"/>
              <a:t>Oficina</a:t>
            </a:r>
            <a:r>
              <a:rPr lang="en-GB" dirty="0" smtClean="0"/>
              <a:t> </a:t>
            </a:r>
            <a:r>
              <a:rPr lang="en-GB" dirty="0" err="1" smtClean="0"/>
              <a:t>Presupuestaria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543050"/>
            <a:ext cx="8229600" cy="2963466"/>
          </a:xfrm>
        </p:spPr>
        <p:txBody>
          <a:bodyPr>
            <a:normAutofit fontScale="85000" lnSpcReduction="10000"/>
          </a:bodyPr>
          <a:lstStyle/>
          <a:p>
            <a:r>
              <a:rPr lang="en-GB" dirty="0" err="1" smtClean="0"/>
              <a:t>Coordinación</a:t>
            </a:r>
            <a:r>
              <a:rPr lang="en-GB" dirty="0" smtClean="0"/>
              <a:t> con el </a:t>
            </a:r>
            <a:r>
              <a:rPr lang="en-GB" dirty="0" err="1" smtClean="0"/>
              <a:t>resto</a:t>
            </a:r>
            <a:r>
              <a:rPr lang="en-GB" dirty="0" smtClean="0"/>
              <a:t> de </a:t>
            </a:r>
            <a:r>
              <a:rPr lang="en-GB" dirty="0" err="1" smtClean="0"/>
              <a:t>Grupos</a:t>
            </a:r>
            <a:r>
              <a:rPr lang="en-GB" dirty="0" smtClean="0"/>
              <a:t> de </a:t>
            </a:r>
            <a:r>
              <a:rPr lang="en-GB" dirty="0" err="1" smtClean="0"/>
              <a:t>Trabajo</a:t>
            </a:r>
            <a:r>
              <a:rPr lang="en-GB" dirty="0" smtClean="0"/>
              <a:t> de HL-LHC: </a:t>
            </a:r>
            <a:r>
              <a:rPr lang="en-GB" dirty="0" err="1" smtClean="0"/>
              <a:t>estructurar</a:t>
            </a:r>
            <a:r>
              <a:rPr lang="en-GB" dirty="0" smtClean="0"/>
              <a:t>, </a:t>
            </a:r>
            <a:r>
              <a:rPr lang="en-GB" dirty="0" err="1" smtClean="0"/>
              <a:t>monitorizar</a:t>
            </a:r>
            <a:r>
              <a:rPr lang="en-GB" dirty="0" smtClean="0"/>
              <a:t>, </a:t>
            </a:r>
            <a:r>
              <a:rPr lang="en-GB" dirty="0" err="1" smtClean="0"/>
              <a:t>reportar</a:t>
            </a:r>
            <a:r>
              <a:rPr lang="en-GB" dirty="0" smtClean="0"/>
              <a:t> </a:t>
            </a:r>
            <a:r>
              <a:rPr lang="en-GB" dirty="0" err="1" smtClean="0"/>
              <a:t>avance</a:t>
            </a:r>
            <a:r>
              <a:rPr lang="en-GB" dirty="0" smtClean="0"/>
              <a:t>, trainings</a:t>
            </a:r>
          </a:p>
          <a:p>
            <a:r>
              <a:rPr lang="en-GB" dirty="0" err="1" smtClean="0"/>
              <a:t>Coordinación</a:t>
            </a:r>
            <a:r>
              <a:rPr lang="en-GB" dirty="0" smtClean="0"/>
              <a:t> con </a:t>
            </a:r>
            <a:r>
              <a:rPr lang="en-GB" dirty="0" err="1" smtClean="0"/>
              <a:t>otras</a:t>
            </a:r>
            <a:r>
              <a:rPr lang="en-GB" dirty="0" smtClean="0"/>
              <a:t> </a:t>
            </a:r>
            <a:r>
              <a:rPr lang="en-GB" dirty="0" err="1" smtClean="0"/>
              <a:t>secciones</a:t>
            </a:r>
            <a:r>
              <a:rPr lang="en-GB" dirty="0" smtClean="0"/>
              <a:t> </a:t>
            </a:r>
            <a:r>
              <a:rPr lang="en-GB" dirty="0" err="1" smtClean="0"/>
              <a:t>para</a:t>
            </a:r>
            <a:r>
              <a:rPr lang="en-GB" dirty="0" smtClean="0"/>
              <a:t> </a:t>
            </a:r>
            <a:r>
              <a:rPr lang="en-GB" dirty="0" err="1" smtClean="0"/>
              <a:t>mejorar</a:t>
            </a:r>
            <a:r>
              <a:rPr lang="en-GB" dirty="0" smtClean="0"/>
              <a:t> y </a:t>
            </a:r>
            <a:r>
              <a:rPr lang="en-GB" dirty="0" err="1" smtClean="0"/>
              <a:t>adaptar</a:t>
            </a:r>
            <a:r>
              <a:rPr lang="en-GB" dirty="0" smtClean="0"/>
              <a:t> </a:t>
            </a:r>
            <a:r>
              <a:rPr lang="en-GB" dirty="0" err="1" smtClean="0"/>
              <a:t>las</a:t>
            </a:r>
            <a:r>
              <a:rPr lang="en-GB" dirty="0" smtClean="0"/>
              <a:t> </a:t>
            </a:r>
            <a:r>
              <a:rPr lang="en-GB" dirty="0" err="1" smtClean="0"/>
              <a:t>herramientas</a:t>
            </a:r>
            <a:r>
              <a:rPr lang="en-GB" dirty="0" smtClean="0"/>
              <a:t> </a:t>
            </a:r>
            <a:r>
              <a:rPr lang="en-GB" dirty="0" err="1" smtClean="0"/>
              <a:t>que</a:t>
            </a:r>
            <a:r>
              <a:rPr lang="en-GB" dirty="0" smtClean="0"/>
              <a:t> </a:t>
            </a:r>
            <a:r>
              <a:rPr lang="en-GB" dirty="0" err="1" smtClean="0"/>
              <a:t>usamos</a:t>
            </a:r>
            <a:r>
              <a:rPr lang="en-GB" dirty="0" smtClean="0"/>
              <a:t>, y con </a:t>
            </a:r>
            <a:r>
              <a:rPr lang="en-GB" dirty="0" err="1" smtClean="0"/>
              <a:t>otros</a:t>
            </a:r>
            <a:r>
              <a:rPr lang="en-GB" dirty="0" smtClean="0"/>
              <a:t> </a:t>
            </a:r>
            <a:r>
              <a:rPr lang="en-GB" dirty="0" err="1" smtClean="0"/>
              <a:t>proyectos</a:t>
            </a:r>
            <a:r>
              <a:rPr lang="en-GB" dirty="0" smtClean="0"/>
              <a:t> </a:t>
            </a:r>
          </a:p>
          <a:p>
            <a:r>
              <a:rPr lang="en-GB" dirty="0" err="1" smtClean="0"/>
              <a:t>Análisis</a:t>
            </a:r>
            <a:r>
              <a:rPr lang="en-GB" dirty="0" smtClean="0"/>
              <a:t> de </a:t>
            </a:r>
            <a:r>
              <a:rPr lang="en-GB" dirty="0" err="1" smtClean="0"/>
              <a:t>datos</a:t>
            </a:r>
            <a:r>
              <a:rPr lang="en-GB" dirty="0" smtClean="0"/>
              <a:t> y </a:t>
            </a:r>
            <a:r>
              <a:rPr lang="en-GB" dirty="0" err="1" smtClean="0"/>
              <a:t>presentación</a:t>
            </a:r>
            <a:r>
              <a:rPr lang="en-GB" dirty="0" smtClean="0"/>
              <a:t> de </a:t>
            </a:r>
            <a:r>
              <a:rPr lang="en-GB" dirty="0" err="1" smtClean="0"/>
              <a:t>valores</a:t>
            </a:r>
            <a:r>
              <a:rPr lang="en-GB" dirty="0" smtClean="0"/>
              <a:t>/dashboards </a:t>
            </a:r>
            <a:r>
              <a:rPr lang="en-GB" dirty="0" err="1" smtClean="0"/>
              <a:t>indicativos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 </a:t>
            </a:r>
          </a:p>
          <a:p>
            <a:r>
              <a:rPr lang="en-GB" b="1" dirty="0" err="1" smtClean="0"/>
              <a:t>Informes</a:t>
            </a:r>
            <a:r>
              <a:rPr lang="en-GB" b="1" dirty="0" smtClean="0"/>
              <a:t> </a:t>
            </a:r>
            <a:r>
              <a:rPr lang="en-GB" b="1" dirty="0" err="1" smtClean="0"/>
              <a:t>para</a:t>
            </a:r>
            <a:r>
              <a:rPr lang="en-GB" b="1" dirty="0" smtClean="0"/>
              <a:t> </a:t>
            </a:r>
            <a:r>
              <a:rPr lang="en-GB" b="1" dirty="0" err="1" smtClean="0"/>
              <a:t>las</a:t>
            </a:r>
            <a:r>
              <a:rPr lang="en-GB" b="1" dirty="0" smtClean="0"/>
              <a:t> PSM (</a:t>
            </a:r>
            <a:r>
              <a:rPr lang="en-GB" b="1" dirty="0" err="1" smtClean="0"/>
              <a:t>Reunión</a:t>
            </a:r>
            <a:r>
              <a:rPr lang="en-GB" b="1" dirty="0" smtClean="0"/>
              <a:t> </a:t>
            </a:r>
            <a:r>
              <a:rPr lang="en-GB" b="1" dirty="0" err="1" smtClean="0"/>
              <a:t>Dirección</a:t>
            </a:r>
            <a:r>
              <a:rPr lang="en-GB" b="1" dirty="0" smtClean="0"/>
              <a:t> De </a:t>
            </a:r>
            <a:r>
              <a:rPr lang="en-GB" b="1" dirty="0" err="1" smtClean="0"/>
              <a:t>Proyecto</a:t>
            </a:r>
            <a:r>
              <a:rPr lang="en-GB" b="1" dirty="0" smtClean="0"/>
              <a:t>)</a:t>
            </a:r>
          </a:p>
          <a:p>
            <a:r>
              <a:rPr lang="en-GB" b="1" dirty="0" err="1" smtClean="0"/>
              <a:t>Desarrollo</a:t>
            </a:r>
            <a:r>
              <a:rPr lang="en-GB" b="1" dirty="0" smtClean="0"/>
              <a:t> de APT-EVM </a:t>
            </a:r>
            <a:r>
              <a:rPr lang="en-GB" b="1" dirty="0" err="1" smtClean="0"/>
              <a:t>basado</a:t>
            </a:r>
            <a:r>
              <a:rPr lang="en-GB" b="1" dirty="0" smtClean="0"/>
              <a:t> en </a:t>
            </a:r>
            <a:r>
              <a:rPr lang="en-GB" b="1" dirty="0" err="1" smtClean="0"/>
              <a:t>estándares</a:t>
            </a:r>
            <a:r>
              <a:rPr lang="en-GB" b="1" dirty="0" smtClean="0"/>
              <a:t> </a:t>
            </a:r>
            <a:r>
              <a:rPr lang="en-GB" b="1" dirty="0" err="1" smtClean="0"/>
              <a:t>internacionales</a:t>
            </a:r>
            <a:endParaRPr lang="en-GB" b="1" dirty="0" smtClean="0"/>
          </a:p>
          <a:p>
            <a:r>
              <a:rPr lang="en-GB" b="1" dirty="0" err="1" smtClean="0"/>
              <a:t>Tomar</a:t>
            </a:r>
            <a:r>
              <a:rPr lang="en-GB" b="1" dirty="0" smtClean="0"/>
              <a:t> el </a:t>
            </a:r>
            <a:r>
              <a:rPr lang="en-GB" b="1" dirty="0" err="1" smtClean="0"/>
              <a:t>acta</a:t>
            </a:r>
            <a:r>
              <a:rPr lang="en-GB" b="1" dirty="0" smtClean="0"/>
              <a:t> de </a:t>
            </a:r>
            <a:r>
              <a:rPr lang="en-GB" b="1" dirty="0" err="1" smtClean="0"/>
              <a:t>las</a:t>
            </a:r>
            <a:r>
              <a:rPr lang="en-GB" b="1" dirty="0" smtClean="0"/>
              <a:t> PSM</a:t>
            </a:r>
          </a:p>
          <a:p>
            <a:endParaRPr lang="en-GB" dirty="0" smtClean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Paula Martínez Urios - EVM @ CERN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Antes vs. Ahora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s-ES" dirty="0" smtClean="0"/>
              <a:t>Aptitudes y conocimientos previos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Interés por la ciencia</a:t>
            </a:r>
          </a:p>
          <a:p>
            <a:r>
              <a:rPr lang="es-ES" dirty="0" smtClean="0"/>
              <a:t>Capacidad analítica, crítica y auto-crítica</a:t>
            </a:r>
          </a:p>
          <a:p>
            <a:r>
              <a:rPr lang="es-ES" dirty="0" smtClean="0"/>
              <a:t>Bases de ingeniería civil</a:t>
            </a:r>
          </a:p>
          <a:p>
            <a:r>
              <a:rPr lang="es-ES" dirty="0" smtClean="0"/>
              <a:t>Interés por aprender idiomas</a:t>
            </a:r>
          </a:p>
          <a:p>
            <a:r>
              <a:rPr lang="es-ES" dirty="0" smtClean="0"/>
              <a:t>Curiosidad por otras áreas de conocimiento</a:t>
            </a:r>
          </a:p>
          <a:p>
            <a:r>
              <a:rPr lang="es-ES" dirty="0" smtClean="0"/>
              <a:t>Mentalidad abierta y ganas de emprender</a:t>
            </a: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Habilidades desarrolladas y conocimientos adquiridos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/>
              <a:t>Desarrollo de conocimientos en gestión de proyectos, contabilidad y finanzas</a:t>
            </a:r>
          </a:p>
          <a:p>
            <a:r>
              <a:rPr lang="es-ES" dirty="0" smtClean="0"/>
              <a:t>Profundización en otras ingenierías</a:t>
            </a:r>
          </a:p>
          <a:p>
            <a:r>
              <a:rPr lang="es-ES" dirty="0" smtClean="0"/>
              <a:t>Visión global</a:t>
            </a:r>
          </a:p>
          <a:p>
            <a:r>
              <a:rPr lang="es-ES" dirty="0" smtClean="0"/>
              <a:t>Capacidad de síntesis</a:t>
            </a:r>
          </a:p>
          <a:p>
            <a:r>
              <a:rPr lang="es-ES" dirty="0" smtClean="0"/>
              <a:t>Mejora de habilidades comunicativas a nivel oral y escrito en inglés y francés</a:t>
            </a:r>
          </a:p>
          <a:p>
            <a:r>
              <a:rPr lang="es-ES" dirty="0" smtClean="0"/>
              <a:t>Profesionalidad</a:t>
            </a:r>
          </a:p>
          <a:p>
            <a:endParaRPr lang="es-ES" dirty="0" smtClean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Paula </a:t>
            </a:r>
            <a:r>
              <a:rPr lang="fr-FR" noProof="0" dirty="0" err="1" smtClean="0"/>
              <a:t>Martínez</a:t>
            </a:r>
            <a:r>
              <a:rPr lang="fr-FR" noProof="0" dirty="0" smtClean="0"/>
              <a:t> Urios - EVM @ CERN</a:t>
            </a:r>
            <a:endParaRPr lang="en-GB" noProof="0" dirty="0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 </a:t>
            </a:r>
            <a:r>
              <a:rPr lang="en-GB" dirty="0" err="1" smtClean="0"/>
              <a:t>cultura</a:t>
            </a:r>
            <a:r>
              <a:rPr lang="en-GB" dirty="0" smtClean="0"/>
              <a:t> CERN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11424"/>
            <a:ext cx="5400684" cy="479822"/>
          </a:xfrm>
        </p:spPr>
        <p:txBody>
          <a:bodyPr>
            <a:normAutofit/>
          </a:bodyPr>
          <a:lstStyle/>
          <a:p>
            <a:r>
              <a:rPr lang="en-GB" dirty="0" err="1" smtClean="0"/>
              <a:t>Formalizada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Paula Martínez Urios - EVM @ CERN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18434" name="Picture 2" descr="Image result for cern code of conduc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462100"/>
            <a:ext cx="4707427" cy="2647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 </a:t>
            </a:r>
            <a:r>
              <a:rPr lang="en-GB" dirty="0" err="1" smtClean="0"/>
              <a:t>cultura</a:t>
            </a:r>
            <a:r>
              <a:rPr lang="en-GB" dirty="0" smtClean="0"/>
              <a:t> CERN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11424"/>
            <a:ext cx="1828784" cy="479822"/>
          </a:xfrm>
        </p:spPr>
        <p:txBody>
          <a:bodyPr>
            <a:normAutofit/>
          </a:bodyPr>
          <a:lstStyle/>
          <a:p>
            <a:r>
              <a:rPr lang="en-GB" dirty="0" err="1" smtClean="0"/>
              <a:t>Personalmente</a:t>
            </a:r>
            <a:endParaRPr lang="en-GB" dirty="0"/>
          </a:p>
        </p:txBody>
      </p:sp>
      <p:pic>
        <p:nvPicPr>
          <p:cNvPr id="9" name="8 Marcador de contenido" descr="microclima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5474"/>
          <a:stretch>
            <a:fillRect/>
          </a:stretch>
        </p:blipFill>
        <p:spPr>
          <a:xfrm>
            <a:off x="3317026" y="675000"/>
            <a:ext cx="5214974" cy="3396948"/>
          </a:xfrm>
        </p:spPr>
      </p:pic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Paula Martínez Urios - EVM @ CERN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/>
          </p:nvPr>
        </p:nvSpPr>
        <p:spPr>
          <a:xfrm>
            <a:off x="1500166" y="4286262"/>
            <a:ext cx="7031834" cy="428628"/>
          </a:xfrm>
        </p:spPr>
        <p:txBody>
          <a:bodyPr>
            <a:normAutofit/>
          </a:bodyPr>
          <a:lstStyle/>
          <a:p>
            <a:r>
              <a:rPr lang="en-GB" dirty="0" smtClean="0"/>
              <a:t>A </a:t>
            </a:r>
            <a:r>
              <a:rPr lang="en-GB" dirty="0" err="1" smtClean="0"/>
              <a:t>día</a:t>
            </a:r>
            <a:r>
              <a:rPr lang="en-GB" dirty="0" smtClean="0"/>
              <a:t> de </a:t>
            </a:r>
            <a:r>
              <a:rPr lang="en-GB" dirty="0" err="1" smtClean="0"/>
              <a:t>hoy</a:t>
            </a:r>
            <a:r>
              <a:rPr lang="en-GB" dirty="0" smtClean="0"/>
              <a:t>, ¿</a:t>
            </a:r>
            <a:r>
              <a:rPr lang="en-GB" dirty="0" err="1" smtClean="0"/>
              <a:t>qué</a:t>
            </a:r>
            <a:r>
              <a:rPr lang="en-GB" dirty="0" smtClean="0"/>
              <a:t> </a:t>
            </a:r>
            <a:r>
              <a:rPr lang="en-GB" dirty="0" err="1" smtClean="0"/>
              <a:t>exportaría</a:t>
            </a:r>
            <a:r>
              <a:rPr lang="en-GB" dirty="0" smtClean="0"/>
              <a:t> al </a:t>
            </a:r>
            <a:r>
              <a:rPr lang="en-GB" dirty="0" err="1" smtClean="0"/>
              <a:t>resto</a:t>
            </a:r>
            <a:r>
              <a:rPr lang="en-GB" dirty="0" smtClean="0"/>
              <a:t> de </a:t>
            </a:r>
            <a:r>
              <a:rPr lang="en-GB" dirty="0" err="1" smtClean="0"/>
              <a:t>organizaciones</a:t>
            </a:r>
            <a:r>
              <a:rPr lang="en-GB" dirty="0" smtClean="0"/>
              <a:t>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1800" y="1643056"/>
            <a:ext cx="6440400" cy="2714644"/>
          </a:xfrm>
        </p:spPr>
        <p:txBody>
          <a:bodyPr/>
          <a:lstStyle/>
          <a:p>
            <a:r>
              <a:rPr lang="en-GB" dirty="0" err="1" smtClean="0"/>
              <a:t>Gracias</a:t>
            </a:r>
            <a:r>
              <a:rPr lang="en-GB" dirty="0" smtClean="0"/>
              <a:t> a </a:t>
            </a:r>
            <a:r>
              <a:rPr lang="en-GB" dirty="0" err="1" smtClean="0"/>
              <a:t>todos</a:t>
            </a:r>
            <a:r>
              <a:rPr lang="en-GB" dirty="0" smtClean="0"/>
              <a:t> los </a:t>
            </a:r>
            <a:r>
              <a:rPr lang="en-GB" dirty="0" err="1" smtClean="0"/>
              <a:t>que</a:t>
            </a:r>
            <a:r>
              <a:rPr lang="en-GB" dirty="0" smtClean="0"/>
              <a:t> </a:t>
            </a:r>
            <a:r>
              <a:rPr lang="en-GB" dirty="0" err="1" smtClean="0"/>
              <a:t>apostaron</a:t>
            </a:r>
            <a:r>
              <a:rPr lang="en-GB" dirty="0" smtClean="0"/>
              <a:t> </a:t>
            </a:r>
            <a:r>
              <a:rPr lang="en-GB" dirty="0" err="1" smtClean="0"/>
              <a:t>por</a:t>
            </a:r>
            <a:r>
              <a:rPr lang="en-GB" dirty="0" smtClean="0"/>
              <a:t> </a:t>
            </a:r>
            <a:r>
              <a:rPr lang="en-GB" dirty="0" err="1" smtClean="0"/>
              <a:t>darnos</a:t>
            </a:r>
            <a:r>
              <a:rPr lang="en-GB" dirty="0" smtClean="0"/>
              <a:t> </a:t>
            </a:r>
            <a:r>
              <a:rPr lang="en-GB" dirty="0" err="1" smtClean="0"/>
              <a:t>esta</a:t>
            </a:r>
            <a:r>
              <a:rPr lang="en-GB" dirty="0" smtClean="0"/>
              <a:t> </a:t>
            </a:r>
            <a:r>
              <a:rPr lang="en-GB" dirty="0" err="1" smtClean="0"/>
              <a:t>oportunidad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y a los </a:t>
            </a:r>
            <a:r>
              <a:rPr lang="en-GB" dirty="0" err="1" smtClean="0"/>
              <a:t>que</a:t>
            </a:r>
            <a:r>
              <a:rPr lang="en-GB" dirty="0" smtClean="0"/>
              <a:t> </a:t>
            </a:r>
            <a:r>
              <a:rPr lang="en-GB" dirty="0" err="1" smtClean="0"/>
              <a:t>trabajan</a:t>
            </a:r>
            <a:r>
              <a:rPr lang="en-GB" dirty="0" smtClean="0"/>
              <a:t> </a:t>
            </a:r>
            <a:r>
              <a:rPr lang="en-GB" dirty="0" err="1" smtClean="0"/>
              <a:t>conmigo</a:t>
            </a:r>
            <a:r>
              <a:rPr lang="en-GB" dirty="0" smtClean="0"/>
              <a:t> en el </a:t>
            </a:r>
            <a:r>
              <a:rPr lang="en-GB" dirty="0" err="1" smtClean="0"/>
              <a:t>día</a:t>
            </a:r>
            <a:r>
              <a:rPr lang="en-GB" dirty="0" smtClean="0"/>
              <a:t> a </a:t>
            </a:r>
            <a:r>
              <a:rPr lang="en-GB" dirty="0" err="1" smtClean="0"/>
              <a:t>día</a:t>
            </a:r>
            <a:r>
              <a:rPr lang="en-GB" dirty="0" smtClean="0"/>
              <a:t> y </a:t>
            </a:r>
            <a:r>
              <a:rPr lang="en-GB" dirty="0" err="1" smtClean="0"/>
              <a:t>hacen</a:t>
            </a:r>
            <a:r>
              <a:rPr lang="en-GB" dirty="0" smtClean="0"/>
              <a:t> el CERN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Paula Martínez Urios - EVM @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785786" y="4800630"/>
            <a:ext cx="6440400" cy="271450"/>
          </a:xfrm>
        </p:spPr>
        <p:txBody>
          <a:bodyPr/>
          <a:lstStyle/>
          <a:p>
            <a:r>
              <a:rPr lang="en-GB" b="1" i="1" dirty="0" smtClean="0"/>
              <a:t>Email de </a:t>
            </a:r>
            <a:r>
              <a:rPr lang="en-GB" b="1" i="1" dirty="0" err="1" smtClean="0"/>
              <a:t>contacto</a:t>
            </a:r>
            <a:r>
              <a:rPr lang="en-GB" b="1" i="1" dirty="0" smtClean="0"/>
              <a:t>: </a:t>
            </a:r>
            <a:r>
              <a:rPr lang="en-GB" b="1" i="1" u="sng" dirty="0" smtClean="0"/>
              <a:t>p.murios@alumnos.upm.es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Así</a:t>
            </a:r>
            <a:r>
              <a:rPr lang="en-GB" dirty="0" smtClean="0"/>
              <a:t> </a:t>
            </a:r>
            <a:r>
              <a:rPr lang="en-GB" dirty="0" err="1" smtClean="0"/>
              <a:t>empezó</a:t>
            </a:r>
            <a:r>
              <a:rPr lang="en-GB" dirty="0" smtClean="0"/>
              <a:t> </a:t>
            </a:r>
            <a:r>
              <a:rPr lang="en-GB" dirty="0" err="1" smtClean="0"/>
              <a:t>todo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Paula Martínez Urios - EVM @ CERN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74" y="1000114"/>
            <a:ext cx="5857884" cy="36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3286116" y="3357568"/>
            <a:ext cx="2428892" cy="214314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noFill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643074" y="1214428"/>
            <a:ext cx="5214942" cy="1428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Paula Martínez Urios - EVM @ CERN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9" name="Titre 2"/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Cuando</a:t>
            </a:r>
            <a:r>
              <a:rPr lang="en-GB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investigas</a:t>
            </a:r>
            <a:r>
              <a:rPr lang="en-GB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...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0" name="9 Grupo"/>
          <p:cNvGrpSpPr/>
          <p:nvPr/>
        </p:nvGrpSpPr>
        <p:grpSpPr>
          <a:xfrm>
            <a:off x="819150" y="904875"/>
            <a:ext cx="7505700" cy="3333750"/>
            <a:chOff x="819150" y="904875"/>
            <a:chExt cx="7505700" cy="333375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19150" y="904875"/>
              <a:ext cx="7505700" cy="3333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3" name="Picture 5" descr="Image result for happy fac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85984" y="1714494"/>
              <a:ext cx="714380" cy="714380"/>
            </a:xfrm>
            <a:prstGeom prst="rect">
              <a:avLst/>
            </a:prstGeom>
            <a:noFill/>
          </p:spPr>
        </p:pic>
        <p:sp>
          <p:nvSpPr>
            <p:cNvPr id="6" name="5 Rectángulo"/>
            <p:cNvSpPr/>
            <p:nvPr/>
          </p:nvSpPr>
          <p:spPr>
            <a:xfrm>
              <a:off x="4786314" y="1571618"/>
              <a:ext cx="1214446" cy="214314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¿</a:t>
            </a:r>
            <a:r>
              <a:rPr lang="en-GB" dirty="0" err="1" smtClean="0"/>
              <a:t>Qué</a:t>
            </a:r>
            <a:r>
              <a:rPr lang="en-GB" dirty="0" smtClean="0"/>
              <a:t> </a:t>
            </a:r>
            <a:r>
              <a:rPr lang="en-GB" dirty="0" err="1" smtClean="0"/>
              <a:t>es</a:t>
            </a:r>
            <a:r>
              <a:rPr lang="en-GB" dirty="0" smtClean="0"/>
              <a:t> HL?¿</a:t>
            </a:r>
            <a:r>
              <a:rPr lang="en-GB" dirty="0" err="1" smtClean="0"/>
              <a:t>Qué</a:t>
            </a:r>
            <a:r>
              <a:rPr lang="en-GB" dirty="0" smtClean="0"/>
              <a:t> </a:t>
            </a:r>
            <a:r>
              <a:rPr lang="en-GB" dirty="0" err="1" smtClean="0"/>
              <a:t>es</a:t>
            </a:r>
            <a:r>
              <a:rPr lang="en-GB" dirty="0" smtClean="0"/>
              <a:t> EVM?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HL-LHC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¿</a:t>
            </a:r>
            <a:r>
              <a:rPr lang="en-GB" dirty="0" err="1" smtClean="0"/>
              <a:t>Por</a:t>
            </a:r>
            <a:r>
              <a:rPr lang="en-GB" dirty="0" smtClean="0"/>
              <a:t> </a:t>
            </a:r>
            <a:r>
              <a:rPr lang="en-GB" dirty="0" err="1" smtClean="0"/>
              <a:t>qué</a:t>
            </a:r>
            <a:r>
              <a:rPr lang="en-GB" dirty="0" smtClean="0"/>
              <a:t>?</a:t>
            </a:r>
          </a:p>
          <a:p>
            <a:r>
              <a:rPr lang="en-GB" dirty="0" smtClean="0"/>
              <a:t>¿</a:t>
            </a:r>
            <a:r>
              <a:rPr lang="en-GB" dirty="0" err="1" smtClean="0"/>
              <a:t>Cómo</a:t>
            </a:r>
            <a:r>
              <a:rPr lang="en-GB" dirty="0" smtClean="0"/>
              <a:t>?</a:t>
            </a:r>
          </a:p>
          <a:p>
            <a:r>
              <a:rPr lang="en-GB" dirty="0" smtClean="0"/>
              <a:t>¿</a:t>
            </a:r>
            <a:r>
              <a:rPr lang="en-GB" dirty="0" err="1" smtClean="0"/>
              <a:t>Cuánto</a:t>
            </a:r>
            <a:r>
              <a:rPr lang="en-GB" dirty="0" smtClean="0"/>
              <a:t> (</a:t>
            </a:r>
            <a:r>
              <a:rPr lang="en-GB" dirty="0" err="1" smtClean="0"/>
              <a:t>tiempo</a:t>
            </a:r>
            <a:r>
              <a:rPr lang="en-GB" dirty="0" smtClean="0"/>
              <a:t> y </a:t>
            </a:r>
            <a:r>
              <a:rPr lang="en-GB" dirty="0" err="1" smtClean="0"/>
              <a:t>coste</a:t>
            </a:r>
            <a:r>
              <a:rPr lang="en-GB" dirty="0" smtClean="0"/>
              <a:t>)?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Paula Martínez Urios - EVM @ CERN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Paula Martínez Urios - EVM @ CERN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9589" y="691548"/>
            <a:ext cx="7827211" cy="3380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Paula Martínez Urios - EVM @ CERN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0" y="182047"/>
            <a:ext cx="6238900" cy="4585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¿</a:t>
            </a:r>
            <a:r>
              <a:rPr lang="en-GB" dirty="0" err="1" smtClean="0"/>
              <a:t>Qué</a:t>
            </a:r>
            <a:r>
              <a:rPr lang="en-GB" dirty="0" smtClean="0"/>
              <a:t> </a:t>
            </a:r>
            <a:r>
              <a:rPr lang="en-GB" dirty="0" err="1" smtClean="0"/>
              <a:t>es</a:t>
            </a:r>
            <a:r>
              <a:rPr lang="en-GB" dirty="0" smtClean="0"/>
              <a:t> HL?¿</a:t>
            </a:r>
            <a:r>
              <a:rPr lang="en-GB" dirty="0" err="1" smtClean="0"/>
              <a:t>Qué</a:t>
            </a:r>
            <a:r>
              <a:rPr lang="en-GB" dirty="0" smtClean="0"/>
              <a:t> </a:t>
            </a:r>
            <a:r>
              <a:rPr lang="en-GB" dirty="0" err="1" smtClean="0"/>
              <a:t>es</a:t>
            </a:r>
            <a:r>
              <a:rPr lang="en-GB" dirty="0" smtClean="0"/>
              <a:t> EVM?</a:t>
            </a:r>
            <a:endParaRPr lang="en-GB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EVM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 smtClean="0"/>
              <a:t>¿</a:t>
            </a:r>
            <a:r>
              <a:rPr lang="en-GB" dirty="0" err="1" smtClean="0"/>
              <a:t>Qué</a:t>
            </a:r>
            <a:r>
              <a:rPr lang="en-GB" dirty="0" smtClean="0"/>
              <a:t> </a:t>
            </a:r>
            <a:r>
              <a:rPr lang="en-GB" dirty="0" err="1" smtClean="0"/>
              <a:t>es</a:t>
            </a:r>
            <a:r>
              <a:rPr lang="en-GB" dirty="0" smtClean="0"/>
              <a:t> EVM?</a:t>
            </a:r>
          </a:p>
          <a:p>
            <a:r>
              <a:rPr lang="en-GB" dirty="0" smtClean="0"/>
              <a:t>¿</a:t>
            </a:r>
            <a:r>
              <a:rPr lang="en-GB" dirty="0" err="1" smtClean="0"/>
              <a:t>Por</a:t>
            </a:r>
            <a:r>
              <a:rPr lang="en-GB" dirty="0" smtClean="0"/>
              <a:t> </a:t>
            </a:r>
            <a:r>
              <a:rPr lang="en-GB" dirty="0" err="1" smtClean="0"/>
              <a:t>qué</a:t>
            </a:r>
            <a:r>
              <a:rPr lang="en-GB" dirty="0" smtClean="0"/>
              <a:t> EVM </a:t>
            </a:r>
            <a:r>
              <a:rPr lang="en-GB" dirty="0" err="1" smtClean="0"/>
              <a:t>para</a:t>
            </a:r>
            <a:r>
              <a:rPr lang="en-GB" dirty="0" smtClean="0"/>
              <a:t> HL-LHC? FC, Council y C&amp;SR</a:t>
            </a:r>
          </a:p>
          <a:p>
            <a:r>
              <a:rPr lang="en-GB" dirty="0" err="1" smtClean="0"/>
              <a:t>Alcance</a:t>
            </a:r>
            <a:r>
              <a:rPr lang="en-GB" dirty="0" smtClean="0"/>
              <a:t>, </a:t>
            </a:r>
            <a:r>
              <a:rPr lang="en-GB" dirty="0" err="1" smtClean="0"/>
              <a:t>Coste</a:t>
            </a:r>
            <a:r>
              <a:rPr lang="en-GB" dirty="0" smtClean="0"/>
              <a:t> y </a:t>
            </a:r>
            <a:r>
              <a:rPr lang="en-GB" dirty="0" err="1" smtClean="0"/>
              <a:t>Programa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Paula Martínez Urios - EVM @ CERN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Gráficamente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Paula Martínez Urios - EVM @ CERN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31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675000"/>
            <a:ext cx="6215106" cy="40084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Gráficamente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Paula Martínez Urios - EVM @ CERN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10" name="Imagem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9190" y="1357304"/>
            <a:ext cx="4117610" cy="2536951"/>
          </a:xfrm>
          <a:prstGeom prst="rect">
            <a:avLst/>
          </a:prstGeom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 l="3007" r="5449" b="1364"/>
          <a:stretch>
            <a:fillRect/>
          </a:stretch>
        </p:blipFill>
        <p:spPr bwMode="auto">
          <a:xfrm>
            <a:off x="522087" y="1428742"/>
            <a:ext cx="4047103" cy="2036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70334EAA680C449C3E44229B0D4EBC" ma:contentTypeVersion="0" ma:contentTypeDescription="Create a new document." ma:contentTypeScope="" ma:versionID="42cd45093c22e8d9ceb9058ff448edb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4f78ec04e6d8d9277a7599fbe3997e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C0C24DA-F672-4204-A63B-7CEFF37136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8A58D6C-895A-4373-9DDA-6379B3FD991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214189-34A7-4E69-B7EB-815E9ABA5AE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3448</TotalTime>
  <Words>366</Words>
  <Application>Microsoft Office PowerPoint</Application>
  <PresentationFormat>Presentación en pantalla (16:9)</PresentationFormat>
  <Paragraphs>75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Thème Office</vt:lpstr>
      <vt:lpstr>  EVM @ CERN</vt:lpstr>
      <vt:lpstr>Así empezó todo</vt:lpstr>
      <vt:lpstr>Diapositiva 3</vt:lpstr>
      <vt:lpstr>¿Qué es HL?¿Qué es EVM?</vt:lpstr>
      <vt:lpstr>Diapositiva 5</vt:lpstr>
      <vt:lpstr>Diapositiva 6</vt:lpstr>
      <vt:lpstr>¿Qué es HL?¿Qué es EVM?</vt:lpstr>
      <vt:lpstr>Gráficamente</vt:lpstr>
      <vt:lpstr>Gráficamente</vt:lpstr>
      <vt:lpstr>Mi trabajo</vt:lpstr>
      <vt:lpstr>Antes vs. Ahora</vt:lpstr>
      <vt:lpstr>La cultura CERN</vt:lpstr>
      <vt:lpstr>La cultura CERN</vt:lpstr>
      <vt:lpstr>Gracias a todos los que apostaron por darnos esta oportunidad  y a los que trabajan conmigo en el día a día y hacen el CERN</vt:lpstr>
    </vt:vector>
  </TitlesOfParts>
  <Company>APO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Paula</cp:lastModifiedBy>
  <cp:revision>69</cp:revision>
  <dcterms:created xsi:type="dcterms:W3CDTF">2016-02-11T10:47:23Z</dcterms:created>
  <dcterms:modified xsi:type="dcterms:W3CDTF">2018-09-11T13:11:35Z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0x0101001770334EAA680C449C3E44229B0D4EBC</vt:lpwstr>
  </property>
  <property fmtid="{D5CDD505-2E9C-101B-9397-08002B2CF9AE}" pid="3" name="IsMyDocuments">
    <vt:bool>true</vt:bool>
  </property>
</Properties>
</file>