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4"/>
  </p:notesMasterIdLst>
  <p:sldIdLst>
    <p:sldId id="256" r:id="rId2"/>
    <p:sldId id="264" r:id="rId3"/>
  </p:sldIdLst>
  <p:sldSz cx="9144000" cy="6858000" type="screen4x3"/>
  <p:notesSz cx="6858000" cy="9144000"/>
  <p:defaultTextStyle>
    <a:defPPr>
      <a:defRPr lang="de-DE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478"/>
    <a:srgbClr val="0CC6DE"/>
    <a:srgbClr val="85C714"/>
    <a:srgbClr val="1F49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610" autoAdjust="0"/>
    <p:restoredTop sz="94660"/>
  </p:normalViewPr>
  <p:slideViewPr>
    <p:cSldViewPr snapToObjects="1">
      <p:cViewPr varScale="1">
        <p:scale>
          <a:sx n="80" d="100"/>
          <a:sy n="80" d="100"/>
        </p:scale>
        <p:origin x="84" y="66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D0EF8AD-D3A8-4CB2-AB6E-AF1FA73E417C}" type="datetimeFigureOut">
              <a:rPr lang="de-DE" altLang="de-DE"/>
              <a:pPr/>
              <a:t>02.10.2018</a:t>
            </a:fld>
            <a:endParaRPr lang="de-DE" altLang="de-DE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43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smtClean="0"/>
              <a:t>Textmasterformate durch Klicken bearbeiten</a:t>
            </a:r>
          </a:p>
          <a:p>
            <a:pPr lvl="1"/>
            <a:r>
              <a:rPr lang="de-DE" altLang="de-DE" smtClean="0"/>
              <a:t>Zweite Ebene</a:t>
            </a:r>
          </a:p>
          <a:p>
            <a:pPr lvl="2"/>
            <a:r>
              <a:rPr lang="de-DE" altLang="de-DE" smtClean="0"/>
              <a:t>Dritte Ebene</a:t>
            </a:r>
          </a:p>
          <a:p>
            <a:pPr lvl="3"/>
            <a:r>
              <a:rPr lang="de-DE" altLang="de-DE" smtClean="0"/>
              <a:t>Vierte Ebene</a:t>
            </a:r>
          </a:p>
          <a:p>
            <a:pPr lvl="4"/>
            <a:r>
              <a:rPr lang="de-DE" altLang="de-DE" smtClean="0"/>
              <a:t>Fünfte Ebene</a:t>
            </a:r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de-DE" altLang="de-DE"/>
          </a:p>
        </p:txBody>
      </p:sp>
      <p:sp>
        <p:nvSpPr>
          <p:cNvPr id="143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056FA6D-C57C-4406-BB77-D45CD62F6C10}" type="slidenum">
              <a:rPr lang="de-DE" altLang="de-DE"/>
              <a:pPr/>
              <a:t>‹Nr.›</a:t>
            </a:fld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40721302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5432274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8" descr="hg-home.jp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Bild 9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5564188"/>
            <a:ext cx="2895600" cy="1157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Bild 10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5791200"/>
            <a:ext cx="1268413" cy="930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platzhalter 10"/>
          <p:cNvSpPr>
            <a:spLocks noGrp="1"/>
          </p:cNvSpPr>
          <p:nvPr>
            <p:ph type="body" sz="quarter" idx="10"/>
          </p:nvPr>
        </p:nvSpPr>
        <p:spPr>
          <a:xfrm>
            <a:off x="468313" y="5157788"/>
            <a:ext cx="3887787" cy="1366837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de-DE" dirty="0" smtClean="0"/>
              <a:t>Textmasterformat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21771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457200" y="1287465"/>
            <a:ext cx="8229600" cy="4579936"/>
          </a:xfrm>
        </p:spPr>
        <p:txBody>
          <a:bodyPr/>
          <a:lstStyle>
            <a:lvl1pPr>
              <a:defRPr>
                <a:solidFill>
                  <a:srgbClr val="003478"/>
                </a:solidFill>
              </a:defRPr>
            </a:lvl1pPr>
            <a:lvl2pPr>
              <a:defRPr>
                <a:solidFill>
                  <a:srgbClr val="003478"/>
                </a:solidFill>
              </a:defRPr>
            </a:lvl2pPr>
            <a:lvl3pPr>
              <a:defRPr>
                <a:solidFill>
                  <a:srgbClr val="85C714"/>
                </a:solidFill>
              </a:defRPr>
            </a:lvl3pPr>
            <a:lvl4pPr>
              <a:defRPr>
                <a:solidFill>
                  <a:schemeClr val="tx2">
                    <a:lumMod val="50000"/>
                  </a:schemeClr>
                </a:solidFill>
              </a:defRPr>
            </a:lvl4pPr>
            <a:lvl5pPr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9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0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5FE5D64F-B787-4E75-B220-24365275F48D}" type="datetime1">
              <a:rPr lang="de-DE" smtClean="0"/>
              <a:t>02.10.2018</a:t>
            </a:fld>
            <a:endParaRPr lang="de-DE" dirty="0"/>
          </a:p>
        </p:txBody>
      </p:sp>
      <p:sp>
        <p:nvSpPr>
          <p:cNvPr id="1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9314234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Bild 6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3" name="Inhaltsplatzhalter 12"/>
          <p:cNvSpPr>
            <a:spLocks noGrp="1"/>
          </p:cNvSpPr>
          <p:nvPr>
            <p:ph sz="quarter" idx="11"/>
          </p:nvPr>
        </p:nvSpPr>
        <p:spPr>
          <a:xfrm>
            <a:off x="465156" y="1377295"/>
            <a:ext cx="3898776" cy="4723013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4" name="Inhaltsplatzhalter 12"/>
          <p:cNvSpPr>
            <a:spLocks noGrp="1"/>
          </p:cNvSpPr>
          <p:nvPr>
            <p:ph sz="quarter" idx="12"/>
          </p:nvPr>
        </p:nvSpPr>
        <p:spPr>
          <a:xfrm>
            <a:off x="4788024" y="1377296"/>
            <a:ext cx="3898776" cy="4723013"/>
          </a:xfrm>
        </p:spPr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0A1C97CE-DD61-4C4E-8C1B-AAC6839C82DF}" type="datetime1">
              <a:rPr lang="de-DE" smtClean="0"/>
              <a:t>02.10.2018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445204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1" name="Medienplatzhalter 10"/>
          <p:cNvSpPr>
            <a:spLocks noGrp="1"/>
          </p:cNvSpPr>
          <p:nvPr>
            <p:ph type="media" sz="quarter" idx="11"/>
          </p:nvPr>
        </p:nvSpPr>
        <p:spPr>
          <a:xfrm>
            <a:off x="1403648" y="1287465"/>
            <a:ext cx="6336704" cy="4445791"/>
          </a:xfrm>
        </p:spPr>
        <p:txBody>
          <a:bodyPr/>
          <a:lstStyle/>
          <a:p>
            <a:endParaRPr lang="de-DE"/>
          </a:p>
        </p:txBody>
      </p:sp>
      <p:sp>
        <p:nvSpPr>
          <p:cNvPr id="1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5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AFCE504B-CDF7-4D65-802D-FE8A3EEE19D7}" type="datetime1">
              <a:rPr lang="de-DE" smtClean="0"/>
              <a:t>02.10.2018</a:t>
            </a:fld>
            <a:endParaRPr lang="de-DE" dirty="0"/>
          </a:p>
        </p:txBody>
      </p:sp>
      <p:sp>
        <p:nvSpPr>
          <p:cNvPr id="18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2931757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Bild 4" descr="hg neutral.png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88925" y="-7938"/>
            <a:ext cx="9721850" cy="68738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el 1"/>
          <p:cNvSpPr>
            <a:spLocks noGrp="1"/>
          </p:cNvSpPr>
          <p:nvPr>
            <p:ph type="title" hasCustomPrompt="1"/>
          </p:nvPr>
        </p:nvSpPr>
        <p:spPr>
          <a:xfrm>
            <a:off x="457200" y="304800"/>
            <a:ext cx="8229600" cy="669927"/>
          </a:xfrm>
        </p:spPr>
        <p:txBody>
          <a:bodyPr anchor="t"/>
          <a:lstStyle>
            <a:lvl1pPr algn="l">
              <a:spcAft>
                <a:spcPts val="0"/>
              </a:spcAft>
              <a:defRPr sz="3600" b="0" cap="none">
                <a:solidFill>
                  <a:srgbClr val="0CC6DE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4" name="Onlinebild-Platzhalter 3"/>
          <p:cNvSpPr>
            <a:spLocks noGrp="1"/>
          </p:cNvSpPr>
          <p:nvPr>
            <p:ph type="clipArt" sz="quarter" idx="11"/>
          </p:nvPr>
        </p:nvSpPr>
        <p:spPr>
          <a:xfrm>
            <a:off x="2195513" y="1628775"/>
            <a:ext cx="4752975" cy="3816350"/>
          </a:xfrm>
        </p:spPr>
        <p:txBody>
          <a:bodyPr/>
          <a:lstStyle/>
          <a:p>
            <a:endParaRPr lang="de-DE"/>
          </a:p>
        </p:txBody>
      </p:sp>
      <p:sp>
        <p:nvSpPr>
          <p:cNvPr id="15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pic>
        <p:nvPicPr>
          <p:cNvPr id="16" name="Bild 8" descr="mc-logo.png"/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Bild 9" descr="ipogg.png"/>
          <p:cNvPicPr>
            <a:picLocks noChangeAspect="1"/>
          </p:cNvPicPr>
          <p:nvPr userDrawn="1"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BD9DCBA9-E58B-4FA0-A1D6-FCBEC10315AE}" type="datetime1">
              <a:rPr lang="de-DE" smtClean="0"/>
              <a:t>02.10.2018</a:t>
            </a:fld>
            <a:endParaRPr lang="de-DE" dirty="0"/>
          </a:p>
        </p:txBody>
      </p:sp>
      <p:sp>
        <p:nvSpPr>
          <p:cNvPr id="19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778671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6619056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003478"/>
                </a:solidFill>
              </a:defRPr>
            </a:lvl1pPr>
          </a:lstStyle>
          <a:p>
            <a:fld id="{37E3BC05-FAFE-4AC8-BE3C-DB615240BD4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026" name="Titelplatzhalt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Mastertitelformat bearbeiten</a:t>
            </a:r>
          </a:p>
        </p:txBody>
      </p:sp>
      <p:sp>
        <p:nvSpPr>
          <p:cNvPr id="1027" name="Textplatzhalt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03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 smtClean="0"/>
              <a:t>Mastertextformat bearbeiten</a:t>
            </a:r>
          </a:p>
          <a:p>
            <a:pPr lvl="1"/>
            <a:r>
              <a:rPr lang="de-DE" altLang="de-DE" dirty="0" smtClean="0"/>
              <a:t>Zweite Ebene</a:t>
            </a:r>
          </a:p>
          <a:p>
            <a:pPr lvl="2"/>
            <a:r>
              <a:rPr lang="de-DE" altLang="de-DE" dirty="0" smtClean="0"/>
              <a:t>Dritte Ebene</a:t>
            </a:r>
          </a:p>
          <a:p>
            <a:pPr lvl="3"/>
            <a:r>
              <a:rPr lang="de-DE" altLang="de-DE" dirty="0" smtClean="0"/>
              <a:t>Vierte Ebene</a:t>
            </a:r>
          </a:p>
          <a:p>
            <a:pPr lvl="4"/>
            <a:r>
              <a:rPr lang="de-DE" altLang="de-DE" dirty="0" smtClean="0"/>
              <a:t>Fünfte Ebene</a:t>
            </a:r>
          </a:p>
        </p:txBody>
      </p:sp>
      <p:pic>
        <p:nvPicPr>
          <p:cNvPr id="1028" name="Bild 8" descr="mc-logo.png"/>
          <p:cNvPicPr>
            <a:picLocks noChangeAspect="1"/>
          </p:cNvPicPr>
          <p:nvPr userDrawn="1"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0145" y="6390962"/>
            <a:ext cx="743000" cy="296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9" name="Bild 9" descr="ipogg.png"/>
          <p:cNvPicPr>
            <a:picLocks noChangeAspect="1"/>
          </p:cNvPicPr>
          <p:nvPr userDrawn="1"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57950" y="6380131"/>
            <a:ext cx="432990" cy="317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umsplatzhalter 1"/>
          <p:cNvSpPr>
            <a:spLocks noGrp="1"/>
          </p:cNvSpPr>
          <p:nvPr>
            <p:ph type="dt" sz="half" idx="2"/>
          </p:nvPr>
        </p:nvSpPr>
        <p:spPr>
          <a:xfrm>
            <a:off x="467544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003478"/>
                </a:solidFill>
              </a:defRPr>
            </a:lvl1pPr>
          </a:lstStyle>
          <a:p>
            <a:fld id="{F0338E29-DCC8-44E7-99BF-3B0D8971EF0E}" type="datetime1">
              <a:rPr lang="de-DE" smtClean="0"/>
              <a:t>02.10.2018</a:t>
            </a:fld>
            <a:endParaRPr lang="de-DE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03478"/>
                </a:solidFill>
              </a:defRPr>
            </a:lvl1pPr>
          </a:lstStyle>
          <a:p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  <p:sldLayoutId id="2147483656" r:id="rId4"/>
    <p:sldLayoutId id="2147483657" r:id="rId5"/>
  </p:sldLayoutIdLst>
  <p:hf hdr="0" ftr="0"/>
  <p:txStyles>
    <p:titleStyle>
      <a:lvl1pPr algn="ctr" defTabSz="457200" rtl="0" fontAlgn="base">
        <a:spcBef>
          <a:spcPct val="0"/>
        </a:spcBef>
        <a:spcAft>
          <a:spcPct val="0"/>
        </a:spcAft>
        <a:defRPr sz="4400" kern="1200">
          <a:solidFill>
            <a:srgbClr val="0CC6DE"/>
          </a:solidFill>
          <a:latin typeface="+mj-lt"/>
          <a:ea typeface="+mj-ea"/>
          <a:cs typeface="+mj-cs"/>
        </a:defRPr>
      </a:lvl1pPr>
      <a:lvl2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2pPr>
      <a:lvl3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3pPr>
      <a:lvl4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4pPr>
      <a:lvl5pPr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rgbClr val="0CC6DE"/>
          </a:solidFill>
          <a:latin typeface="Arial" panose="020B0604020202020204" pitchFamily="34" charset="0"/>
        </a:defRPr>
      </a:lvl9pPr>
    </p:titleStyle>
    <p:bodyStyle>
      <a:lvl1pPr marL="342900" indent="-3429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003478"/>
          </a:solidFill>
          <a:latin typeface="+mn-lt"/>
          <a:ea typeface="+mn-ea"/>
          <a:cs typeface="+mn-cs"/>
        </a:defRPr>
      </a:lvl1pPr>
      <a:lvl2pPr marL="742950" indent="-28575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003478"/>
          </a:solidFill>
          <a:latin typeface="+mn-lt"/>
          <a:ea typeface="+mn-ea"/>
          <a:cs typeface="+mn-cs"/>
        </a:defRPr>
      </a:lvl2pPr>
      <a:lvl3pPr marL="11430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85C714"/>
          </a:solidFill>
          <a:latin typeface="+mn-lt"/>
          <a:ea typeface="+mn-ea"/>
          <a:cs typeface="+mn-cs"/>
        </a:defRPr>
      </a:lvl3pPr>
      <a:lvl4pPr marL="16002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85C714"/>
          </a:solidFill>
          <a:latin typeface="+mn-lt"/>
          <a:ea typeface="+mn-ea"/>
          <a:cs typeface="+mn-cs"/>
        </a:defRPr>
      </a:lvl4pPr>
      <a:lvl5pPr marL="2057400" indent="-228600" algn="l" defTabSz="457200" rtl="0" fontAlgn="base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85C714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00110" y="5085184"/>
            <a:ext cx="424847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003478"/>
                </a:solidFill>
              </a:rPr>
              <a:t>Central Coordination</a:t>
            </a:r>
          </a:p>
          <a:p>
            <a:r>
              <a:rPr lang="de-DE" sz="2000" dirty="0" smtClean="0">
                <a:solidFill>
                  <a:srgbClr val="003478"/>
                </a:solidFill>
              </a:rPr>
              <a:t>Uta Bilow</a:t>
            </a:r>
            <a:r>
              <a:rPr lang="de-DE" sz="2000" dirty="0">
                <a:solidFill>
                  <a:srgbClr val="003478"/>
                </a:solidFill>
              </a:rPr>
              <a:t> </a:t>
            </a:r>
            <a:r>
              <a:rPr lang="de-DE" sz="2000" dirty="0" smtClean="0">
                <a:solidFill>
                  <a:srgbClr val="003478"/>
                </a:solidFill>
              </a:rPr>
              <a:t>+ Ken Cecire</a:t>
            </a:r>
          </a:p>
          <a:p>
            <a:endParaRPr lang="de-DE" dirty="0">
              <a:solidFill>
                <a:srgbClr val="003478"/>
              </a:solidFill>
            </a:endParaRPr>
          </a:p>
          <a:p>
            <a:r>
              <a:rPr lang="de-DE" dirty="0" smtClean="0">
                <a:solidFill>
                  <a:srgbClr val="003478"/>
                </a:solidFill>
              </a:rPr>
              <a:t>IMC </a:t>
            </a:r>
            <a:r>
              <a:rPr lang="de-DE" dirty="0" err="1" smtClean="0">
                <a:solidFill>
                  <a:srgbClr val="003478"/>
                </a:solidFill>
              </a:rPr>
              <a:t>steering</a:t>
            </a: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group</a:t>
            </a:r>
            <a:r>
              <a:rPr lang="de-DE" dirty="0" smtClean="0">
                <a:solidFill>
                  <a:srgbClr val="003478"/>
                </a:solidFill>
              </a:rPr>
              <a:t> </a:t>
            </a:r>
            <a:r>
              <a:rPr lang="de-DE" dirty="0" err="1" smtClean="0">
                <a:solidFill>
                  <a:srgbClr val="003478"/>
                </a:solidFill>
              </a:rPr>
              <a:t>meeting</a:t>
            </a:r>
            <a:r>
              <a:rPr lang="de-DE" dirty="0" smtClean="0">
                <a:solidFill>
                  <a:srgbClr val="003478"/>
                </a:solidFill>
              </a:rPr>
              <a:t>, CERN</a:t>
            </a:r>
          </a:p>
          <a:p>
            <a:r>
              <a:rPr lang="de-DE" smtClean="0">
                <a:solidFill>
                  <a:srgbClr val="003478"/>
                </a:solidFill>
              </a:rPr>
              <a:t>04.10.2018 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>
          <a:xfrm>
            <a:off x="251520" y="404664"/>
            <a:ext cx="8712968" cy="5760640"/>
          </a:xfrm>
        </p:spPr>
        <p:txBody>
          <a:bodyPr/>
          <a:lstStyle/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2400" dirty="0" err="1" smtClean="0"/>
              <a:t>Scope</a:t>
            </a:r>
            <a:endParaRPr lang="de-DE" sz="2400" dirty="0" smtClean="0"/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International Masterclasses (LHC)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Neutrino Masterclasses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Int. Day of Women and Girls in Science on Feb 11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smtClean="0"/>
              <a:t>World Wide Data Day</a:t>
            </a:r>
            <a:r>
              <a:rPr lang="de-DE" sz="1800" dirty="0" smtClean="0"/>
              <a:t> on Nov 15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2000" dirty="0" smtClean="0"/>
              <a:t>IMC </a:t>
            </a:r>
            <a:r>
              <a:rPr lang="de-DE" sz="2000" dirty="0" err="1"/>
              <a:t>period</a:t>
            </a:r>
            <a:r>
              <a:rPr lang="de-DE" sz="2000" dirty="0"/>
              <a:t> </a:t>
            </a:r>
            <a:r>
              <a:rPr lang="de-DE" sz="2000" dirty="0" err="1"/>
              <a:t>selected</a:t>
            </a:r>
            <a:r>
              <a:rPr lang="de-DE" sz="2000" dirty="0"/>
              <a:t> (March 3 – April 17, 2019)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2000" dirty="0"/>
              <a:t>First </a:t>
            </a:r>
            <a:r>
              <a:rPr lang="de-DE" sz="2000" dirty="0" err="1"/>
              <a:t>announcement</a:t>
            </a:r>
            <a:r>
              <a:rPr lang="de-DE" sz="2000" dirty="0"/>
              <a:t> </a:t>
            </a:r>
            <a:r>
              <a:rPr lang="de-DE" sz="2000" dirty="0" err="1"/>
              <a:t>sent</a:t>
            </a:r>
            <a:r>
              <a:rPr lang="de-DE" sz="2000" dirty="0"/>
              <a:t> on Sept 14</a:t>
            </a:r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2000" dirty="0"/>
              <a:t>Mailing list </a:t>
            </a:r>
            <a:r>
              <a:rPr lang="de-DE" sz="2000" dirty="0" err="1"/>
              <a:t>with</a:t>
            </a:r>
            <a:r>
              <a:rPr lang="de-DE" sz="2000" dirty="0"/>
              <a:t> 601 </a:t>
            </a:r>
            <a:r>
              <a:rPr lang="de-DE" sz="2000" dirty="0" err="1"/>
              <a:t>recipients</a:t>
            </a:r>
            <a:endParaRPr lang="de-DE" sz="2000" dirty="0"/>
          </a:p>
          <a:p>
            <a:pPr>
              <a:spcBef>
                <a:spcPts val="600"/>
              </a:spcBef>
              <a:buFont typeface="Wingdings" panose="05000000000000000000" pitchFamily="2" charset="2"/>
              <a:buChar char="ü"/>
            </a:pPr>
            <a:r>
              <a:rPr lang="de-DE" sz="2000" dirty="0"/>
              <a:t>Interest </a:t>
            </a:r>
            <a:r>
              <a:rPr lang="de-DE" sz="2000" dirty="0" err="1"/>
              <a:t>expressed</a:t>
            </a:r>
            <a:r>
              <a:rPr lang="de-DE" sz="2000" dirty="0"/>
              <a:t> </a:t>
            </a:r>
            <a:r>
              <a:rPr lang="de-DE" sz="2000" dirty="0" err="1"/>
              <a:t>from</a:t>
            </a:r>
            <a:r>
              <a:rPr lang="de-DE" sz="2000" dirty="0"/>
              <a:t> </a:t>
            </a:r>
            <a:r>
              <a:rPr lang="de-DE" sz="2000" dirty="0" err="1"/>
              <a:t>new</a:t>
            </a:r>
            <a:r>
              <a:rPr lang="de-DE" sz="2000" dirty="0"/>
              <a:t> </a:t>
            </a:r>
            <a:r>
              <a:rPr lang="de-DE" sz="2000" dirty="0" err="1"/>
              <a:t>groups</a:t>
            </a:r>
            <a:r>
              <a:rPr lang="de-DE" sz="2000" dirty="0"/>
              <a:t>: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/>
              <a:t>Algeria</a:t>
            </a:r>
            <a:r>
              <a:rPr lang="de-DE" sz="1800" dirty="0"/>
              <a:t>: Essma Redouane Salah (</a:t>
            </a:r>
            <a:r>
              <a:rPr lang="de-DE" sz="1800" dirty="0" err="1"/>
              <a:t>Theorist</a:t>
            </a:r>
            <a:r>
              <a:rPr lang="de-DE" sz="1800" dirty="0"/>
              <a:t>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/>
              <a:t>Costa Rica: Johan Bonilla (ATLAS)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/>
              <a:t>India</a:t>
            </a:r>
            <a:r>
              <a:rPr lang="de-DE" sz="1800" dirty="0"/>
              <a:t>, Jammu University: </a:t>
            </a:r>
            <a:r>
              <a:rPr lang="de-DE" sz="1800" dirty="0" err="1"/>
              <a:t>Ramni</a:t>
            </a:r>
            <a:r>
              <a:rPr lang="de-DE" sz="1800" dirty="0"/>
              <a:t> Gupta (ALICE)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 err="1"/>
              <a:t>India</a:t>
            </a:r>
            <a:r>
              <a:rPr lang="de-DE" sz="1800" dirty="0"/>
              <a:t>, Bose Institute </a:t>
            </a:r>
            <a:r>
              <a:rPr lang="de-DE" sz="1800" dirty="0" err="1"/>
              <a:t>Kolkata</a:t>
            </a:r>
            <a:r>
              <a:rPr lang="de-DE" sz="1800" dirty="0"/>
              <a:t>: </a:t>
            </a:r>
            <a:r>
              <a:rPr lang="de-DE" sz="1800" dirty="0" err="1"/>
              <a:t>Supriya</a:t>
            </a:r>
            <a:r>
              <a:rPr lang="de-DE" sz="1800" dirty="0"/>
              <a:t> Das (ALICE)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de-DE" sz="1800" dirty="0"/>
              <a:t>Tomsk, </a:t>
            </a:r>
            <a:r>
              <a:rPr lang="de-DE" sz="1800" dirty="0" err="1"/>
              <a:t>Polytechnic</a:t>
            </a:r>
            <a:r>
              <a:rPr lang="de-DE" sz="1800" dirty="0"/>
              <a:t> University: </a:t>
            </a:r>
            <a:r>
              <a:rPr lang="de-DE" sz="1800" dirty="0" err="1"/>
              <a:t>Vitalii</a:t>
            </a:r>
            <a:r>
              <a:rPr lang="de-DE" sz="1800" dirty="0"/>
              <a:t> </a:t>
            </a:r>
            <a:r>
              <a:rPr lang="de-DE" sz="1800" dirty="0" err="1"/>
              <a:t>Okhotnikov</a:t>
            </a:r>
            <a:r>
              <a:rPr lang="de-DE" sz="1800" dirty="0"/>
              <a:t> (CMS)</a:t>
            </a:r>
          </a:p>
          <a:p>
            <a:pPr>
              <a:spcBef>
                <a:spcPts val="600"/>
              </a:spcBef>
            </a:pPr>
            <a:endParaRPr lang="de-DE" sz="240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37E3BC05-FAFE-4AC8-BE3C-DB615240BD44}" type="slidenum">
              <a:rPr lang="de-DE" smtClean="0"/>
              <a:pPr/>
              <a:t>2</a:t>
            </a:fld>
            <a:endParaRPr lang="de-DE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195F53-5318-47AF-AE6C-3F28261797D4}" type="datetime1">
              <a:rPr lang="de-DE" smtClean="0"/>
              <a:t>02.10.2018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85129857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119</Words>
  <Application>Microsoft Office PowerPoint</Application>
  <PresentationFormat>Bildschirmpräsentation (4:3)</PresentationFormat>
  <Paragraphs>21</Paragraphs>
  <Slides>2</Slides>
  <Notes>1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6" baseType="lpstr">
      <vt:lpstr>Arial</vt:lpstr>
      <vt:lpstr>Calibri</vt:lpstr>
      <vt:lpstr>Wingdings</vt:lpstr>
      <vt:lpstr>Office-Design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Uta Bilow</dc:creator>
  <cp:lastModifiedBy>Uta Bilow</cp:lastModifiedBy>
  <cp:revision>140</cp:revision>
  <dcterms:created xsi:type="dcterms:W3CDTF">2011-11-01T11:56:59Z</dcterms:created>
  <dcterms:modified xsi:type="dcterms:W3CDTF">2018-10-02T16:05:38Z</dcterms:modified>
</cp:coreProperties>
</file>