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3"/>
  </p:notesMasterIdLst>
  <p:sldIdLst>
    <p:sldId id="256" r:id="rId2"/>
    <p:sldId id="266" r:id="rId3"/>
    <p:sldId id="272" r:id="rId4"/>
    <p:sldId id="267" r:id="rId5"/>
    <p:sldId id="274" r:id="rId6"/>
    <p:sldId id="268" r:id="rId7"/>
    <p:sldId id="269" r:id="rId8"/>
    <p:sldId id="270" r:id="rId9"/>
    <p:sldId id="271" r:id="rId10"/>
    <p:sldId id="275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7" autoAdjust="0"/>
    <p:restoredTop sz="94660"/>
  </p:normalViewPr>
  <p:slideViewPr>
    <p:cSldViewPr snapToGrid="0">
      <p:cViewPr>
        <p:scale>
          <a:sx n="92" d="100"/>
          <a:sy n="92" d="100"/>
        </p:scale>
        <p:origin x="144" y="4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B4107-A746-4510-8304-F0C8C7504DEA}" type="datetimeFigureOut">
              <a:rPr lang="en-US" smtClean="0"/>
              <a:t>9/12/18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46A76-E710-4FD3-B8DF-5929C815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46A76-E710-4FD3-B8DF-5929C81522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7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B6D27D5-9C16-4FFB-B586-4493D5A66636}" type="datetime1">
              <a:rPr lang="en-US" smtClean="0"/>
              <a:t>9/12/18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3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9603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236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4397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874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04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7685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2C20-FE8A-4580-82EE-BCCB7ADB4FCC}" type="datetime1">
              <a:rPr lang="en-US" smtClean="0"/>
              <a:t>9/12/18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07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DE1B-1370-4565-B3DF-F1046822352D}" type="datetime1">
              <a:rPr lang="en-US" smtClean="0"/>
              <a:t>9/12/18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3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5103-DCFD-4350-B34B-D3B3A8FBE260}" type="datetime1">
              <a:rPr lang="en-US" smtClean="0"/>
              <a:t>9/12/18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B3E6-2B8B-43A2-A916-FEB95435C60D}" type="datetime1">
              <a:rPr lang="en-US" smtClean="0"/>
              <a:t>9/12/18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8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643C-CFAD-4BC4-9FEF-2FA174C14FCD}" type="datetime1">
              <a:rPr lang="en-US" smtClean="0"/>
              <a:t>9/12/18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CC93-D6F7-46E7-96CF-FF3E41F818CB}" type="datetime1">
              <a:rPr lang="en-US" smtClean="0"/>
              <a:t>9/12/18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5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699A-18DD-483A-B466-96EEFCBB789C}" type="datetime1">
              <a:rPr lang="en-US" smtClean="0"/>
              <a:t>9/12/18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0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B8AC-21A2-4E45-8509-332F609E7AD3}" type="datetime1">
              <a:rPr lang="en-US" smtClean="0"/>
              <a:t>9/12/18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8501-447D-4933-9858-93C5E0A2190C}" type="datetime1">
              <a:rPr lang="en-US" smtClean="0"/>
              <a:t>9/12/18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E3703-C80A-4F80-BEFE-8F1E06F59E8F}" type="datetime1">
              <a:rPr lang="en-US" smtClean="0"/>
              <a:t>9/12/18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8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C11E99A-9641-4509-AEFE-48346FA8EFD6}" type="datetime1">
              <a:rPr lang="en-US" smtClean="0"/>
              <a:t>9/12/18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2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8240" y="1122362"/>
            <a:ext cx="10020300" cy="3376377"/>
          </a:xfrm>
        </p:spPr>
        <p:txBody>
          <a:bodyPr anchor="ctr"/>
          <a:lstStyle/>
          <a:p>
            <a:r>
              <a:rPr lang="en-US" dirty="0" smtClean="0"/>
              <a:t>Update: </a:t>
            </a:r>
            <a:r>
              <a:rPr lang="en-US" dirty="0" smtClean="0"/>
              <a:t>Pump Control, Yale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2807" y="4668520"/>
            <a:ext cx="8825658" cy="1754050"/>
          </a:xfrm>
        </p:spPr>
        <p:txBody>
          <a:bodyPr>
            <a:normAutofit/>
          </a:bodyPr>
          <a:lstStyle/>
          <a:p>
            <a:r>
              <a:rPr lang="en-US" dirty="0" smtClean="0"/>
              <a:t>William Heidorn</a:t>
            </a:r>
          </a:p>
          <a:p>
            <a:r>
              <a:rPr lang="en-US" dirty="0" smtClean="0"/>
              <a:t>Iowa State University</a:t>
            </a:r>
          </a:p>
          <a:p>
            <a:r>
              <a:rPr lang="en-US" dirty="0" smtClean="0"/>
              <a:t>ISU Weekly Meeting </a:t>
            </a:r>
          </a:p>
          <a:p>
            <a:r>
              <a:rPr lang="en-US" dirty="0" smtClean="0"/>
              <a:t>September 12, 2018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419" y="4590610"/>
            <a:ext cx="2456589" cy="1756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8444" y="4574089"/>
            <a:ext cx="3448010" cy="18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2500" t="10706" r="24242" b="4647"/>
          <a:stretch/>
        </p:blipFill>
        <p:spPr>
          <a:xfrm>
            <a:off x="5056921" y="1063416"/>
            <a:ext cx="6941127" cy="58050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3258" t="18788" r="24621" b="5858"/>
          <a:stretch/>
        </p:blipFill>
        <p:spPr>
          <a:xfrm>
            <a:off x="163784" y="1911927"/>
            <a:ext cx="4893137" cy="370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43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7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last time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Yale thermal </a:t>
            </a:r>
            <a:r>
              <a:rPr lang="en-US" dirty="0" smtClean="0"/>
              <a:t>setup</a:t>
            </a:r>
          </a:p>
          <a:p>
            <a:r>
              <a:rPr lang="en-US" dirty="0" smtClean="0"/>
              <a:t>Found </a:t>
            </a:r>
            <a:r>
              <a:rPr lang="en-US" dirty="0"/>
              <a:t>issues with </a:t>
            </a:r>
            <a:r>
              <a:rPr lang="en-US" dirty="0" smtClean="0"/>
              <a:t>CRC-16 (</a:t>
            </a:r>
            <a:r>
              <a:rPr lang="en-US" dirty="0" err="1" smtClean="0"/>
              <a:t>modbus</a:t>
            </a:r>
            <a:r>
              <a:rPr lang="en-US" dirty="0" smtClean="0"/>
              <a:t>) generation</a:t>
            </a:r>
          </a:p>
          <a:p>
            <a:pPr lvl="1"/>
            <a:r>
              <a:rPr lang="en-US" dirty="0"/>
              <a:t>The cyclic redundancy check (CRC) is to make certain that the commands that have been sent are not corrupted in transmission.</a:t>
            </a:r>
          </a:p>
          <a:p>
            <a:pPr lvl="1"/>
            <a:r>
              <a:rPr lang="en-US" dirty="0"/>
              <a:t>If the CRC is not correct it causes the command to fail</a:t>
            </a:r>
            <a:r>
              <a:rPr lang="mr-IN" dirty="0"/>
              <a:t>…</a:t>
            </a:r>
            <a:r>
              <a:rPr lang="en-US" dirty="0"/>
              <a:t> causing the system to shutdown instead of change to the correct pump value. </a:t>
            </a:r>
          </a:p>
          <a:p>
            <a:pPr lvl="1"/>
            <a:r>
              <a:rPr lang="en-US" dirty="0" smtClean="0"/>
              <a:t>The CRC generation has been found not to work for pump settings of 12.8-15.9 and 38.4 and greater. </a:t>
            </a:r>
          </a:p>
          <a:p>
            <a:pPr lvl="2"/>
            <a:r>
              <a:rPr lang="en-US" dirty="0" smtClean="0"/>
              <a:t>This is probably good, because these will be locations where the flowmeter will not usually go for 1l/min flow rates</a:t>
            </a:r>
          </a:p>
          <a:p>
            <a:r>
              <a:rPr lang="en-US" dirty="0" smtClean="0"/>
              <a:t>Comparing pump setting to flow and voltage measurements</a:t>
            </a:r>
          </a:p>
          <a:p>
            <a:pPr lvl="1"/>
            <a:r>
              <a:rPr lang="en-US" dirty="0" smtClean="0"/>
              <a:t>Noticing problems with low temperature conversions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09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Yale Thermal Setup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dirty="0" smtClean="0"/>
              <a:t>Finish Setup</a:t>
            </a:r>
          </a:p>
          <a:p>
            <a:pPr lvl="1"/>
            <a:r>
              <a:rPr lang="en-US" dirty="0" smtClean="0"/>
              <a:t>Install Arduino software</a:t>
            </a:r>
          </a:p>
          <a:p>
            <a:pPr lvl="1"/>
            <a:r>
              <a:rPr lang="en-US" dirty="0" smtClean="0"/>
              <a:t>Install computer control software</a:t>
            </a:r>
          </a:p>
          <a:p>
            <a:pPr lvl="1"/>
            <a:r>
              <a:rPr lang="en-US" dirty="0" smtClean="0"/>
              <a:t>Make certain all parts are together(pipes, alignment,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Flow Meter Calibration 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Vignetting measurements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Stave measurements with Yale Setup</a:t>
            </a:r>
          </a:p>
          <a:p>
            <a:pPr lvl="1"/>
            <a:r>
              <a:rPr lang="en-US" dirty="0" smtClean="0"/>
              <a:t>#2R and #8</a:t>
            </a:r>
          </a:p>
          <a:p>
            <a:r>
              <a:rPr lang="en-US" dirty="0" smtClean="0"/>
              <a:t>T-probe test? Use one of our short pipes?</a:t>
            </a:r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53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Pump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Hexadecimal</a:t>
            </a:r>
          </a:p>
          <a:p>
            <a:pPr lvl="1"/>
            <a:r>
              <a:rPr lang="en-US" dirty="0" smtClean="0"/>
              <a:t>0106002cRRRRyyyy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 Set booster pump RPS to RRRR/10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yyyy</a:t>
            </a:r>
            <a:r>
              <a:rPr lang="en-US" dirty="0" smtClean="0"/>
              <a:t> is CRC code generated from 0106002cRRRR</a:t>
            </a:r>
          </a:p>
          <a:p>
            <a:pPr lvl="1"/>
            <a:r>
              <a:rPr lang="en-US" dirty="0" smtClean="0"/>
              <a:t>Our current CRC generator has issues from 12.8-15.9 or 0080-009F in hex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Why? I do not know. Roy’s looking into 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96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easurements of the flow rate from the </a:t>
            </a:r>
            <a:r>
              <a:rPr lang="en-US" dirty="0" err="1" smtClean="0"/>
              <a:t>arduino</a:t>
            </a:r>
            <a:r>
              <a:rPr lang="en-US" dirty="0" smtClean="0"/>
              <a:t> were taken with varying pump settings from around 10 </a:t>
            </a:r>
            <a:r>
              <a:rPr lang="en-US" dirty="0" err="1" smtClean="0"/>
              <a:t>rps</a:t>
            </a:r>
            <a:r>
              <a:rPr lang="en-US" dirty="0" smtClean="0"/>
              <a:t> to 38 </a:t>
            </a:r>
            <a:r>
              <a:rPr lang="en-US" dirty="0" err="1" smtClean="0"/>
              <a:t>rps</a:t>
            </a:r>
            <a:endParaRPr lang="en-US" dirty="0"/>
          </a:p>
          <a:p>
            <a:r>
              <a:rPr lang="en-US" dirty="0" smtClean="0"/>
              <a:t>Compared with direct flow rate measurements that were used to make the voltage conversion formula</a:t>
            </a:r>
          </a:p>
          <a:p>
            <a:r>
              <a:rPr lang="en-US" dirty="0" err="1" smtClean="0"/>
              <a:t>FlowRate</a:t>
            </a:r>
            <a:r>
              <a:rPr lang="en-US" dirty="0" smtClean="0"/>
              <a:t> = A*</a:t>
            </a:r>
            <a:r>
              <a:rPr lang="en-US" b="1" dirty="0" smtClean="0"/>
              <a:t>Volt</a:t>
            </a:r>
            <a:r>
              <a:rPr lang="en-US" dirty="0" smtClean="0"/>
              <a:t>+ B + C*</a:t>
            </a:r>
            <a:r>
              <a:rPr lang="en-US" b="1" dirty="0" smtClean="0"/>
              <a:t>Temp</a:t>
            </a:r>
            <a:r>
              <a:rPr lang="en-US" dirty="0" smtClean="0"/>
              <a:t>+ D*</a:t>
            </a:r>
            <a:r>
              <a:rPr lang="en-US" b="1" dirty="0" smtClean="0"/>
              <a:t>Temp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b="1" dirty="0" smtClean="0"/>
              <a:t>Volt</a:t>
            </a:r>
            <a:r>
              <a:rPr lang="en-US" dirty="0" smtClean="0"/>
              <a:t>: Voltage from flow meter</a:t>
            </a:r>
          </a:p>
          <a:p>
            <a:pPr lvl="1"/>
            <a:r>
              <a:rPr lang="en-US" b="1" dirty="0" smtClean="0"/>
              <a:t>Temp</a:t>
            </a:r>
            <a:r>
              <a:rPr lang="en-US" dirty="0" smtClean="0"/>
              <a:t>: Used </a:t>
            </a:r>
            <a:r>
              <a:rPr lang="en-US" dirty="0" err="1" smtClean="0"/>
              <a:t>Tres</a:t>
            </a:r>
            <a:r>
              <a:rPr lang="en-US" dirty="0" smtClean="0"/>
              <a:t> value (this is a problem at low temperatures)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4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Room Temp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603500"/>
            <a:ext cx="3236945" cy="3416300"/>
          </a:xfrm>
        </p:spPr>
        <p:txBody>
          <a:bodyPr/>
          <a:lstStyle/>
          <a:p>
            <a:r>
              <a:rPr lang="en-US" dirty="0" smtClean="0"/>
              <a:t>Flow comparison between early direct flow measurements and flow rates measured from the voltage, using the formula</a:t>
            </a:r>
          </a:p>
          <a:p>
            <a:r>
              <a:rPr lang="en-US" dirty="0" smtClean="0"/>
              <a:t>Both are within uncertainty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043" y="1006296"/>
            <a:ext cx="7952502" cy="587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05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Temp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2945991" cy="3416300"/>
          </a:xfrm>
        </p:spPr>
        <p:txBody>
          <a:bodyPr/>
          <a:lstStyle/>
          <a:p>
            <a:r>
              <a:rPr lang="en-US" dirty="0"/>
              <a:t>Flow comparison between early direct flow measurements and flow rates measured from the </a:t>
            </a:r>
            <a:r>
              <a:rPr lang="en-US" dirty="0" smtClean="0"/>
              <a:t>voltage, using </a:t>
            </a:r>
            <a:r>
              <a:rPr lang="en-US" dirty="0"/>
              <a:t>the </a:t>
            </a:r>
            <a:r>
              <a:rPr lang="en-US" dirty="0" smtClean="0"/>
              <a:t>formula</a:t>
            </a:r>
          </a:p>
          <a:p>
            <a:r>
              <a:rPr lang="en-US" dirty="0" smtClean="0"/>
              <a:t>Again both are within uncertainty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087" y="1260764"/>
            <a:ext cx="8295073" cy="559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941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Temps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3104736" cy="34163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flow rate that was measured using the formula was much lower than what was measured directly</a:t>
            </a:r>
          </a:p>
          <a:p>
            <a:r>
              <a:rPr lang="en-US" dirty="0" smtClean="0"/>
              <a:t>Direct measurement did not have the fluid flow through long enough to cool off the stave.</a:t>
            </a:r>
          </a:p>
          <a:p>
            <a:r>
              <a:rPr lang="en-US" dirty="0" smtClean="0"/>
              <a:t>Fluid in the Arduino measurements was much colder than the direct measurements.</a:t>
            </a:r>
          </a:p>
          <a:p>
            <a:pPr lvl="1"/>
            <a:r>
              <a:rPr lang="en-US" dirty="0" smtClean="0"/>
              <a:t>Problem: No logger was used during these measurements</a:t>
            </a:r>
            <a:r>
              <a:rPr lang="mr-IN" dirty="0" smtClean="0"/>
              <a:t>…</a:t>
            </a:r>
            <a:r>
              <a:rPr lang="en-US" dirty="0" smtClean="0"/>
              <a:t> so no temperature data was recorded</a:t>
            </a:r>
          </a:p>
          <a:p>
            <a:pPr lvl="1"/>
            <a:r>
              <a:rPr lang="en-US" dirty="0" smtClean="0"/>
              <a:t>Could redo measurements using similar technique and see what kind of results we end up with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690" y="1312804"/>
            <a:ext cx="8100811" cy="558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832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3793427" cy="3416300"/>
          </a:xfrm>
        </p:spPr>
        <p:txBody>
          <a:bodyPr/>
          <a:lstStyle/>
          <a:p>
            <a:r>
              <a:rPr lang="en-US" dirty="0" smtClean="0"/>
              <a:t>This is a comparison between all of the voltage measurements from the </a:t>
            </a:r>
            <a:r>
              <a:rPr lang="en-US" dirty="0" err="1" smtClean="0"/>
              <a:t>arduino</a:t>
            </a:r>
            <a:r>
              <a:rPr lang="en-US" dirty="0" smtClean="0"/>
              <a:t> and the direct measurement at -40C.</a:t>
            </a:r>
          </a:p>
          <a:p>
            <a:r>
              <a:rPr lang="en-US" dirty="0" smtClean="0"/>
              <a:t>The direct at -40C had a different fluid temperature than the other low temperature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381" y="1489443"/>
            <a:ext cx="73660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0638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6468</TotalTime>
  <Words>445</Words>
  <Application>Microsoft Macintosh PowerPoint</Application>
  <PresentationFormat>Widescreen</PresentationFormat>
  <Paragraphs>66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Century Gothic</vt:lpstr>
      <vt:lpstr>Mangal</vt:lpstr>
      <vt:lpstr>Wingdings 3</vt:lpstr>
      <vt:lpstr>Arial</vt:lpstr>
      <vt:lpstr>Ion Boardroom</vt:lpstr>
      <vt:lpstr>Update: Pump Control, Yale</vt:lpstr>
      <vt:lpstr>Since last time…</vt:lpstr>
      <vt:lpstr>Yale Thermal Setup Requirements</vt:lpstr>
      <vt:lpstr>Booster Pump Commands</vt:lpstr>
      <vt:lpstr>Pump Check</vt:lpstr>
      <vt:lpstr>Room Temp</vt:lpstr>
      <vt:lpstr>Hot Temp</vt:lpstr>
      <vt:lpstr>Cold Temps</vt:lpstr>
      <vt:lpstr>Voltage Comparison</vt:lpstr>
      <vt:lpstr>Some Plots</vt:lpstr>
      <vt:lpstr>Backup Slides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Talk: Thermal Imaging QA</dc:title>
  <dc:creator>Will</dc:creator>
  <cp:lastModifiedBy>Microsoft Office User</cp:lastModifiedBy>
  <cp:revision>107</cp:revision>
  <dcterms:created xsi:type="dcterms:W3CDTF">2017-05-31T16:09:43Z</dcterms:created>
  <dcterms:modified xsi:type="dcterms:W3CDTF">2018-09-13T14:37:40Z</dcterms:modified>
</cp:coreProperties>
</file>