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6"/>
  </p:notesMasterIdLst>
  <p:sldIdLst>
    <p:sldId id="256" r:id="rId2"/>
    <p:sldId id="266" r:id="rId3"/>
    <p:sldId id="267" r:id="rId4"/>
    <p:sldId id="27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FF9E185-5863-452C-8663-B4EC6F3ACEEA}">
          <p14:sldIdLst>
            <p14:sldId id="256"/>
            <p14:sldId id="266"/>
            <p14:sldId id="267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36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944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B4107-A746-4510-8304-F0C8C7504DE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46A76-E710-4FD3-B8DF-5929C815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29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46A76-E710-4FD3-B8DF-5929C81522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70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CB6D27D5-9C16-4FFB-B586-4493D5A66636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3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9603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2365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4397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8747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10/17/2018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6048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10/17/2018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776851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2C20-FE8A-4580-82EE-BCCB7ADB4FCC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07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DE1B-1370-4565-B3DF-F1046822352D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32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5103-DCFD-4350-B34B-D3B3A8FBE260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4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BB3E6-2B8B-43A2-A916-FEB95435C60D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8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643C-CFAD-4BC4-9FEF-2FA174C14FCD}" type="datetime1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4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CC93-D6F7-46E7-96CF-FF3E41F818CB}" type="datetime1">
              <a:rPr lang="en-US" smtClean="0"/>
              <a:t>10/17/2018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56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699A-18DD-483A-B466-96EEFCBB789C}" type="datetime1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09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B8AC-21A2-4E45-8509-332F609E7AD3}" type="datetime1">
              <a:rPr lang="en-US" smtClean="0"/>
              <a:t>10/17/2018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00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8501-447D-4933-9858-93C5E0A2190C}" type="datetime1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08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E3703-C80A-4F80-BEFE-8F1E06F59E8F}" type="datetime1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8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C11E99A-9641-4509-AEFE-48346FA8EFD6}" type="datetime1">
              <a:rPr lang="en-US" smtClean="0"/>
              <a:t>10/17/2018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2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8240" y="1122362"/>
            <a:ext cx="10020300" cy="3376377"/>
          </a:xfrm>
        </p:spPr>
        <p:txBody>
          <a:bodyPr anchor="ctr"/>
          <a:lstStyle/>
          <a:p>
            <a:r>
              <a:rPr lang="en-US" dirty="0"/>
              <a:t>Novec HFE 7100 affect on Titanium pipe study.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2807" y="4668520"/>
            <a:ext cx="8825658" cy="1754050"/>
          </a:xfrm>
        </p:spPr>
        <p:txBody>
          <a:bodyPr>
            <a:normAutofit/>
          </a:bodyPr>
          <a:lstStyle/>
          <a:p>
            <a:r>
              <a:rPr lang="en-US" cap="small" dirty="0"/>
              <a:t>R. McKay</a:t>
            </a:r>
          </a:p>
          <a:p>
            <a:r>
              <a:rPr lang="en-US" cap="small" dirty="0"/>
              <a:t>Iowa State University</a:t>
            </a:r>
          </a:p>
          <a:p>
            <a:r>
              <a:rPr lang="en-US" cap="small" dirty="0"/>
              <a:t>ISU Weekly Meeting </a:t>
            </a:r>
          </a:p>
          <a:p>
            <a:r>
              <a:rPr lang="en-US" cap="small" dirty="0"/>
              <a:t>18-Oct-2018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419" y="4590610"/>
            <a:ext cx="2456589" cy="17566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444" y="4574089"/>
            <a:ext cx="3448010" cy="181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994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Titanium tube samples.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 Three titanium tubes of 2mm ID by 8cm length were provided for long term exposure to find what, if any, effects the 3M Novec HFE-7100 fluid would do to the titanium tubes.</a:t>
            </a:r>
          </a:p>
          <a:p>
            <a:pPr marL="0" indent="0">
              <a:buNone/>
            </a:pPr>
            <a:r>
              <a:rPr lang="en-US" dirty="0"/>
              <a:t>   One tube was set aside for a baseline sample.  It was not exposed to the HFE fluid.</a:t>
            </a:r>
          </a:p>
          <a:p>
            <a:pPr marL="0" indent="0">
              <a:buNone/>
            </a:pPr>
            <a:r>
              <a:rPr lang="en-US" dirty="0"/>
              <a:t>   A second tube was exposed for 770 hours with +40 °C HFE fluid, pumped around 1 liter/minute.  The 3</a:t>
            </a:r>
            <a:r>
              <a:rPr lang="en-US" baseline="30000" dirty="0"/>
              <a:t>rd</a:t>
            </a:r>
            <a:r>
              <a:rPr lang="en-US" dirty="0"/>
              <a:t> tube was exposed for 774 hours with -40 °C HFE fluid pumped at the same 1 liter/minute.</a:t>
            </a:r>
          </a:p>
          <a:p>
            <a:pPr marL="0" indent="0">
              <a:buNone/>
            </a:pPr>
            <a:r>
              <a:rPr lang="en-US" dirty="0"/>
              <a:t>   At the conclusion of each run, the tubes were sent to Ames Lab metallurgy division for micrographic examination.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204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A5FD3365-C358-4A3F-9FCA-B8A9547C148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4829" y="907386"/>
            <a:ext cx="9287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Quiz:  Which photo is: baseline, +40 °C, - 40 °C</a:t>
            </a:r>
          </a:p>
        </p:txBody>
      </p:sp>
      <p:pic>
        <p:nvPicPr>
          <p:cNvPr id="12" name="Picture 11" descr="A black sign with white text&#10;&#10;Description generated with high confidence">
            <a:extLst>
              <a:ext uri="{FF2B5EF4-FFF2-40B4-BE49-F238E27FC236}">
                <a16:creationId xmlns:a16="http://schemas.microsoft.com/office/drawing/2014/main" id="{3967D06E-C5B2-41F9-9192-2A6D87677C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79" y="2603500"/>
            <a:ext cx="3709177" cy="2779011"/>
          </a:xfrm>
          <a:prstGeom prst="rect">
            <a:avLst/>
          </a:prstGeom>
        </p:spPr>
      </p:pic>
      <p:pic>
        <p:nvPicPr>
          <p:cNvPr id="13" name="Picture 12" descr="A picture containing black, photo&#10;&#10;Description generated with high confidence">
            <a:extLst>
              <a:ext uri="{FF2B5EF4-FFF2-40B4-BE49-F238E27FC236}">
                <a16:creationId xmlns:a16="http://schemas.microsoft.com/office/drawing/2014/main" id="{1AFFAD5A-5CDF-4A31-90FD-7186791F55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989" y="2603500"/>
            <a:ext cx="3709176" cy="27790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6F99A0-FA53-4AF2-A647-98AD6D53A4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613" y="2603500"/>
            <a:ext cx="3687144" cy="276250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B34DE6D-D54A-4787-B642-B35F2477245B}"/>
              </a:ext>
            </a:extLst>
          </p:cNvPr>
          <p:cNvSpPr txBox="1"/>
          <p:nvPr/>
        </p:nvSpPr>
        <p:spPr>
          <a:xfrm>
            <a:off x="1979472" y="5382511"/>
            <a:ext cx="5293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100334-9076-4190-84A0-D318B57568EC}"/>
              </a:ext>
            </a:extLst>
          </p:cNvPr>
          <p:cNvSpPr txBox="1"/>
          <p:nvPr/>
        </p:nvSpPr>
        <p:spPr>
          <a:xfrm>
            <a:off x="5929956" y="5394623"/>
            <a:ext cx="473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EAA079-2914-43B1-B28D-3AC5D7EB681B}"/>
              </a:ext>
            </a:extLst>
          </p:cNvPr>
          <p:cNvSpPr txBox="1"/>
          <p:nvPr/>
        </p:nvSpPr>
        <p:spPr>
          <a:xfrm>
            <a:off x="10087845" y="5394623"/>
            <a:ext cx="5293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45BDC6-1AA9-45DD-8AF1-B529C60FAC92}"/>
              </a:ext>
            </a:extLst>
          </p:cNvPr>
          <p:cNvSpPr txBox="1"/>
          <p:nvPr/>
        </p:nvSpPr>
        <p:spPr>
          <a:xfrm>
            <a:off x="1654619" y="5879431"/>
            <a:ext cx="1179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Baseline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43A268-704D-4EF7-9418-19AA707680D9}"/>
              </a:ext>
            </a:extLst>
          </p:cNvPr>
          <p:cNvSpPr txBox="1"/>
          <p:nvPr/>
        </p:nvSpPr>
        <p:spPr>
          <a:xfrm>
            <a:off x="5532914" y="5930986"/>
            <a:ext cx="1267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-40°C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7488C0-E52E-468E-90BB-D9A3D0F60D8B}"/>
              </a:ext>
            </a:extLst>
          </p:cNvPr>
          <p:cNvSpPr txBox="1"/>
          <p:nvPr/>
        </p:nvSpPr>
        <p:spPr>
          <a:xfrm>
            <a:off x="9841884" y="5979398"/>
            <a:ext cx="102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+ 40°C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455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Difficult to tell the difference.  </a:t>
            </a:r>
          </a:p>
          <a:p>
            <a:r>
              <a:rPr lang="en-US" dirty="0"/>
              <a:t>An X-ray fluorescence scan on the samples did not find any contaminants on the inner walls of the tubes.</a:t>
            </a:r>
          </a:p>
          <a:p>
            <a:r>
              <a:rPr lang="en-US" dirty="0"/>
              <a:t>The 3M Novec HFE-7100 fluid appears not to harm the Titanium pipes.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2639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3879</TotalTime>
  <Words>222</Words>
  <Application>Microsoft Office PowerPoint</Application>
  <PresentationFormat>Widescreen</PresentationFormat>
  <Paragraphs>26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Wingdings 3</vt:lpstr>
      <vt:lpstr>Ion Boardroom</vt:lpstr>
      <vt:lpstr>Novec HFE 7100 affect on Titanium pipe study.</vt:lpstr>
      <vt:lpstr>Titanium tube samples.</vt:lpstr>
      <vt:lpstr>Quiz:  Which photo is: baseline, +40 °C, - 40 °C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 Talk: Thermal Imaging QA</dc:title>
  <dc:creator>Will</dc:creator>
  <cp:lastModifiedBy>McKay, Roy L [PHYSA]</cp:lastModifiedBy>
  <cp:revision>86</cp:revision>
  <dcterms:created xsi:type="dcterms:W3CDTF">2017-05-31T16:09:43Z</dcterms:created>
  <dcterms:modified xsi:type="dcterms:W3CDTF">2018-10-17T14:40:51Z</dcterms:modified>
</cp:coreProperties>
</file>