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7C6FA-EDAB-4F21-A5B1-6A18E5F9B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38B29F-0BEB-453E-A849-D7F333DCFC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F6E03-DEA0-4847-AA34-5DF7A1391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4CFCB-8A9F-490C-9C69-FFBB7D993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94CBE-7493-4700-9E65-0BA680A6D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1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ADB1D-9D21-48A5-A2CA-05044DF5F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34275A-65EC-4E21-87E1-09D0AE8C8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C7AC3-8926-419B-B45C-26A70DE4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F8F9-28FA-4845-88BF-B37A0F13E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B3233-03AB-4971-9616-7E3AAECB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9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190022-DA51-4ED4-ABB5-50C4D0144F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D33FFA-1932-4F70-84A9-C806281B3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E1DEA-9B8B-4EE6-B484-12740EE70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EF7D9-1C6D-4867-B3EF-D9F444330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C364A-8AA8-4589-947B-4A15F153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8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23C0-2F24-42F1-BF29-1ED3A635E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61862-0A82-4D87-A7C1-646BE169B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016AA-4240-41C9-A36E-54DBA959C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88D7A-78F0-45C0-BB1C-D18B5EE1D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02CDC-545E-4D02-A336-4EA7EF87A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6484-EB08-4102-A48D-7074DCB64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636DC-DC7B-4887-A59A-8A8BC8BBE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77CD-110A-4F34-8D85-4D26384E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EA3F0-207F-4738-A5F9-CF3ACB83C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12124-DDB3-4311-BE6C-DB7AE1D7F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7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3D7AB-8F40-4FB7-B5F6-3DE3A217B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FA16D-2359-4B6F-8D18-13F912BDA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741B9A-9978-4505-98F7-C4003C35B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87B9CB-34DA-4769-8144-BCB18DDD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66CE4-D26A-4451-A1AC-B4F9EAF9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6B516B-B95D-40F6-9631-8088315D3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9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38799-86E1-42C8-864C-76764EFA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2BD1D3-A009-4141-A300-9285CC51B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4E1F0-F15C-4B8D-9E9D-0BFA5C07B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30B084-2FEA-4EB9-B7F7-EF153CCC4A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7CA9D5-C9E3-41BB-8FBC-A31224317A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063876-AC3B-4578-B4F2-422C7F6F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679276-54A2-4BB5-A2E5-D9680F35F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3DE8B9-0D3B-4E5E-BCDA-ABDE6163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17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85F99-079C-4696-9653-A55515137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B436-668A-4BCB-AC53-4BD7AE6BD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B02DA4-0EBA-493D-8E3F-D8386F2D5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8A8443-17A7-4766-AA63-AFCFAE6D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1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8031D9-6979-4BA7-BE5E-4118EBF8B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8D28B-172E-4406-AEF4-0E281A44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4F92F-81F5-4DAD-A8AE-0CE2D9B8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0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7A9CB-0329-475E-8BB4-D5B1ED889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0D4EB-2142-47D4-8891-562656BFD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6360D0-EA8B-497B-A04A-B5DE85956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6AEBF-AE51-4D10-AC33-542819E1F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224B5-6A18-4892-AF70-F272A7C23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3D7DD-3360-4DBD-B7A4-787E60C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2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45BA4-6A6E-48EB-86A9-C90E358B4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7BE6D3-6852-4A95-B561-E59F377522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70D2F7-6365-40BF-A923-5C428E3FC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F90DD2-30A2-4AA3-9CFA-25E7E6CA8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4B8BF-615C-4F1E-BB99-3CBA1394F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D5E0B-5517-4E41-8C24-D99A1954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9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B06181-42AB-4C0D-A43A-D3C07442C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1CA58-4193-4240-AF5A-1275A4072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78CC1-9F0A-4C7A-813D-202310AA2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6A2E5-84AE-4E83-92AF-CFF9A840449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D3DF0-DDDE-419F-AB8A-7B9F97C2F2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A2847-D538-4A56-9F3F-3BB94F4C9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31D37-0A3A-4ABD-AAA9-443E3790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1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FA5B3-BE5E-438A-B063-364517F0B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785950"/>
          </a:xfrm>
        </p:spPr>
        <p:txBody>
          <a:bodyPr>
            <a:noAutofit/>
          </a:bodyPr>
          <a:lstStyle/>
          <a:p>
            <a:r>
              <a:rPr lang="en-US" sz="4400" dirty="0"/>
              <a:t>Laser Scan Setup at Yale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7BCF6A-5D6B-4117-BA55-AA416E243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2043"/>
            <a:ext cx="9144000" cy="2325757"/>
          </a:xfrm>
        </p:spPr>
        <p:txBody>
          <a:bodyPr>
            <a:normAutofit/>
          </a:bodyPr>
          <a:lstStyle/>
          <a:p>
            <a:r>
              <a:rPr lang="en-US" sz="3200" dirty="0" err="1"/>
              <a:t>Shuaiyan</a:t>
            </a:r>
            <a:endParaRPr lang="en-US" sz="3200" dirty="0"/>
          </a:p>
          <a:p>
            <a:r>
              <a:rPr lang="en-US" sz="3200" dirty="0"/>
              <a:t>2018/10/18</a:t>
            </a:r>
          </a:p>
        </p:txBody>
      </p:sp>
    </p:spTree>
    <p:extLst>
      <p:ext uri="{BB962C8B-B14F-4D97-AF65-F5344CB8AC3E}">
        <p14:creationId xmlns:p14="http://schemas.microsoft.com/office/powerpoint/2010/main" val="309797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25ADC-BFE2-4EC8-B1C2-E73899FAA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315429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US" dirty="0"/>
              <a:t>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65292-CC8D-4BC1-997E-F61C1D391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39" y="1053548"/>
            <a:ext cx="11569148" cy="5489023"/>
          </a:xfrm>
        </p:spPr>
        <p:txBody>
          <a:bodyPr/>
          <a:lstStyle/>
          <a:p>
            <a:r>
              <a:rPr lang="en-US" dirty="0"/>
              <a:t>Linear stage thermal expansion has been fixed. The motor was pulled so it doesn’t contact with linear stage.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New camera received Tuesday afternoon. The only difference is the ethernet connection interface. The camera configuration was pretty much the same as ours except some options changed/removed because of new firmware.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1F1D99-F152-4DA8-8A98-5C57341D82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6" b="26039"/>
          <a:stretch/>
        </p:blipFill>
        <p:spPr>
          <a:xfrm>
            <a:off x="2415209" y="1839917"/>
            <a:ext cx="4863547" cy="302031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B2ED90F-0B6F-4B9E-BB50-FF8F32F8C706}"/>
              </a:ext>
            </a:extLst>
          </p:cNvPr>
          <p:cNvSpPr/>
          <p:nvPr/>
        </p:nvSpPr>
        <p:spPr>
          <a:xfrm>
            <a:off x="4949687" y="3846443"/>
            <a:ext cx="884583" cy="715618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60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044A21-9D9F-4A9B-B603-19323C888F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238540"/>
                <a:ext cx="12192000" cy="66194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The height scale factor is about 133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US" sz="2400" dirty="0"/>
                  <a:t>pixel, ours is 78. So for image fluctuation, the height jump will be bigger resulting in large RMS.</a:t>
                </a:r>
              </a:p>
              <a:p>
                <a:r>
                  <a:rPr lang="en-US" sz="2400" dirty="0"/>
                  <a:t>This is caused by different view angle. The camera base here is thicker than ours. Looks like they added an additional aluminum base between camera and adjusting plate.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</a:t>
                </a:r>
              </a:p>
              <a:p>
                <a:pPr marL="0" indent="0">
                  <a:buNone/>
                </a:pPr>
                <a:r>
                  <a:rPr lang="en-US" sz="2400" dirty="0"/>
                  <a:t> The scale factor was lowered to about 126 by aligning the vertical index (190, about 1/10 of entire length)  with laser instead of camera center (792). So the object can have a maximum of 2.5cm higher than base (pixel index decreases when object higher).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044A21-9D9F-4A9B-B603-19323C888F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38540"/>
                <a:ext cx="12192000" cy="6619460"/>
              </a:xfrm>
              <a:blipFill>
                <a:blip r:embed="rId2"/>
                <a:stretch>
                  <a:fillRect l="-750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19DB97E-19BF-4242-8ADC-8968C9B4A3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6" t="20499" r="35651" b="2206"/>
          <a:stretch/>
        </p:blipFill>
        <p:spPr>
          <a:xfrm rot="5400000">
            <a:off x="1167848" y="1644930"/>
            <a:ext cx="3190462" cy="3975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29726-4254-44F4-B17E-C82FC5F8E3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6" t="30871" r="29384" b="17970"/>
          <a:stretch/>
        </p:blipFill>
        <p:spPr>
          <a:xfrm>
            <a:off x="5317436" y="2037525"/>
            <a:ext cx="4502425" cy="312088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0DB6DB9-91BB-4504-A316-5465FC4219DA}"/>
              </a:ext>
            </a:extLst>
          </p:cNvPr>
          <p:cNvCxnSpPr>
            <a:cxnSpLocks/>
          </p:cNvCxnSpPr>
          <p:nvPr/>
        </p:nvCxnSpPr>
        <p:spPr>
          <a:xfrm>
            <a:off x="2743200" y="4512365"/>
            <a:ext cx="805070" cy="695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15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48051-CC13-48A6-9317-96E5BC1DA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461" y="181458"/>
            <a:ext cx="10515600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Latest scan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CFBA-D202-4E92-9B0A-60F2FE3B4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61" y="765313"/>
            <a:ext cx="11211339" cy="5911229"/>
          </a:xfrm>
        </p:spPr>
        <p:txBody>
          <a:bodyPr/>
          <a:lstStyle/>
          <a:p>
            <a:r>
              <a:rPr lang="en-US" dirty="0"/>
              <a:t>Scan area: 125mm. Stave 2R 0 psi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85C819-32C7-412A-BB45-0A9F84B22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712" y="681037"/>
            <a:ext cx="4777409" cy="30388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87B4C9-180E-4AB7-9CEA-FDE2A44B08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878" y="3864479"/>
            <a:ext cx="5049078" cy="27667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A1F9B9-9859-4FEF-96B0-957DB53A562B}"/>
              </a:ext>
            </a:extLst>
          </p:cNvPr>
          <p:cNvSpPr txBox="1"/>
          <p:nvPr/>
        </p:nvSpPr>
        <p:spPr>
          <a:xfrm>
            <a:off x="9857961" y="5516803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Our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AF655-40AC-4E3B-A736-216E45816A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9" y="3864479"/>
            <a:ext cx="5531833" cy="2993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EE94EA-79F3-40B0-B60E-514FE54E4C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0" y="1172816"/>
            <a:ext cx="5458238" cy="28813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058842-6F83-409B-84EF-2B6E1B7F2446}"/>
              </a:ext>
            </a:extLst>
          </p:cNvPr>
          <p:cNvSpPr txBox="1"/>
          <p:nvPr/>
        </p:nvSpPr>
        <p:spPr>
          <a:xfrm>
            <a:off x="5506278" y="2856873"/>
            <a:ext cx="1070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Residue of two plots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06C0D0-C917-4115-B06C-EB511C755E28}"/>
              </a:ext>
            </a:extLst>
          </p:cNvPr>
          <p:cNvSpPr txBox="1"/>
          <p:nvPr/>
        </p:nvSpPr>
        <p:spPr>
          <a:xfrm>
            <a:off x="5257800" y="5993296"/>
            <a:ext cx="107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Residue plot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78088A-A68D-4A36-B85B-75DECEA91E8F}"/>
              </a:ext>
            </a:extLst>
          </p:cNvPr>
          <p:cNvSpPr txBox="1"/>
          <p:nvPr/>
        </p:nvSpPr>
        <p:spPr>
          <a:xfrm>
            <a:off x="11292509" y="2200465"/>
            <a:ext cx="1150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RMS for last 15 scans</a:t>
            </a:r>
          </a:p>
        </p:txBody>
      </p:sp>
    </p:spTree>
    <p:extLst>
      <p:ext uri="{BB962C8B-B14F-4D97-AF65-F5344CB8AC3E}">
        <p14:creationId xmlns:p14="http://schemas.microsoft.com/office/powerpoint/2010/main" val="2099234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204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Laser Scan Setup at Yale</vt:lpstr>
      <vt:lpstr>So far</vt:lpstr>
      <vt:lpstr>PowerPoint Presentation</vt:lpstr>
      <vt:lpstr>Latest scan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Scan Setup</dc:title>
  <dc:creator>pc</dc:creator>
  <cp:lastModifiedBy>pc</cp:lastModifiedBy>
  <cp:revision>20</cp:revision>
  <dcterms:created xsi:type="dcterms:W3CDTF">2018-10-18T06:44:28Z</dcterms:created>
  <dcterms:modified xsi:type="dcterms:W3CDTF">2018-10-18T14:55:18Z</dcterms:modified>
</cp:coreProperties>
</file>