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33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9B990-9CBF-4E1C-B8E1-53853F75A2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0FCB5E-6B87-453F-8EFE-782BFFBD57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9ED6B-E80E-4551-9AA7-899F25988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61DE2-4372-4342-A541-91D6345B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E7761-8B52-43B3-B28D-6DF043C5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8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08B17-C698-49D6-BB2E-B0E9BF795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5D63B-2C90-475F-AC04-2822FFF666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C15A7-9747-4AB1-8956-483E0F955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1D53B-AE1E-46C3-932A-F826CB56D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CDC19-4409-4258-8497-1C7FE989A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4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7B1274-C014-4ADE-A236-FECEE253B1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82A4AB-B2B8-4A96-A81D-8236DBF852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BD032-06C4-46FE-9152-4497992B9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395C9-2EA2-4444-8F71-4F9855D5B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C704D-953A-4402-AAAD-929A2DB99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00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14F97-302B-4EAC-9D67-3A25B9BA7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2219B-F6F6-4154-A3FD-A7253F5A4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A4F23-335E-4B24-BC30-C674E81E2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ED1C9-542B-4B53-8A50-EE393D085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7E31C-0E26-4B1A-A4DD-E191C7E21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6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AEB2B-8655-442C-8FEF-3FBB36878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912C7-C31D-43E5-BCEB-775315BFD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F243A-A6F2-4225-AA36-896678BEB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90355-8234-44CB-BA12-7CA3AB8F2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24C2C-E4C5-4B83-8477-C84884F64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65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688D2-7F87-415E-9B74-0499A27EC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13AD5-07A0-48CC-AB50-BEBF3F670E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75D063-88A1-4570-BE26-FC562DDA23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0CC0B6-59EE-4C10-AE11-D4073C0BE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29CA11-0642-498F-BF3C-D58BDBEF2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433F41-706D-447E-8B4C-DADA2904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79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7629D-7DDF-4257-BA61-E3BBCDC40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29A580-A4B1-44EE-9CE7-7EDC732A5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A5664D-F58E-41BA-A610-9505D9F532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295820-4A37-4F1F-A5BB-69CF942420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48CFFA-3E68-4C75-84EB-3E9BDA7C0A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051DC7-E80A-4332-8953-F6A946137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FD1834-86D0-4645-8C81-750FD0A0F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1F2724-5EB2-4AF0-AB2F-03AD307B3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55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66779-8343-49A9-A2B8-F2814748B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27168-790C-4467-8D38-8FEE6280E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1539FF-81AD-45E7-B1EF-2056770FA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9B2EF9-A6D2-49D5-9D58-3B95FB276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535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A3D5BE-DBD1-43CA-AD5B-6FDBA602D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836E38-E2E0-4E23-9172-9D265D81D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9A3DF-B227-4EF6-8AA9-7F2B57F21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8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EDB66-71C9-4409-8A61-3F78984BA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6B793-D1DD-4019-9BE8-3A8F403E1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F2A40D-CC37-48BA-AC37-BA01B2F73D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40A5A3-77C7-48CB-A339-C4C0629F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2E934-B294-43E9-A8FB-6AF5432BE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48DFF-9BEC-4B2D-90A0-A0E58073B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44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1F87C-6A93-43BF-86A1-DA077AC85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6BA0DD-372D-47CD-9887-57BCCE159F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1C328D-137B-4350-9BF3-9E3E54D7CF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529042-0C3D-4D5B-99F7-393C17A38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89286B-005C-470D-AF3C-A7E42E346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767169-2908-4971-B04B-A4C9B6722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04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45AEDF-CDD4-4590-ACE3-7AD63D5C7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E3B496-F688-4257-A75D-C8C57AC20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C6CA6-B4A5-4DBC-81D4-BEE4CCA2DD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521EE-C831-4655-875C-FB974521963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2555B-DB37-437F-908F-1862C5ED6F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85DF9-8FAF-4F78-AE87-723208A4F4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B6882-67DD-4B9F-BC1C-49DCB3943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5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3E98D-BC90-470E-8B0B-B5919357E2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3209" y="247719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dirty="0"/>
              <a:t>Thermal FEA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DCD2AC-FA67-4450-8F94-F1A55FC14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35286" y="3394801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/>
              <a:t>2018/11/08</a:t>
            </a:r>
          </a:p>
          <a:p>
            <a:r>
              <a:rPr lang="en-US" sz="2800" dirty="0" err="1"/>
              <a:t>Shuaiyan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770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9693D-F588-429C-940D-02F5C8357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81" y="199857"/>
            <a:ext cx="10515600" cy="48118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Resistor heat dissipation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502E06C-68C1-475F-873E-D9D0BF4848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747" y="691103"/>
            <a:ext cx="6089416" cy="25773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B2D3CE-A0AD-4006-9D25-1183C0444C85}"/>
              </a:ext>
            </a:extLst>
          </p:cNvPr>
          <p:cNvSpPr txBox="1"/>
          <p:nvPr/>
        </p:nvSpPr>
        <p:spPr>
          <a:xfrm>
            <a:off x="901431" y="3293151"/>
            <a:ext cx="5353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PCB power distribution diagram made by </a:t>
            </a:r>
            <a:r>
              <a:rPr lang="en-US" dirty="0" err="1"/>
              <a:t>Mogens</a:t>
            </a:r>
            <a:r>
              <a:rPr lang="en-US" dirty="0"/>
              <a:t> Dam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6AC109-49FC-41F2-9E43-555A669966A2}"/>
              </a:ext>
            </a:extLst>
          </p:cNvPr>
          <p:cNvSpPr txBox="1"/>
          <p:nvPr/>
        </p:nvSpPr>
        <p:spPr>
          <a:xfrm>
            <a:off x="6712085" y="1381329"/>
            <a:ext cx="4114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Heat dissipation: </a:t>
            </a:r>
          </a:p>
          <a:p>
            <a:r>
              <a:rPr lang="en-US" sz="2000" dirty="0"/>
              <a:t>bPOL12V 1.1 W,  bPOL2.5V 0.4W</a:t>
            </a:r>
          </a:p>
          <a:p>
            <a:endParaRPr lang="en-US" sz="2000" dirty="0"/>
          </a:p>
          <a:p>
            <a:r>
              <a:rPr lang="en-US" sz="2000" dirty="0"/>
              <a:t>GBTIA  0.18W,     </a:t>
            </a:r>
            <a:r>
              <a:rPr lang="en-US" sz="2000" dirty="0" err="1"/>
              <a:t>IpGBTx</a:t>
            </a:r>
            <a:r>
              <a:rPr lang="en-US" sz="2000" dirty="0"/>
              <a:t> 0.45W </a:t>
            </a:r>
          </a:p>
          <a:p>
            <a:r>
              <a:rPr lang="en-US" sz="2000" dirty="0"/>
              <a:t>(with 70% estimated efficiency)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B8CFE63-DDA8-494B-8777-00F5C54A3B2D}"/>
                  </a:ext>
                </a:extLst>
              </p:cNvPr>
              <p:cNvSpPr txBox="1"/>
              <p:nvPr/>
            </p:nvSpPr>
            <p:spPr>
              <a:xfrm>
                <a:off x="6556571" y="3483019"/>
                <a:ext cx="5343242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Heat load: </a:t>
                </a:r>
              </a:p>
              <a:p>
                <a:r>
                  <a:rPr lang="en-US" sz="2000" dirty="0"/>
                  <a:t>resister area 3*8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 (with soldering area)</a:t>
                </a:r>
              </a:p>
              <a:p>
                <a:r>
                  <a:rPr lang="en-US" sz="2000" dirty="0"/>
                  <a:t>R1 &amp; R2 simulates </a:t>
                </a:r>
                <a:r>
                  <a:rPr lang="en-US" sz="2000" dirty="0" err="1"/>
                  <a:t>IpGBTx</a:t>
                </a:r>
                <a:r>
                  <a:rPr lang="en-US" sz="2000" dirty="0"/>
                  <a:t> , each gives about 0.0094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R3 simulates GBTIA    0.0075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R4 &amp; R5 simulates bPOL2.5V  0.0084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:r>
                  <a:rPr lang="en-US" sz="2000" dirty="0"/>
                  <a:t>R6 &amp; R7 simulates bPOL12V  0.023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* Currently not sure about PCB orientation 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B8CFE63-DDA8-494B-8777-00F5C54A3B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6571" y="3483019"/>
                <a:ext cx="5343242" cy="2862322"/>
              </a:xfrm>
              <a:prstGeom prst="rect">
                <a:avLst/>
              </a:prstGeom>
              <a:blipFill>
                <a:blip r:embed="rId3"/>
                <a:stretch>
                  <a:fillRect l="-1256" t="-1064" b="-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65204F66-4D1A-4FA9-8DFF-340249AEC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745" y="3778406"/>
            <a:ext cx="5817140" cy="2469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6B40B1-E493-452D-A097-EADB0C3B4B8E}"/>
              </a:ext>
            </a:extLst>
          </p:cNvPr>
          <p:cNvSpPr txBox="1"/>
          <p:nvPr/>
        </p:nvSpPr>
        <p:spPr>
          <a:xfrm>
            <a:off x="3822970" y="48284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C555BB-3D36-4138-B7DC-5881C977777C}"/>
              </a:ext>
            </a:extLst>
          </p:cNvPr>
          <p:cNvSpPr txBox="1"/>
          <p:nvPr/>
        </p:nvSpPr>
        <p:spPr>
          <a:xfrm>
            <a:off x="4278613" y="43651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5C6452-149D-48B8-9A72-9200E6916303}"/>
              </a:ext>
            </a:extLst>
          </p:cNvPr>
          <p:cNvSpPr txBox="1"/>
          <p:nvPr/>
        </p:nvSpPr>
        <p:spPr>
          <a:xfrm>
            <a:off x="2453184" y="39958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220E88-C3A0-4798-8D06-64DF2D0EE961}"/>
              </a:ext>
            </a:extLst>
          </p:cNvPr>
          <p:cNvSpPr txBox="1"/>
          <p:nvPr/>
        </p:nvSpPr>
        <p:spPr>
          <a:xfrm>
            <a:off x="1973287" y="39836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C0D536-0640-48E6-A531-1EA2768486E9}"/>
              </a:ext>
            </a:extLst>
          </p:cNvPr>
          <p:cNvSpPr txBox="1"/>
          <p:nvPr/>
        </p:nvSpPr>
        <p:spPr>
          <a:xfrm>
            <a:off x="3346315" y="45787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3985EF-030A-4000-856E-5550F8E52F2D}"/>
              </a:ext>
            </a:extLst>
          </p:cNvPr>
          <p:cNvSpPr txBox="1"/>
          <p:nvPr/>
        </p:nvSpPr>
        <p:spPr>
          <a:xfrm>
            <a:off x="3921995" y="39894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8E696D-90C0-49D0-886F-C9C77A58D0C0}"/>
              </a:ext>
            </a:extLst>
          </p:cNvPr>
          <p:cNvSpPr txBox="1"/>
          <p:nvPr/>
        </p:nvSpPr>
        <p:spPr>
          <a:xfrm>
            <a:off x="3412723" y="39958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30E82D4-3CC0-4674-A812-C8266DD0EFC1}"/>
              </a:ext>
            </a:extLst>
          </p:cNvPr>
          <p:cNvSpPr txBox="1"/>
          <p:nvPr/>
        </p:nvSpPr>
        <p:spPr>
          <a:xfrm>
            <a:off x="1527293" y="6297976"/>
            <a:ext cx="3560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Dummy PCB model</a:t>
            </a:r>
          </a:p>
        </p:txBody>
      </p:sp>
    </p:spTree>
    <p:extLst>
      <p:ext uri="{BB962C8B-B14F-4D97-AF65-F5344CB8AC3E}">
        <p14:creationId xmlns:p14="http://schemas.microsoft.com/office/powerpoint/2010/main" val="3983406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E61A2-626C-4B75-9E2E-E90F040C0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996" y="238766"/>
            <a:ext cx="10515600" cy="442271"/>
          </a:xfrm>
        </p:spPr>
        <p:txBody>
          <a:bodyPr>
            <a:normAutofit fontScale="90000"/>
          </a:bodyPr>
          <a:lstStyle/>
          <a:p>
            <a:r>
              <a:rPr lang="en-US" dirty="0"/>
              <a:t>Stave temperature </a:t>
            </a:r>
            <a:r>
              <a:rPr lang="en-US" dirty="0" err="1"/>
              <a:t>distrubation</a:t>
            </a:r>
            <a:r>
              <a:rPr lang="en-US" dirty="0"/>
              <a:t>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F25449E-67CC-4590-9DA5-BA8022123B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7278"/>
          <a:stretch/>
        </p:blipFill>
        <p:spPr>
          <a:xfrm>
            <a:off x="359923" y="1008500"/>
            <a:ext cx="10429673" cy="508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914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B5C28-CD99-4F58-9C71-17574928C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634" y="243191"/>
            <a:ext cx="10515600" cy="776288"/>
          </a:xfrm>
        </p:spPr>
        <p:txBody>
          <a:bodyPr>
            <a:normAutofit/>
          </a:bodyPr>
          <a:lstStyle/>
          <a:p>
            <a:r>
              <a:rPr lang="en-US" sz="3600" dirty="0"/>
              <a:t>Temperature distribution across PCB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3825387-AAB2-4703-B553-82928C2C74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23" t="2494" r="21607" b="2271"/>
          <a:stretch/>
        </p:blipFill>
        <p:spPr>
          <a:xfrm>
            <a:off x="107876" y="1418735"/>
            <a:ext cx="6185920" cy="34840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4A85F5-28A2-49F4-B14E-8511C31E4C25}"/>
              </a:ext>
            </a:extLst>
          </p:cNvPr>
          <p:cNvSpPr txBox="1"/>
          <p:nvPr/>
        </p:nvSpPr>
        <p:spPr>
          <a:xfrm>
            <a:off x="1060315" y="5099116"/>
            <a:ext cx="3132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Path across  PCB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D3FED6-63E0-4151-A31E-BE056966BB22}"/>
              </a:ext>
            </a:extLst>
          </p:cNvPr>
          <p:cNvSpPr txBox="1"/>
          <p:nvPr/>
        </p:nvSpPr>
        <p:spPr>
          <a:xfrm>
            <a:off x="7550285" y="5186603"/>
            <a:ext cx="3287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Temperature across PCB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A27FB0-EB4E-423D-BA82-B04FF95B2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9958" y="1574216"/>
            <a:ext cx="5664166" cy="317304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6C7B229-868E-429F-9856-0C1D0DC883B1}"/>
              </a:ext>
            </a:extLst>
          </p:cNvPr>
          <p:cNvCxnSpPr>
            <a:cxnSpLocks/>
          </p:cNvCxnSpPr>
          <p:nvPr/>
        </p:nvCxnSpPr>
        <p:spPr>
          <a:xfrm>
            <a:off x="5389125" y="1574216"/>
            <a:ext cx="0" cy="943583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543C811-D6B9-4E06-B750-2D1C611AF69D}"/>
              </a:ext>
            </a:extLst>
          </p:cNvPr>
          <p:cNvSpPr txBox="1"/>
          <p:nvPr/>
        </p:nvSpPr>
        <p:spPr>
          <a:xfrm>
            <a:off x="5457219" y="1676675"/>
            <a:ext cx="262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874576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BF1BA-825C-4142-82D6-67B45EE18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30" y="258121"/>
            <a:ext cx="10515600" cy="714645"/>
          </a:xfrm>
        </p:spPr>
        <p:txBody>
          <a:bodyPr>
            <a:normAutofit/>
          </a:bodyPr>
          <a:lstStyle/>
          <a:p>
            <a:r>
              <a:rPr lang="en-US" sz="3600" dirty="0"/>
              <a:t>Temperature distribution across stave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9476E6-260D-4C15-861D-AE03119B5A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64"/>
          <a:stretch/>
        </p:blipFill>
        <p:spPr>
          <a:xfrm>
            <a:off x="254643" y="2030706"/>
            <a:ext cx="6009970" cy="33000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92737B-4426-4678-AD3A-3C9AECF7D8A2}"/>
              </a:ext>
            </a:extLst>
          </p:cNvPr>
          <p:cNvSpPr txBox="1"/>
          <p:nvPr/>
        </p:nvSpPr>
        <p:spPr>
          <a:xfrm>
            <a:off x="1507787" y="5583386"/>
            <a:ext cx="3287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Path across stave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9FDC701-C4B8-4D42-8BEA-29092C0B7436}"/>
              </a:ext>
            </a:extLst>
          </p:cNvPr>
          <p:cNvCxnSpPr>
            <a:cxnSpLocks/>
          </p:cNvCxnSpPr>
          <p:nvPr/>
        </p:nvCxnSpPr>
        <p:spPr>
          <a:xfrm>
            <a:off x="5194572" y="2188738"/>
            <a:ext cx="0" cy="943583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711570B-B80B-4EF3-AE37-9A4F5C996ED8}"/>
              </a:ext>
            </a:extLst>
          </p:cNvPr>
          <p:cNvSpPr txBox="1"/>
          <p:nvPr/>
        </p:nvSpPr>
        <p:spPr>
          <a:xfrm>
            <a:off x="5214027" y="2188738"/>
            <a:ext cx="262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5FC12A-4418-4EAE-90A8-087254EB1E37}"/>
              </a:ext>
            </a:extLst>
          </p:cNvPr>
          <p:cNvSpPr txBox="1"/>
          <p:nvPr/>
        </p:nvSpPr>
        <p:spPr>
          <a:xfrm>
            <a:off x="7671881" y="5582426"/>
            <a:ext cx="3287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Temperature across stave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33243E34-273F-4BB4-97C1-DE54F010C5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79013" y="2188738"/>
            <a:ext cx="5634647" cy="314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197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121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Thermal FEA Update</vt:lpstr>
      <vt:lpstr>Resistor heat dissipation </vt:lpstr>
      <vt:lpstr>Stave temperature distrubation </vt:lpstr>
      <vt:lpstr>Temperature distribution across PCB</vt:lpstr>
      <vt:lpstr>Temperature distribution across stave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FEA PCB Update</dc:title>
  <dc:creator>pc</dc:creator>
  <cp:lastModifiedBy>pc</cp:lastModifiedBy>
  <cp:revision>20</cp:revision>
  <dcterms:created xsi:type="dcterms:W3CDTF">2018-11-07T16:10:01Z</dcterms:created>
  <dcterms:modified xsi:type="dcterms:W3CDTF">2018-11-08T17:22:35Z</dcterms:modified>
</cp:coreProperties>
</file>