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75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E4AEE-38E9-4A0F-9A15-DE9CB193A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6F54D4-09E1-44D6-AFCD-C99F5E2571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60E7F-5450-4909-ACBB-DCDD00FD8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00DAD-97DC-4E2F-9D9B-BC32F45CA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38A31-B051-4DE1-85FD-72D83F53F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0AB4C-3187-407C-BA4F-580B41B53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D74790-B958-4ED9-8560-BB829D399E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659CD-C4A4-4257-9AA1-D49311F21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DB6DE-ED47-4477-8C2E-BAF2C4BE3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38A35-1950-4E96-984D-367B32391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69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029628-9E36-46B8-949F-513394D3B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1CFE7-F615-46F9-BB05-A0E072A9F9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96AD3-8EB7-4B08-82DD-336AEE8EF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6FE17-04A3-464F-8302-5E2AC96AC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0D8FC-74D4-40AC-A477-EA4B0B18E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27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E82C2-6EED-406C-BEAC-63A7F2E38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2E686-24AF-42FD-B301-865E089DE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7DE59-4A0F-44BA-B837-05BE3181E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52D18-2ED1-431C-9590-94415EA7F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5AF74-DFE2-42AB-B598-D41F31E68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B04BB-D71A-4A5A-B882-1D8387DAE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68873-47AE-4092-A078-E66F472D6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0B4D4-A513-40B0-94C0-A74EEDD32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40C37-4EFE-4EB1-A2FB-6168AF232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4624B-77C1-4BBB-B79A-08C7A4485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2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4467F-8896-4DB5-B61C-F3E254927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762E1-E3F3-4962-81D9-D53E8EE897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732369-B714-469B-BA0A-6E266BAF16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5F47F7-E49A-4203-80FB-6E1C89FA3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4716D-5344-4DC9-913A-C0E9CA7B4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1917D2-441B-451C-ACDB-33481CA09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0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C73B1-351F-4F76-8B2F-B923D8B3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866AF-158E-479E-8C36-F9006E86C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D21B25-1344-40AB-8BA5-BD07400B7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598943-8A69-49E9-A620-DFD55AEF05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79D905-96EF-4A45-B1A9-769B979F00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B20F5E-0145-4679-9BF0-3F2924E90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64A804-F10E-4CB6-BECD-E6A92C728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6DC853-D381-4EC5-8784-78AE7F7B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1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69F2C-3F89-4149-89D4-004C99C98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A59662-3082-4157-9AE1-DC002CFDD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A6F3-9DAD-4A6E-AAEF-8E0A1A62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5FB05-5309-4695-90D0-0CCEF5F1C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5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1B954A-AB6F-4F23-BDFA-E92E2F379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D3058A-5354-449C-BCC5-1BA893F86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CEA899-2FA5-4358-B8F5-2B1DEA069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5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417D7-D07B-47BD-8BED-236FA06E2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B709A-D0AC-40DC-8762-5205C2D36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F4CF07-0AF3-4B2B-870D-C46C51EFD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87F9A0-7915-4397-A33B-628E125A4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2D6401-8473-4457-86F8-2BF720041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4AF72C-7744-4300-AC80-7968985F3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7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725C6-E510-4A09-ACAC-CFE2A648F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6567B2-3D8C-4BF1-9CFA-590B84CC4A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1F735-E8D9-429E-830E-32EA75237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A14A0-7248-4FED-BA9C-FD7957B8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976823-9EA4-4FEF-9A7C-ACDD5D81F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563FB7-3C68-48BC-80D4-E202ADE0D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9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A72AD1-3CF1-4B1A-9205-7FB057D9F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7A3A9-FF1B-4202-810B-F46C50265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0695F-9811-43BB-AEF3-6740E2872A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D3CF7-C6DA-4C15-A091-ABD6DA090B87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60D53-B188-4E79-9F89-868276C52B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4628A-BB88-4F81-9CA9-6F592412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07562-555C-42C8-AD4E-B35B3AD96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2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60FFF-5305-4010-A83B-CC638F8D3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1029166"/>
          </a:xfrm>
        </p:spPr>
        <p:txBody>
          <a:bodyPr>
            <a:normAutofit/>
          </a:bodyPr>
          <a:lstStyle/>
          <a:p>
            <a:r>
              <a:rPr lang="en-US" sz="4400" dirty="0"/>
              <a:t>FEA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1C504E-81FF-46AB-A47B-6BA4BAABA7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Shuaiyan</a:t>
            </a:r>
            <a:endParaRPr lang="en-US" sz="3200" dirty="0"/>
          </a:p>
          <a:p>
            <a:r>
              <a:rPr lang="en-US" sz="3200" dirty="0"/>
              <a:t>2018/12/20</a:t>
            </a:r>
          </a:p>
        </p:txBody>
      </p:sp>
    </p:spTree>
    <p:extLst>
      <p:ext uri="{BB962C8B-B14F-4D97-AF65-F5344CB8AC3E}">
        <p14:creationId xmlns:p14="http://schemas.microsoft.com/office/powerpoint/2010/main" val="688519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F5430-6DFA-4D4C-866F-AE82BAB1F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214" y="171648"/>
            <a:ext cx="10515600" cy="376835"/>
          </a:xfrm>
        </p:spPr>
        <p:txBody>
          <a:bodyPr>
            <a:noAutofit/>
          </a:bodyPr>
          <a:lstStyle/>
          <a:p>
            <a:r>
              <a:rPr lang="en-US" sz="3600" dirty="0"/>
              <a:t>Mini stave EOS foam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0A671-8746-4E0A-B5BB-A9C295788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214" y="548483"/>
            <a:ext cx="11052586" cy="6309517"/>
          </a:xfrm>
        </p:spPr>
        <p:txBody>
          <a:bodyPr/>
          <a:lstStyle/>
          <a:p>
            <a:r>
              <a:rPr lang="en-US" dirty="0"/>
              <a:t>Mini stave EOS foam was cut into three pieces. However, for 14 module stave production, the foam will be a whole part. </a:t>
            </a:r>
          </a:p>
          <a:p>
            <a:r>
              <a:rPr lang="en-US" dirty="0"/>
              <a:t>Pipe U bend part is covered by two 60*20*2.5 mm foams. 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4793E5-066D-42B0-8332-705D7646F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37591"/>
            <a:ext cx="4282440" cy="39393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AE39E9-83D3-4EB2-8A27-6FB76ECA46D1}"/>
              </a:ext>
            </a:extLst>
          </p:cNvPr>
          <p:cNvSpPr txBox="1"/>
          <p:nvPr/>
        </p:nvSpPr>
        <p:spPr>
          <a:xfrm>
            <a:off x="2979420" y="6477297"/>
            <a:ext cx="4153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Picture from Stephanie Yang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F27838A-D22D-4DF0-8F41-AA72F3024062}"/>
              </a:ext>
            </a:extLst>
          </p:cNvPr>
          <p:cNvSpPr/>
          <p:nvPr/>
        </p:nvSpPr>
        <p:spPr>
          <a:xfrm>
            <a:off x="1850315" y="3182919"/>
            <a:ext cx="1215614" cy="49216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91DF56-235A-45D4-BF19-69587CDA0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348" y="1951317"/>
            <a:ext cx="3451860" cy="452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988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973820-1587-4D6C-A82D-325B034014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29"/>
          <a:stretch/>
        </p:blipFill>
        <p:spPr>
          <a:xfrm>
            <a:off x="187810" y="696927"/>
            <a:ext cx="6354463" cy="29691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E019E4-B5FE-4A05-8D10-DBEB65DF6F61}"/>
              </a:ext>
            </a:extLst>
          </p:cNvPr>
          <p:cNvSpPr txBox="1"/>
          <p:nvPr/>
        </p:nvSpPr>
        <p:spPr>
          <a:xfrm>
            <a:off x="187811" y="173707"/>
            <a:ext cx="3517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EOS Dummy PCB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C4A870-0EDE-426E-8754-35B32F16450C}"/>
              </a:ext>
            </a:extLst>
          </p:cNvPr>
          <p:cNvSpPr txBox="1"/>
          <p:nvPr/>
        </p:nvSpPr>
        <p:spPr>
          <a:xfrm rot="10800000">
            <a:off x="5979462" y="1237720"/>
            <a:ext cx="492443" cy="15383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1234567890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B1E47E-A670-446F-B425-D3EA9D642FE6}"/>
              </a:ext>
            </a:extLst>
          </p:cNvPr>
          <p:cNvCxnSpPr>
            <a:cxnSpLocks/>
          </p:cNvCxnSpPr>
          <p:nvPr/>
        </p:nvCxnSpPr>
        <p:spPr>
          <a:xfrm flipH="1" flipV="1">
            <a:off x="5979462" y="2776064"/>
            <a:ext cx="1396966" cy="116051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C399112-BE10-4093-8504-1461CC97E27F}"/>
              </a:ext>
            </a:extLst>
          </p:cNvPr>
          <p:cNvSpPr txBox="1"/>
          <p:nvPr/>
        </p:nvSpPr>
        <p:spPr>
          <a:xfrm>
            <a:off x="7376428" y="3661398"/>
            <a:ext cx="2864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column powers capacitors , we don’t use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9CE0C5-6203-4FEF-9D13-1327AD9C89B6}"/>
                  </a:ext>
                </a:extLst>
              </p:cNvPr>
              <p:cNvSpPr txBox="1"/>
              <p:nvPr/>
            </p:nvSpPr>
            <p:spPr>
              <a:xfrm>
                <a:off x="6609678" y="982427"/>
                <a:ext cx="539451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From bottom to top : Pin 1&amp;2 -&gt;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                           3&amp;4 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                           5&amp;6 -&gt;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b>
                    </m:sSub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                           7&amp;8 -&gt;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5</m:t>
                        </m:r>
                      </m:sub>
                    </m:sSub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                                   9&amp;0 -&gt;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6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7</m:t>
                        </m:r>
                      </m:sub>
                    </m:sSub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9CE0C5-6203-4FEF-9D13-1327AD9C8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678" y="982427"/>
                <a:ext cx="5394512" cy="1938992"/>
              </a:xfrm>
              <a:prstGeom prst="rect">
                <a:avLst/>
              </a:prstGeom>
              <a:blipFill>
                <a:blip r:embed="rId3"/>
                <a:stretch>
                  <a:fillRect l="-1695" t="-2516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B5DE97A3-8BCE-4369-8D32-274A1DDF5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002" y="3666037"/>
            <a:ext cx="6187271" cy="23905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901996F-D264-409A-ABFD-2090C6B0F043}"/>
              </a:ext>
            </a:extLst>
          </p:cNvPr>
          <p:cNvSpPr txBox="1"/>
          <p:nvPr/>
        </p:nvSpPr>
        <p:spPr>
          <a:xfrm>
            <a:off x="677731" y="6222628"/>
            <a:ext cx="4098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PCB circuit drawing from DESY</a:t>
            </a:r>
          </a:p>
        </p:txBody>
      </p:sp>
    </p:spTree>
    <p:extLst>
      <p:ext uri="{BB962C8B-B14F-4D97-AF65-F5344CB8AC3E}">
        <p14:creationId xmlns:p14="http://schemas.microsoft.com/office/powerpoint/2010/main" val="2530585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F901E-E688-49CD-9E6D-DD2E58D0C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7" y="145228"/>
            <a:ext cx="10515600" cy="441699"/>
          </a:xfrm>
        </p:spPr>
        <p:txBody>
          <a:bodyPr>
            <a:noAutofit/>
          </a:bodyPr>
          <a:lstStyle/>
          <a:p>
            <a:r>
              <a:rPr lang="en-US" sz="3600" dirty="0"/>
              <a:t>Power need For Resistors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EC84A4-81CB-43EB-86FC-66E0B4B97C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7577" y="688489"/>
                <a:ext cx="11897957" cy="6078071"/>
              </a:xfrm>
            </p:spPr>
            <p:txBody>
              <a:bodyPr/>
              <a:lstStyle/>
              <a:p>
                <a:r>
                  <a:rPr lang="en-US" dirty="0"/>
                  <a:t>Each resistor is 0.1 ohm. The power added on these resistors simulates heat dissipation of real PCB chips.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0.75W(~0.28V)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0.75W(~0.28V)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 0.2W(~0.15V)  need to be powered on BOTH sides.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dirty="0"/>
                  <a:t> (0.63W each  ~0.25V) need to be powered ONLY on LHSS side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sz="3200" dirty="0"/>
                  <a:t>For the first few tests: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EC84A4-81CB-43EB-86FC-66E0B4B97C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77" y="688489"/>
                <a:ext cx="11897957" cy="6078071"/>
              </a:xfrm>
              <a:blipFill>
                <a:blip r:embed="rId2"/>
                <a:stretch>
                  <a:fillRect l="-1333" t="-1705" r="-1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60B2EA96-454D-4F18-A16C-1DCC16F614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1214" y="4260028"/>
                <a:ext cx="11052586" cy="228663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For LHSS &amp; LHSM side: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each 0.169W(0.13V, 1.3A)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 0.1W(0.1V, 1A)</a:t>
                </a:r>
              </a:p>
              <a:p>
                <a:r>
                  <a:rPr lang="en-US" dirty="0"/>
                  <a:t>For LHSS Only: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 //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dirty="0"/>
                  <a:t> each 0.144W(0.12V,1.2A)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dirty="0"/>
                  <a:t> //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dirty="0"/>
                  <a:t> each 0.144W(0.12V,1.2A)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60B2EA96-454D-4F18-A16C-1DCC16F61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14" y="4260028"/>
                <a:ext cx="11052586" cy="2286635"/>
              </a:xfrm>
              <a:prstGeom prst="rect">
                <a:avLst/>
              </a:prstGeom>
              <a:blipFill>
                <a:blip r:embed="rId3"/>
                <a:stretch>
                  <a:fillRect l="-827" t="-5333"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412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214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FEA Update</vt:lpstr>
      <vt:lpstr>Mini stave EOS foam</vt:lpstr>
      <vt:lpstr>PowerPoint Presentation</vt:lpstr>
      <vt:lpstr>Power need For Resistors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Stave FEA Update</dc:title>
  <dc:creator>pc</dc:creator>
  <cp:lastModifiedBy>pc</cp:lastModifiedBy>
  <cp:revision>14</cp:revision>
  <dcterms:created xsi:type="dcterms:W3CDTF">2018-12-20T02:19:15Z</dcterms:created>
  <dcterms:modified xsi:type="dcterms:W3CDTF">2018-12-20T15:26:39Z</dcterms:modified>
</cp:coreProperties>
</file>