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33C52-6ED9-4841-B208-4E6A39EA7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3D3BE9-39C0-48DA-BE4F-6968424AA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F488E-41A3-4F03-8213-375BB6A3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8845E-71AB-4F6A-828D-49A345F7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867B3-07F1-4AB9-A04D-34EDEEF5A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8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00A41-CF1D-447F-8ABC-D17E32496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B6740-D020-4791-9333-E8367F71C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4AE4E-08EB-419A-B67E-8FE185CA0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0B98C-9A55-4ED6-ABD3-F871AE8ED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08DAA-075F-47E1-B0AB-85AA66896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7548D5-8010-4870-B4FA-AC4BA0E4F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3C7CAA-B8BA-49E7-987A-580E2D4C3F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8C50D-3EDC-47D0-9DA8-73C511A6E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13661-20EF-4228-A644-10F82AE8A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E5368-4DBE-42ED-979A-56E396810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5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6C35D-E0C2-4C88-A302-A01065B50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7AAB2-4446-4927-B80A-0C5EE2797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A059B-678A-4699-9DDD-C91D77735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3B760-29A1-4AD0-A34E-1C403F076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9409C-B986-4B11-BF6A-F6A5A8341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C6BE-1680-4B2D-8B8C-F4F1AAEB2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50CC4-5D11-4E69-9079-8566B8C22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829F1-2D20-4231-9503-D1FD1230A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B086D-8828-438A-8BCC-1CC9B6344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0A58B-372D-471C-975F-55320B50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17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2840-C2A6-4379-8B3E-BB8BD1767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CEB6D-5D8A-4BCA-AD7A-F9FE831D9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133B7A-E94A-4594-B5CF-79D8AAFCC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02BF2-8395-4187-A55A-0D2C3A369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7256D4-F1AE-4F6C-B2D8-2E4987D9F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595B3-89E2-4AF6-9BEA-A6D58DFBC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7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879FE-5411-43A2-B9F8-384820621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D215A-9124-4A4C-9E03-0A0636699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56A4F9-E0EB-435A-B0F2-27F5DC77B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DCF8EE-D259-4071-B433-7D5E512F6F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4EA59C-C38B-4A1C-8EF5-F1C3655728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BBE7E2-258E-46A9-A6E7-D7199E71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55C891-8603-4EC5-AD95-30C00C4AF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A55C89-2B21-4AF4-8DA6-2BE7018D2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6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E6783-DAEF-4B60-AD2F-99F68B70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ED142F-C874-4BE7-B10B-C5F3AAD6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BB70B8-7ACD-4E2C-9FCF-AAEABF114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00CC3-9D64-4D60-B142-C539F935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1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A90BC-22B5-4252-AC8B-BE8B19E5D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8F8CED-7AAF-4B3F-AE80-C98529E6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0D0BD-A0C2-4367-94F2-7531A4BA0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74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91965-001B-4C8B-82BD-99DA9FD9E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770EF-244E-4E73-83A6-DE9A17006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492B72-9D60-42ED-8E43-97BAE65F0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B996FB-71D8-4286-9807-0DDCB6AB2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8300C-1083-48F8-92E2-2713053C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65A63-15D9-4F71-976E-73391942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4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A667B-7AAE-480D-BC25-58DE85AF4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E3D1C-4FB7-428C-A962-B459169545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6F4A8-599B-4F4D-898D-4AC0BBF64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C2B13-53D0-4A58-9949-BB83E7358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C46B9A-3E40-41D4-9498-CEDE127D2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4E5D6-EBDB-4AE3-B42F-AB53ADF8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8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EEF208-99DB-4FFF-8C99-D3E2AB84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53843-DDAD-4F01-89AD-31D6CCAA7B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6FFBB-AB67-469D-913F-5EE646437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6514-2B97-4130-A5B8-865BFFB7A66E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CDB95-BCF9-44F1-9C43-112AF41683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C0E71-0E95-4640-9668-27868A7E8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8E17B-7E2D-4EF4-BC69-8CA8AE58F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4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FC7E-5DB8-45DD-A957-DF0A9771C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6076"/>
            <a:ext cx="9144000" cy="2387600"/>
          </a:xfrm>
        </p:spPr>
        <p:txBody>
          <a:bodyPr>
            <a:normAutofit/>
          </a:bodyPr>
          <a:lstStyle/>
          <a:p>
            <a:r>
              <a:rPr lang="en-US" sz="4000" dirty="0"/>
              <a:t>QT Mini stave PCB FEA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5402DF-4782-418B-A4D7-678D48437F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2019/02/28</a:t>
            </a:r>
          </a:p>
          <a:p>
            <a:r>
              <a:rPr lang="en-US" dirty="0" err="1"/>
              <a:t>Shuaiyan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92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DA20A-7AAD-4645-A9AB-CD1F34C89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21" y="96768"/>
            <a:ext cx="10515600" cy="420067"/>
          </a:xfrm>
        </p:spPr>
        <p:txBody>
          <a:bodyPr>
            <a:noAutofit/>
          </a:bodyPr>
          <a:lstStyle/>
          <a:p>
            <a:r>
              <a:rPr lang="en-US" sz="3200" dirty="0"/>
              <a:t>Plot FEA PCB surface Temperature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B073A7-FCFB-4B34-A6D8-B5054CF6EA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520" y="616226"/>
            <a:ext cx="9150627" cy="24205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DA0D49-3D17-4B56-9043-7D63AFEFBA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2"/>
          <a:stretch/>
        </p:blipFill>
        <p:spPr>
          <a:xfrm>
            <a:off x="202098" y="3429000"/>
            <a:ext cx="9001538" cy="33415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8D09541-2DD0-4778-8E56-F44B3C43D9E2}"/>
              </a:ext>
            </a:extLst>
          </p:cNvPr>
          <p:cNvSpPr txBox="1"/>
          <p:nvPr/>
        </p:nvSpPr>
        <p:spPr>
          <a:xfrm>
            <a:off x="9501808" y="4899991"/>
            <a:ext cx="2534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Plot in ROOT using data from Simulation</a:t>
            </a:r>
          </a:p>
        </p:txBody>
      </p:sp>
    </p:spTree>
    <p:extLst>
      <p:ext uri="{BB962C8B-B14F-4D97-AF65-F5344CB8AC3E}">
        <p14:creationId xmlns:p14="http://schemas.microsoft.com/office/powerpoint/2010/main" val="265976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A9784-07DC-401F-9DB3-6446D1C7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575" y="4711148"/>
            <a:ext cx="4780722" cy="2702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Pixel Length: </a:t>
            </a:r>
          </a:p>
          <a:p>
            <a:pPr marL="0" indent="0">
              <a:buNone/>
            </a:pPr>
            <a:r>
              <a:rPr lang="en-US" sz="2000" dirty="0"/>
              <a:t>Simulation: ~1mm</a:t>
            </a:r>
          </a:p>
          <a:p>
            <a:pPr marL="0" indent="0">
              <a:buNone/>
            </a:pPr>
            <a:r>
              <a:rPr lang="en-US" sz="2000" dirty="0"/>
              <a:t>Measured:  ~2.5mm length  ~3.5mm width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39D8FE-49A5-4A37-9189-6042B8C326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0"/>
          <a:stretch/>
        </p:blipFill>
        <p:spPr>
          <a:xfrm>
            <a:off x="0" y="1232562"/>
            <a:ext cx="6520068" cy="35981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E52714-AA7F-4C02-A48D-584B6077A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043" y="1232562"/>
            <a:ext cx="5830957" cy="33767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25A6D7-8A11-4E53-B59A-5934F750D20F}"/>
              </a:ext>
            </a:extLst>
          </p:cNvPr>
          <p:cNvSpPr txBox="1"/>
          <p:nvPr/>
        </p:nvSpPr>
        <p:spPr>
          <a:xfrm>
            <a:off x="636104" y="4959626"/>
            <a:ext cx="4552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Stave 6 EOS region surface T from previous measurement</a:t>
            </a:r>
          </a:p>
        </p:txBody>
      </p:sp>
    </p:spTree>
    <p:extLst>
      <p:ext uri="{BB962C8B-B14F-4D97-AF65-F5344CB8AC3E}">
        <p14:creationId xmlns:p14="http://schemas.microsoft.com/office/powerpoint/2010/main" val="1170349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0526E-1FB8-435C-803D-A7C78473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09" y="-8698"/>
            <a:ext cx="10515600" cy="459823"/>
          </a:xfrm>
        </p:spPr>
        <p:txBody>
          <a:bodyPr>
            <a:noAutofit/>
          </a:bodyPr>
          <a:lstStyle/>
          <a:p>
            <a:r>
              <a:rPr lang="en-US" sz="2400" dirty="0"/>
              <a:t>Current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9F622-12D8-4E52-89BA-5D7A3FB19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1840"/>
            <a:ext cx="11539330" cy="5555974"/>
          </a:xfrm>
        </p:spPr>
        <p:txBody>
          <a:bodyPr>
            <a:normAutofit/>
          </a:bodyPr>
          <a:lstStyle/>
          <a:p>
            <a:r>
              <a:rPr lang="en-US" sz="2000" dirty="0"/>
              <a:t>String is used for keeping stave horizontal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69436A-C815-49FE-BC5C-6AABDB0FB8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82" y="1201785"/>
            <a:ext cx="5634481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3ADDF5-F4B9-4E28-8CDB-F1BC6F4F24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50509" y="1201784"/>
            <a:ext cx="563448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7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52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QT Mini stave PCB FEA </vt:lpstr>
      <vt:lpstr>Plot FEA PCB surface Temperature</vt:lpstr>
      <vt:lpstr>PowerPoint Presentation</vt:lpstr>
      <vt:lpstr>Current Setup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12</cp:revision>
  <dcterms:created xsi:type="dcterms:W3CDTF">2019-02-28T10:41:09Z</dcterms:created>
  <dcterms:modified xsi:type="dcterms:W3CDTF">2019-02-28T18:28:01Z</dcterms:modified>
</cp:coreProperties>
</file>