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4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42B00-0D32-4197-A770-B60890245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62F7B-E91F-4BE0-9019-25CA7EF798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A45741-03AF-4C83-B978-C1BB4E8D5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01D7D-9C05-44AA-BB68-417355448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53EC6-817D-4914-95C8-2F3CB128F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127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767B9-00AE-43F3-9C15-4E800BBE5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91B80C-1955-47B5-B05E-0FACEBE3DC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D4172-4928-4055-BA70-9F67D1B83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9A685-B908-49AF-900D-6485E1E24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474029-07F1-4D68-A9B9-3F362D0AB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28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5BC425-923D-4911-9F93-6215ED5E38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BF2577-C2B3-420F-95CD-09AEDA1ABD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19D994-07F1-4E05-8C43-B3D98AB33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84E564-0190-4362-B22B-4373473AD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9EAA0-9374-4E0A-97E5-C4C284321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1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43384-CFA1-40FA-9965-F92DBFA6C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533C0-692F-4048-BF88-2A05D26D1E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EE5F6-6D1B-45B9-86BA-9EB5C195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B4492-74B5-4ECB-A361-1CA02529E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AE1759-08B2-4C43-9A90-60850B25D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18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A224F-AFC3-42C9-8E7B-24F9B45C9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E2BD3-5D09-4F15-8A83-FEC3B5449C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24F235-97EC-4AE7-99F3-5CF6DB3E1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49242-FC7F-4430-A57C-CA465E32E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FB84F-5B36-4240-9385-0C80D65B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46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EAE9E-59CB-4509-8243-66FA19379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C4CC8-6B80-43DD-9E80-E8F4CE3905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D6676D-6500-46BB-9C00-53771D3AE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0D7304-F1A2-4CB7-9ADB-9465C5EEE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3E6AD1-9798-474D-836D-15649FA92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CAB0C7-AC32-424C-9D0E-CD81D7555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61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13B99-5884-4576-8736-3656EF1B5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3F9CB-BF9D-4FA9-A913-050658A298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9C4679-E9C4-4791-824E-6AB159C68A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E8DEB9-8B15-4B09-9E91-A9D1CE6014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786BE0-45C4-4E74-ADBF-30A2006DFC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6ECC86-12AF-4AE3-9F80-8E7D99F84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1D1EE2-EA6B-4F79-BD40-310AD1308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C9C92F-6BF6-4B0E-A003-D3CA64D7A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1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2F453-1604-4C2D-96C2-40A289DDE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72155B-DA0F-41DF-8FD0-BE144BEFE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722F79-13A5-4C85-8806-850E9C309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113473-E032-43F2-ACEB-AE08CA9BC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85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3D1A45-3B07-420C-8C93-188DC8AF0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1DF9C9-CE1F-460D-8DA9-299F2816E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E8EBA-6A51-4E4D-AFBB-A647B5F66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65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73507-7BD9-414B-A85F-9D6CE782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EFD59-3689-4104-91B1-86B72BFD8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591A66-47B4-40E6-94FB-B2C3556FD0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3BE591-4923-4867-90AC-5E20F9ED5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E9BC73-DEC2-4C3B-AB22-FE3AF8956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830E86-CFF4-4041-AB06-EEA11CF93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421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0FB05-AA5F-4AD4-8D2B-9755AE7B1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B92D31-DAEF-4BF1-B32C-7E9E42B3FD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6A83C2-6464-40B0-B8D2-6D51D31B99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554C2-C2C2-4E4F-979F-C74E488D6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4DB5C1-8B8D-4337-A69B-43A65D610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36E5F-DB57-4372-84AB-003B01E06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80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E2D3F2-BE80-487A-99D4-A05C4EA11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59E287-27B0-498C-BB7C-E987AFE3F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A9BCB2-2A0E-4D2A-A329-8A7CB17BE2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08F39-A47E-4294-81A7-A424F49E47DD}" type="datetimeFigureOut">
              <a:rPr lang="en-US" smtClean="0"/>
              <a:t>3/14/2019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63BAD-68C6-4B71-90A8-7048F299D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3D562-B12A-4DF7-971B-A369A6272D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8F3D7-104B-4F4F-A2A6-790CAE7A9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1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CBBDD-327B-408F-B880-072AEB3D2F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49497"/>
          </a:xfrm>
        </p:spPr>
        <p:txBody>
          <a:bodyPr>
            <a:normAutofit/>
          </a:bodyPr>
          <a:lstStyle/>
          <a:p>
            <a:r>
              <a:rPr lang="en-US" sz="4400" dirty="0"/>
              <a:t>Mini stave FEA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26A258-0275-4362-BC5A-27B54F9499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Shuaiyan</a:t>
            </a:r>
            <a:endParaRPr lang="en-US" dirty="0"/>
          </a:p>
          <a:p>
            <a:r>
              <a:rPr lang="en-US" dirty="0"/>
              <a:t>2019/03/14</a:t>
            </a:r>
          </a:p>
        </p:txBody>
      </p:sp>
    </p:spTree>
    <p:extLst>
      <p:ext uri="{BB962C8B-B14F-4D97-AF65-F5344CB8AC3E}">
        <p14:creationId xmlns:p14="http://schemas.microsoft.com/office/powerpoint/2010/main" val="4157119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2FD0D-A160-483E-9129-3347171B4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373" y="0"/>
            <a:ext cx="10515600" cy="662396"/>
          </a:xfrm>
        </p:spPr>
        <p:txBody>
          <a:bodyPr>
            <a:normAutofit/>
          </a:bodyPr>
          <a:lstStyle/>
          <a:p>
            <a:r>
              <a:rPr lang="en-US" sz="2400" dirty="0"/>
              <a:t>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52F75-878B-4A6B-9285-EACD8E18B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779" y="541538"/>
            <a:ext cx="11481848" cy="6010092"/>
          </a:xfrm>
        </p:spPr>
        <p:txBody>
          <a:bodyPr/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Take measurement using small angle lens, pixel length~0.6 mm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Chiller set Temperature -40 C, bypass inlet -33.3 C, outlet -31.0 C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Powered resisters: LHSM R4//R5 , R6//R7 : ~0.333W each ; R3: ~0.171W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 holes on PCB in FEA model, element size~0.6 mm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taken with little air flow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B6E7D2-4E8F-4C86-8B1F-66EAAE32DF5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87"/>
          <a:stretch/>
        </p:blipFill>
        <p:spPr>
          <a:xfrm>
            <a:off x="0" y="2479249"/>
            <a:ext cx="8710367" cy="43601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225FE9-9BA8-4CA9-A5CD-F9D2F9B6EB4E}"/>
              </a:ext>
            </a:extLst>
          </p:cNvPr>
          <p:cNvSpPr txBox="1"/>
          <p:nvPr/>
        </p:nvSpPr>
        <p:spPr>
          <a:xfrm>
            <a:off x="8993171" y="3111200"/>
            <a:ext cx="29034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Small dots in plot correspond to tiny PCB holes, diameter~0.3 mm</a:t>
            </a:r>
          </a:p>
        </p:txBody>
      </p:sp>
    </p:spTree>
    <p:extLst>
      <p:ext uri="{BB962C8B-B14F-4D97-AF65-F5344CB8AC3E}">
        <p14:creationId xmlns:p14="http://schemas.microsoft.com/office/powerpoint/2010/main" val="3075499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EDBEE-66C6-4EAB-B53A-6E56BF5FB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324" y="234446"/>
            <a:ext cx="10515600" cy="596409"/>
          </a:xfrm>
        </p:spPr>
        <p:txBody>
          <a:bodyPr>
            <a:noAutofit/>
          </a:bodyPr>
          <a:lstStyle/>
          <a:p>
            <a:r>
              <a:rPr lang="en-US" sz="2800" dirty="0"/>
              <a:t>PCB region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1038A8F-F3AF-4BF8-99F9-ED1F134140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4"/>
          <a:stretch/>
        </p:blipFill>
        <p:spPr>
          <a:xfrm>
            <a:off x="5917674" y="1074656"/>
            <a:ext cx="6096001" cy="395925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CC8D2B-4122-447F-B21E-372F4646AA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47"/>
          <a:stretch/>
        </p:blipFill>
        <p:spPr>
          <a:xfrm>
            <a:off x="0" y="1074656"/>
            <a:ext cx="6096000" cy="39592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E2C926-B936-497B-A231-1ACCDE9D7A53}"/>
              </a:ext>
            </a:extLst>
          </p:cNvPr>
          <p:cNvSpPr txBox="1"/>
          <p:nvPr/>
        </p:nvSpPr>
        <p:spPr>
          <a:xfrm>
            <a:off x="8158579" y="5118755"/>
            <a:ext cx="3855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 peaks due to low emissivity of PCB holes and soldering points </a:t>
            </a:r>
          </a:p>
          <a:p>
            <a:r>
              <a:rPr lang="en-US" dirty="0"/>
              <a:t>PCB is partially glued to EOS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852FC9-C050-4E09-B7A8-622C85398E76}"/>
              </a:ext>
            </a:extLst>
          </p:cNvPr>
          <p:cNvSpPr txBox="1"/>
          <p:nvPr/>
        </p:nvSpPr>
        <p:spPr>
          <a:xfrm>
            <a:off x="1390382" y="4918700"/>
            <a:ext cx="5286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Model set PCB all glued to EOS</a:t>
            </a:r>
          </a:p>
        </p:txBody>
      </p:sp>
    </p:spTree>
    <p:extLst>
      <p:ext uri="{BB962C8B-B14F-4D97-AF65-F5344CB8AC3E}">
        <p14:creationId xmlns:p14="http://schemas.microsoft.com/office/powerpoint/2010/main" val="161609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DB49B-332A-4129-9B64-08E2234A1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457" y="103482"/>
            <a:ext cx="10515600" cy="577555"/>
          </a:xfrm>
        </p:spPr>
        <p:txBody>
          <a:bodyPr>
            <a:noAutofit/>
          </a:bodyPr>
          <a:lstStyle/>
          <a:p>
            <a:r>
              <a:rPr lang="en-US" sz="2400" dirty="0"/>
              <a:t>Temperature across PCB for different emissivity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8AC8D-A599-42B2-8008-51820CE1E2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457" y="681037"/>
            <a:ext cx="11128343" cy="5895577"/>
          </a:xfrm>
        </p:spPr>
        <p:txBody>
          <a:bodyPr/>
          <a:lstStyle/>
          <a:p>
            <a:r>
              <a:rPr lang="en-US" sz="2000" dirty="0"/>
              <a:t>Emissivity: black curve 0.96; red 0.92; deep green 0.88.</a:t>
            </a:r>
          </a:p>
          <a:p>
            <a:r>
              <a:rPr lang="en-US" sz="2000" dirty="0"/>
              <a:t>FEA simulation: blue curve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272E50-17BC-4D22-9A2C-38FE6F3FF9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6440"/>
            <a:ext cx="4323425" cy="26960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782BAE-8321-4B98-8A62-CD68750F7716}"/>
              </a:ext>
            </a:extLst>
          </p:cNvPr>
          <p:cNvSpPr txBox="1"/>
          <p:nvPr/>
        </p:nvSpPr>
        <p:spPr>
          <a:xfrm>
            <a:off x="639192" y="4172506"/>
            <a:ext cx="319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length~46mm, passes R3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5DFD68-1AE7-41AF-A589-EE14C49073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376" y="1494196"/>
            <a:ext cx="4047570" cy="26960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35FDB9-7DDD-4E01-8E87-1BF0E42E2DC8}"/>
              </a:ext>
            </a:extLst>
          </p:cNvPr>
          <p:cNvSpPr txBox="1"/>
          <p:nvPr/>
        </p:nvSpPr>
        <p:spPr>
          <a:xfrm>
            <a:off x="4814469" y="4190262"/>
            <a:ext cx="319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length~57mm, passes R7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5FD86DD-9F5D-4DDB-8EE4-14976F4AAB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5252" y="1476440"/>
            <a:ext cx="4023248" cy="26960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04A8A71-C600-4C21-85A4-69DD53FF4C9C}"/>
              </a:ext>
            </a:extLst>
          </p:cNvPr>
          <p:cNvSpPr txBox="1"/>
          <p:nvPr/>
        </p:nvSpPr>
        <p:spPr>
          <a:xfrm>
            <a:off x="8390504" y="4234800"/>
            <a:ext cx="319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length~115mm, passes R5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C09EE58-8C02-4434-BA55-0214CD3C6B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192" y="4749554"/>
            <a:ext cx="5849737" cy="17737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8739DE-8D6A-4B55-BDE0-5850AE2ABC7C}"/>
              </a:ext>
            </a:extLst>
          </p:cNvPr>
          <p:cNvSpPr txBox="1"/>
          <p:nvPr/>
        </p:nvSpPr>
        <p:spPr>
          <a:xfrm>
            <a:off x="7421732" y="4967909"/>
            <a:ext cx="3613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Stave ambient contact may not be modeled accurately</a:t>
            </a:r>
          </a:p>
        </p:txBody>
      </p:sp>
    </p:spTree>
    <p:extLst>
      <p:ext uri="{BB962C8B-B14F-4D97-AF65-F5344CB8AC3E}">
        <p14:creationId xmlns:p14="http://schemas.microsoft.com/office/powerpoint/2010/main" val="3023044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58E01-6A2B-4F90-8792-A2B4B780B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30" y="223082"/>
            <a:ext cx="10515600" cy="655807"/>
          </a:xfrm>
        </p:spPr>
        <p:txBody>
          <a:bodyPr>
            <a:normAutofit/>
          </a:bodyPr>
          <a:lstStyle/>
          <a:p>
            <a:r>
              <a:rPr lang="en-US" sz="3200" dirty="0"/>
              <a:t>Next: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9883D-5E13-4DA4-B3C1-72DC0A98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129" y="1384917"/>
            <a:ext cx="11412985" cy="5175681"/>
          </a:xfrm>
        </p:spPr>
        <p:txBody>
          <a:bodyPr>
            <a:normAutofit/>
          </a:bodyPr>
          <a:lstStyle/>
          <a:p>
            <a:r>
              <a:rPr lang="en-US" sz="2400" dirty="0"/>
              <a:t>Modify model contact regions</a:t>
            </a:r>
          </a:p>
          <a:p>
            <a:r>
              <a:rPr lang="en-US" sz="2400" dirty="0"/>
              <a:t>Power resistors on both sides</a:t>
            </a:r>
          </a:p>
          <a:p>
            <a:r>
              <a:rPr lang="en-US" sz="2400" dirty="0"/>
              <a:t>Test with different cooling temperature </a:t>
            </a:r>
          </a:p>
        </p:txBody>
      </p:sp>
    </p:spTree>
    <p:extLst>
      <p:ext uri="{BB962C8B-B14F-4D97-AF65-F5344CB8AC3E}">
        <p14:creationId xmlns:p14="http://schemas.microsoft.com/office/powerpoint/2010/main" val="36029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184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Mini stave FEA</vt:lpstr>
      <vt:lpstr>Update</vt:lpstr>
      <vt:lpstr>PCB region</vt:lpstr>
      <vt:lpstr>Temperature across PCB for different emissivity </vt:lpstr>
      <vt:lpstr>Next: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stave FEA</dc:title>
  <dc:creator>pc</dc:creator>
  <cp:lastModifiedBy>pc</cp:lastModifiedBy>
  <cp:revision>25</cp:revision>
  <dcterms:created xsi:type="dcterms:W3CDTF">2019-03-13T20:50:09Z</dcterms:created>
  <dcterms:modified xsi:type="dcterms:W3CDTF">2019-03-14T17:15:41Z</dcterms:modified>
</cp:coreProperties>
</file>