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59" r:id="rId5"/>
    <p:sldMasterId id="2147483672" r:id="rId6"/>
  </p:sldMasterIdLst>
  <p:notesMasterIdLst>
    <p:notesMasterId r:id="rId13"/>
  </p:notesMasterIdLst>
  <p:handoutMasterIdLst>
    <p:handoutMasterId r:id="rId14"/>
  </p:handoutMasterIdLst>
  <p:sldIdLst>
    <p:sldId id="285" r:id="rId7"/>
    <p:sldId id="314" r:id="rId8"/>
    <p:sldId id="315" r:id="rId9"/>
    <p:sldId id="316" r:id="rId10"/>
    <p:sldId id="317" r:id="rId11"/>
    <p:sldId id="318" r:id="rId12"/>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76">
          <p15:clr>
            <a:srgbClr val="A4A3A4"/>
          </p15:clr>
        </p15:guide>
        <p15:guide id="2" pos="54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57A4"/>
    <a:srgbClr val="000000"/>
    <a:srgbClr val="F8B13C"/>
    <a:srgbClr val="1F497D"/>
    <a:srgbClr val="1E386B"/>
    <a:srgbClr val="2C66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4" autoAdjust="0"/>
    <p:restoredTop sz="94607" autoAdjust="0"/>
  </p:normalViewPr>
  <p:slideViewPr>
    <p:cSldViewPr snapToObjects="1" showGuides="1">
      <p:cViewPr varScale="1">
        <p:scale>
          <a:sx n="119" d="100"/>
          <a:sy n="119" d="100"/>
        </p:scale>
        <p:origin x="2056" y="192"/>
      </p:cViewPr>
      <p:guideLst>
        <p:guide orient="horz" pos="2976"/>
        <p:guide pos="547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11/10/2018</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11/10/2018</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a:t>
            </a:fld>
            <a:endParaRPr lang="en-GB"/>
          </a:p>
        </p:txBody>
      </p:sp>
    </p:spTree>
    <p:extLst>
      <p:ext uri="{BB962C8B-B14F-4D97-AF65-F5344CB8AC3E}">
        <p14:creationId xmlns:p14="http://schemas.microsoft.com/office/powerpoint/2010/main" val="313352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57200" y="1068388"/>
            <a:ext cx="8229600" cy="303212"/>
          </a:xfrm>
        </p:spPr>
        <p:txBody>
          <a:bodyPr lIns="0" tIns="0" rIns="0" bIns="0">
            <a:normAutofit/>
          </a:bodyPr>
          <a:lstStyle>
            <a:lvl1pPr marL="0" indent="0" algn="l">
              <a:buNone/>
              <a:defRPr sz="2000">
                <a:solidFill>
                  <a:srgbClr val="0157A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en-GB" dirty="0"/>
          </a:p>
        </p:txBody>
      </p:sp>
      <p:sp>
        <p:nvSpPr>
          <p:cNvPr id="5" name="Espace réservé du pied de page 4"/>
          <p:cNvSpPr>
            <a:spLocks noGrp="1"/>
          </p:cNvSpPr>
          <p:nvPr>
            <p:ph type="ftr" sz="quarter" idx="11"/>
          </p:nvPr>
        </p:nvSpPr>
        <p:spPr/>
        <p:txBody>
          <a:bodyPr/>
          <a:lstStyle/>
          <a:p>
            <a:r>
              <a:rPr lang="en-GB" smtClean="0"/>
              <a:t>To edit footer: Insert -&gt; Header &amp; Footer</a:t>
            </a:r>
            <a:endParaRPr lang="en-GB"/>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
        <p:nvSpPr>
          <p:cNvPr id="7"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smtClean="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a:ln>
                <a:noFill/>
              </a:ln>
              <a:solidFill>
                <a:srgbClr val="0157A4"/>
              </a:solidFill>
              <a:effectLst/>
              <a:uLnTx/>
              <a:uFillTx/>
              <a:latin typeface="Arial"/>
              <a:ea typeface="+mj-ea"/>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pied de page 4"/>
          <p:cNvSpPr>
            <a:spLocks noGrp="1"/>
          </p:cNvSpPr>
          <p:nvPr>
            <p:ph type="ftr" sz="quarter" idx="11"/>
          </p:nvPr>
        </p:nvSpPr>
        <p:spPr/>
        <p:txBody>
          <a:bodyPr/>
          <a:lstStyle/>
          <a:p>
            <a:r>
              <a:rPr lang="en-GB" smtClean="0"/>
              <a:t>To edit footer: Insert -&gt; Header &amp; Footer</a:t>
            </a:r>
            <a:endParaRPr lang="en-GB"/>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Espace réservé du contenu 2"/>
          <p:cNvSpPr>
            <a:spLocks noGrp="1"/>
          </p:cNvSpPr>
          <p:nvPr>
            <p:ph sz="half" idx="1"/>
          </p:nvPr>
        </p:nvSpPr>
        <p:spPr>
          <a:xfrm>
            <a:off x="457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
        <p:nvSpPr>
          <p:cNvPr id="6" name="Espace réservé du pied de page 5"/>
          <p:cNvSpPr>
            <a:spLocks noGrp="1"/>
          </p:cNvSpPr>
          <p:nvPr>
            <p:ph type="ftr" sz="quarter" idx="11"/>
          </p:nvPr>
        </p:nvSpPr>
        <p:spPr/>
        <p:txBody>
          <a:bodyPr/>
          <a:lstStyle/>
          <a:p>
            <a:r>
              <a:rPr lang="en-GB" smtClean="0"/>
              <a:t>To edit footer: Insert -&gt; Header &amp; Footer</a:t>
            </a:r>
            <a:endParaRPr lang="en-GB"/>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a:t>
            </a:fld>
            <a:endParaRPr lang="en-GB"/>
          </a:p>
        </p:txBody>
      </p:sp>
      <p:sp>
        <p:nvSpPr>
          <p:cNvPr id="8" name="Espace réservé du contenu 2"/>
          <p:cNvSpPr>
            <a:spLocks noGrp="1"/>
          </p:cNvSpPr>
          <p:nvPr>
            <p:ph sz="half" idx="13"/>
          </p:nvPr>
        </p:nvSpPr>
        <p:spPr>
          <a:xfrm>
            <a:off x="4648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en-GB"/>
          </a:p>
        </p:txBody>
      </p:sp>
      <p:sp>
        <p:nvSpPr>
          <p:cNvPr id="3" name="Espace réservé du texte 2"/>
          <p:cNvSpPr>
            <a:spLocks noGrp="1"/>
          </p:cNvSpPr>
          <p:nvPr>
            <p:ph type="body" idx="1" hasCustomPrompt="1"/>
          </p:nvPr>
        </p:nvSpPr>
        <p:spPr>
          <a:xfrm>
            <a:off x="45720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smtClean="0"/>
              <a:t>Cliquez pour modifier le style des sous-titres du masque</a:t>
            </a:r>
            <a:endParaRPr lang="en-GB" dirty="0"/>
          </a:p>
        </p:txBody>
      </p:sp>
      <p:sp>
        <p:nvSpPr>
          <p:cNvPr id="4" name="Espace réservé du contenu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endParaRPr lang="en-GB" dirty="0"/>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endParaRPr lang="en-GB" dirty="0"/>
          </a:p>
        </p:txBody>
      </p:sp>
      <p:sp>
        <p:nvSpPr>
          <p:cNvPr id="8" name="Espace réservé du pied de page 7"/>
          <p:cNvSpPr>
            <a:spLocks noGrp="1"/>
          </p:cNvSpPr>
          <p:nvPr>
            <p:ph type="ftr" sz="quarter" idx="11"/>
          </p:nvPr>
        </p:nvSpPr>
        <p:spPr/>
        <p:txBody>
          <a:bodyPr/>
          <a:lstStyle/>
          <a:p>
            <a:r>
              <a:rPr lang="en-GB" smtClean="0"/>
              <a:t>To edit footer: Insert -&gt; Header &amp; Footer</a:t>
            </a:r>
            <a:endParaRPr lang="en-GB"/>
          </a:p>
        </p:txBody>
      </p:sp>
      <p:sp>
        <p:nvSpPr>
          <p:cNvPr id="9" name="Espace réservé du numéro de diapositive 8"/>
          <p:cNvSpPr>
            <a:spLocks noGrp="1"/>
          </p:cNvSpPr>
          <p:nvPr>
            <p:ph type="sldNum" sz="quarter" idx="12"/>
          </p:nvPr>
        </p:nvSpPr>
        <p:spPr/>
        <p:txBody>
          <a:bodyPr/>
          <a:lstStyle/>
          <a:p>
            <a:fld id="{81B4523E-0E60-2F49-A1DB-8E66CE3DE81B}" type="slidenum">
              <a:rPr lang="en-GB" smtClean="0"/>
              <a:pPr/>
              <a:t>‹#›</a:t>
            </a:fld>
            <a:endParaRPr lang="en-GB"/>
          </a:p>
        </p:txBody>
      </p:sp>
      <p:cxnSp>
        <p:nvCxnSpPr>
          <p:cNvPr id="12" name="Connecteur droit 11"/>
          <p:cNvCxnSpPr/>
          <p:nvPr userDrawn="1"/>
        </p:nvCxnSpPr>
        <p:spPr>
          <a:xfrm>
            <a:off x="457200"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userDrawn="1"/>
        </p:nvCxnSpPr>
        <p:spPr>
          <a:xfrm>
            <a:off x="4651963"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4" name="Espace réservé du texte 2"/>
          <p:cNvSpPr>
            <a:spLocks noGrp="1"/>
          </p:cNvSpPr>
          <p:nvPr>
            <p:ph type="body" idx="13" hasCustomPrompt="1"/>
          </p:nvPr>
        </p:nvSpPr>
        <p:spPr>
          <a:xfrm>
            <a:off x="465405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smtClean="0"/>
              <a:t>Cliquez pour modifier le style des sous-titres du masque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457200" y="1066800"/>
            <a:ext cx="8229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457200" y="5367338"/>
            <a:ext cx="5486400" cy="195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Cliquez pour modifier les styles du texte du masque</a:t>
            </a:r>
          </a:p>
        </p:txBody>
      </p:sp>
      <p:sp>
        <p:nvSpPr>
          <p:cNvPr id="6" name="Espace réservé du pied de page 5"/>
          <p:cNvSpPr>
            <a:spLocks noGrp="1"/>
          </p:cNvSpPr>
          <p:nvPr>
            <p:ph type="ftr" sz="quarter" idx="11"/>
          </p:nvPr>
        </p:nvSpPr>
        <p:spPr/>
        <p:txBody>
          <a:bodyPr/>
          <a:lstStyle/>
          <a:p>
            <a:r>
              <a:rPr lang="en-GB" smtClean="0"/>
              <a:t>To edit footer: Insert -&gt; Header &amp; Footer</a:t>
            </a:r>
            <a:endParaRPr lang="en-GB"/>
          </a:p>
        </p:txBody>
      </p:sp>
      <p:sp>
        <p:nvSpPr>
          <p:cNvPr id="7" name="Espace réservé du numéro de diapositive 6"/>
          <p:cNvSpPr>
            <a:spLocks noGrp="1"/>
          </p:cNvSpPr>
          <p:nvPr>
            <p:ph type="sldNum" sz="quarter" idx="12"/>
          </p:nvPr>
        </p:nvSpPr>
        <p:spPr/>
        <p:txBody>
          <a:bodyPr/>
          <a:lstStyle>
            <a:lvl1pPr>
              <a:defRPr>
                <a:solidFill>
                  <a:schemeClr val="accent1">
                    <a:lumMod val="40000"/>
                    <a:lumOff val="60000"/>
                  </a:schemeClr>
                </a:solidFill>
              </a:defRPr>
            </a:lvl1pPr>
          </a:lstStyle>
          <a:p>
            <a:fld id="{81B4523E-0E60-2F49-A1DB-8E66CE3DE81B}" type="slidenum">
              <a:rPr lang="en-GB" smtClean="0"/>
              <a:pPr/>
              <a:t>‹#›</a:t>
            </a:fld>
            <a:endParaRPr lang="en-GB"/>
          </a:p>
        </p:txBody>
      </p:sp>
      <p:sp>
        <p:nvSpPr>
          <p:cNvPr id="8"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smtClean="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a:ln>
                <a:noFill/>
              </a:ln>
              <a:solidFill>
                <a:srgbClr val="0157A4"/>
              </a:solidFill>
              <a:effectLst/>
              <a:uLnTx/>
              <a:uFillTx/>
              <a:latin typeface="Arial"/>
              <a:ea typeface="+mj-ea"/>
              <a:cs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a:p>
        </p:txBody>
      </p:sp>
      <p:sp>
        <p:nvSpPr>
          <p:cNvPr id="12"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a:t>
            </a:r>
            <a:r>
              <a:rPr lang="en-GB" noProof="0" dirty="0" smtClean="0"/>
              <a:t>presentation</a:t>
            </a:r>
            <a:r>
              <a:rPr lang="fr-FR" dirty="0" smtClean="0"/>
              <a:t> </a:t>
            </a:r>
            <a:r>
              <a:rPr lang="fr-FR" dirty="0" err="1" smtClean="0"/>
              <a:t>title</a:t>
            </a:r>
            <a:r>
              <a:rPr lang="fr-FR" dirty="0" smtClean="0"/>
              <a:t> slide 1</a:t>
            </a:r>
          </a:p>
        </p:txBody>
      </p:sp>
      <p:sp>
        <p:nvSpPr>
          <p:cNvPr id="15"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smtClean="0"/>
              <a:t>Test Name / Organisation</a:t>
            </a:r>
          </a:p>
        </p:txBody>
      </p:sp>
      <p:sp>
        <p:nvSpPr>
          <p:cNvPr id="5"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venue/date/</a:t>
            </a:r>
            <a:r>
              <a:rPr lang="fr-FR" dirty="0" err="1" smtClean="0"/>
              <a:t>event</a:t>
            </a:r>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8"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smtClean="0"/>
              <a:t>Thank</a:t>
            </a:r>
            <a:r>
              <a:rPr lang="fr-FR" dirty="0" smtClean="0"/>
              <a:t> </a:t>
            </a:r>
            <a:r>
              <a:rPr lang="fr-FR" dirty="0" err="1" smtClean="0"/>
              <a:t>you</a:t>
            </a:r>
            <a:r>
              <a:rPr lang="fr-FR" dirty="0" smtClean="0"/>
              <a:t> </a:t>
            </a:r>
            <a:r>
              <a:rPr lang="fr-FR" dirty="0" err="1" smtClean="0"/>
              <a:t>text</a:t>
            </a:r>
            <a:r>
              <a:rPr lang="fr-FR" dirty="0" smtClean="0"/>
              <a:t>...</a:t>
            </a:r>
            <a:endParaRPr lang="en-GB"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a:p>
        </p:txBody>
      </p:sp>
      <p:sp>
        <p:nvSpPr>
          <p:cNvPr id="7"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a:t>
            </a:r>
            <a:r>
              <a:rPr lang="en-GB" noProof="0" dirty="0" smtClean="0"/>
              <a:t>presentation</a:t>
            </a:r>
            <a:r>
              <a:rPr lang="fr-FR" dirty="0" smtClean="0"/>
              <a:t> </a:t>
            </a:r>
            <a:r>
              <a:rPr lang="fr-FR" dirty="0" err="1" smtClean="0"/>
              <a:t>title</a:t>
            </a:r>
            <a:r>
              <a:rPr lang="fr-FR" dirty="0" smtClean="0"/>
              <a:t> slide 1</a:t>
            </a:r>
          </a:p>
        </p:txBody>
      </p:sp>
      <p:sp>
        <p:nvSpPr>
          <p:cNvPr id="8"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smtClean="0"/>
              <a:t>Test Name / Organisation</a:t>
            </a:r>
          </a:p>
        </p:txBody>
      </p:sp>
      <p:sp>
        <p:nvSpPr>
          <p:cNvPr id="9"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venue/date/</a:t>
            </a:r>
            <a:r>
              <a:rPr lang="fr-FR" dirty="0" err="1" smtClean="0"/>
              <a:t>event</a:t>
            </a:r>
            <a:endParaRPr lang="en-GB"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4"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smtClean="0"/>
              <a:t>Thank</a:t>
            </a:r>
            <a:r>
              <a:rPr lang="fr-FR" dirty="0" smtClean="0"/>
              <a:t> </a:t>
            </a:r>
            <a:r>
              <a:rPr lang="fr-FR" dirty="0" err="1" smtClean="0"/>
              <a:t>you</a:t>
            </a:r>
            <a:r>
              <a:rPr lang="fr-FR" dirty="0" smtClean="0"/>
              <a:t> </a:t>
            </a:r>
            <a:r>
              <a:rPr lang="fr-FR" dirty="0" err="1" smtClean="0"/>
              <a:t>text</a:t>
            </a:r>
            <a:r>
              <a:rPr lang="fr-FR" dirty="0" smtClean="0"/>
              <a:t>...</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jpeg"/><Relationship Id="rId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4" Type="http://schemas.openxmlformats.org/officeDocument/2006/relationships/image" Target="../media/image3.jpeg"/><Relationship Id="rId5" Type="http://schemas.openxmlformats.org/officeDocument/2006/relationships/image" Target="../media/image2.png"/><Relationship Id="rId6" Type="http://schemas.openxmlformats.org/officeDocument/2006/relationships/image" Target="../media/image4.png"/><Relationship Id="rId1" Type="http://schemas.openxmlformats.org/officeDocument/2006/relationships/slideLayout" Target="../slideLayouts/slideLayout6.xml"/><Relationship Id="rId2"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4" Type="http://schemas.openxmlformats.org/officeDocument/2006/relationships/image" Target="../media/image5.jpeg"/><Relationship Id="rId5" Type="http://schemas.openxmlformats.org/officeDocument/2006/relationships/image" Target="../media/image6.png"/><Relationship Id="rId6" Type="http://schemas.openxmlformats.org/officeDocument/2006/relationships/image" Target="../media/image4.png"/><Relationship Id="rId1" Type="http://schemas.openxmlformats.org/officeDocument/2006/relationships/slideLayout" Target="../slideLayouts/slideLayout8.xml"/><Relationship Id="rId2"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smtClean="0"/>
              <a:t>Cliquez et modifiez le titre</a:t>
            </a:r>
            <a:endParaRPr lang="en-GB" dirty="0"/>
          </a:p>
        </p:txBody>
      </p:sp>
      <p:sp>
        <p:nvSpPr>
          <p:cNvPr id="3" name="Espace réservé du texte 2"/>
          <p:cNvSpPr>
            <a:spLocks noGrp="1"/>
          </p:cNvSpPr>
          <p:nvPr>
            <p:ph type="body" idx="1"/>
          </p:nvPr>
        </p:nvSpPr>
        <p:spPr>
          <a:xfrm>
            <a:off x="457200" y="990600"/>
            <a:ext cx="8229600" cy="4525963"/>
          </a:xfrm>
          <a:prstGeom prst="rect">
            <a:avLst/>
          </a:prstGeom>
        </p:spPr>
        <p:txBody>
          <a:bodyPr vert="horz" lIns="0" tIns="0" rIns="0" bIns="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GB" dirty="0"/>
          </a:p>
        </p:txBody>
      </p:sp>
      <p:sp>
        <p:nvSpPr>
          <p:cNvPr id="5" name="Espace réservé du pied de page 4"/>
          <p:cNvSpPr>
            <a:spLocks noGrp="1"/>
          </p:cNvSpPr>
          <p:nvPr>
            <p:ph type="ftr" sz="quarter" idx="3"/>
          </p:nvPr>
        </p:nvSpPr>
        <p:spPr>
          <a:xfrm>
            <a:off x="1676400" y="6524625"/>
            <a:ext cx="4419600" cy="196850"/>
          </a:xfrm>
          <a:prstGeom prst="rect">
            <a:avLst/>
          </a:prstGeom>
        </p:spPr>
        <p:txBody>
          <a:bodyPr vert="horz" lIns="91440" tIns="45720" rIns="91440" bIns="45720" rtlCol="0" anchor="ctr"/>
          <a:lstStyle>
            <a:lvl1pPr algn="ctr">
              <a:defRPr sz="1100">
                <a:solidFill>
                  <a:schemeClr val="tx1">
                    <a:lumMod val="50000"/>
                    <a:lumOff val="50000"/>
                  </a:schemeClr>
                </a:solidFill>
                <a:latin typeface="Arial"/>
                <a:cs typeface="Arial"/>
              </a:defRPr>
            </a:lvl1pPr>
          </a:lstStyle>
          <a:p>
            <a:r>
              <a:rPr lang="en-GB" smtClean="0"/>
              <a:t>To edit footer: Insert -&gt; Header &amp; Footer</a:t>
            </a:r>
            <a:endParaRPr lang="en-GB"/>
          </a:p>
        </p:txBody>
      </p:sp>
      <p:sp>
        <p:nvSpPr>
          <p:cNvPr id="6" name="Espace réservé du numéro de diapositive 5"/>
          <p:cNvSpPr>
            <a:spLocks noGrp="1"/>
          </p:cNvSpPr>
          <p:nvPr>
            <p:ph type="sldNum" sz="quarter" idx="4"/>
          </p:nvPr>
        </p:nvSpPr>
        <p:spPr>
          <a:xfrm>
            <a:off x="8534400" y="6356350"/>
            <a:ext cx="457200" cy="365125"/>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a:t>
            </a:fld>
            <a:endParaRPr lang="en-GB"/>
          </a:p>
        </p:txBody>
      </p:sp>
      <p:pic>
        <p:nvPicPr>
          <p:cNvPr id="8" name="Image 7" descr="Aries-Logo-std-L.png"/>
          <p:cNvPicPr>
            <a:picLocks noChangeAspect="1"/>
          </p:cNvPicPr>
          <p:nvPr userDrawn="1"/>
        </p:nvPicPr>
        <p:blipFill>
          <a:blip r:embed="rId8"/>
          <a:stretch>
            <a:fillRect/>
          </a:stretch>
        </p:blipFill>
        <p:spPr>
          <a:xfrm>
            <a:off x="102" y="5867400"/>
            <a:ext cx="1523898" cy="1069884"/>
          </a:xfrm>
          <a:prstGeom prst="rect">
            <a:avLst/>
          </a:prstGeom>
        </p:spPr>
      </p:pic>
      <p:cxnSp>
        <p:nvCxnSpPr>
          <p:cNvPr id="9" name="Connecteur droit 8"/>
          <p:cNvCxnSpPr/>
          <p:nvPr userDrawn="1"/>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7" r:id="rId5"/>
  </p:sldLayoutIdLst>
  <p:hf hdr="0" dt="0"/>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11" name="Image 10" descr="Aries-Logo-std-L.png"/>
          <p:cNvPicPr>
            <a:picLocks noChangeAspect="1"/>
          </p:cNvPicPr>
          <p:nvPr userDrawn="1"/>
        </p:nvPicPr>
        <p:blipFill>
          <a:blip r:embed="rId5"/>
          <a:stretch>
            <a:fillRect/>
          </a:stretch>
        </p:blipFill>
        <p:spPr>
          <a:xfrm>
            <a:off x="-252536" y="448583"/>
            <a:ext cx="4399784" cy="3088957"/>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9" name="Rectangle 8"/>
          <p:cNvSpPr/>
          <p:nvPr userDrawn="1"/>
        </p:nvSpPr>
        <p:spPr>
          <a:xfrm>
            <a:off x="251520" y="123182"/>
            <a:ext cx="8892480" cy="246221"/>
          </a:xfrm>
          <a:prstGeom prst="rect">
            <a:avLst/>
          </a:prstGeom>
        </p:spPr>
        <p:txBody>
          <a:bodyPr wrap="square">
            <a:spAutoFit/>
          </a:bodyPr>
          <a:lstStyle/>
          <a:p>
            <a:pPr algn="ctr"/>
            <a:r>
              <a:rPr lang="en-GB" sz="1000" b="0" i="0" kern="1200" smtClean="0">
                <a:solidFill>
                  <a:srgbClr val="000000"/>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800">
              <a:solidFill>
                <a:srgbClr val="000000"/>
              </a:solidFill>
              <a:latin typeface="+mj-lt"/>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1" r:id="rId1"/>
    <p:sldLayoutId id="2147483662" r:id="rId2"/>
  </p:sldLayoutIdLst>
  <p:timing>
    <p:tnLst>
      <p:par>
        <p:cTn id="1" dur="indefinite" restart="never" nodeType="tmRoot"/>
      </p:par>
    </p:tnLst>
  </p:timing>
  <p:hf hdr="0" dt="0"/>
  <p:txStyles>
    <p:titleStyle>
      <a:lvl1pPr algn="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8" name="Image 7" descr="ARIE-logo-BL-trans-PPT.png"/>
          <p:cNvPicPr>
            <a:picLocks noChangeAspect="1"/>
          </p:cNvPicPr>
          <p:nvPr userDrawn="1"/>
        </p:nvPicPr>
        <p:blipFill>
          <a:blip r:embed="rId5"/>
          <a:stretch>
            <a:fillRect/>
          </a:stretch>
        </p:blipFill>
        <p:spPr>
          <a:xfrm>
            <a:off x="423927" y="836712"/>
            <a:ext cx="3230988" cy="2130623"/>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13" name="Rectangle 12"/>
          <p:cNvSpPr/>
          <p:nvPr userDrawn="1"/>
        </p:nvSpPr>
        <p:spPr>
          <a:xfrm>
            <a:off x="251520" y="123182"/>
            <a:ext cx="8892480" cy="246221"/>
          </a:xfrm>
          <a:prstGeom prst="rect">
            <a:avLst/>
          </a:prstGeom>
        </p:spPr>
        <p:txBody>
          <a:bodyPr wrap="square">
            <a:spAutoFit/>
          </a:bodyPr>
          <a:lstStyle/>
          <a:p>
            <a:pPr algn="ctr"/>
            <a:r>
              <a:rPr lang="en-GB" sz="1000" b="0" i="0" kern="1200" smtClean="0">
                <a:solidFill>
                  <a:schemeClr val="bg1"/>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800">
              <a:solidFill>
                <a:schemeClr val="bg1"/>
              </a:solidFill>
              <a:latin typeface="+mj-lt"/>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1B4523E-0E60-2F49-A1DB-8E66CE3DE81B}" type="slidenum">
              <a:rPr lang="en-GB" smtClean="0"/>
              <a:pPr/>
              <a:t>1</a:t>
            </a:fld>
            <a:endParaRPr lang="en-GB" dirty="0"/>
          </a:p>
        </p:txBody>
      </p:sp>
      <p:sp>
        <p:nvSpPr>
          <p:cNvPr id="3" name="Text Placeholder 2"/>
          <p:cNvSpPr>
            <a:spLocks noGrp="1"/>
          </p:cNvSpPr>
          <p:nvPr>
            <p:ph type="body" sz="quarter" idx="13"/>
          </p:nvPr>
        </p:nvSpPr>
        <p:spPr>
          <a:xfrm>
            <a:off x="772176" y="3341319"/>
            <a:ext cx="7924800" cy="984885"/>
          </a:xfrm>
        </p:spPr>
        <p:txBody>
          <a:bodyPr/>
          <a:lstStyle/>
          <a:p>
            <a:r>
              <a:rPr lang="en-US" dirty="0"/>
              <a:t>Intellectual property rights and commercial value of the project</a:t>
            </a:r>
            <a:endParaRPr lang="en-US" dirty="0"/>
          </a:p>
        </p:txBody>
      </p:sp>
      <p:sp>
        <p:nvSpPr>
          <p:cNvPr id="4" name="Text Placeholder 3"/>
          <p:cNvSpPr>
            <a:spLocks noGrp="1"/>
          </p:cNvSpPr>
          <p:nvPr>
            <p:ph type="body" sz="quarter" idx="14"/>
          </p:nvPr>
        </p:nvSpPr>
        <p:spPr>
          <a:xfrm>
            <a:off x="772021" y="5978140"/>
            <a:ext cx="7924800" cy="378210"/>
          </a:xfrm>
        </p:spPr>
        <p:txBody>
          <a:bodyPr/>
          <a:lstStyle/>
          <a:p>
            <a:r>
              <a:rPr lang="en-GB" dirty="0" err="1" smtClean="0"/>
              <a:t>Prof.</a:t>
            </a:r>
            <a:r>
              <a:rPr lang="en-GB" smtClean="0"/>
              <a:t> Toms TORIMS, CERN / Riga Technical University </a:t>
            </a:r>
            <a:endParaRPr lang="en-GB"/>
          </a:p>
        </p:txBody>
      </p:sp>
      <p:sp>
        <p:nvSpPr>
          <p:cNvPr id="5" name="Text Placeholder 4"/>
          <p:cNvSpPr>
            <a:spLocks noGrp="1"/>
          </p:cNvSpPr>
          <p:nvPr>
            <p:ph type="body" sz="quarter" idx="15"/>
          </p:nvPr>
        </p:nvSpPr>
        <p:spPr>
          <a:xfrm>
            <a:off x="766152" y="4989370"/>
            <a:ext cx="7924800" cy="743886"/>
          </a:xfrm>
        </p:spPr>
        <p:txBody>
          <a:bodyPr/>
          <a:lstStyle/>
          <a:p>
            <a:r>
              <a:rPr lang="en-US" sz="2000" b="1" dirty="0"/>
              <a:t>Proof-of-concept Project kick-off meeting </a:t>
            </a:r>
          </a:p>
        </p:txBody>
      </p:sp>
      <p:sp>
        <p:nvSpPr>
          <p:cNvPr id="6" name="TextBox 5"/>
          <p:cNvSpPr txBox="1"/>
          <p:nvPr/>
        </p:nvSpPr>
        <p:spPr>
          <a:xfrm>
            <a:off x="3059832" y="6413440"/>
            <a:ext cx="3271152" cy="369332"/>
          </a:xfrm>
          <a:prstGeom prst="rect">
            <a:avLst/>
          </a:prstGeom>
          <a:noFill/>
        </p:spPr>
        <p:txBody>
          <a:bodyPr wrap="none" rtlCol="0">
            <a:spAutoFit/>
          </a:bodyPr>
          <a:lstStyle/>
          <a:p>
            <a:r>
              <a:rPr lang="en-GB" b="1" dirty="0" smtClean="0">
                <a:solidFill>
                  <a:schemeClr val="bg1"/>
                </a:solidFill>
                <a:latin typeface="Arial"/>
                <a:cs typeface="Arial"/>
              </a:rPr>
              <a:t>Warsaw, 11-12 October </a:t>
            </a:r>
            <a:r>
              <a:rPr lang="en-GB" b="1" dirty="0">
                <a:solidFill>
                  <a:schemeClr val="bg1"/>
                </a:solidFill>
                <a:latin typeface="Arial"/>
                <a:cs typeface="Arial"/>
              </a:rPr>
              <a:t>2018</a:t>
            </a:r>
          </a:p>
        </p:txBody>
      </p:sp>
    </p:spTree>
    <p:extLst>
      <p:ext uri="{BB962C8B-B14F-4D97-AF65-F5344CB8AC3E}">
        <p14:creationId xmlns:p14="http://schemas.microsoft.com/office/powerpoint/2010/main" val="525458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Grant agreement</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US" b="1" dirty="0"/>
              <a:t>ARTICLE 23a — MANAGEMENT OF INTELLECTUAL PROPERTY </a:t>
            </a:r>
            <a:endParaRPr lang="en-US" dirty="0"/>
          </a:p>
          <a:p>
            <a:pPr marL="0" indent="0">
              <a:buNone/>
            </a:pPr>
            <a:r>
              <a:rPr lang="en-US" b="1" dirty="0"/>
              <a:t>23a.1 Obligation to take measures to implement the Commission Recommendation on the management of intellectual property in knowledge transfer activities </a:t>
            </a:r>
            <a:endParaRPr lang="en-US" dirty="0"/>
          </a:p>
          <a:p>
            <a:pPr marL="0" indent="0">
              <a:buNone/>
            </a:pPr>
            <a:r>
              <a:rPr lang="en-US" dirty="0"/>
              <a:t>Beneficiaries that are universities or other public research </a:t>
            </a:r>
            <a:r>
              <a:rPr lang="en-US" dirty="0" err="1"/>
              <a:t>organisations</a:t>
            </a:r>
            <a:r>
              <a:rPr lang="en-US" dirty="0"/>
              <a:t> must take measures to implement the principles set out in Points 1 and 2 of the Code of Practice annexed to the Commission </a:t>
            </a:r>
            <a:endParaRPr lang="en-US" dirty="0"/>
          </a:p>
          <a:p>
            <a:pPr marL="0" indent="0">
              <a:buNone/>
            </a:pPr>
            <a:r>
              <a:rPr lang="en-US" dirty="0"/>
              <a:t>Recommendation on the management of intellectual property in knowledge transfer activities17. This does not change the obligations set out in Subsections 2 and 3 of this Section. </a:t>
            </a:r>
            <a:endParaRPr lang="en-US" dirty="0"/>
          </a:p>
          <a:p>
            <a:pPr marL="0" indent="0">
              <a:buNone/>
            </a:pPr>
            <a:r>
              <a:rPr lang="en-US" dirty="0"/>
              <a:t>The beneficiaries must ensure that researchers and third parties involved in the action are aware of them. </a:t>
            </a:r>
            <a:endParaRPr lang="en-US" dirty="0"/>
          </a:p>
          <a:p>
            <a:endParaRPr lang="en-GB" dirty="0"/>
          </a:p>
        </p:txBody>
      </p:sp>
      <p:sp>
        <p:nvSpPr>
          <p:cNvPr id="4" name="Footer Placeholder 3"/>
          <p:cNvSpPr>
            <a:spLocks noGrp="1"/>
          </p:cNvSpPr>
          <p:nvPr>
            <p:ph type="ftr" sz="quarter" idx="11"/>
          </p:nvPr>
        </p:nvSpPr>
        <p:spPr/>
        <p:txBody>
          <a:bodyPr/>
          <a:lstStyle/>
          <a:p>
            <a:r>
              <a:rPr lang="en-GB" smtClean="0"/>
              <a:t>To edit footer: Insert -&gt; Header &amp; Footer</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2</a:t>
            </a:fld>
            <a:endParaRPr lang="en-GB"/>
          </a:p>
        </p:txBody>
      </p:sp>
    </p:spTree>
    <p:extLst>
      <p:ext uri="{BB962C8B-B14F-4D97-AF65-F5344CB8AC3E}">
        <p14:creationId xmlns:p14="http://schemas.microsoft.com/office/powerpoint/2010/main" val="286390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Grant agreement</a:t>
            </a:r>
            <a:endParaRPr lang="en-GB" dirty="0"/>
          </a:p>
        </p:txBody>
      </p:sp>
      <p:sp>
        <p:nvSpPr>
          <p:cNvPr id="3" name="Content Placeholder 2"/>
          <p:cNvSpPr>
            <a:spLocks noGrp="1"/>
          </p:cNvSpPr>
          <p:nvPr>
            <p:ph idx="1"/>
          </p:nvPr>
        </p:nvSpPr>
        <p:spPr/>
        <p:txBody>
          <a:bodyPr>
            <a:normAutofit/>
          </a:bodyPr>
          <a:lstStyle/>
          <a:p>
            <a:pPr marL="0" indent="0">
              <a:buNone/>
            </a:pPr>
            <a:r>
              <a:rPr lang="en-US" dirty="0"/>
              <a:t>‘</a:t>
            </a:r>
            <a:r>
              <a:rPr lang="en-US" b="1" dirty="0"/>
              <a:t>Background</a:t>
            </a:r>
            <a:r>
              <a:rPr lang="en-US" dirty="0"/>
              <a:t>’ means any data, know-how or information — whatever its form or nature (tangible or intangible), including any rights such as intellectual property rights — that: </a:t>
            </a:r>
            <a:endParaRPr lang="en-US" dirty="0" smtClean="0"/>
          </a:p>
          <a:p>
            <a:pPr marL="0" indent="0">
              <a:buNone/>
            </a:pPr>
            <a:endParaRPr lang="en-US" dirty="0"/>
          </a:p>
          <a:p>
            <a:pPr marL="457200" indent="-457200">
              <a:buAutoNum type="alphaLcParenBoth"/>
            </a:pPr>
            <a:r>
              <a:rPr lang="en-US" dirty="0" smtClean="0"/>
              <a:t>is </a:t>
            </a:r>
            <a:r>
              <a:rPr lang="en-US" dirty="0"/>
              <a:t>held by the beneficiaries before they acceded to the Agreement, and </a:t>
            </a:r>
            <a:endParaRPr lang="en-US" dirty="0" smtClean="0"/>
          </a:p>
          <a:p>
            <a:pPr marL="457200" indent="-457200">
              <a:buAutoNum type="alphaLcParenBoth"/>
            </a:pPr>
            <a:r>
              <a:rPr lang="en-US" dirty="0" smtClean="0"/>
              <a:t>is </a:t>
            </a:r>
            <a:r>
              <a:rPr lang="en-US" dirty="0"/>
              <a:t>needed to implement the action or exploit the results. </a:t>
            </a:r>
            <a:endParaRPr lang="en-US" dirty="0"/>
          </a:p>
          <a:p>
            <a:pPr marL="0" indent="0">
              <a:buNone/>
            </a:pPr>
            <a:endParaRPr lang="en-GB" dirty="0"/>
          </a:p>
        </p:txBody>
      </p:sp>
      <p:sp>
        <p:nvSpPr>
          <p:cNvPr id="4" name="Footer Placeholder 3"/>
          <p:cNvSpPr>
            <a:spLocks noGrp="1"/>
          </p:cNvSpPr>
          <p:nvPr>
            <p:ph type="ftr" sz="quarter" idx="11"/>
          </p:nvPr>
        </p:nvSpPr>
        <p:spPr/>
        <p:txBody>
          <a:bodyPr/>
          <a:lstStyle/>
          <a:p>
            <a:r>
              <a:rPr lang="en-GB" smtClean="0"/>
              <a:t>To edit footer: Insert -&gt; Header &amp; Footer</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3</a:t>
            </a:fld>
            <a:endParaRPr lang="en-GB"/>
          </a:p>
        </p:txBody>
      </p:sp>
    </p:spTree>
    <p:extLst>
      <p:ext uri="{BB962C8B-B14F-4D97-AF65-F5344CB8AC3E}">
        <p14:creationId xmlns:p14="http://schemas.microsoft.com/office/powerpoint/2010/main" val="312656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Grant agreement</a:t>
            </a:r>
            <a:endParaRPr lang="en-GB" dirty="0"/>
          </a:p>
        </p:txBody>
      </p:sp>
      <p:sp>
        <p:nvSpPr>
          <p:cNvPr id="3" name="Content Placeholder 2"/>
          <p:cNvSpPr>
            <a:spLocks noGrp="1"/>
          </p:cNvSpPr>
          <p:nvPr>
            <p:ph idx="1"/>
          </p:nvPr>
        </p:nvSpPr>
        <p:spPr/>
        <p:txBody>
          <a:bodyPr>
            <a:normAutofit/>
          </a:bodyPr>
          <a:lstStyle/>
          <a:p>
            <a:pPr marL="0" indent="0">
              <a:buNone/>
            </a:pPr>
            <a:r>
              <a:rPr lang="en-US" dirty="0"/>
              <a:t>‘</a:t>
            </a:r>
            <a:r>
              <a:rPr lang="en-US" b="1" dirty="0"/>
              <a:t>Results</a:t>
            </a:r>
            <a:r>
              <a:rPr lang="en-US" dirty="0"/>
              <a:t>’ means any (tangible or intangible) output of the action such as data, knowledge or information — whatever its form or nature, whether it can be protected or not — that is generated in the action, as well as any rights attached to it, including intellectual property rights. </a:t>
            </a:r>
            <a:endParaRPr lang="en-US" dirty="0"/>
          </a:p>
          <a:p>
            <a:pPr marL="0" indent="0">
              <a:buNone/>
            </a:pPr>
            <a:endParaRPr lang="en-GB" dirty="0"/>
          </a:p>
        </p:txBody>
      </p:sp>
      <p:sp>
        <p:nvSpPr>
          <p:cNvPr id="4" name="Footer Placeholder 3"/>
          <p:cNvSpPr>
            <a:spLocks noGrp="1"/>
          </p:cNvSpPr>
          <p:nvPr>
            <p:ph type="ftr" sz="quarter" idx="11"/>
          </p:nvPr>
        </p:nvSpPr>
        <p:spPr/>
        <p:txBody>
          <a:bodyPr/>
          <a:lstStyle/>
          <a:p>
            <a:r>
              <a:rPr lang="en-GB" smtClean="0"/>
              <a:t>To edit footer: Insert -&gt; Header &amp; Footer</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4</a:t>
            </a:fld>
            <a:endParaRPr lang="en-GB"/>
          </a:p>
        </p:txBody>
      </p:sp>
    </p:spTree>
    <p:extLst>
      <p:ext uri="{BB962C8B-B14F-4D97-AF65-F5344CB8AC3E}">
        <p14:creationId xmlns:p14="http://schemas.microsoft.com/office/powerpoint/2010/main" val="95291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Grant agreement</a:t>
            </a:r>
            <a:endParaRPr lang="en-GB" dirty="0"/>
          </a:p>
        </p:txBody>
      </p:sp>
      <p:sp>
        <p:nvSpPr>
          <p:cNvPr id="3" name="Content Placeholder 2"/>
          <p:cNvSpPr>
            <a:spLocks noGrp="1"/>
          </p:cNvSpPr>
          <p:nvPr>
            <p:ph idx="1"/>
          </p:nvPr>
        </p:nvSpPr>
        <p:spPr/>
        <p:txBody>
          <a:bodyPr>
            <a:normAutofit/>
          </a:bodyPr>
          <a:lstStyle/>
          <a:p>
            <a:pPr marL="0" indent="0">
              <a:buNone/>
            </a:pPr>
            <a:r>
              <a:rPr lang="en-US" dirty="0"/>
              <a:t>ARIES aims to implement efficient management of Intellectual Property Rights (IPR), which is essential for successfully exploiting the research results of the project and for protecting the interests of the institutes and companies that have produced these results. An experienced staff member of the Knowledge Transfer Group of CERN will be assigned as Coordinator of the WP “Promoting Innovation” and will act as a liaison between the beneficiaries to ensure that ownership of new IP is adequately distributed and protected, with particular attention to those WPs where industrial companies are involved. </a:t>
            </a:r>
            <a:endParaRPr lang="en-US" dirty="0"/>
          </a:p>
          <a:p>
            <a:pPr marL="0" indent="0">
              <a:buNone/>
            </a:pPr>
            <a:endParaRPr lang="en-GB" dirty="0"/>
          </a:p>
        </p:txBody>
      </p:sp>
      <p:sp>
        <p:nvSpPr>
          <p:cNvPr id="4" name="Footer Placeholder 3"/>
          <p:cNvSpPr>
            <a:spLocks noGrp="1"/>
          </p:cNvSpPr>
          <p:nvPr>
            <p:ph type="ftr" sz="quarter" idx="11"/>
          </p:nvPr>
        </p:nvSpPr>
        <p:spPr/>
        <p:txBody>
          <a:bodyPr/>
          <a:lstStyle/>
          <a:p>
            <a:r>
              <a:rPr lang="en-GB" smtClean="0"/>
              <a:t>To edit footer: Insert -&gt; Header &amp; Footer</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5</a:t>
            </a:fld>
            <a:endParaRPr lang="en-GB"/>
          </a:p>
        </p:txBody>
      </p:sp>
    </p:spTree>
    <p:extLst>
      <p:ext uri="{BB962C8B-B14F-4D97-AF65-F5344CB8AC3E}">
        <p14:creationId xmlns:p14="http://schemas.microsoft.com/office/powerpoint/2010/main" val="581403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r>
              <a:rPr lang="en-GB" dirty="0" smtClean="0"/>
              <a:t>INCT 70% ?</a:t>
            </a:r>
          </a:p>
          <a:p>
            <a:endParaRPr lang="en-GB" dirty="0" smtClean="0"/>
          </a:p>
          <a:p>
            <a:r>
              <a:rPr lang="en-GB" dirty="0" smtClean="0"/>
              <a:t>Rest 30% among the partners proportionally to their contributions</a:t>
            </a:r>
          </a:p>
          <a:p>
            <a:endParaRPr lang="en-GB" dirty="0" smtClean="0"/>
          </a:p>
          <a:p>
            <a:r>
              <a:rPr lang="en-GB" dirty="0" smtClean="0"/>
              <a:t>All new IP distributed among the partners equally to </a:t>
            </a:r>
            <a:r>
              <a:rPr lang="en-GB" dirty="0" err="1" smtClean="0"/>
              <a:t>theit</a:t>
            </a:r>
            <a:r>
              <a:rPr lang="en-GB" dirty="0" smtClean="0"/>
              <a:t> inputs</a:t>
            </a:r>
          </a:p>
          <a:p>
            <a:endParaRPr lang="en-GB" dirty="0"/>
          </a:p>
          <a:p>
            <a:r>
              <a:rPr lang="en-GB" dirty="0" smtClean="0"/>
              <a:t>Inputs = values of </a:t>
            </a:r>
            <a:r>
              <a:rPr lang="en-GB" dirty="0" err="1" smtClean="0"/>
              <a:t>casch</a:t>
            </a:r>
            <a:r>
              <a:rPr lang="en-GB" dirty="0" smtClean="0"/>
              <a:t> and in-kind contributions</a:t>
            </a:r>
          </a:p>
          <a:p>
            <a:r>
              <a:rPr lang="en-GB" dirty="0" smtClean="0"/>
              <a:t>Therefore it is very important to calculate workload and in-kind contributions accurately and to agree on them</a:t>
            </a:r>
            <a:endParaRPr lang="en-GB" dirty="0"/>
          </a:p>
          <a:p>
            <a:endParaRPr lang="en-GB" dirty="0"/>
          </a:p>
        </p:txBody>
      </p:sp>
      <p:sp>
        <p:nvSpPr>
          <p:cNvPr id="4" name="Footer Placeholder 3"/>
          <p:cNvSpPr>
            <a:spLocks noGrp="1"/>
          </p:cNvSpPr>
          <p:nvPr>
            <p:ph type="ftr" sz="quarter" idx="11"/>
          </p:nvPr>
        </p:nvSpPr>
        <p:spPr/>
        <p:txBody>
          <a:bodyPr/>
          <a:lstStyle/>
          <a:p>
            <a:r>
              <a:rPr lang="en-GB" smtClean="0"/>
              <a:t>To edit footer: Insert -&gt; Header &amp; Footer</a:t>
            </a:r>
            <a:endParaRPr lang="en-GB"/>
          </a:p>
        </p:txBody>
      </p:sp>
      <p:sp>
        <p:nvSpPr>
          <p:cNvPr id="5" name="Slide Number Placeholder 4"/>
          <p:cNvSpPr>
            <a:spLocks noGrp="1"/>
          </p:cNvSpPr>
          <p:nvPr>
            <p:ph type="sldNum" sz="quarter" idx="12"/>
          </p:nvPr>
        </p:nvSpPr>
        <p:spPr/>
        <p:txBody>
          <a:bodyPr/>
          <a:lstStyle/>
          <a:p>
            <a:fld id="{81B4523E-0E60-2F49-A1DB-8E66CE3DE81B}" type="slidenum">
              <a:rPr lang="en-GB" smtClean="0"/>
              <a:pPr/>
              <a:t>6</a:t>
            </a:fld>
            <a:endParaRPr lang="en-GB"/>
          </a:p>
        </p:txBody>
      </p:sp>
    </p:spTree>
    <p:extLst>
      <p:ext uri="{BB962C8B-B14F-4D97-AF65-F5344CB8AC3E}">
        <p14:creationId xmlns:p14="http://schemas.microsoft.com/office/powerpoint/2010/main" val="481167767"/>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ARIE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98A4A180E42E74A98E0CF60E4682E5F" ma:contentTypeVersion="0" ma:contentTypeDescription="Create a new document." ma:contentTypeScope="" ma:versionID="39f8ba23f63fa5174fa67a825a2c1b4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3B21BFF-A65A-4492-9EE2-63C60DEF990C}">
  <ds:schemaRefs>
    <ds:schemaRef ds:uri="http://schemas.microsoft.com/sharepoint/v3/contenttype/forms"/>
  </ds:schemaRefs>
</ds:datastoreItem>
</file>

<file path=customXml/itemProps2.xml><?xml version="1.0" encoding="utf-8"?>
<ds:datastoreItem xmlns:ds="http://schemas.openxmlformats.org/officeDocument/2006/customXml" ds:itemID="{4B9AD6EB-DC50-45B1-B5E4-C04AB89B91CB}">
  <ds:schemaRefs>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 ds:uri="http://purl.org/dc/elements/1.1/"/>
  </ds:schemaRefs>
</ds:datastoreItem>
</file>

<file path=customXml/itemProps3.xml><?xml version="1.0" encoding="utf-8"?>
<ds:datastoreItem xmlns:ds="http://schemas.openxmlformats.org/officeDocument/2006/customXml" ds:itemID="{082DC925-5A6B-4214-A855-323F165702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HLU-Pres-test01.thmx</Template>
  <TotalTime>1118</TotalTime>
  <Words>455</Words>
  <Application>Microsoft Macintosh PowerPoint</Application>
  <PresentationFormat>On-screen Show (4:3)</PresentationFormat>
  <Paragraphs>39</Paragraphs>
  <Slides>6</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6</vt:i4>
      </vt:variant>
    </vt:vector>
  </HeadingPairs>
  <TitlesOfParts>
    <vt:vector size="11" baseType="lpstr">
      <vt:lpstr>Calibri</vt:lpstr>
      <vt:lpstr>Arial</vt:lpstr>
      <vt:lpstr>Thème Office</vt:lpstr>
      <vt:lpstr>Thème ARIES</vt:lpstr>
      <vt:lpstr>Thème Office</vt:lpstr>
      <vt:lpstr>PowerPoint Presentation</vt:lpstr>
      <vt:lpstr>Grant agreement</vt:lpstr>
      <vt:lpstr>Grant agreement</vt:lpstr>
      <vt:lpstr>Grant agreement</vt:lpstr>
      <vt:lpstr>Grant agreement</vt:lpstr>
      <vt:lpstr>PowerPoint Presentation</vt:lpstr>
    </vt:vector>
  </TitlesOfParts>
  <Company>APO</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Microsoft Office User</cp:lastModifiedBy>
  <cp:revision>100</cp:revision>
  <dcterms:created xsi:type="dcterms:W3CDTF">2017-04-26T09:15:49Z</dcterms:created>
  <dcterms:modified xsi:type="dcterms:W3CDTF">2018-10-11T14:54:28Z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0x010100E98A4A180E42E74A98E0CF60E4682E5F</vt:lpwstr>
  </property>
</Properties>
</file>