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354" r:id="rId5"/>
    <p:sldId id="356" r:id="rId6"/>
    <p:sldId id="367" r:id="rId7"/>
    <p:sldId id="368" r:id="rId8"/>
    <p:sldId id="366" r:id="rId9"/>
    <p:sldId id="369" r:id="rId10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2" userDrawn="1">
          <p15:clr>
            <a:srgbClr val="A4A3A4"/>
          </p15:clr>
        </p15:guide>
        <p15:guide id="2" pos="214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66"/>
    <a:srgbClr val="0000FF"/>
    <a:srgbClr val="FFFF00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12C8C85-51F0-491E-9774-3900AFEF0FD7}" styleName="Style léger 2 - Accentuation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41" autoAdjust="0"/>
  </p:normalViewPr>
  <p:slideViewPr>
    <p:cSldViewPr>
      <p:cViewPr varScale="1">
        <p:scale>
          <a:sx n="103" d="100"/>
          <a:sy n="103" d="100"/>
        </p:scale>
        <p:origin x="1248" y="11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3744" y="-96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4C3DA1-9BFE-4D5D-B25D-7CC592D9C3C5}" type="datetimeFigureOut">
              <a:rPr lang="fr-FR" smtClean="0"/>
              <a:t>14/09/2018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21956D-7473-4ACD-A8EB-84381C2C4BE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77152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3AFE2C-5007-4057-8DFB-EC24DF7E4136}" type="datetimeFigureOut">
              <a:rPr lang="fr-FR" smtClean="0"/>
              <a:pPr/>
              <a:t>14/09/2018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25FE0B-B3A6-4AF6-B265-A109385ED237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18974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1007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MQYYM update 14/09/2018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530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MQYYM update 14/09/2018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>
          <a:xfrm>
            <a:off x="8085891" y="6305192"/>
            <a:ext cx="774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795B75-6861-4DEC-B5EC-6F8DB2925D2F}" type="slidenum">
              <a:rPr lang="fr-FR" smtClean="0"/>
              <a:t>‹N°›</a:t>
            </a:fld>
            <a:endParaRPr lang="fr-FR"/>
          </a:p>
        </p:txBody>
      </p:sp>
      <p:pic>
        <p:nvPicPr>
          <p:cNvPr id="6" name="Image 5" descr="HLU-logoN-title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1520" y="6250220"/>
            <a:ext cx="1036388" cy="42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70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SmallHiLumi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237312"/>
            <a:ext cx="1046892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3 visu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graphiqu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ge 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512000" y="52752"/>
            <a:ext cx="723646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 smtClean="0"/>
              <a:t>WP2 - Q4 magnets for HL-LHC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305192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en-US" noProof="0" smtClean="0"/>
              <a:t>MQYYM update 14/09/2018</a:t>
            </a:r>
            <a:endParaRPr lang="en-US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303598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5" r:id="rId2"/>
    <p:sldLayoutId id="2147483666" r:id="rId3"/>
    <p:sldLayoutId id="2147483650" r:id="rId4"/>
    <p:sldLayoutId id="2147483662" r:id="rId5"/>
    <p:sldLayoutId id="2147483663" r:id="rId6"/>
    <p:sldLayoutId id="2147483664" r:id="rId7"/>
    <p:sldLayoutId id="2147483667" r:id="rId8"/>
    <p:sldLayoutId id="2147483668" r:id="rId9"/>
    <p:sldLayoutId id="2147483669" r:id="rId10"/>
    <p:sldLayoutId id="2147483672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indent="-360363" algn="l" defTabSz="914400" rtl="0" eaLnBrk="1" latinLnBrk="0" hangingPunct="1">
        <a:lnSpc>
          <a:spcPts val="2000"/>
        </a:lnSpc>
        <a:spcBef>
          <a:spcPts val="0"/>
        </a:spcBef>
        <a:buSzPct val="90000"/>
        <a:buFontTx/>
        <a:buBlip>
          <a:blip r:embed="rId15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1009650" indent="-238125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6"/>
        </a:buBlip>
        <a:defRPr sz="16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6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r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fr-FR" dirty="0" smtClean="0"/>
              <a:t>|  P </a:t>
            </a:r>
            <a:fld id="{AEFB9B6D-867A-40B8-ACB0-35CC9F272C9C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" y="980848"/>
            <a:ext cx="1104154" cy="10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ZoneTexte 12"/>
          <p:cNvSpPr txBox="1"/>
          <p:nvPr/>
        </p:nvSpPr>
        <p:spPr>
          <a:xfrm>
            <a:off x="893664" y="3801677"/>
            <a:ext cx="75797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2060"/>
                </a:solidFill>
              </a:rPr>
              <a:t>September 14</a:t>
            </a:r>
            <a:r>
              <a:rPr lang="en-US" sz="1600" b="1" baseline="30000" dirty="0" smtClean="0">
                <a:solidFill>
                  <a:srgbClr val="002060"/>
                </a:solidFill>
              </a:rPr>
              <a:t>th</a:t>
            </a:r>
            <a:r>
              <a:rPr lang="en-US" sz="1600" b="1" dirty="0" smtClean="0">
                <a:solidFill>
                  <a:srgbClr val="002060"/>
                </a:solidFill>
              </a:rPr>
              <a:t> 2018</a:t>
            </a:r>
          </a:p>
          <a:p>
            <a:pPr algn="ctr"/>
            <a:endParaRPr lang="en-US" sz="1600" dirty="0" smtClean="0">
              <a:solidFill>
                <a:srgbClr val="002060"/>
              </a:solidFill>
            </a:endParaRPr>
          </a:p>
          <a:p>
            <a:pPr algn="ctr"/>
            <a:r>
              <a:rPr lang="en-US" sz="1600" dirty="0" smtClean="0">
                <a:solidFill>
                  <a:srgbClr val="002060"/>
                </a:solidFill>
              </a:rPr>
              <a:t> H. Felice, </a:t>
            </a:r>
            <a:r>
              <a:rPr lang="en-US" sz="1600" dirty="0">
                <a:solidFill>
                  <a:srgbClr val="002060"/>
                </a:solidFill>
              </a:rPr>
              <a:t>D</a:t>
            </a:r>
            <a:r>
              <a:rPr lang="en-US" sz="1600" dirty="0" smtClean="0">
                <a:solidFill>
                  <a:srgbClr val="002060"/>
                </a:solidFill>
              </a:rPr>
              <a:t>. Simon</a:t>
            </a:r>
          </a:p>
        </p:txBody>
      </p:sp>
      <p:sp>
        <p:nvSpPr>
          <p:cNvPr id="3" name="Rectangle 2"/>
          <p:cNvSpPr/>
          <p:nvPr/>
        </p:nvSpPr>
        <p:spPr>
          <a:xfrm>
            <a:off x="2101913" y="2310205"/>
            <a:ext cx="518603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>
                <a:solidFill>
                  <a:srgbClr val="002060"/>
                </a:solidFill>
              </a:rPr>
              <a:t>MQYYM</a:t>
            </a:r>
          </a:p>
          <a:p>
            <a:pPr algn="ctr"/>
            <a:r>
              <a:rPr lang="en-US" sz="3600" dirty="0" err="1" smtClean="0">
                <a:solidFill>
                  <a:srgbClr val="002060"/>
                </a:solidFill>
              </a:rPr>
              <a:t>Préparation</a:t>
            </a:r>
            <a:r>
              <a:rPr lang="en-US" sz="3600" dirty="0" smtClean="0">
                <a:solidFill>
                  <a:srgbClr val="002060"/>
                </a:solidFill>
              </a:rPr>
              <a:t> assemblage</a:t>
            </a:r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MQYYM update 14/09/2018</a:t>
            </a:r>
            <a:endParaRPr lang="en-US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92" y="5962370"/>
            <a:ext cx="1095362" cy="89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35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MQYYM update 14/09/2018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Instrumentation des colliers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2</a:t>
            </a:fld>
            <a:endParaRPr lang="fr-FR"/>
          </a:p>
        </p:txBody>
      </p:sp>
      <p:sp>
        <p:nvSpPr>
          <p:cNvPr id="7" name="ZoneTexte 6"/>
          <p:cNvSpPr txBox="1"/>
          <p:nvPr/>
        </p:nvSpPr>
        <p:spPr>
          <a:xfrm>
            <a:off x="4868" y="979930"/>
            <a:ext cx="835292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Reprise des colliers pour instrumentation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Plans 3302 005 et 3302 006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2 emplacements de mesure longitudinalement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4 x 3302 005 et 4 x 3302 006 par emplacement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pPr marL="1200150" lvl="2" indent="-285750">
              <a:buFont typeface="Symbol" panose="05050102010706020507" pitchFamily="18" charset="2"/>
              <a:buChar char="Þ"/>
            </a:pPr>
            <a:r>
              <a:rPr lang="fr-FR" sz="1600" dirty="0" smtClean="0">
                <a:solidFill>
                  <a:srgbClr val="002060"/>
                </a:solidFill>
              </a:rPr>
              <a:t>8 colliers modifié selon plan 3302 005</a:t>
            </a:r>
          </a:p>
          <a:p>
            <a:pPr marL="1200150" lvl="2" indent="-285750">
              <a:buFont typeface="Symbol" panose="05050102010706020507" pitchFamily="18" charset="2"/>
              <a:buChar char="Þ"/>
            </a:pPr>
            <a:r>
              <a:rPr lang="fr-FR" sz="1600" dirty="0" smtClean="0">
                <a:solidFill>
                  <a:srgbClr val="002060"/>
                </a:solidFill>
              </a:rPr>
              <a:t>8 colliers modifiés selon plan 3302 006</a:t>
            </a:r>
          </a:p>
          <a:p>
            <a:pPr marL="1200150" lvl="2" indent="-285750">
              <a:buFont typeface="Symbol" panose="05050102010706020507" pitchFamily="18" charset="2"/>
              <a:buChar char="Þ"/>
            </a:pPr>
            <a:endParaRPr lang="fr-FR" sz="1600" dirty="0">
              <a:solidFill>
                <a:srgbClr val="002060"/>
              </a:solidFill>
            </a:endParaRPr>
          </a:p>
          <a:p>
            <a:pPr marL="1200150" lvl="2" indent="-285750">
              <a:buFont typeface="Symbol" panose="05050102010706020507" pitchFamily="18" charset="2"/>
              <a:buChar char="Þ"/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Instrumentation des colliers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À discuter avec Michaël Guinchard (réunion décalée au 19/09)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Objectif : semaine du 15/10 (avec un technicien CEA: Ricardo)</a:t>
            </a:r>
            <a:endParaRPr lang="fr-FR" sz="1600" dirty="0">
              <a:solidFill>
                <a:srgbClr val="002060"/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1043608" y="2060848"/>
            <a:ext cx="5256584" cy="1872208"/>
            <a:chOff x="1043608" y="2060848"/>
            <a:chExt cx="5256584" cy="1872208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2"/>
            <a:srcRect l="31123" t="9680" r="13469" b="59225"/>
            <a:stretch/>
          </p:blipFill>
          <p:spPr>
            <a:xfrm>
              <a:off x="1043608" y="2060848"/>
              <a:ext cx="5066523" cy="177707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788024" y="3501008"/>
              <a:ext cx="1512168" cy="43204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2" name="Ellipse 11"/>
          <p:cNvSpPr/>
          <p:nvPr/>
        </p:nvSpPr>
        <p:spPr>
          <a:xfrm>
            <a:off x="4135897" y="2207759"/>
            <a:ext cx="174644" cy="1224136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avec flèche 13"/>
          <p:cNvCxnSpPr>
            <a:stCxn id="12" idx="0"/>
          </p:cNvCxnSpPr>
          <p:nvPr/>
        </p:nvCxnSpPr>
        <p:spPr>
          <a:xfrm flipV="1">
            <a:off x="4223219" y="2060848"/>
            <a:ext cx="1886912" cy="14691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l="33074" t="10940" r="35038" b="19760"/>
          <a:stretch/>
        </p:blipFill>
        <p:spPr>
          <a:xfrm>
            <a:off x="6131227" y="1007519"/>
            <a:ext cx="2915816" cy="3960440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15" name="Ellipse 14"/>
          <p:cNvSpPr/>
          <p:nvPr/>
        </p:nvSpPr>
        <p:spPr>
          <a:xfrm>
            <a:off x="3272006" y="2216050"/>
            <a:ext cx="174644" cy="1224136"/>
          </a:xfrm>
          <a:prstGeom prst="ellipse">
            <a:avLst/>
          </a:prstGeom>
          <a:noFill/>
          <a:ln w="1905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8438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MQYYM update 14/09/2018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Point DMP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3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4868" y="979930"/>
            <a:ext cx="83529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Outillage toujours sur le chemin critique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Difficulté avec les pièces 008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>
              <a:solidFill>
                <a:srgbClr val="002060"/>
              </a:solidFill>
            </a:endParaRPr>
          </a:p>
          <a:p>
            <a:endParaRPr lang="fr-FR" sz="1600" dirty="0" smtClean="0">
              <a:solidFill>
                <a:srgbClr val="002060"/>
              </a:solidFill>
            </a:endParaRPr>
          </a:p>
          <a:p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Point avec P. Roulet le 11/09: cavité à DMP, montage (?), pièces 008: redressage + plan B avec nouvel </a:t>
            </a:r>
            <a:r>
              <a:rPr lang="fr-FR" sz="1600" dirty="0" err="1" smtClean="0">
                <a:solidFill>
                  <a:srgbClr val="002060"/>
                </a:solidFill>
              </a:rPr>
              <a:t>appro</a:t>
            </a:r>
            <a:r>
              <a:rPr lang="fr-FR" sz="1600" dirty="0" smtClean="0">
                <a:solidFill>
                  <a:srgbClr val="002060"/>
                </a:solidFill>
              </a:rPr>
              <a:t> matière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Nouveau Point prévu en début de semaine prochaine avec DMP</a:t>
            </a:r>
          </a:p>
          <a:p>
            <a:endParaRPr lang="fr-FR" sz="1600" dirty="0" smtClean="0">
              <a:solidFill>
                <a:srgbClr val="00206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Livraison toujours prévue pour fin septembre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Date Instrumentation à rediscuter avec Michaël (réunion du 19/09/2018)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600" dirty="0" smtClean="0">
                <a:solidFill>
                  <a:srgbClr val="002060"/>
                </a:solidFill>
              </a:rPr>
              <a:t>Proposition de Luca de ne pas instrumenter (réunion technique de juin 2018)</a:t>
            </a:r>
          </a:p>
          <a:p>
            <a:pPr lvl="1"/>
            <a:endParaRPr lang="fr-FR" sz="1600" dirty="0" smtClean="0">
              <a:solidFill>
                <a:srgbClr val="002060"/>
              </a:solidFill>
            </a:endParaRPr>
          </a:p>
          <a:p>
            <a:pPr lvl="1"/>
            <a:endParaRPr lang="fr-FR" sz="1600" dirty="0">
              <a:solidFill>
                <a:srgbClr val="002060"/>
              </a:solidFill>
            </a:endParaRPr>
          </a:p>
          <a:p>
            <a:pPr lvl="1"/>
            <a:endParaRPr lang="fr-FR" sz="1600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fr-FR" sz="1600" dirty="0" smtClean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25588" t="37400" r="13775" b="15981"/>
          <a:stretch/>
        </p:blipFill>
        <p:spPr>
          <a:xfrm>
            <a:off x="4427984" y="1012790"/>
            <a:ext cx="4716016" cy="2266138"/>
          </a:xfrm>
          <a:prstGeom prst="rect">
            <a:avLst/>
          </a:prstGeom>
        </p:spPr>
      </p:pic>
      <p:grpSp>
        <p:nvGrpSpPr>
          <p:cNvPr id="9" name="Groupe 8"/>
          <p:cNvGrpSpPr/>
          <p:nvPr/>
        </p:nvGrpSpPr>
        <p:grpSpPr>
          <a:xfrm>
            <a:off x="1208314" y="1556792"/>
            <a:ext cx="2571598" cy="2868014"/>
            <a:chOff x="1208314" y="1556792"/>
            <a:chExt cx="2571598" cy="2868014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 rotWithShape="1">
            <a:blip r:embed="rId3"/>
            <a:srcRect l="64175" t="41180" r="13776" b="17240"/>
            <a:stretch/>
          </p:blipFill>
          <p:spPr>
            <a:xfrm>
              <a:off x="1208314" y="1556792"/>
              <a:ext cx="2433466" cy="2868014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2627784" y="4149080"/>
              <a:ext cx="1152128" cy="2757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11" name="Connecteur droit avec flèche 10"/>
          <p:cNvCxnSpPr/>
          <p:nvPr/>
        </p:nvCxnSpPr>
        <p:spPr>
          <a:xfrm flipV="1">
            <a:off x="3059832" y="1700808"/>
            <a:ext cx="1440160" cy="72008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462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MQYYM update 14/09/2018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Autres points techniques</a:t>
            </a:r>
            <a:br>
              <a:rPr lang="fr-FR" dirty="0" smtClean="0"/>
            </a:br>
            <a:r>
              <a:rPr lang="fr-FR" dirty="0" smtClean="0"/>
              <a:t>GPI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4</a:t>
            </a:fld>
            <a:endParaRPr lang="fr-FR"/>
          </a:p>
        </p:txBody>
      </p:sp>
      <p:pic>
        <p:nvPicPr>
          <p:cNvPr id="50" name="Image 4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6327"/>
            <a:ext cx="9144000" cy="3965345"/>
          </a:xfrm>
          <a:prstGeom prst="rect">
            <a:avLst/>
          </a:prstGeom>
        </p:spPr>
      </p:pic>
      <p:cxnSp>
        <p:nvCxnSpPr>
          <p:cNvPr id="52" name="Connecteur droit 51"/>
          <p:cNvCxnSpPr/>
          <p:nvPr/>
        </p:nvCxnSpPr>
        <p:spPr>
          <a:xfrm>
            <a:off x="3059832" y="1446327"/>
            <a:ext cx="0" cy="4502953"/>
          </a:xfrm>
          <a:prstGeom prst="line">
            <a:avLst/>
          </a:prstGeom>
          <a:ln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/>
          <p:nvPr/>
        </p:nvCxnSpPr>
        <p:spPr>
          <a:xfrm>
            <a:off x="6084168" y="1340768"/>
            <a:ext cx="0" cy="4502953"/>
          </a:xfrm>
          <a:prstGeom prst="line">
            <a:avLst/>
          </a:prstGeom>
          <a:ln>
            <a:solidFill>
              <a:srgbClr val="00206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oneTexte 4"/>
          <p:cNvSpPr txBox="1"/>
          <p:nvPr/>
        </p:nvSpPr>
        <p:spPr>
          <a:xfrm>
            <a:off x="8473390" y="3388147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666666"/>
                </a:solidFill>
              </a:rPr>
              <a:t>2x 0,05</a:t>
            </a:r>
            <a:endParaRPr lang="fr-FR" sz="1000" dirty="0">
              <a:solidFill>
                <a:srgbClr val="666666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8410180" y="2069122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666666"/>
                </a:solidFill>
              </a:rPr>
              <a:t>1,22/1,25</a:t>
            </a:r>
            <a:endParaRPr lang="fr-FR" sz="10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861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MQYYM update 14/09/2018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Planning à ce jour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5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l="9286" t="26735" r="54387" b="8776"/>
          <a:stretch/>
        </p:blipFill>
        <p:spPr>
          <a:xfrm>
            <a:off x="179512" y="1124743"/>
            <a:ext cx="4536504" cy="50334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512" y="2708920"/>
            <a:ext cx="4608512" cy="21602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163961" y="3029270"/>
            <a:ext cx="4608512" cy="357741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4932040" y="2529689"/>
            <a:ext cx="3789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solidFill>
                  <a:srgbClr val="00B050"/>
                </a:solidFill>
              </a:rPr>
              <a:t>En cours d’approvisionnement, envoi au CERN</a:t>
            </a:r>
          </a:p>
          <a:p>
            <a:r>
              <a:rPr lang="fr-FR" sz="1200" b="1" dirty="0" smtClean="0">
                <a:solidFill>
                  <a:srgbClr val="00B050"/>
                </a:solidFill>
              </a:rPr>
              <a:t>Liste à fournir à Nicolas</a:t>
            </a:r>
            <a:r>
              <a:rPr lang="fr-FR" sz="1200" dirty="0" smtClean="0">
                <a:solidFill>
                  <a:srgbClr val="00B050"/>
                </a:solidFill>
              </a:rPr>
              <a:t> </a:t>
            </a:r>
            <a:endParaRPr lang="fr-FR" sz="1200" dirty="0">
              <a:solidFill>
                <a:srgbClr val="00B05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3508" y="3387011"/>
            <a:ext cx="4644516" cy="16327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3"/>
          <a:srcRect l="9838" t="43752" r="54183" b="29840"/>
          <a:stretch/>
        </p:blipFill>
        <p:spPr>
          <a:xfrm>
            <a:off x="5117250" y="3287666"/>
            <a:ext cx="3604374" cy="1653502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179512" y="4829471"/>
            <a:ext cx="4752528" cy="399729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150303" y="2246853"/>
            <a:ext cx="4608512" cy="216024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3209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MQYYM update 14/09/2018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Preparation</a:t>
            </a:r>
            <a:r>
              <a:rPr lang="fr-FR" dirty="0" smtClean="0"/>
              <a:t> venue des techniciens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9795B75-6861-4DEC-B5EC-6F8DB2925D2F}" type="slidenum">
              <a:rPr lang="fr-FR" smtClean="0"/>
              <a:t>6</a:t>
            </a:fld>
            <a:endParaRPr lang="fr-FR"/>
          </a:p>
        </p:txBody>
      </p:sp>
      <p:sp>
        <p:nvSpPr>
          <p:cNvPr id="5" name="ZoneTexte 4"/>
          <p:cNvSpPr txBox="1"/>
          <p:nvPr/>
        </p:nvSpPr>
        <p:spPr>
          <a:xfrm>
            <a:off x="1464310" y="5354924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Peuvent ils avoir un badge CERN?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Formation sécurité à faire en amont?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Déroulement des opérations?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Support technicien CERN/nombre de techniciens CEA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Mise à dispo des outils, outils CEA à prévoir?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1400" dirty="0" smtClean="0">
                <a:solidFill>
                  <a:srgbClr val="002060"/>
                </a:solidFill>
              </a:rPr>
              <a:t>…</a:t>
            </a:r>
            <a:endParaRPr lang="fr-FR" sz="1400" dirty="0">
              <a:solidFill>
                <a:srgbClr val="00206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/>
          <a:srcRect l="1963" t="28580" r="10625" b="12201"/>
          <a:stretch/>
        </p:blipFill>
        <p:spPr>
          <a:xfrm>
            <a:off x="179512" y="1268760"/>
            <a:ext cx="8864720" cy="3753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630917"/>
      </p:ext>
    </p:extLst>
  </p:cSld>
  <p:clrMapOvr>
    <a:masterClrMapping/>
  </p:clrMapOvr>
</p:sld>
</file>

<file path=ppt/theme/theme1.xml><?xml version="1.0" encoding="utf-8"?>
<a:theme xmlns:a="http://schemas.openxmlformats.org/drawingml/2006/main" name="Mod_powerpoint_CEA_Irfu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Working Document" ma:contentTypeID="0x010100108A61D7BE634F76874FDC084DD0BD1500E7D9E3D02D9C9647ACC69970E30C6C22" ma:contentTypeVersion="6" ma:contentTypeDescription="" ma:contentTypeScope="" ma:versionID="6e333fabdc4b7dcc3c70f9c917d75615">
  <xsd:schema xmlns:xsd="http://www.w3.org/2001/XMLSchema" xmlns:xs="http://www.w3.org/2001/XMLSchema" xmlns:p="http://schemas.microsoft.com/office/2006/metadata/properties" xmlns:ns2="eb250993-f024-479f-a57f-da155cd675be" targetNamespace="http://schemas.microsoft.com/office/2006/metadata/properties" ma:root="true" ma:fieldsID="efecff19b25a4ad8aa00ec555f6c3017" ns2:_="">
    <xsd:import namespace="eb250993-f024-479f-a57f-da155cd675be"/>
    <xsd:element name="properties">
      <xsd:complexType>
        <xsd:sequence>
          <xsd:element name="documentManagement">
            <xsd:complexType>
              <xsd:all>
                <xsd:element ref="ns2:CollabComments" minOccurs="0"/>
                <xsd:element ref="ns2:External_x0020_Referenc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250993-f024-479f-a57f-da155cd675be" elementFormDefault="qualified">
    <xsd:import namespace="http://schemas.microsoft.com/office/2006/documentManagement/types"/>
    <xsd:import namespace="http://schemas.microsoft.com/office/infopath/2007/PartnerControls"/>
    <xsd:element name="CollabComments" ma:index="8" nillable="true" ma:displayName="Comments" ma:internalName="CollabComments">
      <xsd:simpleType>
        <xsd:restriction base="dms:Note">
          <xsd:maxLength value="255"/>
        </xsd:restriction>
      </xsd:simpleType>
    </xsd:element>
    <xsd:element name="External_x0020_References" ma:index="9" nillable="true" ma:displayName="References" ma:internalName="External_x0020_References" ma:readOnly="false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xternal_x0020_References xmlns="eb250993-f024-479f-a57f-da155cd675be" xsi:nil="true"/>
    <CollabComments xmlns="eb250993-f024-479f-a57f-da155cd675be" xsi:nil="true"/>
  </documentManagement>
</p:properties>
</file>

<file path=customXml/itemProps1.xml><?xml version="1.0" encoding="utf-8"?>
<ds:datastoreItem xmlns:ds="http://schemas.openxmlformats.org/officeDocument/2006/customXml" ds:itemID="{1E51E6BB-E08D-439D-AC68-9F9F5F7AD8F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b250993-f024-479f-a57f-da155cd675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5BDB41-842B-45F7-B10E-52ABC24733E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F926DA-943F-40F8-B22A-886C5F049F0D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b250993-f024-479f-a57f-da155cd675be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16229</TotalTime>
  <Words>252</Words>
  <Application>Microsoft Office PowerPoint</Application>
  <PresentationFormat>Affichage à l'écran (4:3)</PresentationFormat>
  <Paragraphs>75</Paragraphs>
  <Slides>6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0" baseType="lpstr">
      <vt:lpstr>Arial</vt:lpstr>
      <vt:lpstr>Calibri</vt:lpstr>
      <vt:lpstr>Symbol</vt:lpstr>
      <vt:lpstr>Mod_powerpoint_CEA_Irfu</vt:lpstr>
      <vt:lpstr>Présentation PowerPoint</vt:lpstr>
      <vt:lpstr>Instrumentation des colliers</vt:lpstr>
      <vt:lpstr>Point DMP</vt:lpstr>
      <vt:lpstr>Autres points techniques GPI</vt:lpstr>
      <vt:lpstr>Planning à ce jour</vt:lpstr>
      <vt:lpstr>Preparation venue des techniciens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Titre</dc:title>
  <dc:creator>SEGRETI Michel</dc:creator>
  <cp:lastModifiedBy>FELICE Helene</cp:lastModifiedBy>
  <cp:revision>419</cp:revision>
  <cp:lastPrinted>2015-09-03T13:01:28Z</cp:lastPrinted>
  <dcterms:created xsi:type="dcterms:W3CDTF">2014-07-03T13:28:27Z</dcterms:created>
  <dcterms:modified xsi:type="dcterms:W3CDTF">2018-09-14T09:48:49Z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0x010100108A61D7BE634F76874FDC084DD0BD1500E7D9E3D02D9C9647ACC69970E30C6C22</vt:lpwstr>
  </property>
  <property fmtid="{D5CDD505-2E9C-101B-9397-08002B2CF9AE}" pid="3" name="CollabXmlContent">
    <vt:lpwstr>&lt;CollabItems&gt;_x000d_
  &lt;CollabItem&gt;_x000d_
    &lt;FileLeafRef&gt;2018_02_09_MQYYM_revue_bobinage_final.pptx&lt;/FileLeafRef&gt;_x000d_
    &lt;Title&gt;Titre&lt;/Title&gt;_x000d_
    &lt;ContentType&gt;Working Document&lt;/ContentType&gt;_x000d_
    &lt;Created&gt;2/8/2018&lt;/Created&gt;_x000d_
    &lt;Author&gt;SIMON Damien&lt;/Author&gt;_x000d_
    &lt;M</vt:lpwstr>
  </property>
  <property fmtid="{D5CDD505-2E9C-101B-9397-08002B2CF9AE}" pid="4" name="IsCollabDocument">
    <vt:bool>true</vt:bool>
  </property>
</Properties>
</file>