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2" r:id="rId2"/>
  </p:sldMasterIdLst>
  <p:notesMasterIdLst>
    <p:notesMasterId r:id="rId11"/>
  </p:notesMasterIdLst>
  <p:sldIdLst>
    <p:sldId id="256" r:id="rId3"/>
    <p:sldId id="264" r:id="rId4"/>
    <p:sldId id="257" r:id="rId5"/>
    <p:sldId id="259" r:id="rId6"/>
    <p:sldId id="260" r:id="rId7"/>
    <p:sldId id="262" r:id="rId8"/>
    <p:sldId id="263" r:id="rId9"/>
    <p:sldId id="258" r:id="rId10"/>
  </p:sldIdLst>
  <p:sldSz cx="9144000" cy="5143500" type="screen16x9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4" autoAdjust="0"/>
    <p:restoredTop sz="71744" autoAdjust="0"/>
  </p:normalViewPr>
  <p:slideViewPr>
    <p:cSldViewPr snapToGrid="0" snapToObjects="1">
      <p:cViewPr varScale="1">
        <p:scale>
          <a:sx n="83" d="100"/>
          <a:sy n="83" d="100"/>
        </p:scale>
        <p:origin x="1478" y="67"/>
      </p:cViewPr>
      <p:guideLst>
        <p:guide orient="horz" pos="1620"/>
        <p:guide pos="2896"/>
      </p:guideLst>
    </p:cSldViewPr>
  </p:slideViewPr>
  <p:notesTextViewPr>
    <p:cViewPr>
      <p:scale>
        <a:sx n="3" d="2"/>
        <a:sy n="3" d="2"/>
      </p:scale>
      <p:origin x="0" y="-442"/>
    </p:cViewPr>
  </p:notesTextViewPr>
  <p:notesViewPr>
    <p:cSldViewPr snapToGrid="0" snapToObjects="1" showGuides="1">
      <p:cViewPr varScale="1">
        <p:scale>
          <a:sx n="136" d="100"/>
          <a:sy n="136" d="100"/>
        </p:scale>
        <p:origin x="-3872" y="-112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06/11/2018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84373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Can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think</a:t>
            </a:r>
            <a:r>
              <a:rPr lang="fr-FR" dirty="0" smtClean="0"/>
              <a:t> back </a:t>
            </a:r>
            <a:r>
              <a:rPr lang="fr-FR" dirty="0" err="1" smtClean="0"/>
              <a:t>when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started</a:t>
            </a:r>
            <a:r>
              <a:rPr lang="fr-FR" dirty="0" smtClean="0"/>
              <a:t> </a:t>
            </a:r>
            <a:r>
              <a:rPr lang="fr-FR" dirty="0" err="1" smtClean="0"/>
              <a:t>your</a:t>
            </a:r>
            <a:r>
              <a:rPr lang="fr-FR" dirty="0" smtClean="0"/>
              <a:t> </a:t>
            </a:r>
            <a:r>
              <a:rPr lang="fr-FR" dirty="0" err="1" smtClean="0"/>
              <a:t>career</a:t>
            </a:r>
            <a:r>
              <a:rPr lang="fr-FR" dirty="0" smtClean="0"/>
              <a:t> at CERN ?</a:t>
            </a:r>
          </a:p>
          <a:p>
            <a:endParaRPr lang="fr-FR" dirty="0" smtClean="0"/>
          </a:p>
          <a:p>
            <a:r>
              <a:rPr lang="fr-FR" dirty="0" smtClean="0"/>
              <a:t>You </a:t>
            </a:r>
            <a:r>
              <a:rPr lang="fr-FR" dirty="0" err="1" smtClean="0"/>
              <a:t>started</a:t>
            </a:r>
            <a:r>
              <a:rPr lang="fr-FR" dirty="0" smtClean="0"/>
              <a:t> </a:t>
            </a:r>
            <a:r>
              <a:rPr lang="fr-FR" dirty="0" err="1" smtClean="0"/>
              <a:t>something</a:t>
            </a:r>
            <a:r>
              <a:rPr lang="fr-FR" baseline="0" dirty="0" smtClean="0"/>
              <a:t> new, and for </a:t>
            </a:r>
            <a:r>
              <a:rPr lang="fr-FR" baseline="0" dirty="0" err="1" smtClean="0"/>
              <a:t>some</a:t>
            </a:r>
            <a:r>
              <a:rPr lang="fr-FR" baseline="0" dirty="0" smtClean="0"/>
              <a:t> of </a:t>
            </a:r>
            <a:r>
              <a:rPr lang="fr-FR" baseline="0" dirty="0" err="1" smtClean="0"/>
              <a:t>you</a:t>
            </a:r>
            <a:r>
              <a:rPr lang="fr-FR" baseline="0" dirty="0" smtClean="0"/>
              <a:t> the changes </a:t>
            </a:r>
            <a:r>
              <a:rPr lang="fr-FR" baseline="0" dirty="0" err="1" smtClean="0"/>
              <a:t>were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drastic</a:t>
            </a:r>
            <a:r>
              <a:rPr lang="fr-FR" baseline="0" dirty="0" smtClean="0"/>
              <a:t> : </a:t>
            </a:r>
          </a:p>
          <a:p>
            <a:pPr marL="171450" indent="-171450">
              <a:buFontTx/>
              <a:buChar char="-"/>
            </a:pPr>
            <a:r>
              <a:rPr lang="fr-FR" baseline="0" dirty="0" err="1" smtClean="0"/>
              <a:t>leaving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behind</a:t>
            </a:r>
            <a:r>
              <a:rPr lang="fr-FR" baseline="0" dirty="0" smtClean="0"/>
              <a:t> a job, or </a:t>
            </a:r>
            <a:r>
              <a:rPr lang="fr-FR" baseline="0" dirty="0" err="1" smtClean="0"/>
              <a:t>starting</a:t>
            </a:r>
            <a:r>
              <a:rPr lang="fr-FR" baseline="0" dirty="0" smtClean="0"/>
              <a:t> for the first time a job, a country, </a:t>
            </a:r>
            <a:r>
              <a:rPr lang="fr-FR" baseline="0" dirty="0" err="1" smtClean="0"/>
              <a:t>family</a:t>
            </a:r>
            <a:r>
              <a:rPr lang="fr-FR" baseline="0" dirty="0" smtClean="0"/>
              <a:t> and </a:t>
            </a:r>
            <a:r>
              <a:rPr lang="fr-FR" baseline="0" dirty="0" err="1" smtClean="0"/>
              <a:t>friends</a:t>
            </a:r>
            <a:r>
              <a:rPr lang="fr-FR" baseline="0" dirty="0" smtClean="0"/>
              <a:t>. </a:t>
            </a:r>
          </a:p>
          <a:p>
            <a:pPr marL="171450" indent="-171450">
              <a:buFontTx/>
              <a:buChar char="-"/>
            </a:pPr>
            <a:r>
              <a:rPr lang="fr-FR" baseline="0" dirty="0" err="1" smtClean="0"/>
              <a:t>having</a:t>
            </a:r>
            <a:r>
              <a:rPr lang="fr-FR" baseline="0" dirty="0" smtClean="0"/>
              <a:t> to </a:t>
            </a:r>
            <a:r>
              <a:rPr lang="fr-FR" baseline="0" dirty="0" err="1" smtClean="0"/>
              <a:t>cope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with</a:t>
            </a:r>
            <a:r>
              <a:rPr lang="fr-FR" baseline="0" dirty="0" smtClean="0"/>
              <a:t> </a:t>
            </a:r>
            <a:r>
              <a:rPr lang="fr-FR" baseline="0" dirty="0" err="1" smtClean="0"/>
              <a:t>many</a:t>
            </a:r>
            <a:r>
              <a:rPr lang="fr-FR" baseline="0" dirty="0" smtClean="0"/>
              <a:t> challenges : </a:t>
            </a:r>
            <a:r>
              <a:rPr lang="fr-FR" baseline="0" dirty="0" err="1" smtClean="0"/>
              <a:t>learning</a:t>
            </a:r>
            <a:r>
              <a:rPr lang="fr-FR" baseline="0" dirty="0" smtClean="0"/>
              <a:t> « </a:t>
            </a:r>
            <a:r>
              <a:rPr lang="fr-FR" baseline="0" dirty="0" err="1" smtClean="0"/>
              <a:t>francais</a:t>
            </a:r>
            <a:r>
              <a:rPr lang="fr-FR" baseline="0" dirty="0" smtClean="0"/>
              <a:t> », a new job, building a new social network, </a:t>
            </a:r>
            <a:r>
              <a:rPr lang="fr-FR" baseline="0" dirty="0" err="1" smtClean="0"/>
              <a:t>finding</a:t>
            </a:r>
            <a:r>
              <a:rPr lang="fr-FR" baseline="0" dirty="0" smtClean="0"/>
              <a:t> </a:t>
            </a:r>
            <a:r>
              <a:rPr lang="fr-FR" baseline="0" dirty="0" err="1" smtClean="0"/>
              <a:t>your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way</a:t>
            </a:r>
            <a:r>
              <a:rPr lang="fr-FR" baseline="0" dirty="0" smtClean="0"/>
              <a:t> in a country </a:t>
            </a:r>
            <a:r>
              <a:rPr lang="fr-FR" baseline="0" dirty="0" err="1" smtClean="0"/>
              <a:t>which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organised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differently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than</a:t>
            </a:r>
            <a:r>
              <a:rPr lang="fr-FR" baseline="0" dirty="0" smtClean="0"/>
              <a:t> the one </a:t>
            </a:r>
            <a:r>
              <a:rPr lang="fr-FR" baseline="0" dirty="0" err="1" smtClean="0"/>
              <a:t>you</a:t>
            </a:r>
            <a:r>
              <a:rPr lang="fr-FR" baseline="0" dirty="0" smtClean="0"/>
              <a:t> </a:t>
            </a:r>
            <a:r>
              <a:rPr lang="fr-FR" baseline="0" dirty="0" err="1" smtClean="0"/>
              <a:t>used</a:t>
            </a:r>
            <a:r>
              <a:rPr lang="fr-FR" baseline="0" dirty="0" smtClean="0"/>
              <a:t> to know.</a:t>
            </a:r>
          </a:p>
          <a:p>
            <a:pPr marL="171450" indent="-171450">
              <a:buFontTx/>
              <a:buChar char="-"/>
            </a:pPr>
            <a:endParaRPr lang="fr-FR" baseline="0" dirty="0" smtClean="0"/>
          </a:p>
          <a:p>
            <a:pPr marL="0" indent="0">
              <a:buFontTx/>
              <a:buNone/>
            </a:pPr>
            <a:r>
              <a:rPr lang="fr-FR" baseline="0" dirty="0" smtClean="0"/>
              <a:t>But </a:t>
            </a:r>
            <a:r>
              <a:rPr lang="fr-FR" baseline="0" dirty="0" err="1" smtClean="0"/>
              <a:t>you</a:t>
            </a:r>
            <a:r>
              <a:rPr lang="fr-FR" baseline="0" dirty="0" smtClean="0"/>
              <a:t> made the jump, </a:t>
            </a:r>
            <a:r>
              <a:rPr lang="fr-FR" baseline="0" dirty="0" err="1" smtClean="0"/>
              <a:t>liked</a:t>
            </a:r>
            <a:r>
              <a:rPr lang="fr-FR" baseline="0" dirty="0" smtClean="0"/>
              <a:t> the </a:t>
            </a:r>
            <a:r>
              <a:rPr lang="fr-FR" baseline="0" dirty="0" err="1" smtClean="0"/>
              <a:t>thrill</a:t>
            </a:r>
            <a:r>
              <a:rPr lang="fr-FR" baseline="0" dirty="0" smtClean="0"/>
              <a:t> and </a:t>
            </a:r>
            <a:r>
              <a:rPr lang="fr-FR" baseline="0" dirty="0" err="1" smtClean="0"/>
              <a:t>became</a:t>
            </a:r>
            <a:r>
              <a:rPr lang="fr-FR" baseline="0" dirty="0" smtClean="0"/>
              <a:t> a </a:t>
            </a:r>
            <a:r>
              <a:rPr lang="fr-FR" baseline="0" dirty="0" err="1" smtClean="0"/>
              <a:t>CERNois</a:t>
            </a:r>
            <a:r>
              <a:rPr lang="fr-FR" baseline="0" dirty="0" smtClean="0"/>
              <a:t>.</a:t>
            </a:r>
          </a:p>
          <a:p>
            <a:pPr marL="0" indent="0">
              <a:buFontTx/>
              <a:buNone/>
            </a:pPr>
            <a:endParaRPr lang="fr-FR" baseline="0" dirty="0" smtClean="0"/>
          </a:p>
          <a:p>
            <a:pPr marL="0" indent="0">
              <a:buFontTx/>
              <a:buNone/>
            </a:pPr>
            <a:r>
              <a:rPr lang="fr-FR" baseline="0" dirty="0" smtClean="0"/>
              <a:t>This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a </a:t>
            </a:r>
            <a:r>
              <a:rPr lang="fr-FR" baseline="0" dirty="0" err="1" smtClean="0"/>
              <a:t>picture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we</a:t>
            </a:r>
            <a:r>
              <a:rPr lang="fr-FR" baseline="0" dirty="0" smtClean="0"/>
              <a:t> show at the induction sessions for new staff and </a:t>
            </a:r>
            <a:r>
              <a:rPr lang="fr-FR" baseline="0" dirty="0" err="1" smtClean="0"/>
              <a:t>fellows</a:t>
            </a:r>
            <a:r>
              <a:rPr lang="fr-FR" baseline="0" dirty="0" smtClean="0"/>
              <a:t> … and </a:t>
            </a:r>
            <a:r>
              <a:rPr lang="fr-FR" baseline="0" dirty="0" err="1" smtClean="0"/>
              <a:t>we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explain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that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accompany</a:t>
            </a:r>
            <a:r>
              <a:rPr lang="fr-FR" baseline="0" dirty="0" smtClean="0"/>
              <a:t> people in </a:t>
            </a:r>
            <a:r>
              <a:rPr lang="fr-FR" baseline="0" dirty="0" err="1" smtClean="0"/>
              <a:t>their</a:t>
            </a:r>
            <a:r>
              <a:rPr lang="fr-FR" baseline="0" dirty="0" smtClean="0"/>
              <a:t> jump.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15327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 smtClean="0"/>
              <a:t>We</a:t>
            </a:r>
            <a:r>
              <a:rPr lang="fr-FR" dirty="0" smtClean="0"/>
              <a:t> are </a:t>
            </a:r>
            <a:r>
              <a:rPr lang="fr-FR" dirty="0" err="1" smtClean="0"/>
              <a:t>now</a:t>
            </a:r>
            <a:r>
              <a:rPr lang="fr-FR" dirty="0" smtClean="0"/>
              <a:t> a bit </a:t>
            </a:r>
            <a:r>
              <a:rPr lang="fr-FR" dirty="0" err="1" smtClean="0"/>
              <a:t>later</a:t>
            </a:r>
            <a:r>
              <a:rPr lang="fr-FR" dirty="0" smtClean="0"/>
              <a:t> in the </a:t>
            </a:r>
            <a:r>
              <a:rPr lang="fr-FR" dirty="0" err="1" smtClean="0"/>
              <a:t>day</a:t>
            </a:r>
            <a:r>
              <a:rPr lang="fr-FR" dirty="0" smtClean="0"/>
              <a:t>,</a:t>
            </a:r>
            <a:r>
              <a:rPr lang="fr-FR" baseline="0" dirty="0" smtClean="0"/>
              <a:t> and in </a:t>
            </a:r>
            <a:r>
              <a:rPr lang="fr-FR" baseline="0" dirty="0" err="1" smtClean="0"/>
              <a:t>your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career</a:t>
            </a:r>
            <a:r>
              <a:rPr lang="fr-FR" baseline="0" dirty="0" smtClean="0"/>
              <a:t>,</a:t>
            </a:r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You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soon</a:t>
            </a:r>
            <a:r>
              <a:rPr lang="fr-FR" dirty="0" smtClean="0"/>
              <a:t> have to </a:t>
            </a:r>
            <a:r>
              <a:rPr lang="fr-FR" dirty="0" err="1" smtClean="0"/>
              <a:t>make</a:t>
            </a:r>
            <a:r>
              <a:rPr lang="fr-FR" dirty="0" smtClean="0"/>
              <a:t> a new jump.</a:t>
            </a:r>
          </a:p>
          <a:p>
            <a:r>
              <a:rPr lang="fr-FR" dirty="0" err="1" smtClean="0"/>
              <a:t>Again</a:t>
            </a:r>
            <a:r>
              <a:rPr lang="fr-FR" dirty="0" smtClean="0"/>
              <a:t>,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leaving</a:t>
            </a:r>
            <a:r>
              <a:rPr lang="fr-FR" dirty="0" smtClean="0"/>
              <a:t> </a:t>
            </a:r>
            <a:r>
              <a:rPr lang="fr-FR" dirty="0" err="1" smtClean="0"/>
              <a:t>things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behind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you</a:t>
            </a:r>
            <a:r>
              <a:rPr lang="fr-FR" baseline="0" dirty="0" smtClean="0"/>
              <a:t> : a job at CERN </a:t>
            </a:r>
            <a:r>
              <a:rPr lang="fr-FR" baseline="0" dirty="0" err="1" smtClean="0"/>
              <a:t>which</a:t>
            </a:r>
            <a:r>
              <a:rPr lang="fr-FR" baseline="0" dirty="0" smtClean="0"/>
              <a:t> </a:t>
            </a:r>
            <a:r>
              <a:rPr lang="fr-FR" baseline="0" dirty="0" err="1" smtClean="0"/>
              <a:t>needs</a:t>
            </a:r>
            <a:r>
              <a:rPr lang="fr-FR" baseline="0" dirty="0" smtClean="0"/>
              <a:t> to </a:t>
            </a:r>
            <a:r>
              <a:rPr lang="fr-FR" baseline="0" dirty="0" err="1" smtClean="0"/>
              <a:t>be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handed</a:t>
            </a:r>
            <a:r>
              <a:rPr lang="fr-FR" baseline="0" dirty="0" smtClean="0"/>
              <a:t> over, </a:t>
            </a:r>
            <a:r>
              <a:rPr lang="fr-FR" baseline="0" dirty="0" err="1" smtClean="0"/>
              <a:t>colleagues</a:t>
            </a:r>
            <a:r>
              <a:rPr lang="fr-FR" baseline="0" dirty="0" smtClean="0"/>
              <a:t> and </a:t>
            </a:r>
            <a:r>
              <a:rPr lang="fr-FR" baseline="0" dirty="0" err="1" smtClean="0"/>
              <a:t>friends</a:t>
            </a:r>
            <a:r>
              <a:rPr lang="fr-FR" baseline="0" dirty="0" smtClean="0"/>
              <a:t>, </a:t>
            </a:r>
            <a:r>
              <a:rPr lang="fr-FR" baseline="0" dirty="0" err="1" smtClean="0"/>
              <a:t>some</a:t>
            </a:r>
            <a:r>
              <a:rPr lang="fr-FR" baseline="0" dirty="0" smtClean="0"/>
              <a:t> people </a:t>
            </a:r>
            <a:r>
              <a:rPr lang="fr-FR" baseline="0" dirty="0" err="1" smtClean="0"/>
              <a:t>will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also</a:t>
            </a:r>
            <a:r>
              <a:rPr lang="fr-FR" baseline="0" dirty="0" smtClean="0"/>
              <a:t> </a:t>
            </a:r>
            <a:r>
              <a:rPr lang="fr-FR" baseline="0" dirty="0" err="1" smtClean="0"/>
              <a:t>leave</a:t>
            </a:r>
            <a:r>
              <a:rPr lang="fr-FR" baseline="0" dirty="0" smtClean="0"/>
              <a:t> the </a:t>
            </a:r>
            <a:r>
              <a:rPr lang="fr-FR" baseline="0" dirty="0" err="1" smtClean="0"/>
              <a:t>region</a:t>
            </a:r>
            <a:r>
              <a:rPr lang="fr-FR" baseline="0" dirty="0" smtClean="0"/>
              <a:t> and go back to </a:t>
            </a:r>
            <a:r>
              <a:rPr lang="fr-FR" baseline="0" dirty="0" err="1" smtClean="0"/>
              <a:t>their</a:t>
            </a:r>
            <a:r>
              <a:rPr lang="fr-FR" baseline="0" dirty="0" smtClean="0"/>
              <a:t> home country or a new destination. </a:t>
            </a:r>
            <a:r>
              <a:rPr lang="fr-FR" baseline="0" dirty="0" err="1" smtClean="0"/>
              <a:t>Again</a:t>
            </a:r>
            <a:r>
              <a:rPr lang="fr-FR" baseline="0" dirty="0" smtClean="0"/>
              <a:t>, </a:t>
            </a:r>
            <a:r>
              <a:rPr lang="fr-FR" baseline="0" dirty="0" err="1" smtClean="0"/>
              <a:t>you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will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faced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with</a:t>
            </a:r>
            <a:r>
              <a:rPr lang="fr-FR" baseline="0" dirty="0" smtClean="0"/>
              <a:t> new challenges.</a:t>
            </a:r>
          </a:p>
          <a:p>
            <a:endParaRPr lang="fr-FR" baseline="0" dirty="0" smtClean="0"/>
          </a:p>
          <a:p>
            <a:r>
              <a:rPr lang="fr-FR" baseline="0" dirty="0" smtClean="0"/>
              <a:t>And </a:t>
            </a:r>
            <a:r>
              <a:rPr lang="fr-FR" baseline="0" dirty="0" err="1" smtClean="0"/>
              <a:t>again</a:t>
            </a:r>
            <a:r>
              <a:rPr lang="fr-FR" baseline="0" dirty="0" smtClean="0"/>
              <a:t>, CERN </a:t>
            </a:r>
            <a:r>
              <a:rPr lang="fr-FR" baseline="0" dirty="0" err="1" smtClean="0"/>
              <a:t>will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accompany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you</a:t>
            </a:r>
            <a:r>
              <a:rPr lang="fr-FR" baseline="0" dirty="0" smtClean="0"/>
              <a:t> in </a:t>
            </a:r>
            <a:r>
              <a:rPr lang="fr-FR" baseline="0" dirty="0" err="1" smtClean="0"/>
              <a:t>your</a:t>
            </a:r>
            <a:r>
              <a:rPr lang="fr-FR" baseline="0" dirty="0" smtClean="0"/>
              <a:t> jump. </a:t>
            </a:r>
            <a:r>
              <a:rPr lang="fr-FR" baseline="0" dirty="0" err="1" smtClean="0"/>
              <a:t>We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will</a:t>
            </a:r>
            <a:r>
              <a:rPr lang="fr-FR" baseline="0" dirty="0" smtClean="0"/>
              <a:t> </a:t>
            </a:r>
            <a:r>
              <a:rPr lang="fr-FR" baseline="0" dirty="0" err="1" smtClean="0"/>
              <a:t>give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you</a:t>
            </a:r>
            <a:r>
              <a:rPr lang="fr-FR" baseline="0" dirty="0" smtClean="0"/>
              <a:t> </a:t>
            </a:r>
            <a:r>
              <a:rPr lang="fr-FR" baseline="0" dirty="0" err="1" smtClean="0"/>
              <a:t>food</a:t>
            </a:r>
            <a:r>
              <a:rPr lang="fr-FR" baseline="0" dirty="0" smtClean="0"/>
              <a:t> for </a:t>
            </a:r>
            <a:r>
              <a:rPr lang="fr-FR" baseline="0" dirty="0" err="1" smtClean="0"/>
              <a:t>thought</a:t>
            </a:r>
            <a:r>
              <a:rPr lang="fr-FR" baseline="0" dirty="0" smtClean="0"/>
              <a:t>, </a:t>
            </a:r>
            <a:r>
              <a:rPr lang="fr-FR" baseline="0" dirty="0" err="1" smtClean="0"/>
              <a:t>so</a:t>
            </a:r>
            <a:r>
              <a:rPr lang="fr-FR" baseline="0" dirty="0" smtClean="0"/>
              <a:t> </a:t>
            </a:r>
            <a:r>
              <a:rPr lang="fr-FR" baseline="0" dirty="0" err="1" smtClean="0"/>
              <a:t>that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you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can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prepare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yourself</a:t>
            </a:r>
            <a:r>
              <a:rPr lang="fr-FR" baseline="0" dirty="0" smtClean="0"/>
              <a:t> and know «  ou est-ce que vous allez mettre les pieds ».</a:t>
            </a:r>
          </a:p>
          <a:p>
            <a:endParaRPr lang="fr-FR" baseline="0" dirty="0" smtClean="0"/>
          </a:p>
          <a:p>
            <a:r>
              <a:rPr lang="fr-FR" baseline="0" dirty="0" err="1" smtClean="0"/>
              <a:t>We</a:t>
            </a:r>
            <a:r>
              <a:rPr lang="fr-FR" baseline="0" dirty="0" smtClean="0"/>
              <a:t> do </a:t>
            </a:r>
            <a:r>
              <a:rPr lang="fr-FR" baseline="0" dirty="0" err="1" smtClean="0"/>
              <a:t>that</a:t>
            </a:r>
            <a:r>
              <a:rPr lang="fr-FR" baseline="0" dirty="0" smtClean="0"/>
              <a:t> in 2 </a:t>
            </a:r>
            <a:r>
              <a:rPr lang="fr-FR" baseline="0" dirty="0" err="1" smtClean="0"/>
              <a:t>different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seminars</a:t>
            </a:r>
            <a:r>
              <a:rPr lang="fr-FR" baseline="0" dirty="0" smtClean="0"/>
              <a:t> (</a:t>
            </a:r>
            <a:r>
              <a:rPr lang="fr-FR" baseline="0" dirty="0" err="1" smtClean="0"/>
              <a:t>next</a:t>
            </a:r>
            <a:r>
              <a:rPr lang="fr-FR" baseline="0" dirty="0" smtClean="0"/>
              <a:t> slide)</a:t>
            </a:r>
          </a:p>
          <a:p>
            <a:endParaRPr lang="fr-FR" baseline="0" dirty="0" smtClean="0"/>
          </a:p>
          <a:p>
            <a:endParaRPr lang="fr-FR" baseline="0" dirty="0" smtClean="0"/>
          </a:p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03693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We have a very dense program for the afternoon, and our aim is to finish at 17’35.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Between now and then, we will cover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Early retirement possibilities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End of contract entitlements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Departure formalities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Benefits of the CERN Pension Fund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rgbClr val="69856E"/>
                </a:solidFill>
                <a:effectLst/>
                <a:latin typeface="Arial" panose="020B0604020202020204" pitchFamily="34" charset="0"/>
              </a:rPr>
              <a:t>Coffee and Tea break</a:t>
            </a: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CERN Health Insurance Scheme (CHIS)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GACEPA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Testimonials from 3 retired staff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Conclusion and next steps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- with more information on the 2 days seminars in 2017</a:t>
            </a:r>
          </a:p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01558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dirty="0" smtClean="0"/>
              <a:t>Time</a:t>
            </a:r>
            <a:r>
              <a:rPr lang="fr-FR" baseline="0" dirty="0" smtClean="0"/>
              <a:t> of </a:t>
            </a:r>
            <a:r>
              <a:rPr lang="fr-FR" baseline="0" dirty="0" err="1" smtClean="0"/>
              <a:t>each</a:t>
            </a:r>
            <a:r>
              <a:rPr lang="fr-FR" baseline="0" dirty="0" smtClean="0"/>
              <a:t> intervention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divided</a:t>
            </a:r>
            <a:r>
              <a:rPr lang="fr-FR" baseline="0" dirty="0" smtClean="0"/>
              <a:t> in </a:t>
            </a:r>
          </a:p>
          <a:p>
            <a:r>
              <a:rPr lang="fr-FR" baseline="0" dirty="0" smtClean="0"/>
              <a:t>2/3 for the </a:t>
            </a:r>
            <a:r>
              <a:rPr lang="fr-FR" baseline="0" dirty="0" err="1" smtClean="0"/>
              <a:t>presentation</a:t>
            </a:r>
            <a:r>
              <a:rPr lang="fr-FR" baseline="0" dirty="0" smtClean="0"/>
              <a:t> and 1/3 for Q/A</a:t>
            </a:r>
          </a:p>
          <a:p>
            <a:endParaRPr lang="fr-FR" baseline="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baseline="0" dirty="0" smtClean="0"/>
              <a:t>Most interventions </a:t>
            </a:r>
            <a:r>
              <a:rPr lang="fr-FR" baseline="0" dirty="0" err="1" smtClean="0"/>
              <a:t>will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be</a:t>
            </a:r>
            <a:r>
              <a:rPr lang="fr-FR" baseline="0" dirty="0" smtClean="0"/>
              <a:t> in French, </a:t>
            </a:r>
            <a:r>
              <a:rPr lang="fr-FR" baseline="0" dirty="0" err="1" smtClean="0"/>
              <a:t>with</a:t>
            </a:r>
            <a:r>
              <a:rPr lang="fr-FR" baseline="0" dirty="0" smtClean="0"/>
              <a:t> the slides in English. You </a:t>
            </a:r>
            <a:r>
              <a:rPr lang="fr-FR" baseline="0" dirty="0" err="1" smtClean="0"/>
              <a:t>can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ask</a:t>
            </a:r>
            <a:r>
              <a:rPr lang="fr-FR" baseline="0" dirty="0" smtClean="0"/>
              <a:t> </a:t>
            </a:r>
            <a:r>
              <a:rPr lang="fr-FR" baseline="0" dirty="0" err="1" smtClean="0"/>
              <a:t>your</a:t>
            </a:r>
            <a:r>
              <a:rPr lang="fr-FR" baseline="0" dirty="0" smtClean="0"/>
              <a:t> question in English or in French, as </a:t>
            </a:r>
            <a:r>
              <a:rPr lang="fr-FR" baseline="0" dirty="0" err="1" smtClean="0"/>
              <a:t>you</a:t>
            </a:r>
            <a:r>
              <a:rPr lang="fr-FR" baseline="0" dirty="0" smtClean="0"/>
              <a:t> </a:t>
            </a:r>
            <a:r>
              <a:rPr lang="fr-FR" baseline="0" dirty="0" err="1" smtClean="0"/>
              <a:t>like</a:t>
            </a:r>
            <a:r>
              <a:rPr lang="fr-FR" baseline="0" dirty="0" smtClean="0"/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FR" baseline="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baseline="0" dirty="0" smtClean="0"/>
              <a:t>If </a:t>
            </a:r>
            <a:r>
              <a:rPr lang="fr-FR" baseline="0" dirty="0" err="1" smtClean="0"/>
              <a:t>you</a:t>
            </a:r>
            <a:r>
              <a:rPr lang="fr-FR" baseline="0" dirty="0" smtClean="0"/>
              <a:t> have a question, </a:t>
            </a:r>
            <a:r>
              <a:rPr lang="fr-FR" baseline="0" dirty="0" err="1" smtClean="0"/>
              <a:t>please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don’t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interrupt</a:t>
            </a:r>
            <a:r>
              <a:rPr lang="fr-FR" baseline="0" dirty="0" smtClean="0"/>
              <a:t> the </a:t>
            </a:r>
            <a:r>
              <a:rPr lang="fr-FR" baseline="0" dirty="0" err="1" smtClean="0"/>
              <a:t>presentation</a:t>
            </a:r>
            <a:r>
              <a:rPr lang="fr-FR" baseline="0" dirty="0" smtClean="0"/>
              <a:t> - </a:t>
            </a:r>
            <a:r>
              <a:rPr lang="fr-FR" baseline="0" dirty="0" err="1" smtClean="0"/>
              <a:t>wait</a:t>
            </a:r>
            <a:r>
              <a:rPr lang="fr-FR" baseline="0" dirty="0" smtClean="0"/>
              <a:t> for the Q/A session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baseline="0" dirty="0" smtClean="0"/>
              <a:t>Use the microphone, by </a:t>
            </a:r>
            <a:r>
              <a:rPr lang="fr-FR" baseline="0" dirty="0" err="1" smtClean="0"/>
              <a:t>pushing</a:t>
            </a:r>
            <a:r>
              <a:rPr lang="fr-FR" baseline="0" dirty="0" smtClean="0"/>
              <a:t> on the </a:t>
            </a:r>
            <a:r>
              <a:rPr lang="fr-FR" baseline="0" dirty="0" err="1" smtClean="0"/>
              <a:t>button</a:t>
            </a:r>
            <a:r>
              <a:rPr lang="fr-FR" baseline="0" dirty="0" smtClean="0"/>
              <a:t> and </a:t>
            </a:r>
            <a:r>
              <a:rPr lang="fr-FR" baseline="0" dirty="0" err="1" smtClean="0"/>
              <a:t>wait</a:t>
            </a:r>
            <a:r>
              <a:rPr lang="fr-FR" baseline="0" dirty="0" smtClean="0"/>
              <a:t> for the </a:t>
            </a:r>
            <a:r>
              <a:rPr lang="fr-FR" baseline="0" dirty="0" err="1" smtClean="0"/>
              <a:t>red</a:t>
            </a:r>
            <a:r>
              <a:rPr lang="fr-FR" baseline="0" dirty="0" smtClean="0"/>
              <a:t> light. </a:t>
            </a:r>
            <a:r>
              <a:rPr lang="fr-FR" baseline="0" dirty="0" err="1" smtClean="0"/>
              <a:t>When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finished</a:t>
            </a:r>
            <a:r>
              <a:rPr lang="fr-FR" baseline="0" dirty="0" smtClean="0"/>
              <a:t>, push the </a:t>
            </a:r>
            <a:r>
              <a:rPr lang="fr-FR" baseline="0" dirty="0" err="1" smtClean="0"/>
              <a:t>button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again</a:t>
            </a:r>
            <a:r>
              <a:rPr lang="fr-FR" baseline="0" dirty="0" smtClean="0"/>
              <a:t> – light </a:t>
            </a:r>
            <a:r>
              <a:rPr lang="fr-FR" baseline="0" dirty="0" err="1" smtClean="0"/>
              <a:t>should</a:t>
            </a:r>
            <a:r>
              <a:rPr lang="fr-FR" baseline="0" dirty="0" smtClean="0"/>
              <a:t> go out.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baseline="0" dirty="0" smtClean="0"/>
              <a:t>Questions </a:t>
            </a:r>
            <a:r>
              <a:rPr lang="fr-FR" baseline="0" dirty="0" err="1" smtClean="0"/>
              <a:t>should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general</a:t>
            </a:r>
            <a:r>
              <a:rPr lang="fr-FR" baseline="0" dirty="0" smtClean="0"/>
              <a:t> ; if </a:t>
            </a:r>
            <a:r>
              <a:rPr lang="fr-FR" baseline="0" dirty="0" err="1" smtClean="0"/>
              <a:t>you</a:t>
            </a:r>
            <a:r>
              <a:rPr lang="fr-FR" baseline="0" dirty="0" smtClean="0"/>
              <a:t> have a questions </a:t>
            </a:r>
            <a:r>
              <a:rPr lang="fr-FR" baseline="0" dirty="0" err="1" smtClean="0"/>
              <a:t>which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linked</a:t>
            </a:r>
            <a:r>
              <a:rPr lang="fr-FR" baseline="0" dirty="0" smtClean="0"/>
              <a:t> to </a:t>
            </a:r>
            <a:r>
              <a:rPr lang="fr-FR" baseline="0" dirty="0" err="1" smtClean="0"/>
              <a:t>your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individual</a:t>
            </a:r>
            <a:r>
              <a:rPr lang="fr-FR" baseline="0" dirty="0" smtClean="0"/>
              <a:t> situation, </a:t>
            </a:r>
            <a:r>
              <a:rPr lang="fr-FR" baseline="0" dirty="0" err="1" smtClean="0"/>
              <a:t>please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make</a:t>
            </a:r>
            <a:r>
              <a:rPr lang="fr-FR" baseline="0" dirty="0" smtClean="0"/>
              <a:t> an </a:t>
            </a:r>
            <a:r>
              <a:rPr lang="fr-FR" baseline="0" dirty="0" err="1" smtClean="0"/>
              <a:t>appointment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with</a:t>
            </a:r>
            <a:r>
              <a:rPr lang="fr-FR" baseline="0" dirty="0" smtClean="0"/>
              <a:t> the relevant service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baseline="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fr-FR" baseline="0" dirty="0" smtClean="0"/>
          </a:p>
          <a:p>
            <a:endParaRPr lang="fr-FR" baseline="0" dirty="0" smtClean="0"/>
          </a:p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4722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fr-FR" dirty="0" smtClean="0"/>
              <a:t>The </a:t>
            </a:r>
            <a:r>
              <a:rPr lang="fr-FR" b="1" dirty="0" smtClean="0"/>
              <a:t>Slides</a:t>
            </a:r>
            <a:r>
              <a:rPr lang="fr-FR" b="1" baseline="0" dirty="0" smtClean="0"/>
              <a:t> </a:t>
            </a:r>
            <a:r>
              <a:rPr lang="fr-FR" baseline="0" dirty="0" smtClean="0"/>
              <a:t>are on </a:t>
            </a:r>
            <a:r>
              <a:rPr lang="fr-FR" baseline="0" dirty="0" err="1" smtClean="0"/>
              <a:t>Indico</a:t>
            </a:r>
            <a:endParaRPr lang="fr-FR" baseline="0" dirty="0" smtClean="0"/>
          </a:p>
          <a:p>
            <a:pPr marL="171450" indent="-171450">
              <a:buFontTx/>
              <a:buChar char="-"/>
            </a:pPr>
            <a:endParaRPr lang="fr-FR" baseline="0" dirty="0" smtClean="0"/>
          </a:p>
          <a:p>
            <a:pPr marL="171450" indent="-171450">
              <a:buFontTx/>
              <a:buChar char="-"/>
            </a:pPr>
            <a:r>
              <a:rPr lang="fr-FR" baseline="0" dirty="0" smtClean="0"/>
              <a:t>There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a </a:t>
            </a:r>
            <a:r>
              <a:rPr lang="fr-FR" b="1" baseline="0" dirty="0" smtClean="0"/>
              <a:t>brochure « </a:t>
            </a:r>
            <a:r>
              <a:rPr lang="fr-FR" b="1" baseline="0" dirty="0" err="1" smtClean="0"/>
              <a:t>When</a:t>
            </a:r>
            <a:r>
              <a:rPr lang="fr-FR" b="1" baseline="0" dirty="0" smtClean="0"/>
              <a:t> </a:t>
            </a:r>
            <a:r>
              <a:rPr lang="fr-FR" b="1" baseline="0" dirty="0" err="1" smtClean="0"/>
              <a:t>you</a:t>
            </a:r>
            <a:r>
              <a:rPr lang="fr-FR" b="1" baseline="0" dirty="0" smtClean="0"/>
              <a:t> </a:t>
            </a:r>
            <a:r>
              <a:rPr lang="fr-FR" b="1" baseline="0" dirty="0" err="1" smtClean="0"/>
              <a:t>leave</a:t>
            </a:r>
            <a:r>
              <a:rPr lang="fr-FR" b="1" baseline="0" dirty="0" smtClean="0"/>
              <a:t> CERN</a:t>
            </a:r>
            <a:r>
              <a:rPr lang="fr-FR" baseline="0" dirty="0" smtClean="0"/>
              <a:t> » </a:t>
            </a:r>
            <a:r>
              <a:rPr lang="fr-FR" baseline="0" dirty="0" err="1" smtClean="0"/>
              <a:t>which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kept</a:t>
            </a:r>
            <a:r>
              <a:rPr lang="fr-FR" baseline="0" dirty="0" smtClean="0"/>
              <a:t> up to date by the Social Affairs Service</a:t>
            </a:r>
          </a:p>
          <a:p>
            <a:pPr marL="628650" lvl="1" indent="-171450">
              <a:buFontTx/>
              <a:buChar char="-"/>
            </a:pPr>
            <a:r>
              <a:rPr lang="fr-FR" baseline="0" dirty="0" err="1" smtClean="0"/>
              <a:t>My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colleague</a:t>
            </a:r>
            <a:r>
              <a:rPr lang="fr-FR" baseline="0" dirty="0" smtClean="0"/>
              <a:t> Sybille </a:t>
            </a:r>
            <a:r>
              <a:rPr lang="fr-FR" baseline="0" dirty="0" err="1" smtClean="0"/>
              <a:t>will</a:t>
            </a:r>
            <a:r>
              <a:rPr lang="fr-FR" baseline="0" dirty="0" smtClean="0"/>
              <a:t> in </a:t>
            </a:r>
            <a:r>
              <a:rPr lang="fr-FR" baseline="0" dirty="0" err="1" smtClean="0"/>
              <a:t>her</a:t>
            </a:r>
            <a:r>
              <a:rPr lang="fr-FR" baseline="0" dirty="0" smtClean="0"/>
              <a:t> </a:t>
            </a:r>
            <a:r>
              <a:rPr lang="fr-FR" baseline="0" dirty="0" err="1" smtClean="0"/>
              <a:t>presentation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give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you</a:t>
            </a:r>
            <a:r>
              <a:rPr lang="fr-FR" baseline="0" dirty="0" smtClean="0"/>
              <a:t> </a:t>
            </a:r>
            <a:r>
              <a:rPr lang="fr-FR" baseline="0" dirty="0" err="1" smtClean="0"/>
              <a:t>further</a:t>
            </a:r>
            <a:r>
              <a:rPr lang="fr-FR" baseline="0" dirty="0" smtClean="0"/>
              <a:t> information on the content of </a:t>
            </a:r>
            <a:r>
              <a:rPr lang="fr-FR" baseline="0" dirty="0" err="1" smtClean="0"/>
              <a:t>this</a:t>
            </a:r>
            <a:r>
              <a:rPr lang="fr-FR" baseline="0" dirty="0" smtClean="0"/>
              <a:t> brochure</a:t>
            </a:r>
          </a:p>
          <a:p>
            <a:pPr marL="628650" lvl="1" indent="-171450">
              <a:buFontTx/>
              <a:buChar char="-"/>
            </a:pPr>
            <a:endParaRPr lang="fr-FR" baseline="0" dirty="0" smtClean="0"/>
          </a:p>
          <a:p>
            <a:pPr marL="171450" lvl="0" indent="-171450">
              <a:buFontTx/>
              <a:buChar char="-"/>
            </a:pPr>
            <a:r>
              <a:rPr lang="fr-FR" b="1" baseline="0" dirty="0" smtClean="0"/>
              <a:t>Admin e-guide</a:t>
            </a:r>
          </a:p>
          <a:p>
            <a:pPr marL="628650" lvl="1" indent="-171450">
              <a:buFontTx/>
              <a:buChar char="-"/>
            </a:pPr>
            <a:r>
              <a:rPr lang="fr-FR" baseline="0" dirty="0" err="1" smtClean="0"/>
              <a:t>several</a:t>
            </a:r>
            <a:r>
              <a:rPr lang="fr-FR" baseline="0" dirty="0" smtClean="0"/>
              <a:t> </a:t>
            </a:r>
            <a:r>
              <a:rPr lang="fr-FR" baseline="0" dirty="0" err="1" smtClean="0"/>
              <a:t>procedures</a:t>
            </a:r>
            <a:r>
              <a:rPr lang="fr-FR" baseline="0" dirty="0" smtClean="0"/>
              <a:t>, </a:t>
            </a:r>
            <a:r>
              <a:rPr lang="fr-FR" baseline="0" dirty="0" err="1" smtClean="0"/>
              <a:t>including</a:t>
            </a:r>
            <a:r>
              <a:rPr lang="fr-FR" baseline="0" dirty="0" smtClean="0"/>
              <a:t> one </a:t>
            </a:r>
            <a:r>
              <a:rPr lang="fr-FR" baseline="0" dirty="0" err="1" smtClean="0"/>
              <a:t>specifically</a:t>
            </a:r>
            <a:r>
              <a:rPr lang="fr-FR" baseline="0" dirty="0" smtClean="0"/>
              <a:t> on the </a:t>
            </a:r>
            <a:r>
              <a:rPr lang="fr-FR" baseline="0" dirty="0" err="1" smtClean="0"/>
              <a:t>departure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formalities</a:t>
            </a:r>
            <a:endParaRPr lang="fr-FR" baseline="0" dirty="0" smtClean="0"/>
          </a:p>
          <a:p>
            <a:pPr marL="628650" lvl="1" indent="-171450">
              <a:buFontTx/>
              <a:buChar char="-"/>
            </a:pPr>
            <a:endParaRPr lang="fr-FR" baseline="0" dirty="0" smtClean="0"/>
          </a:p>
          <a:p>
            <a:pPr marL="171450" lvl="0" indent="-171450">
              <a:buFontTx/>
              <a:buChar char="-"/>
            </a:pPr>
            <a:r>
              <a:rPr lang="fr-FR" baseline="0" dirty="0" err="1" smtClean="0"/>
              <a:t>We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also</a:t>
            </a:r>
            <a:r>
              <a:rPr lang="fr-FR" baseline="0" dirty="0" smtClean="0"/>
              <a:t> have </a:t>
            </a:r>
            <a:r>
              <a:rPr lang="fr-FR" b="1" baseline="0" dirty="0" smtClean="0"/>
              <a:t>a </a:t>
            </a:r>
            <a:r>
              <a:rPr lang="fr-FR" b="1" baseline="0" dirty="0" err="1" smtClean="0"/>
              <a:t>video</a:t>
            </a:r>
            <a:r>
              <a:rPr lang="fr-FR" b="1" baseline="0" dirty="0" smtClean="0"/>
              <a:t> of a </a:t>
            </a:r>
            <a:r>
              <a:rPr lang="fr-FR" b="1" baseline="0" dirty="0" err="1" smtClean="0"/>
              <a:t>director</a:t>
            </a:r>
            <a:r>
              <a:rPr lang="fr-FR" b="1" baseline="0" dirty="0" smtClean="0"/>
              <a:t> at WHO </a:t>
            </a:r>
            <a:r>
              <a:rPr lang="fr-FR" baseline="0" dirty="0" err="1" smtClean="0"/>
              <a:t>addressing</a:t>
            </a:r>
            <a:r>
              <a:rPr lang="fr-FR" baseline="0" dirty="0" smtClean="0"/>
              <a:t> </a:t>
            </a:r>
            <a:r>
              <a:rPr lang="fr-FR" baseline="0" dirty="0" err="1" smtClean="0"/>
              <a:t>himself</a:t>
            </a:r>
            <a:r>
              <a:rPr lang="fr-FR" baseline="0" dirty="0" smtClean="0"/>
              <a:t> to people </a:t>
            </a:r>
            <a:r>
              <a:rPr lang="fr-FR" baseline="0" dirty="0" err="1" smtClean="0"/>
              <a:t>who</a:t>
            </a:r>
            <a:r>
              <a:rPr lang="fr-FR" baseline="0" dirty="0" smtClean="0"/>
              <a:t> are in a </a:t>
            </a:r>
            <a:r>
              <a:rPr lang="fr-FR" baseline="0" dirty="0" err="1" smtClean="0"/>
              <a:t>similar</a:t>
            </a:r>
            <a:r>
              <a:rPr lang="fr-FR" baseline="0" dirty="0" smtClean="0"/>
              <a:t> situation as </a:t>
            </a:r>
            <a:r>
              <a:rPr lang="fr-FR" baseline="0" dirty="0" err="1" smtClean="0"/>
              <a:t>you</a:t>
            </a:r>
            <a:r>
              <a:rPr lang="fr-FR" baseline="0" dirty="0" smtClean="0"/>
              <a:t>. He </a:t>
            </a:r>
            <a:r>
              <a:rPr lang="fr-FR" baseline="0" dirty="0" err="1" smtClean="0"/>
              <a:t>makes</a:t>
            </a:r>
            <a:r>
              <a:rPr lang="fr-FR" baseline="0" dirty="0" smtClean="0"/>
              <a:t> the </a:t>
            </a:r>
            <a:r>
              <a:rPr lang="fr-FR" baseline="0" dirty="0" err="1" smtClean="0"/>
              <a:t>analysis</a:t>
            </a:r>
            <a:r>
              <a:rPr lang="fr-FR" baseline="0" dirty="0" smtClean="0"/>
              <a:t> of </a:t>
            </a:r>
            <a:r>
              <a:rPr lang="fr-FR" baseline="0" dirty="0" err="1" smtClean="0"/>
              <a:t>everything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which</a:t>
            </a:r>
            <a:r>
              <a:rPr lang="fr-FR" baseline="0" dirty="0" smtClean="0"/>
              <a:t> changes </a:t>
            </a:r>
            <a:r>
              <a:rPr lang="fr-FR" baseline="0" dirty="0" err="1" smtClean="0"/>
              <a:t>when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you</a:t>
            </a:r>
            <a:r>
              <a:rPr lang="fr-FR" baseline="0" dirty="0" smtClean="0"/>
              <a:t> retire and </a:t>
            </a:r>
            <a:r>
              <a:rPr lang="fr-FR" baseline="0" dirty="0" err="1" smtClean="0"/>
              <a:t>does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this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intelligently</a:t>
            </a:r>
            <a:r>
              <a:rPr lang="fr-FR" baseline="0" dirty="0" smtClean="0"/>
              <a:t> and </a:t>
            </a:r>
            <a:r>
              <a:rPr lang="fr-FR" baseline="0" dirty="0" err="1" smtClean="0"/>
              <a:t>with</a:t>
            </a:r>
            <a:r>
              <a:rPr lang="fr-FR" baseline="0" dirty="0" smtClean="0"/>
              <a:t> </a:t>
            </a:r>
            <a:r>
              <a:rPr lang="fr-FR" baseline="0" dirty="0" err="1" smtClean="0"/>
              <a:t>humor</a:t>
            </a:r>
            <a:r>
              <a:rPr lang="fr-FR" baseline="0" dirty="0" smtClean="0"/>
              <a:t>. </a:t>
            </a:r>
            <a:r>
              <a:rPr lang="fr-FR" baseline="0" dirty="0" err="1" smtClean="0"/>
              <a:t>Highly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recommended</a:t>
            </a:r>
            <a:r>
              <a:rPr lang="fr-FR" baseline="0" dirty="0" smtClean="0"/>
              <a:t> 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0380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15.11.2016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Leaving CERN – Quitter le CERN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05318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15.11.2016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Leaving CERN – Quitter le CERN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01993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15.11.2016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Leaving CERN – Quitter le CERN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46662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15.11.2016</a:t>
            </a:r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Leaving CERN – Quitter le CERN</a:t>
            </a: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66740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15.11.2016</a:t>
            </a:r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Leaving CERN – Quitter le CERN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54651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15.11.2016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Leaving CERN – Quitter le CERN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20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15.11.2016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Leaving CERN – Quitter le CERN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39684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15.11.2016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Leaving CERN – Quitter le CERN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9749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15.11.2016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Leaving CERN – Quitter le CERN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50212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15.11.2016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Leaving CERN – Quitter le CERN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7372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9946" y="3097658"/>
            <a:ext cx="8226854" cy="705332"/>
          </a:xfrm>
        </p:spPr>
        <p:txBody>
          <a:bodyPr/>
          <a:lstStyle>
            <a:lvl1pPr algn="l">
              <a:defRPr baseline="0"/>
            </a:lvl1pPr>
          </a:lstStyle>
          <a:p>
            <a:r>
              <a:rPr kumimoji="0" lang="en-US" dirty="0" smtClean="0"/>
              <a:t>Title presentation (in English)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15.11.2016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Leaving CERN – Quitter le CERN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457200" y="3976381"/>
            <a:ext cx="3960891" cy="314740"/>
          </a:xfrm>
        </p:spPr>
        <p:txBody>
          <a:bodyPr lIns="45720" tIns="0" rIns="45720" bIns="0" anchor="b">
            <a:noAutofit/>
          </a:bodyPr>
          <a:lstStyle>
            <a:lvl1pPr marL="0" indent="0" algn="l">
              <a:buNone/>
              <a:defRPr sz="1800" baseline="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 smtClean="0"/>
              <a:t>Title presentation in French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459946" y="542797"/>
            <a:ext cx="8226854" cy="2381471"/>
          </a:xfrm>
        </p:spPr>
        <p:txBody>
          <a:bodyPr/>
          <a:lstStyle>
            <a:lvl1pPr marL="36576" indent="0">
              <a:buNone/>
              <a:defRPr baseline="0"/>
            </a:lvl1pPr>
          </a:lstStyle>
          <a:p>
            <a:r>
              <a:rPr lang="fr-FR" dirty="0" err="1" smtClean="0"/>
              <a:t>Space</a:t>
            </a:r>
            <a:r>
              <a:rPr lang="fr-FR" dirty="0" smtClean="0"/>
              <a:t> for </a:t>
            </a:r>
            <a:r>
              <a:rPr lang="fr-FR" dirty="0" err="1" smtClean="0"/>
              <a:t>picture</a:t>
            </a:r>
            <a:r>
              <a:rPr lang="fr-FR" dirty="0" smtClean="0"/>
              <a:t> (</a:t>
            </a:r>
            <a:r>
              <a:rPr lang="fr-FR" dirty="0" err="1" smtClean="0"/>
              <a:t>optional</a:t>
            </a:r>
            <a:r>
              <a:rPr lang="fr-FR" dirty="0" smtClean="0"/>
              <a:t>) </a:t>
            </a:r>
          </a:p>
          <a:p>
            <a:pPr lvl="1"/>
            <a:r>
              <a:rPr lang="fr-FR" dirty="0" err="1" smtClean="0"/>
              <a:t>Only</a:t>
            </a:r>
            <a:r>
              <a:rPr lang="fr-FR" dirty="0" smtClean="0"/>
              <a:t> 1</a:t>
            </a:r>
          </a:p>
          <a:p>
            <a:pPr lvl="1"/>
            <a:r>
              <a:rPr lang="fr-FR" dirty="0" err="1" smtClean="0"/>
              <a:t>Re-use</a:t>
            </a:r>
            <a:r>
              <a:rPr lang="fr-FR" dirty="0" smtClean="0"/>
              <a:t> in </a:t>
            </a:r>
            <a:r>
              <a:rPr lang="fr-FR" dirty="0" err="1" smtClean="0"/>
              <a:t>small</a:t>
            </a:r>
            <a:r>
              <a:rPr lang="fr-FR" dirty="0" smtClean="0"/>
              <a:t> in all </a:t>
            </a:r>
            <a:r>
              <a:rPr lang="fr-FR" dirty="0" err="1" smtClean="0"/>
              <a:t>other</a:t>
            </a:r>
            <a:r>
              <a:rPr lang="fr-FR" dirty="0" smtClean="0"/>
              <a:t> slides of </a:t>
            </a:r>
            <a:r>
              <a:rPr lang="fr-FR" dirty="0" err="1" smtClean="0"/>
              <a:t>your</a:t>
            </a:r>
            <a:r>
              <a:rPr lang="fr-FR" dirty="0" smtClean="0"/>
              <a:t> </a:t>
            </a:r>
            <a:r>
              <a:rPr lang="fr-FR" dirty="0" err="1" smtClean="0"/>
              <a:t>presentation</a:t>
            </a:r>
            <a:endParaRPr lang="fr-FR" dirty="0" smtClean="0"/>
          </a:p>
        </p:txBody>
      </p:sp>
      <p:sp>
        <p:nvSpPr>
          <p:cNvPr id="10" name="Espace réservé du texte 2"/>
          <p:cNvSpPr>
            <a:spLocks noGrp="1"/>
          </p:cNvSpPr>
          <p:nvPr>
            <p:ph type="body" idx="12" hasCustomPrompt="1"/>
          </p:nvPr>
        </p:nvSpPr>
        <p:spPr>
          <a:xfrm>
            <a:off x="5160475" y="3976380"/>
            <a:ext cx="3526325" cy="314740"/>
          </a:xfrm>
        </p:spPr>
        <p:txBody>
          <a:bodyPr lIns="45720" tIns="0" rIns="45720" bIns="0" anchor="b">
            <a:noAutofit/>
          </a:bodyPr>
          <a:lstStyle>
            <a:lvl1pPr marL="0" indent="0" algn="l">
              <a:buNone/>
              <a:defRPr sz="1800" baseline="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 smtClean="0"/>
              <a:t>Name speaker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3641725" y="5041900"/>
            <a:ext cx="914400" cy="9144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15.11.2016</a:t>
            </a:r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Leaving CERN – Quitter le CERN</a:t>
            </a:r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15.11.2016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Leaving CERN – Quitter le CERN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15.11.2016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Leaving CERN – Quitter le CERN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15.11.2016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Leaving CERN – Quitter le CERN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15.11.2016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Leaving CERN – Quitter le CERN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15.11.2016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Leaving CERN – Quitter le CERN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4651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15.11.2016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Leaving CERN – Quitter le CERN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Image 10" descr="bande-02.eps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23" y="4520653"/>
            <a:ext cx="8008333" cy="6159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1" r:id="rId2"/>
    <p:sldLayoutId id="2147483679" r:id="rId3"/>
    <p:sldLayoutId id="2147483664" r:id="rId4"/>
    <p:sldLayoutId id="2147483665" r:id="rId5"/>
    <p:sldLayoutId id="2147483667" r:id="rId6"/>
    <p:sldLayoutId id="2147483669" r:id="rId7"/>
    <p:sldLayoutId id="2147483674" r:id="rId8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15.11.2016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Leaving CERN – Quitter le CERN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2557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indico.cern.ch/event/438976/" TargetMode="External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hyperlink" Target="http://admin-eguide.web.cern.ch/en/procedure/departure-formalities" TargetMode="External"/><Relationship Id="rId4" Type="http://schemas.openxmlformats.org/officeDocument/2006/relationships/hyperlink" Target="cds.cern.ch/record/1995621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481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Quitter le CERN – </a:t>
            </a:r>
            <a:r>
              <a:rPr lang="fr-FR" dirty="0" err="1" smtClean="0"/>
              <a:t>Leaving</a:t>
            </a:r>
            <a:r>
              <a:rPr lang="fr-FR" dirty="0" smtClean="0"/>
              <a:t> CERN</a:t>
            </a:r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Leaving CERN – Quitter le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2"/>
          </p:nvPr>
        </p:nvSpPr>
        <p:spPr>
          <a:xfrm>
            <a:off x="2481929" y="3962651"/>
            <a:ext cx="3526325" cy="314740"/>
          </a:xfrm>
        </p:spPr>
        <p:txBody>
          <a:bodyPr/>
          <a:lstStyle/>
          <a:p>
            <a:r>
              <a:rPr lang="fr-FR" dirty="0" smtClean="0"/>
              <a:t>Erwin MOSSELMANS, HR-LD</a:t>
            </a:r>
            <a:endParaRPr lang="fr-FR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1199" y="330270"/>
            <a:ext cx="6684347" cy="2372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778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 smtClean="0"/>
              <a:t>Leaving CERN – Quitter le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69816" y="253275"/>
            <a:ext cx="6219957" cy="4161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756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Leaving CERN – Quitter le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8541" y="271807"/>
            <a:ext cx="6167307" cy="4399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21872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2 séminaires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Quitter le CERN, </a:t>
            </a:r>
          </a:p>
          <a:p>
            <a:pPr marL="448056" lvl="1" indent="0">
              <a:buNone/>
            </a:pPr>
            <a:r>
              <a:rPr lang="fr-FR" dirty="0" smtClean="0"/>
              <a:t>	½ journée, aujourd’hui</a:t>
            </a:r>
          </a:p>
          <a:p>
            <a:pPr marL="448056" lvl="1" indent="0">
              <a:buNone/>
            </a:pPr>
            <a:endParaRPr lang="fr-FR" dirty="0" smtClean="0"/>
          </a:p>
          <a:p>
            <a:r>
              <a:rPr lang="fr-FR" dirty="0" smtClean="0"/>
              <a:t>Préparation à la retraite, </a:t>
            </a:r>
          </a:p>
          <a:p>
            <a:pPr marL="448056" lvl="1" indent="0">
              <a:buNone/>
            </a:pPr>
            <a:r>
              <a:rPr lang="fr-FR" dirty="0"/>
              <a:t>	</a:t>
            </a:r>
            <a:r>
              <a:rPr lang="fr-FR" dirty="0" smtClean="0"/>
              <a:t>2.5 jours, </a:t>
            </a:r>
            <a:r>
              <a:rPr lang="fr-FR" dirty="0" smtClean="0"/>
              <a:t>la semaine prochaine</a:t>
            </a:r>
            <a:endParaRPr lang="fr-FR" dirty="0" smtClean="0"/>
          </a:p>
          <a:p>
            <a:pPr marL="448056" lvl="1" indent="0">
              <a:buNone/>
            </a:pPr>
            <a:r>
              <a:rPr lang="fr-FR" dirty="0"/>
              <a:t>	</a:t>
            </a:r>
            <a:r>
              <a:rPr lang="fr-FR" dirty="0" smtClean="0"/>
              <a:t>première </a:t>
            </a:r>
            <a:r>
              <a:rPr lang="fr-FR" dirty="0" smtClean="0"/>
              <a:t>fois en collaboration avec BIT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Leaving CERN – Quitter le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09996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Agenda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3577795"/>
          </a:xfrm>
        </p:spPr>
        <p:txBody>
          <a:bodyPr>
            <a:normAutofit fontScale="70000" lnSpcReduction="20000"/>
          </a:bodyPr>
          <a:lstStyle/>
          <a:p>
            <a:pPr marL="0" lvl="0" indent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fr-FR" altLang="en-US" sz="3100" dirty="0" smtClean="0">
                <a:latin typeface="Arial" panose="020B0604020202020204" pitchFamily="34" charset="0"/>
              </a:rPr>
              <a:t>14:10 		Possibilités de partir plus tôt</a:t>
            </a:r>
          </a:p>
          <a:p>
            <a:pPr marL="0" lvl="0" indent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fr-FR" altLang="en-US" sz="3100" dirty="0" smtClean="0">
                <a:latin typeface="Arial" panose="020B0604020202020204" pitchFamily="34" charset="0"/>
              </a:rPr>
              <a:t>14:40 		Prestations fin de contrat</a:t>
            </a:r>
          </a:p>
          <a:p>
            <a:pPr marL="0" lvl="0" indent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fr-FR" altLang="en-US" sz="3100" dirty="0" smtClean="0">
                <a:latin typeface="Arial" panose="020B0604020202020204" pitchFamily="34" charset="0"/>
              </a:rPr>
              <a:t>14:55 		Formalités de départ</a:t>
            </a:r>
          </a:p>
          <a:p>
            <a:pPr marL="0" lvl="0" indent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fr-FR" altLang="en-US" sz="3100" dirty="0" smtClean="0">
                <a:latin typeface="Arial" panose="020B0604020202020204" pitchFamily="34" charset="0"/>
              </a:rPr>
              <a:t>15:10 		Prestations Caisse de </a:t>
            </a:r>
            <a:r>
              <a:rPr lang="fr-FR" altLang="en-US" sz="3100" dirty="0" smtClean="0">
                <a:latin typeface="Arial" panose="020B0604020202020204" pitchFamily="34" charset="0"/>
              </a:rPr>
              <a:t>Pensions</a:t>
            </a:r>
          </a:p>
          <a:p>
            <a:pPr marL="0" lvl="0" indent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fr-FR" altLang="en-US" sz="2200" dirty="0" smtClean="0">
              <a:latin typeface="Arial" panose="020B0604020202020204" pitchFamily="34" charset="0"/>
            </a:endParaRPr>
          </a:p>
          <a:p>
            <a:pPr marL="0" lvl="0" indent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fr-FR" altLang="en-US" sz="3100" dirty="0" smtClean="0">
                <a:solidFill>
                  <a:srgbClr val="69856E"/>
                </a:solidFill>
                <a:latin typeface="Arial" panose="020B0604020202020204" pitchFamily="34" charset="0"/>
              </a:rPr>
              <a:t>15:40 				Pause café </a:t>
            </a:r>
          </a:p>
          <a:p>
            <a:pPr marL="0" lvl="0" indent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fr-FR" altLang="en-US" sz="2200" dirty="0" smtClean="0">
              <a:latin typeface="Arial" panose="020B0604020202020204" pitchFamily="34" charset="0"/>
            </a:endParaRPr>
          </a:p>
          <a:p>
            <a:pPr marL="0" lvl="0" indent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fr-FR" altLang="en-US" sz="3100" dirty="0" smtClean="0">
                <a:latin typeface="Arial" panose="020B0604020202020204" pitchFamily="34" charset="0"/>
              </a:rPr>
              <a:t>16:00 		Assurance maladie (CHIS)</a:t>
            </a:r>
          </a:p>
          <a:p>
            <a:pPr marL="0" lvl="0" indent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fr-FR" altLang="en-US" sz="3100" dirty="0" smtClean="0">
                <a:latin typeface="Arial" panose="020B0604020202020204" pitchFamily="34" charset="0"/>
              </a:rPr>
              <a:t>16:25 		</a:t>
            </a:r>
            <a:r>
              <a:rPr lang="fr-FR" altLang="en-US" sz="3100" dirty="0" smtClean="0">
                <a:latin typeface="Arial" panose="020B0604020202020204" pitchFamily="34" charset="0"/>
              </a:rPr>
              <a:t>GACEPA </a:t>
            </a:r>
            <a:endParaRPr lang="fr-FR" altLang="en-US" sz="3100" dirty="0" smtClean="0">
              <a:latin typeface="Arial" panose="020B0604020202020204" pitchFamily="34" charset="0"/>
            </a:endParaRPr>
          </a:p>
          <a:p>
            <a:pPr marL="0" lvl="0" indent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fr-FR" altLang="en-US" sz="3100" dirty="0" smtClean="0">
                <a:latin typeface="Arial" panose="020B0604020202020204" pitchFamily="34" charset="0"/>
              </a:rPr>
              <a:t>16:45 		Témoignage 3 retraités </a:t>
            </a:r>
          </a:p>
          <a:p>
            <a:pPr marL="0" lvl="0" indent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fr-FR" altLang="en-US" sz="3100" dirty="0" smtClean="0">
                <a:latin typeface="Arial" panose="020B0604020202020204" pitchFamily="34" charset="0"/>
              </a:rPr>
              <a:t>17:15 		Conclusion et </a:t>
            </a:r>
            <a:r>
              <a:rPr lang="fr-FR" altLang="en-US" sz="3100" dirty="0" smtClean="0">
                <a:latin typeface="Arial" panose="020B0604020202020204" pitchFamily="34" charset="0"/>
              </a:rPr>
              <a:t>suite</a:t>
            </a:r>
            <a:endParaRPr lang="fr-FR" altLang="en-US" sz="3100" dirty="0" smtClean="0">
              <a:latin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Leaving CERN – Quitter le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9796" y="213849"/>
            <a:ext cx="1615580" cy="780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9283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Format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endParaRPr lang="fr-FR" dirty="0" smtClean="0"/>
          </a:p>
          <a:p>
            <a:pPr marL="36576" indent="0">
              <a:buNone/>
            </a:pPr>
            <a:r>
              <a:rPr lang="fr-FR" dirty="0" smtClean="0"/>
              <a:t>Présentations </a:t>
            </a:r>
          </a:p>
          <a:p>
            <a:pPr marL="36576" indent="0">
              <a:buNone/>
            </a:pPr>
            <a:r>
              <a:rPr lang="fr-FR" dirty="0" smtClean="0"/>
              <a:t>Questions/réponses</a:t>
            </a:r>
          </a:p>
          <a:p>
            <a:pPr marL="36576" indent="0">
              <a:buNone/>
            </a:pPr>
            <a:r>
              <a:rPr lang="fr-FR" dirty="0" smtClean="0"/>
              <a:t>Langues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Leaving CERN – Quitter le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9915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75120"/>
            <a:ext cx="8323243" cy="705332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Sources </a:t>
            </a:r>
            <a:r>
              <a:rPr lang="fr-FR" dirty="0" smtClean="0"/>
              <a:t>d’information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3420777"/>
          </a:xfrm>
        </p:spPr>
        <p:txBody>
          <a:bodyPr>
            <a:normAutofit/>
          </a:bodyPr>
          <a:lstStyle/>
          <a:p>
            <a:r>
              <a:rPr lang="fr-FR" dirty="0" smtClean="0"/>
              <a:t>Transparents : </a:t>
            </a:r>
            <a:r>
              <a:rPr lang="fr-FR" dirty="0" err="1" smtClean="0">
                <a:hlinkClick r:id="rId3"/>
              </a:rPr>
              <a:t>Indico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sz="1400" dirty="0" smtClean="0"/>
              <a:t> </a:t>
            </a:r>
            <a:endParaRPr lang="fr-FR" dirty="0" smtClean="0"/>
          </a:p>
          <a:p>
            <a:r>
              <a:rPr lang="fr-FR" dirty="0" smtClean="0"/>
              <a:t>Brochure : </a:t>
            </a:r>
            <a:r>
              <a:rPr lang="fr-FR" dirty="0" smtClean="0">
                <a:hlinkClick r:id="rId4" action="ppaction://hlinkfile"/>
              </a:rPr>
              <a:t>Quand vous quitterez le </a:t>
            </a:r>
            <a:r>
              <a:rPr lang="fr-FR" dirty="0" smtClean="0">
                <a:hlinkClick r:id="rId4" action="ppaction://hlinkfile"/>
              </a:rPr>
              <a:t>CERN</a:t>
            </a:r>
            <a:endParaRPr lang="fr-FR" dirty="0" smtClean="0"/>
          </a:p>
          <a:p>
            <a:endParaRPr lang="fr-FR" sz="1400" dirty="0" smtClean="0"/>
          </a:p>
          <a:p>
            <a:r>
              <a:rPr lang="fr-FR" dirty="0" smtClean="0"/>
              <a:t>Procédures: </a:t>
            </a:r>
            <a:r>
              <a:rPr lang="fr-FR" dirty="0">
                <a:hlinkClick r:id="rId5"/>
              </a:rPr>
              <a:t>Admin e-guide </a:t>
            </a:r>
            <a:endParaRPr lang="fr-FR" dirty="0"/>
          </a:p>
          <a:p>
            <a:pPr marL="635508" lvl="2" indent="0">
              <a:buNone/>
            </a:pPr>
            <a:r>
              <a:rPr lang="fr-FR" dirty="0"/>
              <a:t>A</a:t>
            </a:r>
            <a:r>
              <a:rPr lang="fr-FR" dirty="0" smtClean="0"/>
              <a:t>près fin de contrat, pages publics </a:t>
            </a:r>
            <a:r>
              <a:rPr lang="fr-FR" dirty="0" smtClean="0"/>
              <a:t>uniquement</a:t>
            </a:r>
          </a:p>
          <a:p>
            <a:pPr marL="635508" lvl="2" indent="0">
              <a:buNone/>
            </a:pPr>
            <a:endParaRPr lang="fr-FR" sz="1400" dirty="0" smtClean="0"/>
          </a:p>
          <a:p>
            <a:r>
              <a:rPr lang="fr-FR" dirty="0" smtClean="0"/>
              <a:t>Bonus : vidéo (en F et en E</a:t>
            </a:r>
            <a:r>
              <a:rPr lang="fr-FR" dirty="0" smtClean="0"/>
              <a:t>)</a:t>
            </a:r>
            <a:endParaRPr lang="fr-FR" dirty="0" smtClean="0"/>
          </a:p>
          <a:p>
            <a:pPr marL="448056" lvl="1" indent="0">
              <a:buNone/>
            </a:pPr>
            <a:endParaRPr lang="fr-FR" dirty="0" smtClean="0"/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 smtClean="0"/>
              <a:t>Leaving CERN – Quitter le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8923" y="2963133"/>
            <a:ext cx="609555" cy="58764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94580" y="994205"/>
            <a:ext cx="1341929" cy="648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0063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2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CERNcobrandi16-9</Template>
  <TotalTime>5487</TotalTime>
  <Words>445</Words>
  <Application>Microsoft Office PowerPoint</Application>
  <PresentationFormat>On-screen Show (16:9)</PresentationFormat>
  <Paragraphs>107</Paragraphs>
  <Slides>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CERN2Corporate16-9</vt:lpstr>
      <vt:lpstr>Custom Design</vt:lpstr>
      <vt:lpstr>PowerPoint Presentation</vt:lpstr>
      <vt:lpstr>Quitter le CERN – Leaving CERN</vt:lpstr>
      <vt:lpstr>PowerPoint Presentation</vt:lpstr>
      <vt:lpstr>PowerPoint Presentation</vt:lpstr>
      <vt:lpstr>2 séminaires</vt:lpstr>
      <vt:lpstr>Agenda</vt:lpstr>
      <vt:lpstr>Format</vt:lpstr>
      <vt:lpstr>Sources d’information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Erwin Mosselmans</dc:creator>
  <cp:lastModifiedBy>Erwin Mosselmans</cp:lastModifiedBy>
  <cp:revision>35</cp:revision>
  <cp:lastPrinted>2015-11-20T08:25:59Z</cp:lastPrinted>
  <dcterms:created xsi:type="dcterms:W3CDTF">2015-08-13T15:06:22Z</dcterms:created>
  <dcterms:modified xsi:type="dcterms:W3CDTF">2018-11-06T17:23:41Z</dcterms:modified>
</cp:coreProperties>
</file>