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5"/>
  </p:notesMasterIdLst>
  <p:sldIdLst>
    <p:sldId id="262" r:id="rId2"/>
    <p:sldId id="265" r:id="rId3"/>
    <p:sldId id="26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295C"/>
    <a:srgbClr val="327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04" autoAdjust="0"/>
    <p:restoredTop sz="83725" autoAdjust="0"/>
  </p:normalViewPr>
  <p:slideViewPr>
    <p:cSldViewPr snapToGrid="0">
      <p:cViewPr varScale="1">
        <p:scale>
          <a:sx n="85" d="100"/>
          <a:sy n="85" d="100"/>
        </p:scale>
        <p:origin x="21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CE9ED-8620-45BD-9335-4219FA26B1FE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2B87E-DE7F-47CD-A6B6-9894D4484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308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02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0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3093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3178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1136-25CE-4F67-BD39-A6CA6F042F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43E20-C73C-435B-8F6C-41C7859502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72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6800" dirty="0"/>
              <a:t>Norway WG</a:t>
            </a:r>
            <a:endParaRPr lang="en-GB" sz="6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Knowledge Transfer </a:t>
            </a:r>
            <a:r>
              <a:rPr lang="nb-NO" dirty="0" err="1"/>
              <a:t>Overview</a:t>
            </a:r>
            <a:r>
              <a:rPr lang="nb-NO" dirty="0"/>
              <a:t> for </a:t>
            </a:r>
            <a:endParaRPr lang="en-GB" dirty="0"/>
          </a:p>
        </p:txBody>
      </p:sp>
      <p:pic>
        <p:nvPicPr>
          <p:cNvPr id="4" name="Picture 2" descr="http://upload.wikimedia.org/wikipedia/commons/thumb/d/d9/Flag_of_Norway.svg/500px-Flag_of_Norway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661" y="2205171"/>
            <a:ext cx="2780125" cy="2023931"/>
          </a:xfrm>
          <a:prstGeom prst="rect">
            <a:avLst/>
          </a:prstGeom>
          <a:noFill/>
          <a:effectLst>
            <a:outerShdw blurRad="317500" sx="103000" sy="103000" algn="ctr" rotWithShape="0">
              <a:prstClr val="black">
                <a:alpha val="35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95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520544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CERN – NTNU Screening Week</a:t>
            </a:r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95895"/>
            <a:ext cx="4171951" cy="469713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/>
              <a:t>10 sessions until now in total</a:t>
            </a:r>
          </a:p>
          <a:p>
            <a:r>
              <a:rPr lang="en-US" sz="2400" dirty="0"/>
              <a:t>41 technologies screened</a:t>
            </a:r>
          </a:p>
          <a:p>
            <a:r>
              <a:rPr lang="en-US" sz="2400" dirty="0"/>
              <a:t>About 270 students visited and worked with the KT Group</a:t>
            </a:r>
          </a:p>
          <a:p>
            <a:endParaRPr lang="en-US" sz="2400" dirty="0"/>
          </a:p>
          <a:p>
            <a:pPr marL="36576" indent="0">
              <a:buNone/>
            </a:pPr>
            <a:r>
              <a:rPr lang="en-US" sz="2400" dirty="0"/>
              <a:t>Providing a large exposure of CERN Technologies to Norwegian Industry</a:t>
            </a:r>
          </a:p>
          <a:p>
            <a:pPr marL="36576" indent="0">
              <a:buNone/>
            </a:pPr>
            <a:endParaRPr lang="en-US" sz="2400" dirty="0"/>
          </a:p>
          <a:p>
            <a:pPr marL="36576" indent="0">
              <a:buNone/>
            </a:pPr>
            <a:r>
              <a:rPr lang="en-US" sz="2400" dirty="0"/>
              <a:t>Next edition: October 2018</a:t>
            </a:r>
          </a:p>
        </p:txBody>
      </p:sp>
      <p:pic>
        <p:nvPicPr>
          <p:cNvPr id="4" name="Picture 3" descr="NTNUSW2015_ - 5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374" y="1216515"/>
            <a:ext cx="3606405" cy="2395299"/>
          </a:xfrm>
          <a:prstGeom prst="rect">
            <a:avLst/>
          </a:prstGeom>
        </p:spPr>
      </p:pic>
      <p:pic>
        <p:nvPicPr>
          <p:cNvPr id="6" name="Picture 5" descr="NTNUSW2015_ - 55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20" r="24249" b="-2746"/>
          <a:stretch/>
        </p:blipFill>
        <p:spPr>
          <a:xfrm>
            <a:off x="5097810" y="3810184"/>
            <a:ext cx="3619969" cy="230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30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5FABE-9480-3F4D-9EF8-C41563DE6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BIC in Norway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43ACF-24FE-284F-BD1B-4D041A5C0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Contract signed in 2014 expires in October</a:t>
            </a:r>
          </a:p>
          <a:p>
            <a:r>
              <a:rPr lang="en-GB" dirty="0"/>
              <a:t>Little impact obtained with the present setting</a:t>
            </a:r>
          </a:p>
          <a:p>
            <a:r>
              <a:rPr lang="en-GB" dirty="0"/>
              <a:t>Need to review the situation and possibly select another partner</a:t>
            </a:r>
          </a:p>
          <a:p>
            <a:endParaRPr lang="en-GB" dirty="0"/>
          </a:p>
          <a:p>
            <a:r>
              <a:rPr lang="en-GB" dirty="0"/>
              <a:t>CERN is committed to continue this endeavour but we need to work together to make it a success</a:t>
            </a:r>
          </a:p>
        </p:txBody>
      </p:sp>
    </p:spTree>
    <p:extLst>
      <p:ext uri="{BB962C8B-B14F-4D97-AF65-F5344CB8AC3E}">
        <p14:creationId xmlns:p14="http://schemas.microsoft.com/office/powerpoint/2010/main" val="3333727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91</Words>
  <Application>Microsoft Macintosh PowerPoint</Application>
  <PresentationFormat>On-screen Show (4:3)</PresentationFormat>
  <Paragraphs>17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Norway WG</vt:lpstr>
      <vt:lpstr>CERN – NTNU Screening Week</vt:lpstr>
      <vt:lpstr>BIC in Norway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Marthe Dehli</dc:creator>
  <cp:lastModifiedBy>Giovanni Anelli</cp:lastModifiedBy>
  <cp:revision>14</cp:revision>
  <dcterms:created xsi:type="dcterms:W3CDTF">2017-03-07T08:29:48Z</dcterms:created>
  <dcterms:modified xsi:type="dcterms:W3CDTF">2018-09-26T14:50:32Z</dcterms:modified>
</cp:coreProperties>
</file>