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FDB54-9523-4A7D-B464-47ED62133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2086D6-B0A9-451F-8576-F3A2B9431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1DA-746B-41AF-A3AE-7AA638A9BFEF}" type="datetimeFigureOut">
              <a:rPr lang="en-150" smtClean="0"/>
              <a:t>29/11/2018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E9874-8795-4A2F-B35E-324EF37A2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2580C2-1583-41BB-9FDE-49D0AB04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681E9-7F7B-447B-99DA-005F29C3320F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43312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BE9B8D-50D5-4E02-8E87-93D136E0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9CAAC-97CB-444E-A8C0-1BD8BB469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40957-57A2-4481-AAAF-8DEBD48AE3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371DA-746B-41AF-A3AE-7AA638A9BFEF}" type="datetimeFigureOut">
              <a:rPr lang="en-150" smtClean="0"/>
              <a:t>29/11/2018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9C754-A939-43D8-85D4-2169B3CA9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1B15F-19C6-4D58-BFB5-E1AC968C8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681E9-7F7B-447B-99DA-005F29C3320F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22243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9ED4F52-7369-4263-878D-8E567B0D4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ECS Workshop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50E521-AEFC-433B-8885-2BF1088542E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294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57BDCBE3-83CD-4E99-AEA7-806F570CC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Egroup</a:t>
            </a:r>
            <a:endParaRPr lang="en-1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B30E1E-1380-4E56-A5A7-412359CEDC6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27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ECS Workshop</vt:lpstr>
      <vt:lpstr>Egroup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ECS Workshop</dc:title>
  <dc:creator>Windows User</dc:creator>
  <cp:lastModifiedBy>Windows User</cp:lastModifiedBy>
  <cp:revision>1</cp:revision>
  <dcterms:created xsi:type="dcterms:W3CDTF">2018-11-29T15:48:59Z</dcterms:created>
  <dcterms:modified xsi:type="dcterms:W3CDTF">2018-11-29T15:48:59Z</dcterms:modified>
</cp:coreProperties>
</file>