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A8D07-E9D4-4C3F-B3FB-6A795B738E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07E35C-02E0-43D7-87CC-CC95B0962C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9769F-7511-4C7B-B31B-9EABC66C7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E4FD8-E584-4BD2-BFE6-8FE0C9062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E93FE-24EF-4E3B-A9E9-C14569B34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23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153F-5856-4EB4-8C06-3F3EE825A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B84FAA-DA9C-42D7-BEC1-E6DC0BBD8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F91D7-F358-4A8E-82A2-4B3FF92DF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B25BA-3646-4D61-AB80-7104F8FF1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DE330-04FD-40F5-928B-1AAA2109D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19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09EE92-556F-468F-806A-31A0541C23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4EC084-3EF7-4C27-86AE-E41C18A47B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51B0B-99B6-4C58-B289-BB139EF6A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32218-1638-4CCF-9C59-BB4C4534D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B9B37-91AA-4DAD-A8A3-7AA7961C6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7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78F0B-C376-46C6-8D73-C65E9BF20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DA377-A458-4C4B-BB41-CECF9B30A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A6A32-1E39-4EF7-B5B1-B10408A9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56A16-404D-4C52-AC64-287F3672C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8E9B9-CBA9-49B1-8E54-3B2A7DCED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4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D5BA1-D85B-4342-A2D7-0BF3F3185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871B72-A6A7-4067-9703-6E7A5DB13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2B751-A514-4F59-A70D-601929A33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E128E-3F4C-4782-9287-0E5E44138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1C3D8-42EE-47A8-8787-0FC6F641F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3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8DD02-6A54-402D-9806-289EC4C77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AE207-0282-4151-880D-9B5B50EB1C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A78BC6-D263-46EE-961D-F723013B34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EDBC64-2AA0-40E2-BA0C-CA542DC42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5DD5EC-F105-40DB-8637-1F2348EA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7B39D-0976-437B-A3F1-A4C9EBAA8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63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5AE29-ADF1-4692-9D20-04A73EA36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3E46F8-261F-4E83-AAE0-B995DD4CF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54B7C3-6351-4361-8969-5AC89998D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2B3297-98BA-44CD-9566-695AA2B1F7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BD4C5-6E2F-406F-81AC-C54BDF6731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B432AB-DE12-4200-8EC3-0B8370C9C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A9E588-732A-426C-A58B-5D9E1871B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A3C10D-4BC8-4B23-8D00-600545B81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36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6437B-E1C1-40B6-95AB-2AEB6ED31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2C72A7-0EE9-4689-887F-890864C9F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36653-2893-411D-963F-6EF5F791C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532A49-A6DC-4DB1-98C7-EE2C0D8C3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5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5F90EA-4AE8-4C35-A79E-8CD982562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20C767-671E-4DA6-B1C9-6EB6C45D6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BBCED0-FF5F-4125-89AD-4E79E2F15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42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CC56F-E9C3-4647-99CA-2493CFA67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3C839-9558-4619-97A2-A0A72B9E8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47562-7860-4966-81AD-D6130C25B9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6E0F1B-1244-4DDC-8B25-712FC44C9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13615-77FC-46B6-BAE1-4BBD3921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FD0C13-A266-4B64-A230-A00D006D2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278F7-834C-4F00-8227-44D29C617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3B9F7E-7888-433B-9BA8-39B3AFFEAD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51384-D5D2-4DD5-BB05-AC59FE90BB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BEF5D-75F5-41BD-82C3-AD36B2117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9307CE-D589-4366-8ABE-E50FF8ECF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E9FCA-257B-4BB6-A7BF-94B0A914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2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F5A13D-7DB5-42FF-8948-5314CD3D5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78B18-CE97-4DB2-A7F2-D3955387E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E7A83-5909-4BF2-99A3-195BCDB800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C27B3-94E9-43DD-A2AD-D4E160E1B0D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56DB1-1C0B-4775-A517-5F878DC741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BA04B-7B50-4E25-95F3-660AC3F12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DEBAB-84B3-44AE-BAA5-E3F7AC097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9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7D692-14CA-4016-ADE0-C7FEF9170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55762"/>
          </a:xfrm>
        </p:spPr>
        <p:txBody>
          <a:bodyPr>
            <a:normAutofit/>
          </a:bodyPr>
          <a:lstStyle/>
          <a:p>
            <a:r>
              <a:rPr lang="en-US" sz="4800" dirty="0"/>
              <a:t>Weekly Update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6773B5-A99D-4DE4-9FC0-E99483F7BD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3208" y="2995751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/>
              <a:t>2018/09/24</a:t>
            </a:r>
          </a:p>
          <a:p>
            <a:r>
              <a:rPr lang="en-US" sz="2800" dirty="0" err="1"/>
              <a:t>Shuaiyan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2042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0" y="99360"/>
            <a:ext cx="10515240" cy="426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62500" lnSpcReduction="20000"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 dirty="0">
                <a:solidFill>
                  <a:srgbClr val="000000"/>
                </a:solidFill>
                <a:latin typeface="Calibri Light"/>
              </a:rPr>
              <a:t>Stave #8 Pressure Test L Side</a:t>
            </a:r>
            <a:endParaRPr lang="en-US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6" name="Content Placeholder 4"/>
          <p:cNvPicPr/>
          <p:nvPr/>
        </p:nvPicPr>
        <p:blipFill>
          <a:blip r:embed="rId2"/>
          <a:stretch/>
        </p:blipFill>
        <p:spPr>
          <a:xfrm>
            <a:off x="0" y="526680"/>
            <a:ext cx="8865360" cy="2096640"/>
          </a:xfrm>
          <a:prstGeom prst="rect">
            <a:avLst/>
          </a:prstGeom>
          <a:ln>
            <a:noFill/>
          </a:ln>
        </p:spPr>
      </p:pic>
      <p:pic>
        <p:nvPicPr>
          <p:cNvPr id="97" name="Picture 6"/>
          <p:cNvPicPr/>
          <p:nvPr/>
        </p:nvPicPr>
        <p:blipFill>
          <a:blip r:embed="rId3"/>
          <a:stretch/>
        </p:blipFill>
        <p:spPr>
          <a:xfrm>
            <a:off x="0" y="2454840"/>
            <a:ext cx="8865360" cy="2464560"/>
          </a:xfrm>
          <a:prstGeom prst="rect">
            <a:avLst/>
          </a:prstGeom>
          <a:ln>
            <a:noFill/>
          </a:ln>
        </p:spPr>
      </p:pic>
      <p:pic>
        <p:nvPicPr>
          <p:cNvPr id="98" name="Picture 8"/>
          <p:cNvPicPr/>
          <p:nvPr/>
        </p:nvPicPr>
        <p:blipFill>
          <a:blip r:embed="rId4"/>
          <a:stretch/>
        </p:blipFill>
        <p:spPr>
          <a:xfrm>
            <a:off x="0" y="4821480"/>
            <a:ext cx="8865360" cy="2026080"/>
          </a:xfrm>
          <a:prstGeom prst="rect">
            <a:avLst/>
          </a:prstGeom>
          <a:ln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655920" y="3011400"/>
            <a:ext cx="407160" cy="417240"/>
          </a:xfrm>
          <a:prstGeom prst="ellipse">
            <a:avLst/>
          </a:prstGeom>
          <a:noFill/>
          <a:ln w="2844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3"/>
          <p:cNvSpPr/>
          <p:nvPr/>
        </p:nvSpPr>
        <p:spPr>
          <a:xfrm>
            <a:off x="606240" y="5251320"/>
            <a:ext cx="407160" cy="417240"/>
          </a:xfrm>
          <a:prstGeom prst="ellipse">
            <a:avLst/>
          </a:prstGeom>
          <a:noFill/>
          <a:ln w="2844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1" name="CustomShape 4"/>
          <p:cNvSpPr/>
          <p:nvPr/>
        </p:nvSpPr>
        <p:spPr>
          <a:xfrm>
            <a:off x="666000" y="3816720"/>
            <a:ext cx="407160" cy="417240"/>
          </a:xfrm>
          <a:prstGeom prst="ellipse">
            <a:avLst/>
          </a:prstGeom>
          <a:noFill/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CustomShape 5"/>
          <p:cNvSpPr/>
          <p:nvPr/>
        </p:nvSpPr>
        <p:spPr>
          <a:xfrm>
            <a:off x="675720" y="5960160"/>
            <a:ext cx="407160" cy="417240"/>
          </a:xfrm>
          <a:prstGeom prst="ellipse">
            <a:avLst/>
          </a:prstGeom>
          <a:noFill/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CustomShape 6"/>
          <p:cNvSpPr/>
          <p:nvPr/>
        </p:nvSpPr>
        <p:spPr>
          <a:xfrm>
            <a:off x="8921160" y="1322280"/>
            <a:ext cx="89280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0 Psi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04" name="CustomShape 7"/>
          <p:cNvSpPr/>
          <p:nvPr/>
        </p:nvSpPr>
        <p:spPr>
          <a:xfrm>
            <a:off x="8842320" y="3108960"/>
            <a:ext cx="322776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5-0 Psi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Residue RMS :11µm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105" name="CustomShape 8"/>
          <p:cNvSpPr/>
          <p:nvPr/>
        </p:nvSpPr>
        <p:spPr>
          <a:xfrm>
            <a:off x="8865360" y="4480560"/>
            <a:ext cx="2890800" cy="1918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Defect finder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Size 1: 19 pixels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Max Height 53 µm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Size 2: 62 pixels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Max H: 89 µm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13" name="CustomShape 2">
            <a:extLst>
              <a:ext uri="{FF2B5EF4-FFF2-40B4-BE49-F238E27FC236}">
                <a16:creationId xmlns:a16="http://schemas.microsoft.com/office/drawing/2014/main" id="{A66EC0AC-AB30-4723-9CDA-CED7F6F4B141}"/>
              </a:ext>
            </a:extLst>
          </p:cNvPr>
          <p:cNvSpPr/>
          <p:nvPr/>
        </p:nvSpPr>
        <p:spPr>
          <a:xfrm>
            <a:off x="1040689" y="386928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1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4" name="CustomShape 2">
            <a:extLst>
              <a:ext uri="{FF2B5EF4-FFF2-40B4-BE49-F238E27FC236}">
                <a16:creationId xmlns:a16="http://schemas.microsoft.com/office/drawing/2014/main" id="{AC2AD806-D4CE-483D-AC5C-A217D48308CA}"/>
              </a:ext>
            </a:extLst>
          </p:cNvPr>
          <p:cNvSpPr/>
          <p:nvPr/>
        </p:nvSpPr>
        <p:spPr>
          <a:xfrm>
            <a:off x="1040689" y="5950276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1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5" name="CustomShape 2">
            <a:extLst>
              <a:ext uri="{FF2B5EF4-FFF2-40B4-BE49-F238E27FC236}">
                <a16:creationId xmlns:a16="http://schemas.microsoft.com/office/drawing/2014/main" id="{ACC4FB8E-4466-4638-BCC8-CAB534622FB1}"/>
              </a:ext>
            </a:extLst>
          </p:cNvPr>
          <p:cNvSpPr/>
          <p:nvPr/>
        </p:nvSpPr>
        <p:spPr>
          <a:xfrm>
            <a:off x="1051920" y="305136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2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6" name="CustomShape 2">
            <a:extLst>
              <a:ext uri="{FF2B5EF4-FFF2-40B4-BE49-F238E27FC236}">
                <a16:creationId xmlns:a16="http://schemas.microsoft.com/office/drawing/2014/main" id="{87F728C5-2B8D-4A1C-A939-558DA000E4FA}"/>
              </a:ext>
            </a:extLst>
          </p:cNvPr>
          <p:cNvSpPr/>
          <p:nvPr/>
        </p:nvSpPr>
        <p:spPr>
          <a:xfrm>
            <a:off x="1093680" y="5237765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2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0" y="19980"/>
            <a:ext cx="10515240" cy="9997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 Light"/>
              </a:rPr>
              <a:t>Stave #8 Pressure Test J Side</a:t>
            </a:r>
          </a:p>
          <a:p>
            <a:pPr>
              <a:lnSpc>
                <a:spcPct val="90000"/>
              </a:lnSpc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7" name="Content Placeholder 4"/>
          <p:cNvPicPr/>
          <p:nvPr/>
        </p:nvPicPr>
        <p:blipFill>
          <a:blip r:embed="rId2"/>
          <a:stretch/>
        </p:blipFill>
        <p:spPr>
          <a:xfrm>
            <a:off x="-59943" y="455940"/>
            <a:ext cx="9730080" cy="2086920"/>
          </a:xfrm>
          <a:prstGeom prst="rect">
            <a:avLst/>
          </a:prstGeom>
          <a:ln>
            <a:noFill/>
          </a:ln>
        </p:spPr>
      </p:pic>
      <p:pic>
        <p:nvPicPr>
          <p:cNvPr id="108" name="Picture 6"/>
          <p:cNvPicPr/>
          <p:nvPr/>
        </p:nvPicPr>
        <p:blipFill>
          <a:blip r:embed="rId3"/>
          <a:stretch/>
        </p:blipFill>
        <p:spPr>
          <a:xfrm>
            <a:off x="0" y="2395440"/>
            <a:ext cx="9730080" cy="2683080"/>
          </a:xfrm>
          <a:prstGeom prst="rect">
            <a:avLst/>
          </a:prstGeom>
          <a:ln>
            <a:noFill/>
          </a:ln>
        </p:spPr>
      </p:pic>
      <p:pic>
        <p:nvPicPr>
          <p:cNvPr id="109" name="Picture 8"/>
          <p:cNvPicPr/>
          <p:nvPr/>
        </p:nvPicPr>
        <p:blipFill>
          <a:blip r:embed="rId4"/>
          <a:stretch/>
        </p:blipFill>
        <p:spPr>
          <a:xfrm>
            <a:off x="-49680" y="4910760"/>
            <a:ext cx="9779760" cy="1946880"/>
          </a:xfrm>
          <a:prstGeom prst="rect">
            <a:avLst/>
          </a:prstGeom>
          <a:ln>
            <a:noFill/>
          </a:ln>
        </p:spPr>
      </p:pic>
      <p:sp>
        <p:nvSpPr>
          <p:cNvPr id="110" name="CustomShape 2"/>
          <p:cNvSpPr/>
          <p:nvPr/>
        </p:nvSpPr>
        <p:spPr>
          <a:xfrm>
            <a:off x="1051920" y="305136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1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11" name="CustomShape 3"/>
          <p:cNvSpPr/>
          <p:nvPr/>
        </p:nvSpPr>
        <p:spPr>
          <a:xfrm>
            <a:off x="974520" y="592200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2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12" name="CustomShape 4"/>
          <p:cNvSpPr/>
          <p:nvPr/>
        </p:nvSpPr>
        <p:spPr>
          <a:xfrm>
            <a:off x="931320" y="537840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1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13" name="CustomShape 5"/>
          <p:cNvSpPr/>
          <p:nvPr/>
        </p:nvSpPr>
        <p:spPr>
          <a:xfrm>
            <a:off x="1051920" y="405720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2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14" name="CustomShape 6"/>
          <p:cNvSpPr/>
          <p:nvPr/>
        </p:nvSpPr>
        <p:spPr>
          <a:xfrm>
            <a:off x="1607040" y="286668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3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15" name="CustomShape 7"/>
          <p:cNvSpPr/>
          <p:nvPr/>
        </p:nvSpPr>
        <p:spPr>
          <a:xfrm>
            <a:off x="1595160" y="531576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highlight>
                  <a:srgbClr val="FFFF00"/>
                </a:highlight>
                <a:latin typeface="Calibri"/>
              </a:rPr>
              <a:t>3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16" name="CustomShape 8"/>
          <p:cNvSpPr/>
          <p:nvPr/>
        </p:nvSpPr>
        <p:spPr>
          <a:xfrm>
            <a:off x="8367480" y="281556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4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17" name="CustomShape 9"/>
          <p:cNvSpPr/>
          <p:nvPr/>
        </p:nvSpPr>
        <p:spPr>
          <a:xfrm>
            <a:off x="8383680" y="5158080"/>
            <a:ext cx="324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</a:rPr>
              <a:t>4</a:t>
            </a:r>
            <a:endParaRPr lang="en-US" sz="1800" b="0" strike="noStrike" spc="-1" dirty="0">
              <a:highlight>
                <a:srgbClr val="FFFF00"/>
              </a:highlight>
              <a:latin typeface="Arial"/>
            </a:endParaRPr>
          </a:p>
        </p:txBody>
      </p:sp>
      <p:sp>
        <p:nvSpPr>
          <p:cNvPr id="118" name="CustomShape 10"/>
          <p:cNvSpPr/>
          <p:nvPr/>
        </p:nvSpPr>
        <p:spPr>
          <a:xfrm>
            <a:off x="2173320" y="3071160"/>
            <a:ext cx="576000" cy="476640"/>
          </a:xfrm>
          <a:prstGeom prst="ellipse">
            <a:avLst/>
          </a:prstGeom>
          <a:noFill/>
          <a:ln w="1908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12"/>
          <p:cNvSpPr/>
          <p:nvPr/>
        </p:nvSpPr>
        <p:spPr>
          <a:xfrm>
            <a:off x="2383200" y="3604320"/>
            <a:ext cx="1100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Possible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22" name="CustomShape 14"/>
          <p:cNvSpPr/>
          <p:nvPr/>
        </p:nvSpPr>
        <p:spPr>
          <a:xfrm>
            <a:off x="9623040" y="2713860"/>
            <a:ext cx="303408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5-0 Psi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Residue RMS: 9µm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123" name="CustomShape 15"/>
          <p:cNvSpPr/>
          <p:nvPr/>
        </p:nvSpPr>
        <p:spPr>
          <a:xfrm>
            <a:off x="9812880" y="1267200"/>
            <a:ext cx="89280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0 Psi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24" name="CustomShape 16"/>
          <p:cNvSpPr/>
          <p:nvPr/>
        </p:nvSpPr>
        <p:spPr>
          <a:xfrm>
            <a:off x="9696240" y="3815992"/>
            <a:ext cx="21715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Defect finder</a:t>
            </a: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Size 1: 20 pixels</a:t>
            </a:r>
            <a:endParaRPr lang="en-US" sz="2000" spc="-1" dirty="0"/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Max Height 39 µm</a:t>
            </a:r>
            <a:endParaRPr lang="en-US" sz="2000" spc="-1" dirty="0"/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Size 2: 38 pixels</a:t>
            </a:r>
            <a:endParaRPr lang="en-US" sz="2000" spc="-1" dirty="0"/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Max H: 40 µm</a:t>
            </a:r>
            <a:endParaRPr lang="en-US" sz="2000" spc="-1" dirty="0"/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Size 3: 163 pixels</a:t>
            </a:r>
            <a:endParaRPr lang="en-US" sz="2000" spc="-1" dirty="0"/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Max Height 67 µm</a:t>
            </a:r>
            <a:endParaRPr lang="en-US" sz="2000" spc="-1" dirty="0"/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Size 4: 3 pixels</a:t>
            </a:r>
            <a:endParaRPr lang="en-US" sz="2000" spc="-1" dirty="0"/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Max H: 40 µm</a:t>
            </a:r>
            <a:endParaRPr lang="en-US" sz="2000" spc="-1" dirty="0"/>
          </a:p>
          <a:p>
            <a:pPr>
              <a:lnSpc>
                <a:spcPct val="100000"/>
              </a:lnSpc>
            </a:pPr>
            <a:endParaRPr lang="en-US" sz="24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2D84D-B495-4912-9722-9772C5ABF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547" y="0"/>
            <a:ext cx="10515600" cy="775252"/>
          </a:xfrm>
        </p:spPr>
        <p:txBody>
          <a:bodyPr>
            <a:normAutofit/>
          </a:bodyPr>
          <a:lstStyle/>
          <a:p>
            <a:r>
              <a:rPr lang="en-US" sz="3600" dirty="0"/>
              <a:t>Mini Stave Thermal FEA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CDCA5-7C57-473B-8006-63ABF21BB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878" y="725558"/>
            <a:ext cx="11645348" cy="5451406"/>
          </a:xfrm>
        </p:spPr>
        <p:txBody>
          <a:bodyPr/>
          <a:lstStyle/>
          <a:p>
            <a:r>
              <a:rPr lang="en-US" dirty="0"/>
              <a:t>Mini stave temperature distribution with heat load at PCB, pipe fluid -40C.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180AF5-7222-4644-A5CB-D29BAEA3E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77" y="1321904"/>
            <a:ext cx="10770705" cy="525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79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127</Words>
  <Application>Microsoft Office PowerPoint</Application>
  <PresentationFormat>Widescreen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Weekly Update </vt:lpstr>
      <vt:lpstr>PowerPoint Presentation</vt:lpstr>
      <vt:lpstr>PowerPoint Presentation</vt:lpstr>
      <vt:lpstr>Mini Stave Thermal FEA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Update </dc:title>
  <dc:creator>pc</dc:creator>
  <cp:lastModifiedBy>pc</cp:lastModifiedBy>
  <cp:revision>9</cp:revision>
  <dcterms:created xsi:type="dcterms:W3CDTF">2018-09-24T20:44:08Z</dcterms:created>
  <dcterms:modified xsi:type="dcterms:W3CDTF">2018-09-24T15:56:29Z</dcterms:modified>
</cp:coreProperties>
</file>