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56EB1-16E5-441C-9DE2-FEBC9D57BDF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973DD-69C3-458F-96B6-28431D4340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073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25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76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81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52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491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48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48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53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24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0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044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41818-9173-47AD-8A99-63B4598AB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14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Directory layout refactoring</a:t>
            </a:r>
            <a:endParaRPr lang="en-GB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Suggestion</a:t>
            </a:r>
          </a:p>
          <a:p>
            <a:endParaRPr lang="en-US" sz="2000" i="1" dirty="0"/>
          </a:p>
          <a:p>
            <a:r>
              <a:rPr lang="en-US" sz="1500" dirty="0" err="1" smtClean="0"/>
              <a:t>M.Golosova</a:t>
            </a:r>
            <a:endParaRPr lang="en-US" sz="1500" dirty="0" smtClean="0"/>
          </a:p>
          <a:p>
            <a:r>
              <a:rPr lang="en-US" sz="1500" dirty="0" smtClean="0"/>
              <a:t>DKB team meeting</a:t>
            </a:r>
          </a:p>
          <a:p>
            <a:r>
              <a:rPr lang="en-US" sz="1500" dirty="0" smtClean="0"/>
              <a:t>20/09/2018</a:t>
            </a:r>
          </a:p>
        </p:txBody>
      </p:sp>
    </p:spTree>
    <p:extLst>
      <p:ext uri="{BB962C8B-B14F-4D97-AF65-F5344CB8AC3E}">
        <p14:creationId xmlns:p14="http://schemas.microsoft.com/office/powerpoint/2010/main" val="128748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layout</a:t>
            </a:r>
            <a:endParaRPr lang="en-GB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2</a:t>
            </a:fld>
            <a:endParaRPr lang="en-GB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1143000"/>
            <a:ext cx="16002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Utils</a:t>
            </a:r>
            <a:r>
              <a:rPr lang="en-US" dirty="0" smtClean="0"/>
              <a:t>/Dataflow</a:t>
            </a:r>
            <a:endParaRPr lang="en-GB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33600" y="3505200"/>
            <a:ext cx="13716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000_kafka</a:t>
            </a:r>
            <a:endParaRPr lang="en-GB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33600" y="15240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pyDKB</a:t>
            </a:r>
            <a:endParaRPr lang="en-GB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33601" y="4191000"/>
            <a:ext cx="13716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XXX_stage</a:t>
            </a:r>
            <a:endParaRPr lang="en-GB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33600" y="4876800"/>
            <a:ext cx="1380067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pyDKB</a:t>
            </a:r>
            <a:r>
              <a:rPr lang="en-US" dirty="0" smtClean="0"/>
              <a:t>-setup</a:t>
            </a:r>
            <a:endParaRPr lang="en-GB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33601" y="5562600"/>
            <a:ext cx="1380067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README</a:t>
            </a:r>
            <a:endParaRPr lang="en-GB" dirty="0"/>
          </a:p>
        </p:txBody>
      </p:sp>
      <p:cxnSp>
        <p:nvCxnSpPr>
          <p:cNvPr id="14" name="Соединительная линия уступом 13"/>
          <p:cNvCxnSpPr>
            <a:stCxn id="7" idx="3"/>
            <a:endCxn id="8" idx="1"/>
          </p:cNvCxnSpPr>
          <p:nvPr/>
        </p:nvCxnSpPr>
        <p:spPr>
          <a:xfrm>
            <a:off x="1828800" y="1371600"/>
            <a:ext cx="304800" cy="2362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>
            <a:stCxn id="7" idx="3"/>
            <a:endCxn id="9" idx="1"/>
          </p:cNvCxnSpPr>
          <p:nvPr/>
        </p:nvCxnSpPr>
        <p:spPr>
          <a:xfrm>
            <a:off x="1828800" y="1371600"/>
            <a:ext cx="304800" cy="381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>
            <a:stCxn id="7" idx="3"/>
            <a:endCxn id="10" idx="1"/>
          </p:cNvCxnSpPr>
          <p:nvPr/>
        </p:nvCxnSpPr>
        <p:spPr>
          <a:xfrm>
            <a:off x="1828800" y="1371600"/>
            <a:ext cx="304801" cy="3048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>
            <a:stCxn id="7" idx="3"/>
            <a:endCxn id="11" idx="1"/>
          </p:cNvCxnSpPr>
          <p:nvPr/>
        </p:nvCxnSpPr>
        <p:spPr>
          <a:xfrm>
            <a:off x="1828800" y="1371600"/>
            <a:ext cx="304800" cy="37338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stCxn id="7" idx="3"/>
            <a:endCxn id="12" idx="1"/>
          </p:cNvCxnSpPr>
          <p:nvPr/>
        </p:nvCxnSpPr>
        <p:spPr>
          <a:xfrm>
            <a:off x="1828800" y="1371600"/>
            <a:ext cx="304801" cy="4419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3810000" y="4724401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stage</a:t>
            </a:r>
            <a:endParaRPr lang="en-GB" dirty="0"/>
          </a:p>
        </p:txBody>
      </p:sp>
      <p:cxnSp>
        <p:nvCxnSpPr>
          <p:cNvPr id="31" name="Соединительная линия уступом 30"/>
          <p:cNvCxnSpPr>
            <a:stCxn id="10" idx="3"/>
            <a:endCxn id="29" idx="1"/>
          </p:cNvCxnSpPr>
          <p:nvPr/>
        </p:nvCxnSpPr>
        <p:spPr>
          <a:xfrm>
            <a:off x="3505201" y="4419600"/>
            <a:ext cx="304799" cy="53340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3810000" y="5334001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funcs</a:t>
            </a:r>
            <a:endParaRPr lang="en-GB" dirty="0"/>
          </a:p>
        </p:txBody>
      </p:sp>
      <p:cxnSp>
        <p:nvCxnSpPr>
          <p:cNvPr id="35" name="Соединительная линия уступом 34"/>
          <p:cNvCxnSpPr>
            <a:stCxn id="10" idx="3"/>
            <a:endCxn id="34" idx="1"/>
          </p:cNvCxnSpPr>
          <p:nvPr/>
        </p:nvCxnSpPr>
        <p:spPr>
          <a:xfrm>
            <a:off x="3505201" y="4419600"/>
            <a:ext cx="304799" cy="114300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3810000" y="1913467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common</a:t>
            </a:r>
            <a:endParaRPr lang="en-GB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810000" y="28702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dataflow</a:t>
            </a:r>
            <a:endParaRPr lang="en-GB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620000" y="22098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json_utils</a:t>
            </a:r>
            <a:endParaRPr lang="en-GB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7620000" y="2827867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hdfs</a:t>
            </a:r>
            <a:endParaRPr lang="en-GB" dirty="0"/>
          </a:p>
        </p:txBody>
      </p:sp>
      <p:cxnSp>
        <p:nvCxnSpPr>
          <p:cNvPr id="49" name="Соединительная линия уступом 48"/>
          <p:cNvCxnSpPr>
            <a:stCxn id="9" idx="3"/>
            <a:endCxn id="39" idx="1"/>
          </p:cNvCxnSpPr>
          <p:nvPr/>
        </p:nvCxnSpPr>
        <p:spPr>
          <a:xfrm>
            <a:off x="3505200" y="1752600"/>
            <a:ext cx="304800" cy="3894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Соединительная линия уступом 51"/>
          <p:cNvCxnSpPr>
            <a:stCxn id="9" idx="3"/>
            <a:endCxn id="40" idx="1"/>
          </p:cNvCxnSpPr>
          <p:nvPr/>
        </p:nvCxnSpPr>
        <p:spPr>
          <a:xfrm>
            <a:off x="3505200" y="1752600"/>
            <a:ext cx="304800" cy="1346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оединительная линия уступом 54"/>
          <p:cNvCxnSpPr>
            <a:stCxn id="39" idx="3"/>
            <a:endCxn id="41" idx="1"/>
          </p:cNvCxnSpPr>
          <p:nvPr/>
        </p:nvCxnSpPr>
        <p:spPr>
          <a:xfrm>
            <a:off x="5181600" y="2142067"/>
            <a:ext cx="2438400" cy="296333"/>
          </a:xfrm>
          <a:prstGeom prst="bentConnector3">
            <a:avLst>
              <a:gd name="adj1" fmla="val 902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Соединительная линия уступом 57"/>
          <p:cNvCxnSpPr>
            <a:stCxn id="39" idx="3"/>
            <a:endCxn id="43" idx="1"/>
          </p:cNvCxnSpPr>
          <p:nvPr/>
        </p:nvCxnSpPr>
        <p:spPr>
          <a:xfrm>
            <a:off x="5181600" y="2142067"/>
            <a:ext cx="2438400" cy="914400"/>
          </a:xfrm>
          <a:prstGeom prst="bentConnector3">
            <a:avLst>
              <a:gd name="adj1" fmla="val 902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7620000" y="35052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cxnSp>
        <p:nvCxnSpPr>
          <p:cNvPr id="64" name="Соединительная линия уступом 63"/>
          <p:cNvCxnSpPr>
            <a:stCxn id="39" idx="3"/>
            <a:endCxn id="63" idx="1"/>
          </p:cNvCxnSpPr>
          <p:nvPr/>
        </p:nvCxnSpPr>
        <p:spPr>
          <a:xfrm>
            <a:off x="5181600" y="2142067"/>
            <a:ext cx="2438400" cy="1591733"/>
          </a:xfrm>
          <a:prstGeom prst="bentConnector3">
            <a:avLst>
              <a:gd name="adj1" fmla="val 902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5791200" y="34290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stage</a:t>
            </a:r>
            <a:endParaRPr lang="en-GB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5791200" y="4047067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communication</a:t>
            </a:r>
            <a:endParaRPr lang="en-GB" sz="1400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5791200" y="47244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cxnSp>
        <p:nvCxnSpPr>
          <p:cNvPr id="70" name="Соединительная линия уступом 69"/>
          <p:cNvCxnSpPr>
            <a:stCxn id="40" idx="3"/>
            <a:endCxn id="67" idx="1"/>
          </p:cNvCxnSpPr>
          <p:nvPr/>
        </p:nvCxnSpPr>
        <p:spPr>
          <a:xfrm>
            <a:off x="5181600" y="3098800"/>
            <a:ext cx="609600" cy="5588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Соединительная линия уступом 72"/>
          <p:cNvCxnSpPr>
            <a:stCxn id="40" idx="3"/>
            <a:endCxn id="68" idx="1"/>
          </p:cNvCxnSpPr>
          <p:nvPr/>
        </p:nvCxnSpPr>
        <p:spPr>
          <a:xfrm>
            <a:off x="5181600" y="3098800"/>
            <a:ext cx="609600" cy="11768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Соединительная линия уступом 75"/>
          <p:cNvCxnSpPr>
            <a:stCxn id="40" idx="3"/>
            <a:endCxn id="69" idx="1"/>
          </p:cNvCxnSpPr>
          <p:nvPr/>
        </p:nvCxnSpPr>
        <p:spPr>
          <a:xfrm>
            <a:off x="5181600" y="3098800"/>
            <a:ext cx="609600" cy="1854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Соединительная линия уступом 85"/>
          <p:cNvCxnSpPr>
            <a:stCxn id="68" idx="3"/>
            <a:endCxn id="89" idx="1"/>
          </p:cNvCxnSpPr>
          <p:nvPr/>
        </p:nvCxnSpPr>
        <p:spPr>
          <a:xfrm>
            <a:off x="7162800" y="4275667"/>
            <a:ext cx="457200" cy="71543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рямоугольник 88"/>
          <p:cNvSpPr/>
          <p:nvPr/>
        </p:nvSpPr>
        <p:spPr>
          <a:xfrm>
            <a:off x="7620000" y="47625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grpSp>
        <p:nvGrpSpPr>
          <p:cNvPr id="114" name="Группа 113"/>
          <p:cNvGrpSpPr/>
          <p:nvPr/>
        </p:nvGrpSpPr>
        <p:grpSpPr>
          <a:xfrm>
            <a:off x="152400" y="2209800"/>
            <a:ext cx="1354666" cy="1540819"/>
            <a:chOff x="152400" y="2209800"/>
            <a:chExt cx="1354666" cy="1540819"/>
          </a:xfrm>
        </p:grpSpPr>
        <p:sp>
          <p:nvSpPr>
            <p:cNvPr id="106" name="Прямоугольник 105"/>
            <p:cNvSpPr/>
            <p:nvPr/>
          </p:nvSpPr>
          <p:spPr>
            <a:xfrm>
              <a:off x="152402" y="2271699"/>
              <a:ext cx="257175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152402" y="2669633"/>
              <a:ext cx="257175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152400" y="3063331"/>
              <a:ext cx="257175" cy="2286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7216" y="2209800"/>
              <a:ext cx="10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директория</a:t>
              </a:r>
              <a:endParaRPr lang="en-GB" sz="1400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09575" y="2617342"/>
              <a:ext cx="7475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модуль</a:t>
              </a:r>
              <a:endParaRPr lang="en-GB" sz="14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17216" y="3023742"/>
              <a:ext cx="922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файл</a:t>
              </a:r>
              <a:r>
                <a:rPr lang="en-US" sz="1400" dirty="0" smtClean="0"/>
                <a:t> *.</a:t>
              </a:r>
              <a:r>
                <a:rPr lang="en-US" sz="1400" dirty="0" err="1" smtClean="0"/>
                <a:t>py</a:t>
              </a:r>
              <a:endParaRPr lang="en-GB" sz="1400" dirty="0"/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152400" y="3482431"/>
              <a:ext cx="257175" cy="2286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17216" y="3442842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файл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0343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layout (stages)</a:t>
            </a:r>
            <a:endParaRPr lang="en-GB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3</a:t>
            </a:fld>
            <a:endParaRPr lang="en-GB"/>
          </a:p>
        </p:txBody>
      </p:sp>
      <p:sp>
        <p:nvSpPr>
          <p:cNvPr id="10" name="Прямоугольник 9"/>
          <p:cNvSpPr/>
          <p:nvPr/>
        </p:nvSpPr>
        <p:spPr>
          <a:xfrm>
            <a:off x="2895601" y="2362200"/>
            <a:ext cx="13716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XXX_stage</a:t>
            </a:r>
            <a:endParaRPr lang="en-GB" dirty="0"/>
          </a:p>
        </p:txBody>
      </p:sp>
      <p:cxnSp>
        <p:nvCxnSpPr>
          <p:cNvPr id="20" name="Соединительная линия уступом 19"/>
          <p:cNvCxnSpPr>
            <a:stCxn id="42" idx="3"/>
            <a:endCxn id="10" idx="1"/>
          </p:cNvCxnSpPr>
          <p:nvPr/>
        </p:nvCxnSpPr>
        <p:spPr>
          <a:xfrm>
            <a:off x="2590800" y="1981200"/>
            <a:ext cx="304801" cy="609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4572000" y="27432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stage</a:t>
            </a:r>
            <a:endParaRPr lang="en-GB" dirty="0"/>
          </a:p>
        </p:txBody>
      </p:sp>
      <p:cxnSp>
        <p:nvCxnSpPr>
          <p:cNvPr id="31" name="Соединительная линия уступом 30"/>
          <p:cNvCxnSpPr>
            <a:stCxn id="10" idx="3"/>
            <a:endCxn id="29" idx="1"/>
          </p:cNvCxnSpPr>
          <p:nvPr/>
        </p:nvCxnSpPr>
        <p:spPr>
          <a:xfrm>
            <a:off x="4267201" y="2590800"/>
            <a:ext cx="304799" cy="381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4572000" y="33528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funcs</a:t>
            </a:r>
            <a:endParaRPr lang="en-GB" dirty="0"/>
          </a:p>
        </p:txBody>
      </p:sp>
      <p:cxnSp>
        <p:nvCxnSpPr>
          <p:cNvPr id="35" name="Соединительная линия уступом 34"/>
          <p:cNvCxnSpPr>
            <a:stCxn id="10" idx="3"/>
            <a:endCxn id="34" idx="1"/>
          </p:cNvCxnSpPr>
          <p:nvPr/>
        </p:nvCxnSpPr>
        <p:spPr>
          <a:xfrm>
            <a:off x="4267201" y="2590800"/>
            <a:ext cx="304799" cy="990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990600" y="1752600"/>
            <a:ext cx="16002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Utils</a:t>
            </a:r>
            <a:r>
              <a:rPr lang="en-US" dirty="0" smtClean="0"/>
              <a:t>/Dataflow</a:t>
            </a:r>
            <a:endParaRPr lang="en-GB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572000" y="21336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tests</a:t>
            </a:r>
            <a:endParaRPr lang="en-GB" dirty="0"/>
          </a:p>
        </p:txBody>
      </p:sp>
      <p:cxnSp>
        <p:nvCxnSpPr>
          <p:cNvPr id="45" name="Соединительная линия уступом 44"/>
          <p:cNvCxnSpPr>
            <a:stCxn id="10" idx="3"/>
            <a:endCxn id="44" idx="1"/>
          </p:cNvCxnSpPr>
          <p:nvPr/>
        </p:nvCxnSpPr>
        <p:spPr>
          <a:xfrm flipV="1">
            <a:off x="4267201" y="2362200"/>
            <a:ext cx="304799" cy="228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6324600" y="27432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test_stage</a:t>
            </a:r>
            <a:endParaRPr lang="en-GB" dirty="0"/>
          </a:p>
        </p:txBody>
      </p:sp>
      <p:cxnSp>
        <p:nvCxnSpPr>
          <p:cNvPr id="47" name="Соединительная линия уступом 46"/>
          <p:cNvCxnSpPr>
            <a:stCxn id="44" idx="3"/>
            <a:endCxn id="46" idx="1"/>
          </p:cNvCxnSpPr>
          <p:nvPr/>
        </p:nvCxnSpPr>
        <p:spPr>
          <a:xfrm>
            <a:off x="5943600" y="2362200"/>
            <a:ext cx="381000" cy="609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6324600" y="33528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test_funcs</a:t>
            </a:r>
            <a:endParaRPr lang="en-GB" dirty="0"/>
          </a:p>
        </p:txBody>
      </p:sp>
      <p:cxnSp>
        <p:nvCxnSpPr>
          <p:cNvPr id="50" name="Соединительная линия уступом 49"/>
          <p:cNvCxnSpPr>
            <a:stCxn id="44" idx="3"/>
            <a:endCxn id="48" idx="1"/>
          </p:cNvCxnSpPr>
          <p:nvPr/>
        </p:nvCxnSpPr>
        <p:spPr>
          <a:xfrm>
            <a:off x="5943600" y="2362200"/>
            <a:ext cx="381000" cy="1219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Группа 50"/>
          <p:cNvGrpSpPr/>
          <p:nvPr/>
        </p:nvGrpSpPr>
        <p:grpSpPr>
          <a:xfrm>
            <a:off x="505219" y="4174067"/>
            <a:ext cx="1354666" cy="1540819"/>
            <a:chOff x="152400" y="2209800"/>
            <a:chExt cx="1354666" cy="1540819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52402" y="2271699"/>
              <a:ext cx="257175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152402" y="2669633"/>
              <a:ext cx="257175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52400" y="3063331"/>
              <a:ext cx="257175" cy="2286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17216" y="2209800"/>
              <a:ext cx="10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директория</a:t>
              </a:r>
              <a:endParaRPr lang="en-GB" sz="14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09575" y="2617342"/>
              <a:ext cx="7475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модуль</a:t>
              </a:r>
              <a:endParaRPr lang="en-GB" sz="14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17216" y="3023742"/>
              <a:ext cx="922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файл</a:t>
              </a:r>
              <a:r>
                <a:rPr lang="en-US" sz="1400" dirty="0" smtClean="0"/>
                <a:t> *.</a:t>
              </a:r>
              <a:r>
                <a:rPr lang="en-US" sz="1400" dirty="0" err="1" smtClean="0"/>
                <a:t>py</a:t>
              </a:r>
              <a:endParaRPr lang="en-GB" sz="1400" dirty="0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52400" y="3482431"/>
              <a:ext cx="257175" cy="2286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17216" y="3442842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файл</a:t>
              </a:r>
              <a:endParaRPr lang="en-GB" sz="1400" dirty="0"/>
            </a:p>
          </p:txBody>
        </p:sp>
      </p:grpSp>
      <p:sp>
        <p:nvSpPr>
          <p:cNvPr id="65" name="Прямоугольник 64"/>
          <p:cNvSpPr/>
          <p:nvPr/>
        </p:nvSpPr>
        <p:spPr>
          <a:xfrm>
            <a:off x="2895601" y="4419600"/>
            <a:ext cx="13716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YYY_stage</a:t>
            </a:r>
            <a:endParaRPr lang="en-GB" dirty="0"/>
          </a:p>
        </p:txBody>
      </p:sp>
      <p:cxnSp>
        <p:nvCxnSpPr>
          <p:cNvPr id="66" name="Соединительная линия уступом 65"/>
          <p:cNvCxnSpPr>
            <a:stCxn id="42" idx="3"/>
            <a:endCxn id="65" idx="1"/>
          </p:cNvCxnSpPr>
          <p:nvPr/>
        </p:nvCxnSpPr>
        <p:spPr>
          <a:xfrm>
            <a:off x="2590800" y="1981200"/>
            <a:ext cx="304801" cy="2667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4572000" y="48006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stage</a:t>
            </a:r>
            <a:endParaRPr lang="en-GB" dirty="0"/>
          </a:p>
        </p:txBody>
      </p:sp>
      <p:cxnSp>
        <p:nvCxnSpPr>
          <p:cNvPr id="72" name="Соединительная линия уступом 71"/>
          <p:cNvCxnSpPr>
            <a:stCxn id="65" idx="3"/>
            <a:endCxn id="71" idx="1"/>
          </p:cNvCxnSpPr>
          <p:nvPr/>
        </p:nvCxnSpPr>
        <p:spPr>
          <a:xfrm>
            <a:off x="4267201" y="4648200"/>
            <a:ext cx="304799" cy="381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4572000" y="54102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funcs</a:t>
            </a:r>
            <a:endParaRPr lang="en-GB" dirty="0"/>
          </a:p>
        </p:txBody>
      </p:sp>
      <p:cxnSp>
        <p:nvCxnSpPr>
          <p:cNvPr id="75" name="Соединительная линия уступом 74"/>
          <p:cNvCxnSpPr>
            <a:stCxn id="65" idx="3"/>
            <a:endCxn id="74" idx="1"/>
          </p:cNvCxnSpPr>
          <p:nvPr/>
        </p:nvCxnSpPr>
        <p:spPr>
          <a:xfrm>
            <a:off x="4267201" y="4648200"/>
            <a:ext cx="304799" cy="990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4572000" y="41910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tests</a:t>
            </a:r>
            <a:endParaRPr lang="en-GB" dirty="0"/>
          </a:p>
        </p:txBody>
      </p:sp>
      <p:cxnSp>
        <p:nvCxnSpPr>
          <p:cNvPr id="78" name="Соединительная линия уступом 77"/>
          <p:cNvCxnSpPr>
            <a:stCxn id="65" idx="3"/>
            <a:endCxn id="77" idx="1"/>
          </p:cNvCxnSpPr>
          <p:nvPr/>
        </p:nvCxnSpPr>
        <p:spPr>
          <a:xfrm flipV="1">
            <a:off x="4267201" y="4419600"/>
            <a:ext cx="304799" cy="228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рямоугольник 78"/>
          <p:cNvSpPr/>
          <p:nvPr/>
        </p:nvSpPr>
        <p:spPr>
          <a:xfrm>
            <a:off x="6324600" y="48006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test_stage</a:t>
            </a:r>
            <a:endParaRPr lang="en-GB" dirty="0"/>
          </a:p>
        </p:txBody>
      </p:sp>
      <p:cxnSp>
        <p:nvCxnSpPr>
          <p:cNvPr id="80" name="Соединительная линия уступом 79"/>
          <p:cNvCxnSpPr>
            <a:stCxn id="77" idx="3"/>
            <a:endCxn id="79" idx="1"/>
          </p:cNvCxnSpPr>
          <p:nvPr/>
        </p:nvCxnSpPr>
        <p:spPr>
          <a:xfrm>
            <a:off x="5943600" y="4419600"/>
            <a:ext cx="381000" cy="609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ямоугольник 80"/>
          <p:cNvSpPr/>
          <p:nvPr/>
        </p:nvSpPr>
        <p:spPr>
          <a:xfrm>
            <a:off x="6324600" y="54102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test_funcs</a:t>
            </a:r>
            <a:endParaRPr lang="en-GB" dirty="0"/>
          </a:p>
        </p:txBody>
      </p:sp>
      <p:cxnSp>
        <p:nvCxnSpPr>
          <p:cNvPr id="82" name="Соединительная линия уступом 81"/>
          <p:cNvCxnSpPr>
            <a:stCxn id="77" idx="3"/>
            <a:endCxn id="81" idx="1"/>
          </p:cNvCxnSpPr>
          <p:nvPr/>
        </p:nvCxnSpPr>
        <p:spPr>
          <a:xfrm>
            <a:off x="5943600" y="4419600"/>
            <a:ext cx="381000" cy="1219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325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layout (</a:t>
            </a:r>
            <a:r>
              <a:rPr lang="en-US" dirty="0" err="1" smtClean="0"/>
              <a:t>pyDKB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4</a:t>
            </a:fld>
            <a:endParaRPr lang="en-GB"/>
          </a:p>
        </p:txBody>
      </p:sp>
      <p:sp>
        <p:nvSpPr>
          <p:cNvPr id="9" name="Прямоугольник 8"/>
          <p:cNvSpPr/>
          <p:nvPr/>
        </p:nvSpPr>
        <p:spPr>
          <a:xfrm>
            <a:off x="457200" y="12192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pyDKB</a:t>
            </a:r>
            <a:endParaRPr lang="en-GB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2057400" y="15240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common</a:t>
            </a:r>
            <a:endParaRPr lang="en-GB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057400" y="30480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dataflow</a:t>
            </a:r>
            <a:endParaRPr lang="en-GB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791200" y="19050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json_utils</a:t>
            </a:r>
            <a:endParaRPr lang="en-GB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5791200" y="2489199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hdfs</a:t>
            </a:r>
            <a:endParaRPr lang="en-GB" dirty="0"/>
          </a:p>
        </p:txBody>
      </p:sp>
      <p:cxnSp>
        <p:nvCxnSpPr>
          <p:cNvPr id="49" name="Соединительная линия уступом 48"/>
          <p:cNvCxnSpPr>
            <a:stCxn id="9" idx="3"/>
            <a:endCxn id="39" idx="1"/>
          </p:cNvCxnSpPr>
          <p:nvPr/>
        </p:nvCxnSpPr>
        <p:spPr>
          <a:xfrm>
            <a:off x="1828800" y="1447800"/>
            <a:ext cx="228600" cy="3048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Соединительная линия уступом 51"/>
          <p:cNvCxnSpPr>
            <a:stCxn id="9" idx="3"/>
            <a:endCxn id="40" idx="1"/>
          </p:cNvCxnSpPr>
          <p:nvPr/>
        </p:nvCxnSpPr>
        <p:spPr>
          <a:xfrm>
            <a:off x="1828800" y="1447800"/>
            <a:ext cx="228600" cy="18288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оединительная линия уступом 54"/>
          <p:cNvCxnSpPr>
            <a:stCxn id="39" idx="3"/>
            <a:endCxn id="41" idx="1"/>
          </p:cNvCxnSpPr>
          <p:nvPr/>
        </p:nvCxnSpPr>
        <p:spPr>
          <a:xfrm>
            <a:off x="3429000" y="1752600"/>
            <a:ext cx="2362200" cy="381000"/>
          </a:xfrm>
          <a:prstGeom prst="bentConnector3">
            <a:avLst>
              <a:gd name="adj1" fmla="val 905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Соединительная линия уступом 57"/>
          <p:cNvCxnSpPr>
            <a:stCxn id="39" idx="3"/>
            <a:endCxn id="43" idx="1"/>
          </p:cNvCxnSpPr>
          <p:nvPr/>
        </p:nvCxnSpPr>
        <p:spPr>
          <a:xfrm>
            <a:off x="3429000" y="1752600"/>
            <a:ext cx="2362200" cy="965199"/>
          </a:xfrm>
          <a:prstGeom prst="bentConnector3">
            <a:avLst>
              <a:gd name="adj1" fmla="val 905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791200" y="3090329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cxnSp>
        <p:nvCxnSpPr>
          <p:cNvPr id="64" name="Соединительная линия уступом 63"/>
          <p:cNvCxnSpPr>
            <a:stCxn id="39" idx="3"/>
            <a:endCxn id="63" idx="1"/>
          </p:cNvCxnSpPr>
          <p:nvPr/>
        </p:nvCxnSpPr>
        <p:spPr>
          <a:xfrm>
            <a:off x="3429000" y="1752600"/>
            <a:ext cx="2362200" cy="1566329"/>
          </a:xfrm>
          <a:prstGeom prst="bentConnector3">
            <a:avLst>
              <a:gd name="adj1" fmla="val 905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3733800" y="3826934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communication</a:t>
            </a:r>
            <a:endParaRPr lang="en-GB" sz="14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733800" y="49530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tests</a:t>
            </a:r>
            <a:endParaRPr lang="en-GB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3733800" y="55626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cxnSp>
        <p:nvCxnSpPr>
          <p:cNvPr id="70" name="Соединительная линия уступом 69"/>
          <p:cNvCxnSpPr>
            <a:stCxn id="40" idx="3"/>
            <a:endCxn id="67" idx="1"/>
          </p:cNvCxnSpPr>
          <p:nvPr/>
        </p:nvCxnSpPr>
        <p:spPr>
          <a:xfrm>
            <a:off x="3429000" y="3276600"/>
            <a:ext cx="304800" cy="77893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Соединительная линия уступом 72"/>
          <p:cNvCxnSpPr>
            <a:stCxn id="40" idx="3"/>
            <a:endCxn id="68" idx="1"/>
          </p:cNvCxnSpPr>
          <p:nvPr/>
        </p:nvCxnSpPr>
        <p:spPr>
          <a:xfrm>
            <a:off x="3429000" y="3276600"/>
            <a:ext cx="304800" cy="1905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Соединительная линия уступом 75"/>
          <p:cNvCxnSpPr>
            <a:stCxn id="40" idx="3"/>
            <a:endCxn id="69" idx="1"/>
          </p:cNvCxnSpPr>
          <p:nvPr/>
        </p:nvCxnSpPr>
        <p:spPr>
          <a:xfrm>
            <a:off x="3429000" y="3276600"/>
            <a:ext cx="304800" cy="2514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Соединительная линия уступом 85"/>
          <p:cNvCxnSpPr>
            <a:stCxn id="68" idx="3"/>
            <a:endCxn id="89" idx="1"/>
          </p:cNvCxnSpPr>
          <p:nvPr/>
        </p:nvCxnSpPr>
        <p:spPr>
          <a:xfrm>
            <a:off x="5105400" y="5181600"/>
            <a:ext cx="228600" cy="609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рямоугольник 88"/>
          <p:cNvSpPr/>
          <p:nvPr/>
        </p:nvSpPr>
        <p:spPr>
          <a:xfrm>
            <a:off x="5334000" y="55626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grpSp>
        <p:nvGrpSpPr>
          <p:cNvPr id="114" name="Группа 113"/>
          <p:cNvGrpSpPr/>
          <p:nvPr/>
        </p:nvGrpSpPr>
        <p:grpSpPr>
          <a:xfrm>
            <a:off x="152400" y="2209800"/>
            <a:ext cx="1354666" cy="1540819"/>
            <a:chOff x="152400" y="2209800"/>
            <a:chExt cx="1354666" cy="1540819"/>
          </a:xfrm>
        </p:grpSpPr>
        <p:sp>
          <p:nvSpPr>
            <p:cNvPr id="106" name="Прямоугольник 105"/>
            <p:cNvSpPr/>
            <p:nvPr/>
          </p:nvSpPr>
          <p:spPr>
            <a:xfrm>
              <a:off x="152402" y="2271699"/>
              <a:ext cx="257175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152402" y="2669633"/>
              <a:ext cx="257175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152400" y="3063331"/>
              <a:ext cx="257175" cy="2286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7216" y="2209800"/>
              <a:ext cx="10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директория</a:t>
              </a:r>
              <a:endParaRPr lang="en-GB" sz="1400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09575" y="2617342"/>
              <a:ext cx="7475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модуль</a:t>
              </a:r>
              <a:endParaRPr lang="en-GB" sz="14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17216" y="3023742"/>
              <a:ext cx="922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файл</a:t>
              </a:r>
              <a:r>
                <a:rPr lang="en-US" sz="1400" dirty="0" smtClean="0"/>
                <a:t> *.</a:t>
              </a:r>
              <a:r>
                <a:rPr lang="en-US" sz="1400" dirty="0" err="1" smtClean="0"/>
                <a:t>py</a:t>
              </a:r>
              <a:endParaRPr lang="en-GB" sz="1400" dirty="0"/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152400" y="3482431"/>
              <a:ext cx="257175" cy="2286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17216" y="3442842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файл</a:t>
              </a:r>
              <a:endParaRPr lang="en-GB" sz="1400" dirty="0"/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5791200" y="1337733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tests</a:t>
            </a:r>
            <a:endParaRPr lang="en-GB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7543800" y="1883833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test_json_utils</a:t>
            </a:r>
            <a:endParaRPr lang="en-GB" sz="14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7543800" y="2489199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test_hdfs</a:t>
            </a:r>
            <a:endParaRPr lang="en-GB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7543800" y="3090329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cxnSp>
        <p:nvCxnSpPr>
          <p:cNvPr id="56" name="Соединительная линия уступом 55"/>
          <p:cNvCxnSpPr>
            <a:stCxn id="39" idx="3"/>
            <a:endCxn id="50" idx="1"/>
          </p:cNvCxnSpPr>
          <p:nvPr/>
        </p:nvCxnSpPr>
        <p:spPr>
          <a:xfrm flipV="1">
            <a:off x="3429000" y="1566333"/>
            <a:ext cx="2362200" cy="186267"/>
          </a:xfrm>
          <a:prstGeom prst="bentConnector3">
            <a:avLst>
              <a:gd name="adj1" fmla="val 905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Соединительная линия уступом 70"/>
          <p:cNvCxnSpPr>
            <a:stCxn id="50" idx="3"/>
            <a:endCxn id="51" idx="1"/>
          </p:cNvCxnSpPr>
          <p:nvPr/>
        </p:nvCxnSpPr>
        <p:spPr>
          <a:xfrm>
            <a:off x="7162800" y="1566333"/>
            <a:ext cx="381000" cy="5461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Соединительная линия уступом 71"/>
          <p:cNvCxnSpPr>
            <a:stCxn id="50" idx="3"/>
            <a:endCxn id="53" idx="1"/>
          </p:cNvCxnSpPr>
          <p:nvPr/>
        </p:nvCxnSpPr>
        <p:spPr>
          <a:xfrm>
            <a:off x="7162800" y="1566333"/>
            <a:ext cx="381000" cy="115146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Соединительная линия уступом 74"/>
          <p:cNvCxnSpPr>
            <a:stCxn id="50" idx="3"/>
            <a:endCxn id="54" idx="1"/>
          </p:cNvCxnSpPr>
          <p:nvPr/>
        </p:nvCxnSpPr>
        <p:spPr>
          <a:xfrm>
            <a:off x="7162800" y="1566333"/>
            <a:ext cx="381000" cy="175259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рямоугольник 78"/>
          <p:cNvSpPr/>
          <p:nvPr/>
        </p:nvSpPr>
        <p:spPr>
          <a:xfrm>
            <a:off x="3733800" y="3232665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stage</a:t>
            </a:r>
            <a:endParaRPr lang="en-GB" dirty="0"/>
          </a:p>
        </p:txBody>
      </p:sp>
      <p:cxnSp>
        <p:nvCxnSpPr>
          <p:cNvPr id="84" name="Соединительная линия уступом 83"/>
          <p:cNvCxnSpPr>
            <a:stCxn id="40" idx="3"/>
            <a:endCxn id="79" idx="1"/>
          </p:cNvCxnSpPr>
          <p:nvPr/>
        </p:nvCxnSpPr>
        <p:spPr>
          <a:xfrm>
            <a:off x="3429000" y="3276600"/>
            <a:ext cx="304800" cy="18466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Прямоугольник 89"/>
          <p:cNvSpPr/>
          <p:nvPr/>
        </p:nvSpPr>
        <p:spPr>
          <a:xfrm>
            <a:off x="5715000" y="3860802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tests</a:t>
            </a:r>
            <a:endParaRPr lang="en-GB" sz="1400" dirty="0"/>
          </a:p>
        </p:txBody>
      </p:sp>
      <p:sp>
        <p:nvSpPr>
          <p:cNvPr id="91" name="Прямоугольник 90"/>
          <p:cNvSpPr/>
          <p:nvPr/>
        </p:nvSpPr>
        <p:spPr>
          <a:xfrm>
            <a:off x="5715000" y="4402669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AbstractStage</a:t>
            </a:r>
            <a:endParaRPr lang="en-GB" sz="1400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5715000" y="49530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7535333" y="4402669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AbstractStage</a:t>
            </a:r>
            <a:endParaRPr lang="en-GB" sz="1400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7535333" y="49530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GB" dirty="0"/>
          </a:p>
        </p:txBody>
      </p:sp>
      <p:cxnSp>
        <p:nvCxnSpPr>
          <p:cNvPr id="95" name="Соединительная линия уступом 94"/>
          <p:cNvCxnSpPr>
            <a:stCxn id="79" idx="3"/>
            <a:endCxn id="90" idx="1"/>
          </p:cNvCxnSpPr>
          <p:nvPr/>
        </p:nvCxnSpPr>
        <p:spPr>
          <a:xfrm>
            <a:off x="5105400" y="3461265"/>
            <a:ext cx="609600" cy="628137"/>
          </a:xfrm>
          <a:prstGeom prst="bentConnector3">
            <a:avLst>
              <a:gd name="adj1" fmla="val 736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Соединительная линия уступом 98"/>
          <p:cNvCxnSpPr>
            <a:stCxn id="79" idx="3"/>
            <a:endCxn id="91" idx="1"/>
          </p:cNvCxnSpPr>
          <p:nvPr/>
        </p:nvCxnSpPr>
        <p:spPr>
          <a:xfrm>
            <a:off x="5105400" y="3461265"/>
            <a:ext cx="609600" cy="1170004"/>
          </a:xfrm>
          <a:prstGeom prst="bentConnector3">
            <a:avLst>
              <a:gd name="adj1" fmla="val 736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Соединительная линия уступом 101"/>
          <p:cNvCxnSpPr>
            <a:stCxn id="79" idx="3"/>
            <a:endCxn id="92" idx="1"/>
          </p:cNvCxnSpPr>
          <p:nvPr/>
        </p:nvCxnSpPr>
        <p:spPr>
          <a:xfrm>
            <a:off x="5105400" y="3461265"/>
            <a:ext cx="609600" cy="1720335"/>
          </a:xfrm>
          <a:prstGeom prst="bentConnector3">
            <a:avLst>
              <a:gd name="adj1" fmla="val 736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Соединительная линия уступом 104"/>
          <p:cNvCxnSpPr>
            <a:stCxn id="90" idx="3"/>
            <a:endCxn id="93" idx="1"/>
          </p:cNvCxnSpPr>
          <p:nvPr/>
        </p:nvCxnSpPr>
        <p:spPr>
          <a:xfrm>
            <a:off x="7086600" y="4089402"/>
            <a:ext cx="448733" cy="5418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Соединительная линия уступом 114"/>
          <p:cNvCxnSpPr>
            <a:stCxn id="90" idx="3"/>
            <a:endCxn id="94" idx="1"/>
          </p:cNvCxnSpPr>
          <p:nvPr/>
        </p:nvCxnSpPr>
        <p:spPr>
          <a:xfrm>
            <a:off x="7086600" y="4089402"/>
            <a:ext cx="448733" cy="109219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рямоугольник 115"/>
          <p:cNvSpPr/>
          <p:nvPr/>
        </p:nvSpPr>
        <p:spPr>
          <a:xfrm>
            <a:off x="2057400" y="57912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tests</a:t>
            </a:r>
            <a:endParaRPr lang="en-GB" dirty="0"/>
          </a:p>
        </p:txBody>
      </p:sp>
      <p:cxnSp>
        <p:nvCxnSpPr>
          <p:cNvPr id="117" name="Соединительная линия уступом 116"/>
          <p:cNvCxnSpPr>
            <a:stCxn id="9" idx="3"/>
            <a:endCxn id="116" idx="1"/>
          </p:cNvCxnSpPr>
          <p:nvPr/>
        </p:nvCxnSpPr>
        <p:spPr>
          <a:xfrm>
            <a:off x="1828800" y="1447800"/>
            <a:ext cx="228600" cy="4572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49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</a:t>
            </a:r>
            <a:endParaRPr lang="en-GB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5</a:t>
            </a:fld>
            <a:endParaRPr lang="en-GB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1143000"/>
            <a:ext cx="16002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Utils</a:t>
            </a:r>
            <a:r>
              <a:rPr lang="en-US" dirty="0" smtClean="0"/>
              <a:t>/Dataflow</a:t>
            </a:r>
            <a:endParaRPr lang="en-GB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33600" y="3958167"/>
            <a:ext cx="13716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000_kafka</a:t>
            </a:r>
            <a:endParaRPr lang="en-GB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91200" y="18542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pyDKB</a:t>
            </a:r>
            <a:endParaRPr lang="en-GB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33601" y="4491567"/>
            <a:ext cx="13716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XXX_stage</a:t>
            </a:r>
            <a:endParaRPr lang="en-GB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86200" y="2374900"/>
            <a:ext cx="1380067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pyDKB</a:t>
            </a:r>
            <a:r>
              <a:rPr lang="en-US" dirty="0" smtClean="0"/>
              <a:t>-setup</a:t>
            </a:r>
            <a:endParaRPr lang="en-GB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33601" y="5024967"/>
            <a:ext cx="1380067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README</a:t>
            </a:r>
            <a:endParaRPr lang="en-GB" dirty="0"/>
          </a:p>
        </p:txBody>
      </p:sp>
      <p:cxnSp>
        <p:nvCxnSpPr>
          <p:cNvPr id="14" name="Соединительная линия уступом 13"/>
          <p:cNvCxnSpPr>
            <a:stCxn id="7" idx="3"/>
            <a:endCxn id="8" idx="1"/>
          </p:cNvCxnSpPr>
          <p:nvPr/>
        </p:nvCxnSpPr>
        <p:spPr>
          <a:xfrm>
            <a:off x="1828800" y="1371600"/>
            <a:ext cx="304800" cy="28151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>
            <a:stCxn id="7" idx="3"/>
            <a:endCxn id="50" idx="1"/>
          </p:cNvCxnSpPr>
          <p:nvPr/>
        </p:nvCxnSpPr>
        <p:spPr>
          <a:xfrm>
            <a:off x="1828800" y="1371600"/>
            <a:ext cx="304800" cy="3132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>
            <a:stCxn id="7" idx="3"/>
            <a:endCxn id="10" idx="1"/>
          </p:cNvCxnSpPr>
          <p:nvPr/>
        </p:nvCxnSpPr>
        <p:spPr>
          <a:xfrm>
            <a:off x="1828800" y="1371600"/>
            <a:ext cx="304801" cy="33485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>
            <a:stCxn id="50" idx="3"/>
            <a:endCxn id="11" idx="1"/>
          </p:cNvCxnSpPr>
          <p:nvPr/>
        </p:nvCxnSpPr>
        <p:spPr>
          <a:xfrm>
            <a:off x="3505200" y="1684867"/>
            <a:ext cx="381000" cy="91863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stCxn id="7" idx="3"/>
            <a:endCxn id="12" idx="1"/>
          </p:cNvCxnSpPr>
          <p:nvPr/>
        </p:nvCxnSpPr>
        <p:spPr>
          <a:xfrm>
            <a:off x="1828800" y="1371600"/>
            <a:ext cx="304801" cy="38819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3733800" y="48768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stage</a:t>
            </a:r>
            <a:endParaRPr lang="en-GB" dirty="0"/>
          </a:p>
        </p:txBody>
      </p:sp>
      <p:cxnSp>
        <p:nvCxnSpPr>
          <p:cNvPr id="31" name="Соединительная линия уступом 30"/>
          <p:cNvCxnSpPr>
            <a:stCxn id="10" idx="3"/>
            <a:endCxn id="29" idx="1"/>
          </p:cNvCxnSpPr>
          <p:nvPr/>
        </p:nvCxnSpPr>
        <p:spPr>
          <a:xfrm>
            <a:off x="3505201" y="4720167"/>
            <a:ext cx="228599" cy="38523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3733800" y="54864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funcs</a:t>
            </a:r>
            <a:endParaRPr lang="en-GB" dirty="0"/>
          </a:p>
        </p:txBody>
      </p:sp>
      <p:cxnSp>
        <p:nvCxnSpPr>
          <p:cNvPr id="35" name="Соединительная линия уступом 34"/>
          <p:cNvCxnSpPr>
            <a:stCxn id="10" idx="3"/>
            <a:endCxn id="34" idx="1"/>
          </p:cNvCxnSpPr>
          <p:nvPr/>
        </p:nvCxnSpPr>
        <p:spPr>
          <a:xfrm>
            <a:off x="3505201" y="4720167"/>
            <a:ext cx="228599" cy="99483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7467600" y="2243667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common</a:t>
            </a:r>
            <a:endParaRPr lang="en-GB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7467600" y="28956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dataflow</a:t>
            </a:r>
            <a:endParaRPr lang="en-GB" dirty="0"/>
          </a:p>
        </p:txBody>
      </p:sp>
      <p:cxnSp>
        <p:nvCxnSpPr>
          <p:cNvPr id="49" name="Соединительная линия уступом 48"/>
          <p:cNvCxnSpPr>
            <a:stCxn id="9" idx="3"/>
            <a:endCxn id="39" idx="1"/>
          </p:cNvCxnSpPr>
          <p:nvPr/>
        </p:nvCxnSpPr>
        <p:spPr>
          <a:xfrm>
            <a:off x="7162800" y="2082800"/>
            <a:ext cx="304800" cy="3894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Соединительная линия уступом 51"/>
          <p:cNvCxnSpPr>
            <a:stCxn id="9" idx="3"/>
            <a:endCxn id="40" idx="1"/>
          </p:cNvCxnSpPr>
          <p:nvPr/>
        </p:nvCxnSpPr>
        <p:spPr>
          <a:xfrm>
            <a:off x="7162800" y="2082800"/>
            <a:ext cx="304800" cy="10414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Группа 113"/>
          <p:cNvGrpSpPr/>
          <p:nvPr/>
        </p:nvGrpSpPr>
        <p:grpSpPr>
          <a:xfrm>
            <a:off x="152400" y="2209800"/>
            <a:ext cx="1354666" cy="1540819"/>
            <a:chOff x="152400" y="2209800"/>
            <a:chExt cx="1354666" cy="1540819"/>
          </a:xfrm>
        </p:grpSpPr>
        <p:sp>
          <p:nvSpPr>
            <p:cNvPr id="106" name="Прямоугольник 105"/>
            <p:cNvSpPr/>
            <p:nvPr/>
          </p:nvSpPr>
          <p:spPr>
            <a:xfrm>
              <a:off x="152402" y="2271699"/>
              <a:ext cx="257175" cy="228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152402" y="2669633"/>
              <a:ext cx="257175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152400" y="3063331"/>
              <a:ext cx="257175" cy="2286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7216" y="2209800"/>
              <a:ext cx="10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директория</a:t>
              </a:r>
              <a:endParaRPr lang="en-GB" sz="1400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09575" y="2617342"/>
              <a:ext cx="7475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модуль</a:t>
              </a:r>
              <a:endParaRPr lang="en-GB" sz="14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17216" y="3023742"/>
              <a:ext cx="922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файл</a:t>
              </a:r>
              <a:r>
                <a:rPr lang="en-US" sz="1400" dirty="0" smtClean="0"/>
                <a:t> *.</a:t>
              </a:r>
              <a:r>
                <a:rPr lang="en-US" sz="1400" dirty="0" err="1" smtClean="0"/>
                <a:t>py</a:t>
              </a:r>
              <a:endParaRPr lang="en-GB" sz="1400" dirty="0"/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152400" y="3482431"/>
              <a:ext cx="257175" cy="2286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17216" y="3442842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файл</a:t>
              </a:r>
              <a:endParaRPr lang="en-GB" sz="1400" dirty="0"/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2133600" y="1456267"/>
            <a:ext cx="13716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pyDKB</a:t>
            </a:r>
            <a:endParaRPr lang="en-GB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886200" y="1684867"/>
            <a:ext cx="13716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src</a:t>
            </a:r>
            <a:endParaRPr lang="en-GB" dirty="0"/>
          </a:p>
        </p:txBody>
      </p:sp>
      <p:cxnSp>
        <p:nvCxnSpPr>
          <p:cNvPr id="59" name="Соединительная линия уступом 58"/>
          <p:cNvCxnSpPr>
            <a:stCxn id="50" idx="3"/>
            <a:endCxn id="57" idx="1"/>
          </p:cNvCxnSpPr>
          <p:nvPr/>
        </p:nvCxnSpPr>
        <p:spPr>
          <a:xfrm>
            <a:off x="3505200" y="1684867"/>
            <a:ext cx="381000" cy="228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Соединительная линия уступом 60"/>
          <p:cNvCxnSpPr>
            <a:stCxn id="57" idx="3"/>
            <a:endCxn id="9" idx="1"/>
          </p:cNvCxnSpPr>
          <p:nvPr/>
        </p:nvCxnSpPr>
        <p:spPr>
          <a:xfrm>
            <a:off x="5257800" y="1913467"/>
            <a:ext cx="533400" cy="16933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5791200" y="34290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tests</a:t>
            </a:r>
            <a:endParaRPr lang="en-GB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7467600" y="3818467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test_common</a:t>
            </a:r>
            <a:endParaRPr lang="en-GB" sz="1600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7467600" y="4470400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test_dataflow</a:t>
            </a:r>
            <a:endParaRPr lang="en-GB" sz="1600" dirty="0"/>
          </a:p>
        </p:txBody>
      </p:sp>
      <p:cxnSp>
        <p:nvCxnSpPr>
          <p:cNvPr id="72" name="Соединительная линия уступом 71"/>
          <p:cNvCxnSpPr>
            <a:stCxn id="65" idx="3"/>
            <a:endCxn id="66" idx="1"/>
          </p:cNvCxnSpPr>
          <p:nvPr/>
        </p:nvCxnSpPr>
        <p:spPr>
          <a:xfrm>
            <a:off x="7162800" y="3657600"/>
            <a:ext cx="304800" cy="3894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Соединительная линия уступом 73"/>
          <p:cNvCxnSpPr>
            <a:stCxn id="65" idx="3"/>
            <a:endCxn id="71" idx="1"/>
          </p:cNvCxnSpPr>
          <p:nvPr/>
        </p:nvCxnSpPr>
        <p:spPr>
          <a:xfrm>
            <a:off x="7162800" y="3657600"/>
            <a:ext cx="304800" cy="10414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Соединительная линия уступом 74"/>
          <p:cNvCxnSpPr>
            <a:stCxn id="57" idx="3"/>
            <a:endCxn id="65" idx="1"/>
          </p:cNvCxnSpPr>
          <p:nvPr/>
        </p:nvCxnSpPr>
        <p:spPr>
          <a:xfrm>
            <a:off x="5257800" y="1913467"/>
            <a:ext cx="533400" cy="174413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3733800" y="4262967"/>
            <a:ext cx="1371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tests</a:t>
            </a:r>
            <a:endParaRPr lang="en-GB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5427134" y="48768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test_stage</a:t>
            </a:r>
            <a:endParaRPr lang="en-GB" dirty="0"/>
          </a:p>
        </p:txBody>
      </p:sp>
      <p:cxnSp>
        <p:nvCxnSpPr>
          <p:cNvPr id="79" name="Соединительная линия уступом 78"/>
          <p:cNvCxnSpPr>
            <a:stCxn id="77" idx="3"/>
            <a:endCxn id="78" idx="1"/>
          </p:cNvCxnSpPr>
          <p:nvPr/>
        </p:nvCxnSpPr>
        <p:spPr>
          <a:xfrm>
            <a:off x="5105400" y="4491567"/>
            <a:ext cx="321734" cy="61383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Прямоугольник 79"/>
          <p:cNvSpPr/>
          <p:nvPr/>
        </p:nvSpPr>
        <p:spPr>
          <a:xfrm>
            <a:off x="5427134" y="5486400"/>
            <a:ext cx="13716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test_funcs</a:t>
            </a:r>
            <a:endParaRPr lang="en-GB" dirty="0"/>
          </a:p>
        </p:txBody>
      </p:sp>
      <p:cxnSp>
        <p:nvCxnSpPr>
          <p:cNvPr id="81" name="Соединительная линия уступом 80"/>
          <p:cNvCxnSpPr>
            <a:stCxn id="77" idx="3"/>
            <a:endCxn id="80" idx="1"/>
          </p:cNvCxnSpPr>
          <p:nvPr/>
        </p:nvCxnSpPr>
        <p:spPr>
          <a:xfrm>
            <a:off x="5105400" y="4491567"/>
            <a:ext cx="321734" cy="122343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Соединительная линия уступом 82"/>
          <p:cNvCxnSpPr>
            <a:stCxn id="10" idx="3"/>
            <a:endCxn id="77" idx="1"/>
          </p:cNvCxnSpPr>
          <p:nvPr/>
        </p:nvCxnSpPr>
        <p:spPr>
          <a:xfrm flipV="1">
            <a:off x="3505201" y="4491567"/>
            <a:ext cx="228599" cy="228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497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done</a:t>
            </a:r>
            <a:endParaRPr lang="en-GB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pyDKB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-setup</a:t>
            </a:r>
            <a:r>
              <a:rPr lang="en-US" dirty="0" smtClean="0"/>
              <a:t> on used nodes </a:t>
            </a:r>
            <a:r>
              <a:rPr lang="en-US" sz="2000" i="1" dirty="0" smtClean="0"/>
              <a:t>(all)</a:t>
            </a:r>
          </a:p>
          <a:p>
            <a:r>
              <a:rPr lang="en-US" dirty="0" smtClean="0"/>
              <a:t>Move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pyDKB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/>
              <a:t>to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pyDKB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src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pyDKB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i="1" dirty="0"/>
              <a:t>(???)</a:t>
            </a:r>
          </a:p>
          <a:p>
            <a:r>
              <a:rPr lang="en-US" dirty="0" smtClean="0"/>
              <a:t>Cleanup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sys.path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/>
              <a:t>magic </a:t>
            </a:r>
            <a:r>
              <a:rPr lang="en-US" sz="2000" i="1" dirty="0" smtClean="0"/>
              <a:t>(???)</a:t>
            </a:r>
            <a:endParaRPr lang="en-US" i="1" dirty="0" smtClean="0"/>
          </a:p>
          <a:p>
            <a:r>
              <a:rPr lang="en-US" dirty="0" smtClean="0"/>
              <a:t>Create skeleton of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pyDKB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src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/tests</a:t>
            </a:r>
            <a:r>
              <a:rPr lang="en-US" dirty="0" smtClean="0"/>
              <a:t> layout, appropriate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unittest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i="1" dirty="0"/>
              <a:t>(???)</a:t>
            </a:r>
            <a:endParaRPr lang="en-US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84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GB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20/09/2018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DKB team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1818-9173-47AD-8A99-63B4598ABE8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9086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176</Words>
  <Application>Microsoft Office PowerPoint</Application>
  <PresentationFormat>Экран (4:3)</PresentationFormat>
  <Paragraphs>119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Directory layout refactoring</vt:lpstr>
      <vt:lpstr>Current layout</vt:lpstr>
      <vt:lpstr>Tests layout (stages)</vt:lpstr>
      <vt:lpstr>Tests layout (pyDKB)</vt:lpstr>
      <vt:lpstr>Suggestion</vt:lpstr>
      <vt:lpstr>To be done</vt:lpstr>
      <vt:lpstr>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Directory layout refactoring</dc:title>
  <dc:creator>mgolosova</dc:creator>
  <cp:lastModifiedBy>mgolosova</cp:lastModifiedBy>
  <cp:revision>6</cp:revision>
  <dcterms:created xsi:type="dcterms:W3CDTF">2018-09-19T09:22:56Z</dcterms:created>
  <dcterms:modified xsi:type="dcterms:W3CDTF">2018-09-19T10:37:08Z</dcterms:modified>
</cp:coreProperties>
</file>