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63" r:id="rId4"/>
    <p:sldId id="314" r:id="rId5"/>
    <p:sldId id="259" r:id="rId6"/>
    <p:sldId id="313" r:id="rId7"/>
    <p:sldId id="301" r:id="rId8"/>
    <p:sldId id="302" r:id="rId9"/>
    <p:sldId id="271" r:id="rId10"/>
    <p:sldId id="297" r:id="rId11"/>
    <p:sldId id="294" r:id="rId12"/>
    <p:sldId id="298" r:id="rId13"/>
    <p:sldId id="299" r:id="rId14"/>
    <p:sldId id="309" r:id="rId15"/>
    <p:sldId id="312" r:id="rId16"/>
    <p:sldId id="305" r:id="rId17"/>
    <p:sldId id="306" r:id="rId18"/>
    <p:sldId id="307" r:id="rId19"/>
    <p:sldId id="308" r:id="rId20"/>
    <p:sldId id="276" r:id="rId21"/>
    <p:sldId id="258" r:id="rId22"/>
    <p:sldId id="300" r:id="rId23"/>
    <p:sldId id="283" r:id="rId24"/>
    <p:sldId id="278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cper Bilko" initials="KB" lastIdx="1" clrIdx="0">
    <p:extLst>
      <p:ext uri="{19B8F6BF-5375-455C-9EA6-DF929625EA0E}">
        <p15:presenceInfo xmlns:p15="http://schemas.microsoft.com/office/powerpoint/2012/main" userId="S-1-5-21-1526224874-1540688658-1361462980-57414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B4CD"/>
    <a:srgbClr val="8999BE"/>
    <a:srgbClr val="0055A0"/>
    <a:srgbClr val="004C91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04" autoAdjust="0"/>
    <p:restoredTop sz="85648" autoAdjust="0"/>
  </p:normalViewPr>
  <p:slideViewPr>
    <p:cSldViewPr snapToGrid="0" snapToObjects="1">
      <p:cViewPr varScale="1">
        <p:scale>
          <a:sx n="95" d="100"/>
          <a:sy n="95" d="100"/>
        </p:scale>
        <p:origin x="1728" y="176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35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slide" Target="../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B7468F-5B53-4DC9-BE52-465E21C73951}" type="doc">
      <dgm:prSet loTypeId="urn:microsoft.com/office/officeart/2005/8/layout/chevron1" loCatId="process" qsTypeId="urn:microsoft.com/office/officeart/2005/8/quickstyle/simple1" qsCatId="simple" csTypeId="urn:microsoft.com/office/officeart/2005/8/colors/accent0_3" csCatId="mainScheme" phldr="1"/>
      <dgm:spPr/>
    </dgm:pt>
    <dgm:pt modelId="{BF1A9A4C-C6FD-45E8-A0CB-A530598ED159}">
      <dgm:prSet phldrT="[Text]"/>
      <dgm:spPr/>
      <dgm:t>
        <a:bodyPr/>
        <a:lstStyle/>
        <a:p>
          <a:r>
            <a:rPr lang="en-GB" dirty="0"/>
            <a:t>Download hourly integrated data via Timber (manually)</a:t>
          </a:r>
          <a:endParaRPr lang="en-US" dirty="0"/>
        </a:p>
      </dgm:t>
    </dgm:pt>
    <dgm:pt modelId="{3D1C2B83-1D7E-4093-9069-09800F70DDFA}" type="parTrans" cxnId="{C3C7409C-C1EF-4063-B555-82DDB87A9021}">
      <dgm:prSet/>
      <dgm:spPr/>
      <dgm:t>
        <a:bodyPr/>
        <a:lstStyle/>
        <a:p>
          <a:endParaRPr lang="en-US"/>
        </a:p>
      </dgm:t>
    </dgm:pt>
    <dgm:pt modelId="{3358B16E-B946-4E06-9F21-113FB1F19F52}" type="sibTrans" cxnId="{C3C7409C-C1EF-4063-B555-82DDB87A9021}">
      <dgm:prSet/>
      <dgm:spPr/>
      <dgm:t>
        <a:bodyPr/>
        <a:lstStyle/>
        <a:p>
          <a:endParaRPr lang="en-US"/>
        </a:p>
      </dgm:t>
    </dgm:pt>
    <dgm:pt modelId="{5CFE5294-FF3B-4CD1-91D4-F6F094AE11F1}">
      <dgm:prSet phldrT="[Text]"/>
      <dgm:spPr/>
      <dgm:t>
        <a:bodyPr/>
        <a:lstStyle/>
        <a:p>
          <a:r>
            <a:rPr lang="en-GB" dirty="0"/>
            <a:t>Summing</a:t>
          </a:r>
          <a:endParaRPr lang="en-US" dirty="0"/>
        </a:p>
      </dgm:t>
    </dgm:pt>
    <dgm:pt modelId="{ED707E71-D598-4DE1-B2B5-43C58BCB8193}" type="parTrans" cxnId="{1C760292-DDF4-4942-9269-85601E175151}">
      <dgm:prSet/>
      <dgm:spPr/>
      <dgm:t>
        <a:bodyPr/>
        <a:lstStyle/>
        <a:p>
          <a:endParaRPr lang="en-US"/>
        </a:p>
      </dgm:t>
    </dgm:pt>
    <dgm:pt modelId="{4CDD963A-77E5-4D30-B1C6-7EA1686159A3}" type="sibTrans" cxnId="{1C760292-DDF4-4942-9269-85601E175151}">
      <dgm:prSet/>
      <dgm:spPr/>
      <dgm:t>
        <a:bodyPr/>
        <a:lstStyle/>
        <a:p>
          <a:endParaRPr lang="en-US"/>
        </a:p>
      </dgm:t>
    </dgm:pt>
    <dgm:pt modelId="{9BF333C0-BD97-4119-85A3-010C75290E83}">
      <dgm:prSet phldrT="[Text]"/>
      <dgm:spPr/>
      <dgm:t>
        <a:bodyPr/>
        <a:lstStyle/>
        <a:p>
          <a:r>
            <a:rPr lang="en-GB" dirty="0"/>
            <a:t>Providing the results </a:t>
          </a:r>
          <a:endParaRPr lang="en-US" dirty="0"/>
        </a:p>
      </dgm:t>
    </dgm:pt>
    <dgm:pt modelId="{858BD209-923C-41CA-8FAA-19AA2841992B}" type="parTrans" cxnId="{60865487-C1A3-464F-8498-60377497D4BF}">
      <dgm:prSet/>
      <dgm:spPr/>
      <dgm:t>
        <a:bodyPr/>
        <a:lstStyle/>
        <a:p>
          <a:endParaRPr lang="en-US"/>
        </a:p>
      </dgm:t>
    </dgm:pt>
    <dgm:pt modelId="{07D3D3BE-1DBB-4793-8B92-FDCD34F7D0DF}" type="sibTrans" cxnId="{60865487-C1A3-464F-8498-60377497D4BF}">
      <dgm:prSet/>
      <dgm:spPr/>
      <dgm:t>
        <a:bodyPr/>
        <a:lstStyle/>
        <a:p>
          <a:endParaRPr lang="en-US"/>
        </a:p>
      </dgm:t>
    </dgm:pt>
    <dgm:pt modelId="{29177EFA-905E-406A-BCDD-694AC07D8A11}" type="pres">
      <dgm:prSet presAssocID="{8CB7468F-5B53-4DC9-BE52-465E21C73951}" presName="Name0" presStyleCnt="0">
        <dgm:presLayoutVars>
          <dgm:dir/>
          <dgm:animLvl val="lvl"/>
          <dgm:resizeHandles val="exact"/>
        </dgm:presLayoutVars>
      </dgm:prSet>
      <dgm:spPr/>
    </dgm:pt>
    <dgm:pt modelId="{0D6E4203-6105-4D8B-A778-8DD4C8A58248}" type="pres">
      <dgm:prSet presAssocID="{BF1A9A4C-C6FD-45E8-A0CB-A530598ED15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9AB41CF-6492-4CCD-A703-8DC04B716FA7}" type="pres">
      <dgm:prSet presAssocID="{3358B16E-B946-4E06-9F21-113FB1F19F52}" presName="parTxOnlySpace" presStyleCnt="0"/>
      <dgm:spPr/>
    </dgm:pt>
    <dgm:pt modelId="{24FA3D7E-FEB4-4718-96DE-C78E469EAD67}" type="pres">
      <dgm:prSet presAssocID="{5CFE5294-FF3B-4CD1-91D4-F6F094AE11F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70EEDC3-24E8-43EC-984C-7501B1EB58B8}" type="pres">
      <dgm:prSet presAssocID="{4CDD963A-77E5-4D30-B1C6-7EA1686159A3}" presName="parTxOnlySpace" presStyleCnt="0"/>
      <dgm:spPr/>
    </dgm:pt>
    <dgm:pt modelId="{86415C92-6F5E-43C0-8BFD-5568D0C39193}" type="pres">
      <dgm:prSet presAssocID="{9BF333C0-BD97-4119-85A3-010C75290E8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FAA26F00-1486-4C01-B240-0FAE16C3639D}" type="presOf" srcId="{BF1A9A4C-C6FD-45E8-A0CB-A530598ED159}" destId="{0D6E4203-6105-4D8B-A778-8DD4C8A58248}" srcOrd="0" destOrd="0" presId="urn:microsoft.com/office/officeart/2005/8/layout/chevron1"/>
    <dgm:cxn modelId="{7F35B206-4579-4244-B74C-C95FC04AFB0B}" type="presOf" srcId="{5CFE5294-FF3B-4CD1-91D4-F6F094AE11F1}" destId="{24FA3D7E-FEB4-4718-96DE-C78E469EAD67}" srcOrd="0" destOrd="0" presId="urn:microsoft.com/office/officeart/2005/8/layout/chevron1"/>
    <dgm:cxn modelId="{A7EC0C7C-A933-4C20-9D01-D665A4E40939}" type="presOf" srcId="{8CB7468F-5B53-4DC9-BE52-465E21C73951}" destId="{29177EFA-905E-406A-BCDD-694AC07D8A11}" srcOrd="0" destOrd="0" presId="urn:microsoft.com/office/officeart/2005/8/layout/chevron1"/>
    <dgm:cxn modelId="{60865487-C1A3-464F-8498-60377497D4BF}" srcId="{8CB7468F-5B53-4DC9-BE52-465E21C73951}" destId="{9BF333C0-BD97-4119-85A3-010C75290E83}" srcOrd="2" destOrd="0" parTransId="{858BD209-923C-41CA-8FAA-19AA2841992B}" sibTransId="{07D3D3BE-1DBB-4793-8B92-FDCD34F7D0DF}"/>
    <dgm:cxn modelId="{1C760292-DDF4-4942-9269-85601E175151}" srcId="{8CB7468F-5B53-4DC9-BE52-465E21C73951}" destId="{5CFE5294-FF3B-4CD1-91D4-F6F094AE11F1}" srcOrd="1" destOrd="0" parTransId="{ED707E71-D598-4DE1-B2B5-43C58BCB8193}" sibTransId="{4CDD963A-77E5-4D30-B1C6-7EA1686159A3}"/>
    <dgm:cxn modelId="{C3C7409C-C1EF-4063-B555-82DDB87A9021}" srcId="{8CB7468F-5B53-4DC9-BE52-465E21C73951}" destId="{BF1A9A4C-C6FD-45E8-A0CB-A530598ED159}" srcOrd="0" destOrd="0" parTransId="{3D1C2B83-1D7E-4093-9069-09800F70DDFA}" sibTransId="{3358B16E-B946-4E06-9F21-113FB1F19F52}"/>
    <dgm:cxn modelId="{12995BBE-8B42-45EF-964F-B3D184366F42}" type="presOf" srcId="{9BF333C0-BD97-4119-85A3-010C75290E83}" destId="{86415C92-6F5E-43C0-8BFD-5568D0C39193}" srcOrd="0" destOrd="0" presId="urn:microsoft.com/office/officeart/2005/8/layout/chevron1"/>
    <dgm:cxn modelId="{63A57E60-1FE7-400C-88D5-534838123D6E}" type="presParOf" srcId="{29177EFA-905E-406A-BCDD-694AC07D8A11}" destId="{0D6E4203-6105-4D8B-A778-8DD4C8A58248}" srcOrd="0" destOrd="0" presId="urn:microsoft.com/office/officeart/2005/8/layout/chevron1"/>
    <dgm:cxn modelId="{22643667-9870-4FC4-AA13-9685BC74AB68}" type="presParOf" srcId="{29177EFA-905E-406A-BCDD-694AC07D8A11}" destId="{49AB41CF-6492-4CCD-A703-8DC04B716FA7}" srcOrd="1" destOrd="0" presId="urn:microsoft.com/office/officeart/2005/8/layout/chevron1"/>
    <dgm:cxn modelId="{BECB225C-1495-4017-AA20-696403B9C99E}" type="presParOf" srcId="{29177EFA-905E-406A-BCDD-694AC07D8A11}" destId="{24FA3D7E-FEB4-4718-96DE-C78E469EAD67}" srcOrd="2" destOrd="0" presId="urn:microsoft.com/office/officeart/2005/8/layout/chevron1"/>
    <dgm:cxn modelId="{216E3E15-2DD5-43C9-9A13-5676DDB4BBA9}" type="presParOf" srcId="{29177EFA-905E-406A-BCDD-694AC07D8A11}" destId="{970EEDC3-24E8-43EC-984C-7501B1EB58B8}" srcOrd="3" destOrd="0" presId="urn:microsoft.com/office/officeart/2005/8/layout/chevron1"/>
    <dgm:cxn modelId="{498BCFDC-F3EA-4036-A82D-3B544D53F6B3}" type="presParOf" srcId="{29177EFA-905E-406A-BCDD-694AC07D8A11}" destId="{86415C92-6F5E-43C0-8BFD-5568D0C3919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CB7468F-5B53-4DC9-BE52-465E21C73951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</dgm:pt>
    <dgm:pt modelId="{BF1A9A4C-C6FD-45E8-A0CB-A530598ED159}">
      <dgm:prSet phldrT="[Text]" custT="1"/>
      <dgm:spPr/>
      <dgm:t>
        <a:bodyPr/>
        <a:lstStyle/>
        <a:p>
          <a:r>
            <a:rPr lang="en-GB" sz="1300" dirty="0"/>
            <a:t>Data filtering</a:t>
          </a:r>
          <a:endParaRPr lang="en-US" sz="1300" dirty="0"/>
        </a:p>
      </dgm:t>
    </dgm:pt>
    <dgm:pt modelId="{3D1C2B83-1D7E-4093-9069-09800F70DDFA}" type="parTrans" cxnId="{C3C7409C-C1EF-4063-B555-82DDB87A9021}">
      <dgm:prSet/>
      <dgm:spPr/>
      <dgm:t>
        <a:bodyPr/>
        <a:lstStyle/>
        <a:p>
          <a:endParaRPr lang="en-US"/>
        </a:p>
      </dgm:t>
    </dgm:pt>
    <dgm:pt modelId="{3358B16E-B946-4E06-9F21-113FB1F19F52}" type="sibTrans" cxnId="{C3C7409C-C1EF-4063-B555-82DDB87A9021}">
      <dgm:prSet/>
      <dgm:spPr/>
      <dgm:t>
        <a:bodyPr/>
        <a:lstStyle/>
        <a:p>
          <a:endParaRPr lang="en-US"/>
        </a:p>
      </dgm:t>
    </dgm:pt>
    <dgm:pt modelId="{5CFE5294-FF3B-4CD1-91D4-F6F094AE11F1}">
      <dgm:prSet phldrT="[Text]" custT="1"/>
      <dgm:spPr/>
      <dgm:t>
        <a:bodyPr/>
        <a:lstStyle/>
        <a:p>
          <a:r>
            <a:rPr lang="en-GB" sz="1300" dirty="0"/>
            <a:t>Offset correction</a:t>
          </a:r>
          <a:endParaRPr lang="en-US" sz="1300" dirty="0"/>
        </a:p>
      </dgm:t>
    </dgm:pt>
    <dgm:pt modelId="{ED707E71-D598-4DE1-B2B5-43C58BCB8193}" type="parTrans" cxnId="{1C760292-DDF4-4942-9269-85601E175151}">
      <dgm:prSet/>
      <dgm:spPr/>
      <dgm:t>
        <a:bodyPr/>
        <a:lstStyle/>
        <a:p>
          <a:endParaRPr lang="en-US"/>
        </a:p>
      </dgm:t>
    </dgm:pt>
    <dgm:pt modelId="{4CDD963A-77E5-4D30-B1C6-7EA1686159A3}" type="sibTrans" cxnId="{1C760292-DDF4-4942-9269-85601E175151}">
      <dgm:prSet/>
      <dgm:spPr/>
      <dgm:t>
        <a:bodyPr/>
        <a:lstStyle/>
        <a:p>
          <a:endParaRPr lang="en-US"/>
        </a:p>
      </dgm:t>
    </dgm:pt>
    <dgm:pt modelId="{9BF333C0-BD97-4119-85A3-010C75290E83}">
      <dgm:prSet phldrT="[Text]" custT="1"/>
      <dgm:spPr/>
      <dgm:t>
        <a:bodyPr/>
        <a:lstStyle/>
        <a:p>
          <a:r>
            <a:rPr lang="en-GB" sz="1300" dirty="0"/>
            <a:t>Save to local DB</a:t>
          </a:r>
          <a:endParaRPr lang="en-US" sz="1300" dirty="0"/>
        </a:p>
      </dgm:t>
    </dgm:pt>
    <dgm:pt modelId="{858BD209-923C-41CA-8FAA-19AA2841992B}" type="parTrans" cxnId="{60865487-C1A3-464F-8498-60377497D4BF}">
      <dgm:prSet/>
      <dgm:spPr/>
      <dgm:t>
        <a:bodyPr/>
        <a:lstStyle/>
        <a:p>
          <a:endParaRPr lang="en-US"/>
        </a:p>
      </dgm:t>
    </dgm:pt>
    <dgm:pt modelId="{07D3D3BE-1DBB-4793-8B92-FDCD34F7D0DF}" type="sibTrans" cxnId="{60865487-C1A3-464F-8498-60377497D4BF}">
      <dgm:prSet/>
      <dgm:spPr/>
      <dgm:t>
        <a:bodyPr/>
        <a:lstStyle/>
        <a:p>
          <a:endParaRPr lang="en-US"/>
        </a:p>
      </dgm:t>
    </dgm:pt>
    <dgm:pt modelId="{66517523-2FB7-4B5A-946A-5EB2D648958C}">
      <dgm:prSet custT="1"/>
      <dgm:spPr/>
      <dgm:t>
        <a:bodyPr/>
        <a:lstStyle/>
        <a:p>
          <a:r>
            <a:rPr lang="en-GB" sz="1300" dirty="0"/>
            <a:t>Consider periods </a:t>
          </a:r>
          <a:r>
            <a:rPr lang="en-GB" sz="1300" b="1" dirty="0"/>
            <a:t>only when beam was in the LHC </a:t>
          </a:r>
          <a:r>
            <a:rPr lang="en-GB" sz="1300" b="0" dirty="0"/>
            <a:t>(</a:t>
          </a:r>
          <a:r>
            <a:rPr lang="en-GB" sz="1300" b="0" i="1" dirty="0"/>
            <a:t>interval</a:t>
          </a:r>
          <a:r>
            <a:rPr lang="en-GB" sz="1300" b="0" dirty="0"/>
            <a:t>)</a:t>
          </a:r>
          <a:endParaRPr lang="en-US" sz="1300" dirty="0"/>
        </a:p>
      </dgm:t>
    </dgm:pt>
    <dgm:pt modelId="{49D59254-0196-4467-839E-6DC49C794F86}" type="parTrans" cxnId="{6E5F2734-9AEE-469A-B40F-E930DAE2AE5B}">
      <dgm:prSet/>
      <dgm:spPr/>
      <dgm:t>
        <a:bodyPr/>
        <a:lstStyle/>
        <a:p>
          <a:endParaRPr lang="en-US"/>
        </a:p>
      </dgm:t>
    </dgm:pt>
    <dgm:pt modelId="{B1B9CC6F-B4AE-4261-9172-0BE622A1D9E9}" type="sibTrans" cxnId="{6E5F2734-9AEE-469A-B40F-E930DAE2AE5B}">
      <dgm:prSet/>
      <dgm:spPr/>
      <dgm:t>
        <a:bodyPr/>
        <a:lstStyle/>
        <a:p>
          <a:endParaRPr lang="en-US"/>
        </a:p>
      </dgm:t>
    </dgm:pt>
    <dgm:pt modelId="{B8E8AF6D-39D1-437A-BC3D-DB90DB94E89E}">
      <dgm:prSet custT="1"/>
      <dgm:spPr/>
      <dgm:t>
        <a:bodyPr/>
        <a:lstStyle/>
        <a:p>
          <a:r>
            <a:rPr lang="en-GB" sz="1300" dirty="0"/>
            <a:t>Offsets, fill-by-fill doses, BM contributions, times </a:t>
          </a:r>
          <a:r>
            <a:rPr lang="en-GB" sz="1300" dirty="0">
              <a:sym typeface="Wingdings" panose="05000000000000000000" pitchFamily="2" charset="2"/>
            </a:rPr>
            <a:t>are</a:t>
          </a:r>
          <a:r>
            <a:rPr lang="en-GB" sz="1300" dirty="0"/>
            <a:t> saved to DB</a:t>
          </a:r>
          <a:endParaRPr lang="en-US" sz="1300" dirty="0"/>
        </a:p>
      </dgm:t>
    </dgm:pt>
    <dgm:pt modelId="{DC4F82D8-1FD6-457D-8B2D-A9C534F4014C}" type="parTrans" cxnId="{5E4B456F-189B-454E-9DB5-0E288C929072}">
      <dgm:prSet/>
      <dgm:spPr/>
      <dgm:t>
        <a:bodyPr/>
        <a:lstStyle/>
        <a:p>
          <a:endParaRPr lang="en-US"/>
        </a:p>
      </dgm:t>
    </dgm:pt>
    <dgm:pt modelId="{8F157A0A-E880-400F-B3F2-F4C96AB511B9}" type="sibTrans" cxnId="{5E4B456F-189B-454E-9DB5-0E288C929072}">
      <dgm:prSet/>
      <dgm:spPr/>
      <dgm:t>
        <a:bodyPr/>
        <a:lstStyle/>
        <a:p>
          <a:endParaRPr lang="en-US"/>
        </a:p>
      </dgm:t>
    </dgm:pt>
    <dgm:pt modelId="{83E20A33-DA75-4BD6-AA33-B119829191A5}">
      <dgm:prSet custT="1"/>
      <dgm:spPr/>
      <dgm:t>
        <a:bodyPr/>
        <a:lstStyle/>
        <a:p>
          <a:r>
            <a:rPr lang="en-GB" sz="1300" dirty="0"/>
            <a:t>Integration</a:t>
          </a:r>
          <a:endParaRPr lang="en-US" sz="1300" dirty="0"/>
        </a:p>
      </dgm:t>
    </dgm:pt>
    <dgm:pt modelId="{8C08A801-6F88-403A-8CD9-314F6BC32134}" type="parTrans" cxnId="{F41FA5C6-DF1D-4573-B1B6-27985BCED352}">
      <dgm:prSet/>
      <dgm:spPr/>
      <dgm:t>
        <a:bodyPr/>
        <a:lstStyle/>
        <a:p>
          <a:endParaRPr lang="en-US"/>
        </a:p>
      </dgm:t>
    </dgm:pt>
    <dgm:pt modelId="{54C70412-E550-487E-A377-665CEB482DFE}" type="sibTrans" cxnId="{F41FA5C6-DF1D-4573-B1B6-27985BCED352}">
      <dgm:prSet/>
      <dgm:spPr/>
      <dgm:t>
        <a:bodyPr/>
        <a:lstStyle/>
        <a:p>
          <a:endParaRPr lang="en-US"/>
        </a:p>
      </dgm:t>
    </dgm:pt>
    <dgm:pt modelId="{618EF26B-37E9-4BA8-8886-DE16914C6BFF}">
      <dgm:prSet custT="1"/>
      <dgm:spPr/>
      <dgm:t>
        <a:bodyPr/>
        <a:lstStyle/>
        <a:p>
          <a:r>
            <a:rPr lang="en-GB" sz="1300" b="1" dirty="0"/>
            <a:t>Each BLM separately</a:t>
          </a:r>
          <a:r>
            <a:rPr lang="en-GB" sz="1300" dirty="0"/>
            <a:t>,</a:t>
          </a:r>
          <a:endParaRPr lang="en-US" sz="1300" dirty="0"/>
        </a:p>
      </dgm:t>
    </dgm:pt>
    <dgm:pt modelId="{B1F9E1BB-78AD-41DC-B052-C5AC2F6CF306}" type="parTrans" cxnId="{0EF96274-5E16-42E2-8D2B-E75398ABD3BB}">
      <dgm:prSet/>
      <dgm:spPr/>
      <dgm:t>
        <a:bodyPr/>
        <a:lstStyle/>
        <a:p>
          <a:endParaRPr lang="en-US"/>
        </a:p>
      </dgm:t>
    </dgm:pt>
    <dgm:pt modelId="{50C74600-66C5-4E9C-BAA0-FD9AEF738EC0}" type="sibTrans" cxnId="{0EF96274-5E16-42E2-8D2B-E75398ABD3BB}">
      <dgm:prSet/>
      <dgm:spPr/>
      <dgm:t>
        <a:bodyPr/>
        <a:lstStyle/>
        <a:p>
          <a:endParaRPr lang="en-US"/>
        </a:p>
      </dgm:t>
    </dgm:pt>
    <dgm:pt modelId="{7799B214-6C51-4B11-95D2-828D1C738361}">
      <dgm:prSet custT="1"/>
      <dgm:spPr/>
      <dgm:t>
        <a:bodyPr/>
        <a:lstStyle/>
        <a:p>
          <a:r>
            <a:rPr lang="en-GB" sz="1300" b="1" dirty="0"/>
            <a:t>Fill-by-fill </a:t>
          </a:r>
          <a:r>
            <a:rPr lang="en-GB" sz="1300" dirty="0"/>
            <a:t>basis,</a:t>
          </a:r>
          <a:endParaRPr lang="en-US" sz="1300" dirty="0"/>
        </a:p>
      </dgm:t>
    </dgm:pt>
    <dgm:pt modelId="{5E7EDB94-2DE1-46BB-A125-0AB137244FD9}" type="parTrans" cxnId="{B6A6384E-69D4-4C97-B6E4-459AFCDE4DD2}">
      <dgm:prSet/>
      <dgm:spPr/>
      <dgm:t>
        <a:bodyPr/>
        <a:lstStyle/>
        <a:p>
          <a:endParaRPr lang="en-US"/>
        </a:p>
      </dgm:t>
    </dgm:pt>
    <dgm:pt modelId="{03F3A260-B394-49ED-AB7F-C9EFF0A149E5}" type="sibTrans" cxnId="{B6A6384E-69D4-4C97-B6E4-459AFCDE4DD2}">
      <dgm:prSet/>
      <dgm:spPr/>
      <dgm:t>
        <a:bodyPr/>
        <a:lstStyle/>
        <a:p>
          <a:endParaRPr lang="en-US"/>
        </a:p>
      </dgm:t>
    </dgm:pt>
    <dgm:pt modelId="{2FCBCE1C-C974-4D11-8849-088A5F88DBAD}">
      <dgm:prSet custT="1"/>
      <dgm:spPr/>
      <dgm:t>
        <a:bodyPr/>
        <a:lstStyle/>
        <a:p>
          <a:endParaRPr lang="en-US" sz="1300" dirty="0"/>
        </a:p>
      </dgm:t>
    </dgm:pt>
    <dgm:pt modelId="{F1A1E766-0303-42ED-88B3-56829AD21EA2}" type="parTrans" cxnId="{E2076794-3D3B-4779-890F-8FED7F45A887}">
      <dgm:prSet/>
      <dgm:spPr/>
      <dgm:t>
        <a:bodyPr/>
        <a:lstStyle/>
        <a:p>
          <a:endParaRPr lang="en-US"/>
        </a:p>
      </dgm:t>
    </dgm:pt>
    <dgm:pt modelId="{EEAF2F0E-06C6-447B-9307-243288ADBF7F}" type="sibTrans" cxnId="{E2076794-3D3B-4779-890F-8FED7F45A887}">
      <dgm:prSet/>
      <dgm:spPr/>
      <dgm:t>
        <a:bodyPr/>
        <a:lstStyle/>
        <a:p>
          <a:endParaRPr lang="en-US"/>
        </a:p>
      </dgm:t>
    </dgm:pt>
    <dgm:pt modelId="{AE33B1E4-15C2-4992-B632-C7F0ED950325}">
      <dgm:prSet custT="1"/>
      <dgm:spPr/>
      <dgm:t>
        <a:bodyPr/>
        <a:lstStyle/>
        <a:p>
          <a:endParaRPr lang="en-US" sz="1300" dirty="0"/>
        </a:p>
      </dgm:t>
    </dgm:pt>
    <dgm:pt modelId="{22608BB4-0575-4711-BC05-7959E15D4A03}" type="parTrans" cxnId="{5E14E61E-2F37-4A39-8BFB-62346D1E1655}">
      <dgm:prSet/>
      <dgm:spPr/>
      <dgm:t>
        <a:bodyPr/>
        <a:lstStyle/>
        <a:p>
          <a:endParaRPr lang="en-US"/>
        </a:p>
      </dgm:t>
    </dgm:pt>
    <dgm:pt modelId="{EA085599-E7EF-4554-A2EC-A80188B2D3C8}" type="sibTrans" cxnId="{5E14E61E-2F37-4A39-8BFB-62346D1E1655}">
      <dgm:prSet/>
      <dgm:spPr/>
      <dgm:t>
        <a:bodyPr/>
        <a:lstStyle/>
        <a:p>
          <a:endParaRPr lang="en-US"/>
        </a:p>
      </dgm:t>
    </dgm:pt>
    <dgm:pt modelId="{ADE79467-F2C9-4D94-85F9-D358602E0445}">
      <dgm:prSet custT="1"/>
      <dgm:spPr/>
      <dgm:t>
        <a:bodyPr/>
        <a:lstStyle/>
        <a:p>
          <a:r>
            <a:rPr lang="en-GB" sz="1300" dirty="0"/>
            <a:t>Besides integration, calculate </a:t>
          </a:r>
          <a:r>
            <a:rPr lang="en-GB" sz="1300" b="1" dirty="0"/>
            <a:t>contribution of different beam modes,</a:t>
          </a:r>
          <a:endParaRPr lang="en-US" sz="1300" dirty="0"/>
        </a:p>
      </dgm:t>
    </dgm:pt>
    <dgm:pt modelId="{A41763C5-5CA1-4F81-BD82-7418CE3F2722}" type="sibTrans" cxnId="{201FEB8B-9AD4-4061-8655-D638EDEA0F82}">
      <dgm:prSet/>
      <dgm:spPr/>
      <dgm:t>
        <a:bodyPr/>
        <a:lstStyle/>
        <a:p>
          <a:endParaRPr lang="en-US"/>
        </a:p>
      </dgm:t>
    </dgm:pt>
    <dgm:pt modelId="{95468486-B496-4FCF-A8EE-FA56249828B0}" type="parTrans" cxnId="{201FEB8B-9AD4-4061-8655-D638EDEA0F82}">
      <dgm:prSet/>
      <dgm:spPr/>
      <dgm:t>
        <a:bodyPr/>
        <a:lstStyle/>
        <a:p>
          <a:endParaRPr lang="en-US"/>
        </a:p>
      </dgm:t>
    </dgm:pt>
    <dgm:pt modelId="{06937E13-2F60-46D3-8287-385857A6EC59}">
      <dgm:prSet custT="1"/>
      <dgm:spPr/>
      <dgm:t>
        <a:bodyPr/>
        <a:lstStyle/>
        <a:p>
          <a:r>
            <a:rPr lang="en-GB" sz="1300" dirty="0"/>
            <a:t>Subtract beam-not-present baseline from the data.</a:t>
          </a:r>
          <a:endParaRPr lang="en-US" sz="1300" dirty="0"/>
        </a:p>
      </dgm:t>
    </dgm:pt>
    <dgm:pt modelId="{02B380E4-04BB-41E4-95F6-B66DEE2F6E59}" type="parTrans" cxnId="{EE4CCEA7-5226-4134-B130-B73FB0CE3194}">
      <dgm:prSet/>
      <dgm:spPr/>
      <dgm:t>
        <a:bodyPr/>
        <a:lstStyle/>
        <a:p>
          <a:endParaRPr lang="en-US"/>
        </a:p>
      </dgm:t>
    </dgm:pt>
    <dgm:pt modelId="{B495E8F1-BC53-4A62-82A0-873E3EC7D2B2}" type="sibTrans" cxnId="{EE4CCEA7-5226-4134-B130-B73FB0CE3194}">
      <dgm:prSet/>
      <dgm:spPr/>
      <dgm:t>
        <a:bodyPr/>
        <a:lstStyle/>
        <a:p>
          <a:endParaRPr lang="en-US"/>
        </a:p>
      </dgm:t>
    </dgm:pt>
    <dgm:pt modelId="{F8CDADE3-DB8E-4896-B1DD-E2A58DF3178C}" type="pres">
      <dgm:prSet presAssocID="{8CB7468F-5B53-4DC9-BE52-465E21C73951}" presName="linearFlow" presStyleCnt="0">
        <dgm:presLayoutVars>
          <dgm:dir/>
          <dgm:animLvl val="lvl"/>
          <dgm:resizeHandles val="exact"/>
        </dgm:presLayoutVars>
      </dgm:prSet>
      <dgm:spPr/>
    </dgm:pt>
    <dgm:pt modelId="{4E35A2CA-CAB1-4CD4-A978-C2BE91791C5F}" type="pres">
      <dgm:prSet presAssocID="{BF1A9A4C-C6FD-45E8-A0CB-A530598ED159}" presName="composite" presStyleCnt="0"/>
      <dgm:spPr/>
    </dgm:pt>
    <dgm:pt modelId="{A7977FFB-C8B3-4869-ACCE-CF555BA660ED}" type="pres">
      <dgm:prSet presAssocID="{BF1A9A4C-C6FD-45E8-A0CB-A530598ED159}" presName="parentText" presStyleLbl="alignNode1" presStyleIdx="0" presStyleCnt="4" custLinFactNeighborX="0" custLinFactNeighborY="-5097">
        <dgm:presLayoutVars>
          <dgm:chMax val="1"/>
          <dgm:bulletEnabled val="1"/>
        </dgm:presLayoutVars>
      </dgm:prSet>
      <dgm:spPr/>
    </dgm:pt>
    <dgm:pt modelId="{4461E810-F57E-48A5-93DA-BFC5E9464ECC}" type="pres">
      <dgm:prSet presAssocID="{BF1A9A4C-C6FD-45E8-A0CB-A530598ED159}" presName="descendantText" presStyleLbl="alignAcc1" presStyleIdx="0" presStyleCnt="4" custScaleY="111051" custLinFactNeighborX="0" custLinFactNeighborY="-260">
        <dgm:presLayoutVars>
          <dgm:bulletEnabled val="1"/>
        </dgm:presLayoutVars>
      </dgm:prSet>
      <dgm:spPr/>
    </dgm:pt>
    <dgm:pt modelId="{BC071B62-83D1-485F-B9D7-7DD0600D9901}" type="pres">
      <dgm:prSet presAssocID="{3358B16E-B946-4E06-9F21-113FB1F19F52}" presName="sp" presStyleCnt="0"/>
      <dgm:spPr/>
    </dgm:pt>
    <dgm:pt modelId="{8DBB8269-B6F8-40E4-8372-1F81DE3E93EA}" type="pres">
      <dgm:prSet presAssocID="{5CFE5294-FF3B-4CD1-91D4-F6F094AE11F1}" presName="composite" presStyleCnt="0"/>
      <dgm:spPr/>
    </dgm:pt>
    <dgm:pt modelId="{0889726A-3505-432A-B8B0-7260318C7B82}" type="pres">
      <dgm:prSet presAssocID="{5CFE5294-FF3B-4CD1-91D4-F6F094AE11F1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52B9269-808B-43E3-9022-EE4A0A0385E3}" type="pres">
      <dgm:prSet presAssocID="{5CFE5294-FF3B-4CD1-91D4-F6F094AE11F1}" presName="descendantText" presStyleLbl="alignAcc1" presStyleIdx="1" presStyleCnt="4">
        <dgm:presLayoutVars>
          <dgm:bulletEnabled val="1"/>
        </dgm:presLayoutVars>
      </dgm:prSet>
      <dgm:spPr/>
    </dgm:pt>
    <dgm:pt modelId="{71C37E80-07E2-48B0-99B9-1CEA0773B4E4}" type="pres">
      <dgm:prSet presAssocID="{4CDD963A-77E5-4D30-B1C6-7EA1686159A3}" presName="sp" presStyleCnt="0"/>
      <dgm:spPr/>
    </dgm:pt>
    <dgm:pt modelId="{5B4762DC-05FF-4FD8-80C3-05064D0785B6}" type="pres">
      <dgm:prSet presAssocID="{83E20A33-DA75-4BD6-AA33-B119829191A5}" presName="composite" presStyleCnt="0"/>
      <dgm:spPr/>
    </dgm:pt>
    <dgm:pt modelId="{0D2244D2-CE5E-497B-9797-AAEA036E23C4}" type="pres">
      <dgm:prSet presAssocID="{83E20A33-DA75-4BD6-AA33-B119829191A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0A55ACD3-FD13-49AC-8F67-D14C26593F30}" type="pres">
      <dgm:prSet presAssocID="{83E20A33-DA75-4BD6-AA33-B119829191A5}" presName="descendantText" presStyleLbl="alignAcc1" presStyleIdx="2" presStyleCnt="4">
        <dgm:presLayoutVars>
          <dgm:bulletEnabled val="1"/>
        </dgm:presLayoutVars>
      </dgm:prSet>
      <dgm:spPr/>
    </dgm:pt>
    <dgm:pt modelId="{F2CE731F-CAEF-4B2B-A1F3-ED6EAFCDDB3B}" type="pres">
      <dgm:prSet presAssocID="{54C70412-E550-487E-A377-665CEB482DFE}" presName="sp" presStyleCnt="0"/>
      <dgm:spPr/>
    </dgm:pt>
    <dgm:pt modelId="{B1BB9739-1507-4E48-B10D-0CE09823F7EA}" type="pres">
      <dgm:prSet presAssocID="{9BF333C0-BD97-4119-85A3-010C75290E83}" presName="composite" presStyleCnt="0"/>
      <dgm:spPr/>
    </dgm:pt>
    <dgm:pt modelId="{B1CDDDAA-2CCB-40E9-ACE0-68638093FA98}" type="pres">
      <dgm:prSet presAssocID="{9BF333C0-BD97-4119-85A3-010C75290E83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05EAB54B-365C-4D32-9A31-D7245BC6EAB9}" type="pres">
      <dgm:prSet presAssocID="{9BF333C0-BD97-4119-85A3-010C75290E83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53845F08-660B-4562-B1E8-FF3F07A6B0DF}" type="presOf" srcId="{618EF26B-37E9-4BA8-8886-DE16914C6BFF}" destId="{A52B9269-808B-43E3-9022-EE4A0A0385E3}" srcOrd="0" destOrd="0" presId="urn:microsoft.com/office/officeart/2005/8/layout/chevron2"/>
    <dgm:cxn modelId="{A630711D-64DD-4C7A-ADC6-BC90FA62437D}" type="presOf" srcId="{06937E13-2F60-46D3-8287-385857A6EC59}" destId="{A52B9269-808B-43E3-9022-EE4A0A0385E3}" srcOrd="0" destOrd="2" presId="urn:microsoft.com/office/officeart/2005/8/layout/chevron2"/>
    <dgm:cxn modelId="{5E14E61E-2F37-4A39-8BFB-62346D1E1655}" srcId="{83E20A33-DA75-4BD6-AA33-B119829191A5}" destId="{AE33B1E4-15C2-4992-B632-C7F0ED950325}" srcOrd="0" destOrd="0" parTransId="{22608BB4-0575-4711-BC05-7959E15D4A03}" sibTransId="{EA085599-E7EF-4554-A2EC-A80188B2D3C8}"/>
    <dgm:cxn modelId="{71B3D527-CF59-461E-9F90-CF8ED3DDDFB7}" type="presOf" srcId="{9BF333C0-BD97-4119-85A3-010C75290E83}" destId="{B1CDDDAA-2CCB-40E9-ACE0-68638093FA98}" srcOrd="0" destOrd="0" presId="urn:microsoft.com/office/officeart/2005/8/layout/chevron2"/>
    <dgm:cxn modelId="{6E5F2734-9AEE-469A-B40F-E930DAE2AE5B}" srcId="{BF1A9A4C-C6FD-45E8-A0CB-A530598ED159}" destId="{66517523-2FB7-4B5A-946A-5EB2D648958C}" srcOrd="0" destOrd="0" parTransId="{49D59254-0196-4467-839E-6DC49C794F86}" sibTransId="{B1B9CC6F-B4AE-4261-9172-0BE622A1D9E9}"/>
    <dgm:cxn modelId="{5FF20249-1658-4735-9D41-20D8F816B59E}" type="presOf" srcId="{B8E8AF6D-39D1-437A-BC3D-DB90DB94E89E}" destId="{05EAB54B-365C-4D32-9A31-D7245BC6EAB9}" srcOrd="0" destOrd="0" presId="urn:microsoft.com/office/officeart/2005/8/layout/chevron2"/>
    <dgm:cxn modelId="{B6A6384E-69D4-4C97-B6E4-459AFCDE4DD2}" srcId="{5CFE5294-FF3B-4CD1-91D4-F6F094AE11F1}" destId="{7799B214-6C51-4B11-95D2-828D1C738361}" srcOrd="1" destOrd="0" parTransId="{5E7EDB94-2DE1-46BB-A125-0AB137244FD9}" sibTransId="{03F3A260-B394-49ED-AB7F-C9EFF0A149E5}"/>
    <dgm:cxn modelId="{3E8FEF56-B5AA-48B0-938D-032F1BB4DF38}" type="presOf" srcId="{7799B214-6C51-4B11-95D2-828D1C738361}" destId="{A52B9269-808B-43E3-9022-EE4A0A0385E3}" srcOrd="0" destOrd="1" presId="urn:microsoft.com/office/officeart/2005/8/layout/chevron2"/>
    <dgm:cxn modelId="{4687106C-1243-40E8-B86F-23E359DA5E45}" type="presOf" srcId="{ADE79467-F2C9-4D94-85F9-D358602E0445}" destId="{0A55ACD3-FD13-49AC-8F67-D14C26593F30}" srcOrd="0" destOrd="1" presId="urn:microsoft.com/office/officeart/2005/8/layout/chevron2"/>
    <dgm:cxn modelId="{5E4B456F-189B-454E-9DB5-0E288C929072}" srcId="{9BF333C0-BD97-4119-85A3-010C75290E83}" destId="{B8E8AF6D-39D1-437A-BC3D-DB90DB94E89E}" srcOrd="0" destOrd="0" parTransId="{DC4F82D8-1FD6-457D-8B2D-A9C534F4014C}" sibTransId="{8F157A0A-E880-400F-B3F2-F4C96AB511B9}"/>
    <dgm:cxn modelId="{0EF96274-5E16-42E2-8D2B-E75398ABD3BB}" srcId="{5CFE5294-FF3B-4CD1-91D4-F6F094AE11F1}" destId="{618EF26B-37E9-4BA8-8886-DE16914C6BFF}" srcOrd="0" destOrd="0" parTransId="{B1F9E1BB-78AD-41DC-B052-C5AC2F6CF306}" sibTransId="{50C74600-66C5-4E9C-BAA0-FD9AEF738EC0}"/>
    <dgm:cxn modelId="{60865487-C1A3-464F-8498-60377497D4BF}" srcId="{8CB7468F-5B53-4DC9-BE52-465E21C73951}" destId="{9BF333C0-BD97-4119-85A3-010C75290E83}" srcOrd="3" destOrd="0" parTransId="{858BD209-923C-41CA-8FAA-19AA2841992B}" sibTransId="{07D3D3BE-1DBB-4793-8B92-FDCD34F7D0DF}"/>
    <dgm:cxn modelId="{201FEB8B-9AD4-4061-8655-D638EDEA0F82}" srcId="{83E20A33-DA75-4BD6-AA33-B119829191A5}" destId="{ADE79467-F2C9-4D94-85F9-D358602E0445}" srcOrd="1" destOrd="0" parTransId="{95468486-B496-4FCF-A8EE-FA56249828B0}" sibTransId="{A41763C5-5CA1-4F81-BD82-7418CE3F2722}"/>
    <dgm:cxn modelId="{1C760292-DDF4-4942-9269-85601E175151}" srcId="{8CB7468F-5B53-4DC9-BE52-465E21C73951}" destId="{5CFE5294-FF3B-4CD1-91D4-F6F094AE11F1}" srcOrd="1" destOrd="0" parTransId="{ED707E71-D598-4DE1-B2B5-43C58BCB8193}" sibTransId="{4CDD963A-77E5-4D30-B1C6-7EA1686159A3}"/>
    <dgm:cxn modelId="{E2076794-3D3B-4779-890F-8FED7F45A887}" srcId="{83E20A33-DA75-4BD6-AA33-B119829191A5}" destId="{2FCBCE1C-C974-4D11-8849-088A5F88DBAD}" srcOrd="2" destOrd="0" parTransId="{F1A1E766-0303-42ED-88B3-56829AD21EA2}" sibTransId="{EEAF2F0E-06C6-447B-9307-243288ADBF7F}"/>
    <dgm:cxn modelId="{6BED6896-3B19-45BB-9450-536F6E76C752}" type="presOf" srcId="{BF1A9A4C-C6FD-45E8-A0CB-A530598ED159}" destId="{A7977FFB-C8B3-4869-ACCE-CF555BA660ED}" srcOrd="0" destOrd="0" presId="urn:microsoft.com/office/officeart/2005/8/layout/chevron2"/>
    <dgm:cxn modelId="{C3C7409C-C1EF-4063-B555-82DDB87A9021}" srcId="{8CB7468F-5B53-4DC9-BE52-465E21C73951}" destId="{BF1A9A4C-C6FD-45E8-A0CB-A530598ED159}" srcOrd="0" destOrd="0" parTransId="{3D1C2B83-1D7E-4093-9069-09800F70DDFA}" sibTransId="{3358B16E-B946-4E06-9F21-113FB1F19F52}"/>
    <dgm:cxn modelId="{EE4CCEA7-5226-4134-B130-B73FB0CE3194}" srcId="{5CFE5294-FF3B-4CD1-91D4-F6F094AE11F1}" destId="{06937E13-2F60-46D3-8287-385857A6EC59}" srcOrd="2" destOrd="0" parTransId="{02B380E4-04BB-41E4-95F6-B66DEE2F6E59}" sibTransId="{B495E8F1-BC53-4A62-82A0-873E3EC7D2B2}"/>
    <dgm:cxn modelId="{34D4A5AB-5EF7-4D46-BAF8-AF03FC930DF7}" type="presOf" srcId="{66517523-2FB7-4B5A-946A-5EB2D648958C}" destId="{4461E810-F57E-48A5-93DA-BFC5E9464ECC}" srcOrd="0" destOrd="0" presId="urn:microsoft.com/office/officeart/2005/8/layout/chevron2"/>
    <dgm:cxn modelId="{F41FA5C6-DF1D-4573-B1B6-27985BCED352}" srcId="{8CB7468F-5B53-4DC9-BE52-465E21C73951}" destId="{83E20A33-DA75-4BD6-AA33-B119829191A5}" srcOrd="2" destOrd="0" parTransId="{8C08A801-6F88-403A-8CD9-314F6BC32134}" sibTransId="{54C70412-E550-487E-A377-665CEB482DFE}"/>
    <dgm:cxn modelId="{D2BC28D4-BED8-49D8-88A7-46EB1D496FC4}" type="presOf" srcId="{2FCBCE1C-C974-4D11-8849-088A5F88DBAD}" destId="{0A55ACD3-FD13-49AC-8F67-D14C26593F30}" srcOrd="0" destOrd="2" presId="urn:microsoft.com/office/officeart/2005/8/layout/chevron2"/>
    <dgm:cxn modelId="{5173CAD4-F079-4634-8802-9F4714CF3DC6}" type="presOf" srcId="{AE33B1E4-15C2-4992-B632-C7F0ED950325}" destId="{0A55ACD3-FD13-49AC-8F67-D14C26593F30}" srcOrd="0" destOrd="0" presId="urn:microsoft.com/office/officeart/2005/8/layout/chevron2"/>
    <dgm:cxn modelId="{A16A08DD-00D5-4816-9775-0EECAAF5CB15}" type="presOf" srcId="{5CFE5294-FF3B-4CD1-91D4-F6F094AE11F1}" destId="{0889726A-3505-432A-B8B0-7260318C7B82}" srcOrd="0" destOrd="0" presId="urn:microsoft.com/office/officeart/2005/8/layout/chevron2"/>
    <dgm:cxn modelId="{E65138E9-A7BD-4FE8-A23D-AEFAD843F0B9}" type="presOf" srcId="{83E20A33-DA75-4BD6-AA33-B119829191A5}" destId="{0D2244D2-CE5E-497B-9797-AAEA036E23C4}" srcOrd="0" destOrd="0" presId="urn:microsoft.com/office/officeart/2005/8/layout/chevron2"/>
    <dgm:cxn modelId="{110E43F6-ADC0-4BD9-95A0-BB9CB3EA6F7C}" type="presOf" srcId="{8CB7468F-5B53-4DC9-BE52-465E21C73951}" destId="{F8CDADE3-DB8E-4896-B1DD-E2A58DF3178C}" srcOrd="0" destOrd="0" presId="urn:microsoft.com/office/officeart/2005/8/layout/chevron2"/>
    <dgm:cxn modelId="{9579EFC9-4CAE-4343-8553-4FE6CEE4C137}" type="presParOf" srcId="{F8CDADE3-DB8E-4896-B1DD-E2A58DF3178C}" destId="{4E35A2CA-CAB1-4CD4-A978-C2BE91791C5F}" srcOrd="0" destOrd="0" presId="urn:microsoft.com/office/officeart/2005/8/layout/chevron2"/>
    <dgm:cxn modelId="{76ADF1CB-FAB4-4593-9136-7F92105FB469}" type="presParOf" srcId="{4E35A2CA-CAB1-4CD4-A978-C2BE91791C5F}" destId="{A7977FFB-C8B3-4869-ACCE-CF555BA660ED}" srcOrd="0" destOrd="0" presId="urn:microsoft.com/office/officeart/2005/8/layout/chevron2"/>
    <dgm:cxn modelId="{84DFD084-E2EC-4F35-89F9-3BAFFA6B52DB}" type="presParOf" srcId="{4E35A2CA-CAB1-4CD4-A978-C2BE91791C5F}" destId="{4461E810-F57E-48A5-93DA-BFC5E9464ECC}" srcOrd="1" destOrd="0" presId="urn:microsoft.com/office/officeart/2005/8/layout/chevron2"/>
    <dgm:cxn modelId="{55DE98D7-3B8E-49FD-90C4-A741B199941E}" type="presParOf" srcId="{F8CDADE3-DB8E-4896-B1DD-E2A58DF3178C}" destId="{BC071B62-83D1-485F-B9D7-7DD0600D9901}" srcOrd="1" destOrd="0" presId="urn:microsoft.com/office/officeart/2005/8/layout/chevron2"/>
    <dgm:cxn modelId="{6A2D697E-30F2-4DEF-B8FE-C0AF3372C624}" type="presParOf" srcId="{F8CDADE3-DB8E-4896-B1DD-E2A58DF3178C}" destId="{8DBB8269-B6F8-40E4-8372-1F81DE3E93EA}" srcOrd="2" destOrd="0" presId="urn:microsoft.com/office/officeart/2005/8/layout/chevron2"/>
    <dgm:cxn modelId="{FC23B884-7213-4086-A93A-131C5EC637CD}" type="presParOf" srcId="{8DBB8269-B6F8-40E4-8372-1F81DE3E93EA}" destId="{0889726A-3505-432A-B8B0-7260318C7B82}" srcOrd="0" destOrd="0" presId="urn:microsoft.com/office/officeart/2005/8/layout/chevron2"/>
    <dgm:cxn modelId="{AE4E5084-8B0B-4FA0-B6A8-6C94AB147A2F}" type="presParOf" srcId="{8DBB8269-B6F8-40E4-8372-1F81DE3E93EA}" destId="{A52B9269-808B-43E3-9022-EE4A0A0385E3}" srcOrd="1" destOrd="0" presId="urn:microsoft.com/office/officeart/2005/8/layout/chevron2"/>
    <dgm:cxn modelId="{2C9B4681-E332-40FF-B938-0FD7542C5E38}" type="presParOf" srcId="{F8CDADE3-DB8E-4896-B1DD-E2A58DF3178C}" destId="{71C37E80-07E2-48B0-99B9-1CEA0773B4E4}" srcOrd="3" destOrd="0" presId="urn:microsoft.com/office/officeart/2005/8/layout/chevron2"/>
    <dgm:cxn modelId="{54F065FD-1B9E-4141-BA4F-B07C4CD27588}" type="presParOf" srcId="{F8CDADE3-DB8E-4896-B1DD-E2A58DF3178C}" destId="{5B4762DC-05FF-4FD8-80C3-05064D0785B6}" srcOrd="4" destOrd="0" presId="urn:microsoft.com/office/officeart/2005/8/layout/chevron2"/>
    <dgm:cxn modelId="{D7B99C01-0623-48B3-918E-B60A163F2DA3}" type="presParOf" srcId="{5B4762DC-05FF-4FD8-80C3-05064D0785B6}" destId="{0D2244D2-CE5E-497B-9797-AAEA036E23C4}" srcOrd="0" destOrd="0" presId="urn:microsoft.com/office/officeart/2005/8/layout/chevron2"/>
    <dgm:cxn modelId="{008E06D2-8F34-4B0D-AD94-1DFFF444B739}" type="presParOf" srcId="{5B4762DC-05FF-4FD8-80C3-05064D0785B6}" destId="{0A55ACD3-FD13-49AC-8F67-D14C26593F30}" srcOrd="1" destOrd="0" presId="urn:microsoft.com/office/officeart/2005/8/layout/chevron2"/>
    <dgm:cxn modelId="{7F65142C-3A0E-4783-9F80-475659494F44}" type="presParOf" srcId="{F8CDADE3-DB8E-4896-B1DD-E2A58DF3178C}" destId="{F2CE731F-CAEF-4B2B-A1F3-ED6EAFCDDB3B}" srcOrd="5" destOrd="0" presId="urn:microsoft.com/office/officeart/2005/8/layout/chevron2"/>
    <dgm:cxn modelId="{B0EA19C5-9746-4DC5-A6D2-BB46C665C919}" type="presParOf" srcId="{F8CDADE3-DB8E-4896-B1DD-E2A58DF3178C}" destId="{B1BB9739-1507-4E48-B10D-0CE09823F7EA}" srcOrd="6" destOrd="0" presId="urn:microsoft.com/office/officeart/2005/8/layout/chevron2"/>
    <dgm:cxn modelId="{EE4A5A05-6F11-4168-BD71-44F862DAA63E}" type="presParOf" srcId="{B1BB9739-1507-4E48-B10D-0CE09823F7EA}" destId="{B1CDDDAA-2CCB-40E9-ACE0-68638093FA98}" srcOrd="0" destOrd="0" presId="urn:microsoft.com/office/officeart/2005/8/layout/chevron2"/>
    <dgm:cxn modelId="{42EEA11F-2BFF-45D3-B4F4-F3D9CF58A6F1}" type="presParOf" srcId="{B1BB9739-1507-4E48-B10D-0CE09823F7EA}" destId="{05EAB54B-365C-4D32-9A31-D7245BC6EA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CB7468F-5B53-4DC9-BE52-465E21C73951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</dgm:pt>
    <dgm:pt modelId="{BF1A9A4C-C6FD-45E8-A0CB-A530598ED159}">
      <dgm:prSet phldrT="[Text]" custT="1"/>
      <dgm:spPr/>
      <dgm:t>
        <a:bodyPr/>
        <a:lstStyle/>
        <a:p>
          <a:r>
            <a:rPr lang="en-GB" sz="1300" dirty="0"/>
            <a:t>Data filtering</a:t>
          </a:r>
          <a:endParaRPr lang="en-US" sz="1300" dirty="0"/>
        </a:p>
      </dgm:t>
    </dgm:pt>
    <dgm:pt modelId="{3D1C2B83-1D7E-4093-9069-09800F70DDFA}" type="parTrans" cxnId="{C3C7409C-C1EF-4063-B555-82DDB87A9021}">
      <dgm:prSet/>
      <dgm:spPr/>
      <dgm:t>
        <a:bodyPr/>
        <a:lstStyle/>
        <a:p>
          <a:endParaRPr lang="en-US"/>
        </a:p>
      </dgm:t>
    </dgm:pt>
    <dgm:pt modelId="{3358B16E-B946-4E06-9F21-113FB1F19F52}" type="sibTrans" cxnId="{C3C7409C-C1EF-4063-B555-82DDB87A9021}">
      <dgm:prSet/>
      <dgm:spPr/>
      <dgm:t>
        <a:bodyPr/>
        <a:lstStyle/>
        <a:p>
          <a:endParaRPr lang="en-US"/>
        </a:p>
      </dgm:t>
    </dgm:pt>
    <dgm:pt modelId="{5CFE5294-FF3B-4CD1-91D4-F6F094AE11F1}">
      <dgm:prSet phldrT="[Text]" custT="1"/>
      <dgm:spPr/>
      <dgm:t>
        <a:bodyPr/>
        <a:lstStyle/>
        <a:p>
          <a:r>
            <a:rPr lang="en-GB" sz="1300" dirty="0"/>
            <a:t>Offset correction</a:t>
          </a:r>
          <a:endParaRPr lang="en-US" sz="1300" dirty="0"/>
        </a:p>
      </dgm:t>
    </dgm:pt>
    <dgm:pt modelId="{ED707E71-D598-4DE1-B2B5-43C58BCB8193}" type="parTrans" cxnId="{1C760292-DDF4-4942-9269-85601E175151}">
      <dgm:prSet/>
      <dgm:spPr/>
      <dgm:t>
        <a:bodyPr/>
        <a:lstStyle/>
        <a:p>
          <a:endParaRPr lang="en-US"/>
        </a:p>
      </dgm:t>
    </dgm:pt>
    <dgm:pt modelId="{4CDD963A-77E5-4D30-B1C6-7EA1686159A3}" type="sibTrans" cxnId="{1C760292-DDF4-4942-9269-85601E175151}">
      <dgm:prSet/>
      <dgm:spPr/>
      <dgm:t>
        <a:bodyPr/>
        <a:lstStyle/>
        <a:p>
          <a:endParaRPr lang="en-US"/>
        </a:p>
      </dgm:t>
    </dgm:pt>
    <dgm:pt modelId="{9BF333C0-BD97-4119-85A3-010C75290E83}">
      <dgm:prSet phldrT="[Text]" custT="1"/>
      <dgm:spPr/>
      <dgm:t>
        <a:bodyPr/>
        <a:lstStyle/>
        <a:p>
          <a:r>
            <a:rPr lang="en-GB" sz="1300" dirty="0"/>
            <a:t>Save to local DB</a:t>
          </a:r>
          <a:endParaRPr lang="en-US" sz="1300" dirty="0"/>
        </a:p>
      </dgm:t>
    </dgm:pt>
    <dgm:pt modelId="{858BD209-923C-41CA-8FAA-19AA2841992B}" type="parTrans" cxnId="{60865487-C1A3-464F-8498-60377497D4BF}">
      <dgm:prSet/>
      <dgm:spPr/>
      <dgm:t>
        <a:bodyPr/>
        <a:lstStyle/>
        <a:p>
          <a:endParaRPr lang="en-US"/>
        </a:p>
      </dgm:t>
    </dgm:pt>
    <dgm:pt modelId="{07D3D3BE-1DBB-4793-8B92-FDCD34F7D0DF}" type="sibTrans" cxnId="{60865487-C1A3-464F-8498-60377497D4BF}">
      <dgm:prSet/>
      <dgm:spPr/>
      <dgm:t>
        <a:bodyPr/>
        <a:lstStyle/>
        <a:p>
          <a:endParaRPr lang="en-US"/>
        </a:p>
      </dgm:t>
    </dgm:pt>
    <dgm:pt modelId="{66517523-2FB7-4B5A-946A-5EB2D648958C}">
      <dgm:prSet custT="1"/>
      <dgm:spPr/>
      <dgm:t>
        <a:bodyPr/>
        <a:lstStyle/>
        <a:p>
          <a:r>
            <a:rPr lang="en-GB" sz="1300" dirty="0"/>
            <a:t>Consider periods </a:t>
          </a:r>
          <a:r>
            <a:rPr lang="en-GB" sz="1300" b="1" dirty="0"/>
            <a:t>only when beam was in the LHC </a:t>
          </a:r>
          <a:r>
            <a:rPr lang="en-GB" sz="1300" b="0" dirty="0"/>
            <a:t>(</a:t>
          </a:r>
          <a:r>
            <a:rPr lang="en-GB" sz="1300" b="0" i="1" dirty="0"/>
            <a:t>interval</a:t>
          </a:r>
          <a:r>
            <a:rPr lang="en-GB" sz="1300" b="0" dirty="0"/>
            <a:t>)</a:t>
          </a:r>
          <a:endParaRPr lang="en-US" sz="1300" b="1" dirty="0"/>
        </a:p>
      </dgm:t>
    </dgm:pt>
    <dgm:pt modelId="{49D59254-0196-4467-839E-6DC49C794F86}" type="parTrans" cxnId="{6E5F2734-9AEE-469A-B40F-E930DAE2AE5B}">
      <dgm:prSet/>
      <dgm:spPr/>
      <dgm:t>
        <a:bodyPr/>
        <a:lstStyle/>
        <a:p>
          <a:endParaRPr lang="en-US"/>
        </a:p>
      </dgm:t>
    </dgm:pt>
    <dgm:pt modelId="{B1B9CC6F-B4AE-4261-9172-0BE622A1D9E9}" type="sibTrans" cxnId="{6E5F2734-9AEE-469A-B40F-E930DAE2AE5B}">
      <dgm:prSet/>
      <dgm:spPr/>
      <dgm:t>
        <a:bodyPr/>
        <a:lstStyle/>
        <a:p>
          <a:endParaRPr lang="en-US"/>
        </a:p>
      </dgm:t>
    </dgm:pt>
    <dgm:pt modelId="{B8E8AF6D-39D1-437A-BC3D-DB90DB94E89E}">
      <dgm:prSet custT="1"/>
      <dgm:spPr/>
      <dgm:t>
        <a:bodyPr/>
        <a:lstStyle/>
        <a:p>
          <a:r>
            <a:rPr lang="en-GB" sz="1300" dirty="0"/>
            <a:t>Offsets, fill-by-fill doses, BM contributions, times </a:t>
          </a:r>
          <a:r>
            <a:rPr lang="en-GB" sz="1300" dirty="0">
              <a:sym typeface="Wingdings" panose="05000000000000000000" pitchFamily="2" charset="2"/>
            </a:rPr>
            <a:t>are</a:t>
          </a:r>
          <a:r>
            <a:rPr lang="en-GB" sz="1300" dirty="0"/>
            <a:t> saved to DB</a:t>
          </a:r>
          <a:endParaRPr lang="en-US" sz="1300" dirty="0"/>
        </a:p>
      </dgm:t>
    </dgm:pt>
    <dgm:pt modelId="{DC4F82D8-1FD6-457D-8B2D-A9C534F4014C}" type="parTrans" cxnId="{5E4B456F-189B-454E-9DB5-0E288C929072}">
      <dgm:prSet/>
      <dgm:spPr/>
      <dgm:t>
        <a:bodyPr/>
        <a:lstStyle/>
        <a:p>
          <a:endParaRPr lang="en-US"/>
        </a:p>
      </dgm:t>
    </dgm:pt>
    <dgm:pt modelId="{8F157A0A-E880-400F-B3F2-F4C96AB511B9}" type="sibTrans" cxnId="{5E4B456F-189B-454E-9DB5-0E288C929072}">
      <dgm:prSet/>
      <dgm:spPr/>
      <dgm:t>
        <a:bodyPr/>
        <a:lstStyle/>
        <a:p>
          <a:endParaRPr lang="en-US"/>
        </a:p>
      </dgm:t>
    </dgm:pt>
    <dgm:pt modelId="{83E20A33-DA75-4BD6-AA33-B119829191A5}">
      <dgm:prSet custT="1"/>
      <dgm:spPr/>
      <dgm:t>
        <a:bodyPr/>
        <a:lstStyle/>
        <a:p>
          <a:r>
            <a:rPr lang="en-GB" sz="1300" dirty="0"/>
            <a:t>Integration</a:t>
          </a:r>
          <a:endParaRPr lang="en-US" sz="1300" dirty="0"/>
        </a:p>
      </dgm:t>
    </dgm:pt>
    <dgm:pt modelId="{8C08A801-6F88-403A-8CD9-314F6BC32134}" type="parTrans" cxnId="{F41FA5C6-DF1D-4573-B1B6-27985BCED352}">
      <dgm:prSet/>
      <dgm:spPr/>
      <dgm:t>
        <a:bodyPr/>
        <a:lstStyle/>
        <a:p>
          <a:endParaRPr lang="en-US"/>
        </a:p>
      </dgm:t>
    </dgm:pt>
    <dgm:pt modelId="{54C70412-E550-487E-A377-665CEB482DFE}" type="sibTrans" cxnId="{F41FA5C6-DF1D-4573-B1B6-27985BCED352}">
      <dgm:prSet/>
      <dgm:spPr/>
      <dgm:t>
        <a:bodyPr/>
        <a:lstStyle/>
        <a:p>
          <a:endParaRPr lang="en-US"/>
        </a:p>
      </dgm:t>
    </dgm:pt>
    <dgm:pt modelId="{618EF26B-37E9-4BA8-8886-DE16914C6BFF}">
      <dgm:prSet custT="1"/>
      <dgm:spPr/>
      <dgm:t>
        <a:bodyPr/>
        <a:lstStyle/>
        <a:p>
          <a:r>
            <a:rPr lang="en-GB" sz="1300" b="1" dirty="0"/>
            <a:t>Each BLM separately</a:t>
          </a:r>
          <a:r>
            <a:rPr lang="en-GB" sz="1300" dirty="0"/>
            <a:t>,</a:t>
          </a:r>
          <a:endParaRPr lang="en-US" sz="1300" dirty="0"/>
        </a:p>
      </dgm:t>
    </dgm:pt>
    <dgm:pt modelId="{B1F9E1BB-78AD-41DC-B052-C5AC2F6CF306}" type="parTrans" cxnId="{0EF96274-5E16-42E2-8D2B-E75398ABD3BB}">
      <dgm:prSet/>
      <dgm:spPr/>
      <dgm:t>
        <a:bodyPr/>
        <a:lstStyle/>
        <a:p>
          <a:endParaRPr lang="en-US"/>
        </a:p>
      </dgm:t>
    </dgm:pt>
    <dgm:pt modelId="{50C74600-66C5-4E9C-BAA0-FD9AEF738EC0}" type="sibTrans" cxnId="{0EF96274-5E16-42E2-8D2B-E75398ABD3BB}">
      <dgm:prSet/>
      <dgm:spPr/>
      <dgm:t>
        <a:bodyPr/>
        <a:lstStyle/>
        <a:p>
          <a:endParaRPr lang="en-US"/>
        </a:p>
      </dgm:t>
    </dgm:pt>
    <dgm:pt modelId="{7799B214-6C51-4B11-95D2-828D1C738361}">
      <dgm:prSet custT="1"/>
      <dgm:spPr/>
      <dgm:t>
        <a:bodyPr/>
        <a:lstStyle/>
        <a:p>
          <a:r>
            <a:rPr lang="en-GB" sz="1300" b="1" dirty="0"/>
            <a:t>Fill-by-fill</a:t>
          </a:r>
          <a:r>
            <a:rPr lang="en-GB" sz="1300" dirty="0"/>
            <a:t> basis,</a:t>
          </a:r>
          <a:endParaRPr lang="en-US" sz="1300" dirty="0"/>
        </a:p>
      </dgm:t>
    </dgm:pt>
    <dgm:pt modelId="{5E7EDB94-2DE1-46BB-A125-0AB137244FD9}" type="parTrans" cxnId="{B6A6384E-69D4-4C97-B6E4-459AFCDE4DD2}">
      <dgm:prSet/>
      <dgm:spPr/>
      <dgm:t>
        <a:bodyPr/>
        <a:lstStyle/>
        <a:p>
          <a:endParaRPr lang="en-US"/>
        </a:p>
      </dgm:t>
    </dgm:pt>
    <dgm:pt modelId="{03F3A260-B394-49ED-AB7F-C9EFF0A149E5}" type="sibTrans" cxnId="{B6A6384E-69D4-4C97-B6E4-459AFCDE4DD2}">
      <dgm:prSet/>
      <dgm:spPr/>
      <dgm:t>
        <a:bodyPr/>
        <a:lstStyle/>
        <a:p>
          <a:endParaRPr lang="en-US"/>
        </a:p>
      </dgm:t>
    </dgm:pt>
    <dgm:pt modelId="{2FCBCE1C-C974-4D11-8849-088A5F88DBAD}">
      <dgm:prSet custT="1"/>
      <dgm:spPr/>
      <dgm:t>
        <a:bodyPr/>
        <a:lstStyle/>
        <a:p>
          <a:endParaRPr lang="en-US" sz="1300" dirty="0"/>
        </a:p>
      </dgm:t>
    </dgm:pt>
    <dgm:pt modelId="{F1A1E766-0303-42ED-88B3-56829AD21EA2}" type="parTrans" cxnId="{E2076794-3D3B-4779-890F-8FED7F45A887}">
      <dgm:prSet/>
      <dgm:spPr/>
      <dgm:t>
        <a:bodyPr/>
        <a:lstStyle/>
        <a:p>
          <a:endParaRPr lang="en-US"/>
        </a:p>
      </dgm:t>
    </dgm:pt>
    <dgm:pt modelId="{EEAF2F0E-06C6-447B-9307-243288ADBF7F}" type="sibTrans" cxnId="{E2076794-3D3B-4779-890F-8FED7F45A887}">
      <dgm:prSet/>
      <dgm:spPr/>
      <dgm:t>
        <a:bodyPr/>
        <a:lstStyle/>
        <a:p>
          <a:endParaRPr lang="en-US"/>
        </a:p>
      </dgm:t>
    </dgm:pt>
    <dgm:pt modelId="{AE33B1E4-15C2-4992-B632-C7F0ED950325}">
      <dgm:prSet custT="1"/>
      <dgm:spPr/>
      <dgm:t>
        <a:bodyPr/>
        <a:lstStyle/>
        <a:p>
          <a:endParaRPr lang="en-US" sz="1300" dirty="0"/>
        </a:p>
      </dgm:t>
    </dgm:pt>
    <dgm:pt modelId="{22608BB4-0575-4711-BC05-7959E15D4A03}" type="parTrans" cxnId="{5E14E61E-2F37-4A39-8BFB-62346D1E1655}">
      <dgm:prSet/>
      <dgm:spPr/>
      <dgm:t>
        <a:bodyPr/>
        <a:lstStyle/>
        <a:p>
          <a:endParaRPr lang="en-US"/>
        </a:p>
      </dgm:t>
    </dgm:pt>
    <dgm:pt modelId="{EA085599-E7EF-4554-A2EC-A80188B2D3C8}" type="sibTrans" cxnId="{5E14E61E-2F37-4A39-8BFB-62346D1E1655}">
      <dgm:prSet/>
      <dgm:spPr/>
      <dgm:t>
        <a:bodyPr/>
        <a:lstStyle/>
        <a:p>
          <a:endParaRPr lang="en-US"/>
        </a:p>
      </dgm:t>
    </dgm:pt>
    <dgm:pt modelId="{ADE79467-F2C9-4D94-85F9-D358602E0445}">
      <dgm:prSet custT="1"/>
      <dgm:spPr/>
      <dgm:t>
        <a:bodyPr/>
        <a:lstStyle/>
        <a:p>
          <a:r>
            <a:rPr lang="en-GB" sz="1300" dirty="0"/>
            <a:t>Besides integration, calculate </a:t>
          </a:r>
          <a:r>
            <a:rPr lang="en-GB" sz="1300" b="1" dirty="0"/>
            <a:t>contribution of different beam modes</a:t>
          </a:r>
          <a:r>
            <a:rPr lang="en-GB" sz="1300" dirty="0"/>
            <a:t>,</a:t>
          </a:r>
          <a:endParaRPr lang="en-US" sz="1300" dirty="0"/>
        </a:p>
      </dgm:t>
    </dgm:pt>
    <dgm:pt modelId="{A41763C5-5CA1-4F81-BD82-7418CE3F2722}" type="sibTrans" cxnId="{201FEB8B-9AD4-4061-8655-D638EDEA0F82}">
      <dgm:prSet/>
      <dgm:spPr/>
      <dgm:t>
        <a:bodyPr/>
        <a:lstStyle/>
        <a:p>
          <a:endParaRPr lang="en-US"/>
        </a:p>
      </dgm:t>
    </dgm:pt>
    <dgm:pt modelId="{95468486-B496-4FCF-A8EE-FA56249828B0}" type="parTrans" cxnId="{201FEB8B-9AD4-4061-8655-D638EDEA0F82}">
      <dgm:prSet/>
      <dgm:spPr/>
      <dgm:t>
        <a:bodyPr/>
        <a:lstStyle/>
        <a:p>
          <a:endParaRPr lang="en-US"/>
        </a:p>
      </dgm:t>
    </dgm:pt>
    <dgm:pt modelId="{06937E13-2F60-46D3-8287-385857A6EC59}">
      <dgm:prSet custT="1"/>
      <dgm:spPr/>
      <dgm:t>
        <a:bodyPr/>
        <a:lstStyle/>
        <a:p>
          <a:r>
            <a:rPr lang="en-GB" sz="1300" dirty="0"/>
            <a:t>Subtract beam-not-present baseline from the data.</a:t>
          </a:r>
          <a:endParaRPr lang="en-US" sz="1300" dirty="0"/>
        </a:p>
      </dgm:t>
    </dgm:pt>
    <dgm:pt modelId="{02B380E4-04BB-41E4-95F6-B66DEE2F6E59}" type="parTrans" cxnId="{EE4CCEA7-5226-4134-B130-B73FB0CE3194}">
      <dgm:prSet/>
      <dgm:spPr/>
      <dgm:t>
        <a:bodyPr/>
        <a:lstStyle/>
        <a:p>
          <a:endParaRPr lang="en-US"/>
        </a:p>
      </dgm:t>
    </dgm:pt>
    <dgm:pt modelId="{B495E8F1-BC53-4A62-82A0-873E3EC7D2B2}" type="sibTrans" cxnId="{EE4CCEA7-5226-4134-B130-B73FB0CE3194}">
      <dgm:prSet/>
      <dgm:spPr/>
      <dgm:t>
        <a:bodyPr/>
        <a:lstStyle/>
        <a:p>
          <a:endParaRPr lang="en-US"/>
        </a:p>
      </dgm:t>
    </dgm:pt>
    <dgm:pt modelId="{F8CDADE3-DB8E-4896-B1DD-E2A58DF3178C}" type="pres">
      <dgm:prSet presAssocID="{8CB7468F-5B53-4DC9-BE52-465E21C73951}" presName="linearFlow" presStyleCnt="0">
        <dgm:presLayoutVars>
          <dgm:dir/>
          <dgm:animLvl val="lvl"/>
          <dgm:resizeHandles val="exact"/>
        </dgm:presLayoutVars>
      </dgm:prSet>
      <dgm:spPr/>
    </dgm:pt>
    <dgm:pt modelId="{4E35A2CA-CAB1-4CD4-A978-C2BE91791C5F}" type="pres">
      <dgm:prSet presAssocID="{BF1A9A4C-C6FD-45E8-A0CB-A530598ED159}" presName="composite" presStyleCnt="0"/>
      <dgm:spPr/>
    </dgm:pt>
    <dgm:pt modelId="{A7977FFB-C8B3-4869-ACCE-CF555BA660ED}" type="pres">
      <dgm:prSet presAssocID="{BF1A9A4C-C6FD-45E8-A0CB-A530598ED159}" presName="parentText" presStyleLbl="alignNode1" presStyleIdx="0" presStyleCnt="4" custLinFactNeighborX="0" custLinFactNeighborY="-5097">
        <dgm:presLayoutVars>
          <dgm:chMax val="1"/>
          <dgm:bulletEnabled val="1"/>
        </dgm:presLayoutVars>
      </dgm:prSet>
      <dgm:spPr/>
    </dgm:pt>
    <dgm:pt modelId="{4461E810-F57E-48A5-93DA-BFC5E9464ECC}" type="pres">
      <dgm:prSet presAssocID="{BF1A9A4C-C6FD-45E8-A0CB-A530598ED159}" presName="descendantText" presStyleLbl="alignAcc1" presStyleIdx="0" presStyleCnt="4" custScaleY="111051" custLinFactNeighborX="0" custLinFactNeighborY="-260">
        <dgm:presLayoutVars>
          <dgm:bulletEnabled val="1"/>
        </dgm:presLayoutVars>
      </dgm:prSet>
      <dgm:spPr/>
    </dgm:pt>
    <dgm:pt modelId="{BC071B62-83D1-485F-B9D7-7DD0600D9901}" type="pres">
      <dgm:prSet presAssocID="{3358B16E-B946-4E06-9F21-113FB1F19F52}" presName="sp" presStyleCnt="0"/>
      <dgm:spPr/>
    </dgm:pt>
    <dgm:pt modelId="{8DBB8269-B6F8-40E4-8372-1F81DE3E93EA}" type="pres">
      <dgm:prSet presAssocID="{5CFE5294-FF3B-4CD1-91D4-F6F094AE11F1}" presName="composite" presStyleCnt="0"/>
      <dgm:spPr/>
    </dgm:pt>
    <dgm:pt modelId="{0889726A-3505-432A-B8B0-7260318C7B82}" type="pres">
      <dgm:prSet presAssocID="{5CFE5294-FF3B-4CD1-91D4-F6F094AE11F1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52B9269-808B-43E3-9022-EE4A0A0385E3}" type="pres">
      <dgm:prSet presAssocID="{5CFE5294-FF3B-4CD1-91D4-F6F094AE11F1}" presName="descendantText" presStyleLbl="alignAcc1" presStyleIdx="1" presStyleCnt="4">
        <dgm:presLayoutVars>
          <dgm:bulletEnabled val="1"/>
        </dgm:presLayoutVars>
      </dgm:prSet>
      <dgm:spPr/>
    </dgm:pt>
    <dgm:pt modelId="{71C37E80-07E2-48B0-99B9-1CEA0773B4E4}" type="pres">
      <dgm:prSet presAssocID="{4CDD963A-77E5-4D30-B1C6-7EA1686159A3}" presName="sp" presStyleCnt="0"/>
      <dgm:spPr/>
    </dgm:pt>
    <dgm:pt modelId="{5B4762DC-05FF-4FD8-80C3-05064D0785B6}" type="pres">
      <dgm:prSet presAssocID="{83E20A33-DA75-4BD6-AA33-B119829191A5}" presName="composite" presStyleCnt="0"/>
      <dgm:spPr/>
    </dgm:pt>
    <dgm:pt modelId="{0D2244D2-CE5E-497B-9797-AAEA036E23C4}" type="pres">
      <dgm:prSet presAssocID="{83E20A33-DA75-4BD6-AA33-B119829191A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0A55ACD3-FD13-49AC-8F67-D14C26593F30}" type="pres">
      <dgm:prSet presAssocID="{83E20A33-DA75-4BD6-AA33-B119829191A5}" presName="descendantText" presStyleLbl="alignAcc1" presStyleIdx="2" presStyleCnt="4">
        <dgm:presLayoutVars>
          <dgm:bulletEnabled val="1"/>
        </dgm:presLayoutVars>
      </dgm:prSet>
      <dgm:spPr/>
    </dgm:pt>
    <dgm:pt modelId="{F2CE731F-CAEF-4B2B-A1F3-ED6EAFCDDB3B}" type="pres">
      <dgm:prSet presAssocID="{54C70412-E550-487E-A377-665CEB482DFE}" presName="sp" presStyleCnt="0"/>
      <dgm:spPr/>
    </dgm:pt>
    <dgm:pt modelId="{B1BB9739-1507-4E48-B10D-0CE09823F7EA}" type="pres">
      <dgm:prSet presAssocID="{9BF333C0-BD97-4119-85A3-010C75290E83}" presName="composite" presStyleCnt="0"/>
      <dgm:spPr/>
    </dgm:pt>
    <dgm:pt modelId="{B1CDDDAA-2CCB-40E9-ACE0-68638093FA98}" type="pres">
      <dgm:prSet presAssocID="{9BF333C0-BD97-4119-85A3-010C75290E83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05EAB54B-365C-4D32-9A31-D7245BC6EAB9}" type="pres">
      <dgm:prSet presAssocID="{9BF333C0-BD97-4119-85A3-010C75290E83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53845F08-660B-4562-B1E8-FF3F07A6B0DF}" type="presOf" srcId="{618EF26B-37E9-4BA8-8886-DE16914C6BFF}" destId="{A52B9269-808B-43E3-9022-EE4A0A0385E3}" srcOrd="0" destOrd="0" presId="urn:microsoft.com/office/officeart/2005/8/layout/chevron2"/>
    <dgm:cxn modelId="{A630711D-64DD-4C7A-ADC6-BC90FA62437D}" type="presOf" srcId="{06937E13-2F60-46D3-8287-385857A6EC59}" destId="{A52B9269-808B-43E3-9022-EE4A0A0385E3}" srcOrd="0" destOrd="2" presId="urn:microsoft.com/office/officeart/2005/8/layout/chevron2"/>
    <dgm:cxn modelId="{5E14E61E-2F37-4A39-8BFB-62346D1E1655}" srcId="{83E20A33-DA75-4BD6-AA33-B119829191A5}" destId="{AE33B1E4-15C2-4992-B632-C7F0ED950325}" srcOrd="0" destOrd="0" parTransId="{22608BB4-0575-4711-BC05-7959E15D4A03}" sibTransId="{EA085599-E7EF-4554-A2EC-A80188B2D3C8}"/>
    <dgm:cxn modelId="{71B3D527-CF59-461E-9F90-CF8ED3DDDFB7}" type="presOf" srcId="{9BF333C0-BD97-4119-85A3-010C75290E83}" destId="{B1CDDDAA-2CCB-40E9-ACE0-68638093FA98}" srcOrd="0" destOrd="0" presId="urn:microsoft.com/office/officeart/2005/8/layout/chevron2"/>
    <dgm:cxn modelId="{6E5F2734-9AEE-469A-B40F-E930DAE2AE5B}" srcId="{BF1A9A4C-C6FD-45E8-A0CB-A530598ED159}" destId="{66517523-2FB7-4B5A-946A-5EB2D648958C}" srcOrd="0" destOrd="0" parTransId="{49D59254-0196-4467-839E-6DC49C794F86}" sibTransId="{B1B9CC6F-B4AE-4261-9172-0BE622A1D9E9}"/>
    <dgm:cxn modelId="{5FF20249-1658-4735-9D41-20D8F816B59E}" type="presOf" srcId="{B8E8AF6D-39D1-437A-BC3D-DB90DB94E89E}" destId="{05EAB54B-365C-4D32-9A31-D7245BC6EAB9}" srcOrd="0" destOrd="0" presId="urn:microsoft.com/office/officeart/2005/8/layout/chevron2"/>
    <dgm:cxn modelId="{B6A6384E-69D4-4C97-B6E4-459AFCDE4DD2}" srcId="{5CFE5294-FF3B-4CD1-91D4-F6F094AE11F1}" destId="{7799B214-6C51-4B11-95D2-828D1C738361}" srcOrd="1" destOrd="0" parTransId="{5E7EDB94-2DE1-46BB-A125-0AB137244FD9}" sibTransId="{03F3A260-B394-49ED-AB7F-C9EFF0A149E5}"/>
    <dgm:cxn modelId="{3E8FEF56-B5AA-48B0-938D-032F1BB4DF38}" type="presOf" srcId="{7799B214-6C51-4B11-95D2-828D1C738361}" destId="{A52B9269-808B-43E3-9022-EE4A0A0385E3}" srcOrd="0" destOrd="1" presId="urn:microsoft.com/office/officeart/2005/8/layout/chevron2"/>
    <dgm:cxn modelId="{4687106C-1243-40E8-B86F-23E359DA5E45}" type="presOf" srcId="{ADE79467-F2C9-4D94-85F9-D358602E0445}" destId="{0A55ACD3-FD13-49AC-8F67-D14C26593F30}" srcOrd="0" destOrd="1" presId="urn:microsoft.com/office/officeart/2005/8/layout/chevron2"/>
    <dgm:cxn modelId="{5E4B456F-189B-454E-9DB5-0E288C929072}" srcId="{9BF333C0-BD97-4119-85A3-010C75290E83}" destId="{B8E8AF6D-39D1-437A-BC3D-DB90DB94E89E}" srcOrd="0" destOrd="0" parTransId="{DC4F82D8-1FD6-457D-8B2D-A9C534F4014C}" sibTransId="{8F157A0A-E880-400F-B3F2-F4C96AB511B9}"/>
    <dgm:cxn modelId="{0EF96274-5E16-42E2-8D2B-E75398ABD3BB}" srcId="{5CFE5294-FF3B-4CD1-91D4-F6F094AE11F1}" destId="{618EF26B-37E9-4BA8-8886-DE16914C6BFF}" srcOrd="0" destOrd="0" parTransId="{B1F9E1BB-78AD-41DC-B052-C5AC2F6CF306}" sibTransId="{50C74600-66C5-4E9C-BAA0-FD9AEF738EC0}"/>
    <dgm:cxn modelId="{60865487-C1A3-464F-8498-60377497D4BF}" srcId="{8CB7468F-5B53-4DC9-BE52-465E21C73951}" destId="{9BF333C0-BD97-4119-85A3-010C75290E83}" srcOrd="3" destOrd="0" parTransId="{858BD209-923C-41CA-8FAA-19AA2841992B}" sibTransId="{07D3D3BE-1DBB-4793-8B92-FDCD34F7D0DF}"/>
    <dgm:cxn modelId="{201FEB8B-9AD4-4061-8655-D638EDEA0F82}" srcId="{83E20A33-DA75-4BD6-AA33-B119829191A5}" destId="{ADE79467-F2C9-4D94-85F9-D358602E0445}" srcOrd="1" destOrd="0" parTransId="{95468486-B496-4FCF-A8EE-FA56249828B0}" sibTransId="{A41763C5-5CA1-4F81-BD82-7418CE3F2722}"/>
    <dgm:cxn modelId="{1C760292-DDF4-4942-9269-85601E175151}" srcId="{8CB7468F-5B53-4DC9-BE52-465E21C73951}" destId="{5CFE5294-FF3B-4CD1-91D4-F6F094AE11F1}" srcOrd="1" destOrd="0" parTransId="{ED707E71-D598-4DE1-B2B5-43C58BCB8193}" sibTransId="{4CDD963A-77E5-4D30-B1C6-7EA1686159A3}"/>
    <dgm:cxn modelId="{E2076794-3D3B-4779-890F-8FED7F45A887}" srcId="{83E20A33-DA75-4BD6-AA33-B119829191A5}" destId="{2FCBCE1C-C974-4D11-8849-088A5F88DBAD}" srcOrd="2" destOrd="0" parTransId="{F1A1E766-0303-42ED-88B3-56829AD21EA2}" sibTransId="{EEAF2F0E-06C6-447B-9307-243288ADBF7F}"/>
    <dgm:cxn modelId="{6BED6896-3B19-45BB-9450-536F6E76C752}" type="presOf" srcId="{BF1A9A4C-C6FD-45E8-A0CB-A530598ED159}" destId="{A7977FFB-C8B3-4869-ACCE-CF555BA660ED}" srcOrd="0" destOrd="0" presId="urn:microsoft.com/office/officeart/2005/8/layout/chevron2"/>
    <dgm:cxn modelId="{C3C7409C-C1EF-4063-B555-82DDB87A9021}" srcId="{8CB7468F-5B53-4DC9-BE52-465E21C73951}" destId="{BF1A9A4C-C6FD-45E8-A0CB-A530598ED159}" srcOrd="0" destOrd="0" parTransId="{3D1C2B83-1D7E-4093-9069-09800F70DDFA}" sibTransId="{3358B16E-B946-4E06-9F21-113FB1F19F52}"/>
    <dgm:cxn modelId="{EE4CCEA7-5226-4134-B130-B73FB0CE3194}" srcId="{5CFE5294-FF3B-4CD1-91D4-F6F094AE11F1}" destId="{06937E13-2F60-46D3-8287-385857A6EC59}" srcOrd="2" destOrd="0" parTransId="{02B380E4-04BB-41E4-95F6-B66DEE2F6E59}" sibTransId="{B495E8F1-BC53-4A62-82A0-873E3EC7D2B2}"/>
    <dgm:cxn modelId="{34D4A5AB-5EF7-4D46-BAF8-AF03FC930DF7}" type="presOf" srcId="{66517523-2FB7-4B5A-946A-5EB2D648958C}" destId="{4461E810-F57E-48A5-93DA-BFC5E9464ECC}" srcOrd="0" destOrd="0" presId="urn:microsoft.com/office/officeart/2005/8/layout/chevron2"/>
    <dgm:cxn modelId="{F41FA5C6-DF1D-4573-B1B6-27985BCED352}" srcId="{8CB7468F-5B53-4DC9-BE52-465E21C73951}" destId="{83E20A33-DA75-4BD6-AA33-B119829191A5}" srcOrd="2" destOrd="0" parTransId="{8C08A801-6F88-403A-8CD9-314F6BC32134}" sibTransId="{54C70412-E550-487E-A377-665CEB482DFE}"/>
    <dgm:cxn modelId="{D2BC28D4-BED8-49D8-88A7-46EB1D496FC4}" type="presOf" srcId="{2FCBCE1C-C974-4D11-8849-088A5F88DBAD}" destId="{0A55ACD3-FD13-49AC-8F67-D14C26593F30}" srcOrd="0" destOrd="2" presId="urn:microsoft.com/office/officeart/2005/8/layout/chevron2"/>
    <dgm:cxn modelId="{5173CAD4-F079-4634-8802-9F4714CF3DC6}" type="presOf" srcId="{AE33B1E4-15C2-4992-B632-C7F0ED950325}" destId="{0A55ACD3-FD13-49AC-8F67-D14C26593F30}" srcOrd="0" destOrd="0" presId="urn:microsoft.com/office/officeart/2005/8/layout/chevron2"/>
    <dgm:cxn modelId="{A16A08DD-00D5-4816-9775-0EECAAF5CB15}" type="presOf" srcId="{5CFE5294-FF3B-4CD1-91D4-F6F094AE11F1}" destId="{0889726A-3505-432A-B8B0-7260318C7B82}" srcOrd="0" destOrd="0" presId="urn:microsoft.com/office/officeart/2005/8/layout/chevron2"/>
    <dgm:cxn modelId="{E65138E9-A7BD-4FE8-A23D-AEFAD843F0B9}" type="presOf" srcId="{83E20A33-DA75-4BD6-AA33-B119829191A5}" destId="{0D2244D2-CE5E-497B-9797-AAEA036E23C4}" srcOrd="0" destOrd="0" presId="urn:microsoft.com/office/officeart/2005/8/layout/chevron2"/>
    <dgm:cxn modelId="{110E43F6-ADC0-4BD9-95A0-BB9CB3EA6F7C}" type="presOf" srcId="{8CB7468F-5B53-4DC9-BE52-465E21C73951}" destId="{F8CDADE3-DB8E-4896-B1DD-E2A58DF3178C}" srcOrd="0" destOrd="0" presId="urn:microsoft.com/office/officeart/2005/8/layout/chevron2"/>
    <dgm:cxn modelId="{9579EFC9-4CAE-4343-8553-4FE6CEE4C137}" type="presParOf" srcId="{F8CDADE3-DB8E-4896-B1DD-E2A58DF3178C}" destId="{4E35A2CA-CAB1-4CD4-A978-C2BE91791C5F}" srcOrd="0" destOrd="0" presId="urn:microsoft.com/office/officeart/2005/8/layout/chevron2"/>
    <dgm:cxn modelId="{76ADF1CB-FAB4-4593-9136-7F92105FB469}" type="presParOf" srcId="{4E35A2CA-CAB1-4CD4-A978-C2BE91791C5F}" destId="{A7977FFB-C8B3-4869-ACCE-CF555BA660ED}" srcOrd="0" destOrd="0" presId="urn:microsoft.com/office/officeart/2005/8/layout/chevron2"/>
    <dgm:cxn modelId="{84DFD084-E2EC-4F35-89F9-3BAFFA6B52DB}" type="presParOf" srcId="{4E35A2CA-CAB1-4CD4-A978-C2BE91791C5F}" destId="{4461E810-F57E-48A5-93DA-BFC5E9464ECC}" srcOrd="1" destOrd="0" presId="urn:microsoft.com/office/officeart/2005/8/layout/chevron2"/>
    <dgm:cxn modelId="{55DE98D7-3B8E-49FD-90C4-A741B199941E}" type="presParOf" srcId="{F8CDADE3-DB8E-4896-B1DD-E2A58DF3178C}" destId="{BC071B62-83D1-485F-B9D7-7DD0600D9901}" srcOrd="1" destOrd="0" presId="urn:microsoft.com/office/officeart/2005/8/layout/chevron2"/>
    <dgm:cxn modelId="{6A2D697E-30F2-4DEF-B8FE-C0AF3372C624}" type="presParOf" srcId="{F8CDADE3-DB8E-4896-B1DD-E2A58DF3178C}" destId="{8DBB8269-B6F8-40E4-8372-1F81DE3E93EA}" srcOrd="2" destOrd="0" presId="urn:microsoft.com/office/officeart/2005/8/layout/chevron2"/>
    <dgm:cxn modelId="{FC23B884-7213-4086-A93A-131C5EC637CD}" type="presParOf" srcId="{8DBB8269-B6F8-40E4-8372-1F81DE3E93EA}" destId="{0889726A-3505-432A-B8B0-7260318C7B82}" srcOrd="0" destOrd="0" presId="urn:microsoft.com/office/officeart/2005/8/layout/chevron2"/>
    <dgm:cxn modelId="{AE4E5084-8B0B-4FA0-B6A8-6C94AB147A2F}" type="presParOf" srcId="{8DBB8269-B6F8-40E4-8372-1F81DE3E93EA}" destId="{A52B9269-808B-43E3-9022-EE4A0A0385E3}" srcOrd="1" destOrd="0" presId="urn:microsoft.com/office/officeart/2005/8/layout/chevron2"/>
    <dgm:cxn modelId="{2C9B4681-E332-40FF-B938-0FD7542C5E38}" type="presParOf" srcId="{F8CDADE3-DB8E-4896-B1DD-E2A58DF3178C}" destId="{71C37E80-07E2-48B0-99B9-1CEA0773B4E4}" srcOrd="3" destOrd="0" presId="urn:microsoft.com/office/officeart/2005/8/layout/chevron2"/>
    <dgm:cxn modelId="{54F065FD-1B9E-4141-BA4F-B07C4CD27588}" type="presParOf" srcId="{F8CDADE3-DB8E-4896-B1DD-E2A58DF3178C}" destId="{5B4762DC-05FF-4FD8-80C3-05064D0785B6}" srcOrd="4" destOrd="0" presId="urn:microsoft.com/office/officeart/2005/8/layout/chevron2"/>
    <dgm:cxn modelId="{D7B99C01-0623-48B3-918E-B60A163F2DA3}" type="presParOf" srcId="{5B4762DC-05FF-4FD8-80C3-05064D0785B6}" destId="{0D2244D2-CE5E-497B-9797-AAEA036E23C4}" srcOrd="0" destOrd="0" presId="urn:microsoft.com/office/officeart/2005/8/layout/chevron2"/>
    <dgm:cxn modelId="{008E06D2-8F34-4B0D-AD94-1DFFF444B739}" type="presParOf" srcId="{5B4762DC-05FF-4FD8-80C3-05064D0785B6}" destId="{0A55ACD3-FD13-49AC-8F67-D14C26593F30}" srcOrd="1" destOrd="0" presId="urn:microsoft.com/office/officeart/2005/8/layout/chevron2"/>
    <dgm:cxn modelId="{7F65142C-3A0E-4783-9F80-475659494F44}" type="presParOf" srcId="{F8CDADE3-DB8E-4896-B1DD-E2A58DF3178C}" destId="{F2CE731F-CAEF-4B2B-A1F3-ED6EAFCDDB3B}" srcOrd="5" destOrd="0" presId="urn:microsoft.com/office/officeart/2005/8/layout/chevron2"/>
    <dgm:cxn modelId="{B0EA19C5-9746-4DC5-A6D2-BB46C665C919}" type="presParOf" srcId="{F8CDADE3-DB8E-4896-B1DD-E2A58DF3178C}" destId="{B1BB9739-1507-4E48-B10D-0CE09823F7EA}" srcOrd="6" destOrd="0" presId="urn:microsoft.com/office/officeart/2005/8/layout/chevron2"/>
    <dgm:cxn modelId="{EE4A5A05-6F11-4168-BD71-44F862DAA63E}" type="presParOf" srcId="{B1BB9739-1507-4E48-B10D-0CE09823F7EA}" destId="{B1CDDDAA-2CCB-40E9-ACE0-68638093FA98}" srcOrd="0" destOrd="0" presId="urn:microsoft.com/office/officeart/2005/8/layout/chevron2"/>
    <dgm:cxn modelId="{42EEA11F-2BFF-45D3-B4F4-F3D9CF58A6F1}" type="presParOf" srcId="{B1BB9739-1507-4E48-B10D-0CE09823F7EA}" destId="{05EAB54B-365C-4D32-9A31-D7245BC6EA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A96B8C8-620D-4B42-AD51-484EF4366059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7AAD7931-0362-46C5-8C73-C3E2F9FA2671}">
      <dgm:prSet phldrT="[Text]" custT="1"/>
      <dgm:spPr/>
      <dgm:t>
        <a:bodyPr/>
        <a:lstStyle/>
        <a:p>
          <a:r>
            <a:rPr lang="en-US" sz="1500" dirty="0"/>
            <a:t>Spikes exceed baseline </a:t>
          </a:r>
        </a:p>
        <a:p>
          <a:r>
            <a:rPr lang="en-US" sz="1500" dirty="0"/>
            <a:t>up to 3 orders of magnitude</a:t>
          </a:r>
        </a:p>
      </dgm:t>
    </dgm:pt>
    <dgm:pt modelId="{31614078-0EDF-4C71-A5FA-EFFC07B0D095}" type="parTrans" cxnId="{7739CA88-B4C2-4937-864C-8799F06DC02E}">
      <dgm:prSet/>
      <dgm:spPr/>
      <dgm:t>
        <a:bodyPr/>
        <a:lstStyle/>
        <a:p>
          <a:endParaRPr lang="en-US"/>
        </a:p>
      </dgm:t>
    </dgm:pt>
    <dgm:pt modelId="{667123CA-5E69-4FBD-8A0C-2F72EC4C56D5}" type="sibTrans" cxnId="{7739CA88-B4C2-4937-864C-8799F06DC02E}">
      <dgm:prSet/>
      <dgm:spPr/>
      <dgm:t>
        <a:bodyPr/>
        <a:lstStyle/>
        <a:p>
          <a:endParaRPr lang="en-US"/>
        </a:p>
      </dgm:t>
    </dgm:pt>
    <dgm:pt modelId="{CFB2ACCF-ECD7-4C51-8D52-2B9F7F98BDA3}">
      <dgm:prSet phldrT="[Text]" custT="1"/>
      <dgm:spPr/>
      <dgm:t>
        <a:bodyPr/>
        <a:lstStyle/>
        <a:p>
          <a:r>
            <a:rPr lang="en-US" sz="1500" dirty="0"/>
            <a:t>Potentially dangerous</a:t>
          </a:r>
        </a:p>
      </dgm:t>
    </dgm:pt>
    <dgm:pt modelId="{683A1D4A-556F-4A67-BD93-5D16CF981E8B}" type="parTrans" cxnId="{47FCF0CD-5F43-4850-A1D1-0C45A95BAAD7}">
      <dgm:prSet/>
      <dgm:spPr/>
      <dgm:t>
        <a:bodyPr/>
        <a:lstStyle/>
        <a:p>
          <a:endParaRPr lang="en-US"/>
        </a:p>
      </dgm:t>
    </dgm:pt>
    <dgm:pt modelId="{575F7B01-E214-457B-9114-472A5BEEC222}" type="sibTrans" cxnId="{47FCF0CD-5F43-4850-A1D1-0C45A95BAAD7}">
      <dgm:prSet/>
      <dgm:spPr/>
      <dgm:t>
        <a:bodyPr/>
        <a:lstStyle/>
        <a:p>
          <a:endParaRPr lang="en-US"/>
        </a:p>
      </dgm:t>
    </dgm:pt>
    <dgm:pt modelId="{7B6853CA-7FC1-4B53-AE8F-8296D351123D}">
      <dgm:prSet phldrT="[Text]" custT="1"/>
      <dgm:spPr/>
      <dgm:t>
        <a:bodyPr/>
        <a:lstStyle/>
        <a:p>
          <a:r>
            <a:rPr lang="en-US" sz="1500" dirty="0"/>
            <a:t>Identification </a:t>
          </a:r>
        </a:p>
        <a:p>
          <a:r>
            <a:rPr lang="en-US" sz="1500" dirty="0"/>
            <a:t>and monitoring is critical</a:t>
          </a:r>
        </a:p>
      </dgm:t>
    </dgm:pt>
    <dgm:pt modelId="{E388A3F3-E828-4C8F-8F19-4C5CE469033B}" type="parTrans" cxnId="{9B816D93-FB0D-4D82-A2E4-D23B101C4660}">
      <dgm:prSet/>
      <dgm:spPr/>
      <dgm:t>
        <a:bodyPr/>
        <a:lstStyle/>
        <a:p>
          <a:endParaRPr lang="en-US"/>
        </a:p>
      </dgm:t>
    </dgm:pt>
    <dgm:pt modelId="{FFDA3A43-2E44-4DB1-B688-66C2A65E7531}" type="sibTrans" cxnId="{9B816D93-FB0D-4D82-A2E4-D23B101C4660}">
      <dgm:prSet/>
      <dgm:spPr/>
      <dgm:t>
        <a:bodyPr/>
        <a:lstStyle/>
        <a:p>
          <a:endParaRPr lang="en-US"/>
        </a:p>
      </dgm:t>
    </dgm:pt>
    <dgm:pt modelId="{2FBA89A5-A6D4-4111-A174-1240EA390EF3}">
      <dgm:prSet phldrT="[Text]" custT="1"/>
      <dgm:spPr/>
      <dgm:t>
        <a:bodyPr/>
        <a:lstStyle/>
        <a:p>
          <a:r>
            <a:rPr lang="en-US" sz="1800" b="1" dirty="0">
              <a:solidFill>
                <a:srgbClr val="FFFF00"/>
              </a:solidFill>
            </a:rPr>
            <a:t>Spikes</a:t>
          </a:r>
          <a:r>
            <a:rPr lang="en-US" sz="1800" dirty="0">
              <a:solidFill>
                <a:srgbClr val="FFFF00"/>
              </a:solidFill>
            </a:rPr>
            <a:t> </a:t>
          </a:r>
          <a:r>
            <a:rPr lang="en-US" sz="1800" b="1" dirty="0">
              <a:solidFill>
                <a:srgbClr val="FFFF00"/>
              </a:solidFill>
            </a:rPr>
            <a:t>identification</a:t>
          </a:r>
          <a:br>
            <a:rPr lang="en-US" sz="1800" b="1" dirty="0">
              <a:solidFill>
                <a:srgbClr val="FFFF00"/>
              </a:solidFill>
            </a:rPr>
          </a:br>
          <a:r>
            <a:rPr lang="en-US" sz="1800" b="1" dirty="0">
              <a:solidFill>
                <a:srgbClr val="FFFF00"/>
              </a:solidFill>
            </a:rPr>
            <a:t>algorithm</a:t>
          </a:r>
          <a:endParaRPr lang="en-US" sz="1800" dirty="0">
            <a:solidFill>
              <a:srgbClr val="FFFF00"/>
            </a:solidFill>
          </a:endParaRPr>
        </a:p>
      </dgm:t>
    </dgm:pt>
    <dgm:pt modelId="{944417F5-F788-4706-84A8-8E1ABF452F86}" type="parTrans" cxnId="{94305142-7709-4B61-A133-FD9143F52F26}">
      <dgm:prSet/>
      <dgm:spPr/>
      <dgm:t>
        <a:bodyPr/>
        <a:lstStyle/>
        <a:p>
          <a:endParaRPr lang="en-US"/>
        </a:p>
      </dgm:t>
    </dgm:pt>
    <dgm:pt modelId="{830A500D-128D-44C5-8116-676E7FB24721}" type="sibTrans" cxnId="{94305142-7709-4B61-A133-FD9143F52F26}">
      <dgm:prSet/>
      <dgm:spPr/>
      <dgm:t>
        <a:bodyPr/>
        <a:lstStyle/>
        <a:p>
          <a:endParaRPr lang="en-US"/>
        </a:p>
      </dgm:t>
    </dgm:pt>
    <dgm:pt modelId="{2CE5928D-CC74-4AE4-A70B-5125A8F6A336}">
      <dgm:prSet phldrT="[Text]" custT="1"/>
      <dgm:spPr/>
      <dgm:t>
        <a:bodyPr/>
        <a:lstStyle/>
        <a:p>
          <a:r>
            <a:rPr lang="en-US" sz="1500" dirty="0"/>
            <a:t>Dynamic behavior</a:t>
          </a:r>
        </a:p>
      </dgm:t>
    </dgm:pt>
    <dgm:pt modelId="{388811CE-8911-40CB-BB5F-E7ECE25ED3A3}" type="parTrans" cxnId="{80DA85EA-0D95-4A46-8870-900ECF58615B}">
      <dgm:prSet/>
      <dgm:spPr/>
      <dgm:t>
        <a:bodyPr/>
        <a:lstStyle/>
        <a:p>
          <a:endParaRPr lang="en-US"/>
        </a:p>
      </dgm:t>
    </dgm:pt>
    <dgm:pt modelId="{20F076FB-1EEF-4495-89EA-7D0EC69B39CB}" type="sibTrans" cxnId="{80DA85EA-0D95-4A46-8870-900ECF58615B}">
      <dgm:prSet/>
      <dgm:spPr/>
      <dgm:t>
        <a:bodyPr/>
        <a:lstStyle/>
        <a:p>
          <a:endParaRPr lang="en-US"/>
        </a:p>
      </dgm:t>
    </dgm:pt>
    <dgm:pt modelId="{E8262152-B154-4009-B5A5-5168B5D3E1DF}">
      <dgm:prSet phldrT="[Text]" custT="1"/>
      <dgm:spPr/>
      <dgm:t>
        <a:bodyPr/>
        <a:lstStyle/>
        <a:p>
          <a:r>
            <a:rPr lang="en-US" sz="1500" dirty="0"/>
            <a:t>Need of </a:t>
          </a:r>
          <a:r>
            <a:rPr lang="en-US" sz="1500" b="1" dirty="0"/>
            <a:t>detailed analysis</a:t>
          </a:r>
          <a:r>
            <a:rPr lang="en-US" sz="1600" dirty="0"/>
            <a:t>…</a:t>
          </a:r>
        </a:p>
      </dgm:t>
    </dgm:pt>
    <dgm:pt modelId="{056FABDE-D744-425D-AB1B-F1C99186DAE6}" type="parTrans" cxnId="{3D418F0E-6E9F-48D2-B499-738C27D420E3}">
      <dgm:prSet/>
      <dgm:spPr/>
      <dgm:t>
        <a:bodyPr/>
        <a:lstStyle/>
        <a:p>
          <a:endParaRPr lang="en-US"/>
        </a:p>
      </dgm:t>
    </dgm:pt>
    <dgm:pt modelId="{BCB65D9A-E6B3-4B1E-988D-6CAEFF5830B9}" type="sibTrans" cxnId="{3D418F0E-6E9F-48D2-B499-738C27D420E3}">
      <dgm:prSet/>
      <dgm:spPr/>
      <dgm:t>
        <a:bodyPr/>
        <a:lstStyle/>
        <a:p>
          <a:endParaRPr lang="en-US"/>
        </a:p>
      </dgm:t>
    </dgm:pt>
    <dgm:pt modelId="{92628D8B-6B8A-48CF-87C6-8E2394682D61}" type="pres">
      <dgm:prSet presAssocID="{2A96B8C8-620D-4B42-AD51-484EF4366059}" presName="linearFlow" presStyleCnt="0">
        <dgm:presLayoutVars>
          <dgm:resizeHandles val="exact"/>
        </dgm:presLayoutVars>
      </dgm:prSet>
      <dgm:spPr/>
    </dgm:pt>
    <dgm:pt modelId="{CEDD7E4F-3DB7-411A-9E29-2C8A6D779C43}" type="pres">
      <dgm:prSet presAssocID="{7AAD7931-0362-46C5-8C73-C3E2F9FA2671}" presName="node" presStyleLbl="node1" presStyleIdx="0" presStyleCnt="6" custLinFactX="9756" custLinFactY="-86079" custLinFactNeighborX="100000" custLinFactNeighborY="-100000">
        <dgm:presLayoutVars>
          <dgm:bulletEnabled val="1"/>
        </dgm:presLayoutVars>
      </dgm:prSet>
      <dgm:spPr/>
    </dgm:pt>
    <dgm:pt modelId="{2320679A-C1D3-488C-99B6-9439BE75F115}" type="pres">
      <dgm:prSet presAssocID="{667123CA-5E69-4FBD-8A0C-2F72EC4C56D5}" presName="sibTrans" presStyleLbl="sibTrans2D1" presStyleIdx="0" presStyleCnt="5"/>
      <dgm:spPr/>
    </dgm:pt>
    <dgm:pt modelId="{1FDE014D-74F9-4C9B-AAA0-9092716358A8}" type="pres">
      <dgm:prSet presAssocID="{667123CA-5E69-4FBD-8A0C-2F72EC4C56D5}" presName="connectorText" presStyleLbl="sibTrans2D1" presStyleIdx="0" presStyleCnt="5"/>
      <dgm:spPr/>
    </dgm:pt>
    <dgm:pt modelId="{BB029733-09CF-4144-8249-FF425368FE7E}" type="pres">
      <dgm:prSet presAssocID="{CFB2ACCF-ECD7-4C51-8D52-2B9F7F98BDA3}" presName="node" presStyleLbl="node1" presStyleIdx="1" presStyleCnt="6">
        <dgm:presLayoutVars>
          <dgm:bulletEnabled val="1"/>
        </dgm:presLayoutVars>
      </dgm:prSet>
      <dgm:spPr/>
    </dgm:pt>
    <dgm:pt modelId="{56DEDFBB-1054-493B-A272-4EF575677D78}" type="pres">
      <dgm:prSet presAssocID="{575F7B01-E214-457B-9114-472A5BEEC222}" presName="sibTrans" presStyleLbl="sibTrans2D1" presStyleIdx="1" presStyleCnt="5"/>
      <dgm:spPr/>
    </dgm:pt>
    <dgm:pt modelId="{8E98D576-40E4-4945-8F43-004EF7F2A6A2}" type="pres">
      <dgm:prSet presAssocID="{575F7B01-E214-457B-9114-472A5BEEC222}" presName="connectorText" presStyleLbl="sibTrans2D1" presStyleIdx="1" presStyleCnt="5"/>
      <dgm:spPr/>
    </dgm:pt>
    <dgm:pt modelId="{F3EC4545-FB3E-4559-B9AD-9FB68D53E9EF}" type="pres">
      <dgm:prSet presAssocID="{7B6853CA-7FC1-4B53-AE8F-8296D351123D}" presName="node" presStyleLbl="node1" presStyleIdx="2" presStyleCnt="6">
        <dgm:presLayoutVars>
          <dgm:bulletEnabled val="1"/>
        </dgm:presLayoutVars>
      </dgm:prSet>
      <dgm:spPr/>
    </dgm:pt>
    <dgm:pt modelId="{718DE775-41D5-4062-98A4-C67BC8AC0478}" type="pres">
      <dgm:prSet presAssocID="{FFDA3A43-2E44-4DB1-B688-66C2A65E7531}" presName="sibTrans" presStyleLbl="sibTrans2D1" presStyleIdx="2" presStyleCnt="5"/>
      <dgm:spPr/>
    </dgm:pt>
    <dgm:pt modelId="{152641AE-B6C1-4C4A-A577-D54222B3AA60}" type="pres">
      <dgm:prSet presAssocID="{FFDA3A43-2E44-4DB1-B688-66C2A65E7531}" presName="connectorText" presStyleLbl="sibTrans2D1" presStyleIdx="2" presStyleCnt="5"/>
      <dgm:spPr/>
    </dgm:pt>
    <dgm:pt modelId="{04FBA892-38FA-4D41-9292-AE92F18F41F0}" type="pres">
      <dgm:prSet presAssocID="{2FBA89A5-A6D4-4111-A174-1240EA390EF3}" presName="node" presStyleLbl="node1" presStyleIdx="3" presStyleCnt="6">
        <dgm:presLayoutVars>
          <dgm:bulletEnabled val="1"/>
        </dgm:presLayoutVars>
      </dgm:prSet>
      <dgm:spPr/>
    </dgm:pt>
    <dgm:pt modelId="{A3656B13-43FF-4A57-B73E-BEE34EF86BED}" type="pres">
      <dgm:prSet presAssocID="{830A500D-128D-44C5-8116-676E7FB24721}" presName="sibTrans" presStyleLbl="sibTrans2D1" presStyleIdx="3" presStyleCnt="5"/>
      <dgm:spPr/>
    </dgm:pt>
    <dgm:pt modelId="{DFA6C1A3-E558-42F3-AF16-062D5C5063A0}" type="pres">
      <dgm:prSet presAssocID="{830A500D-128D-44C5-8116-676E7FB24721}" presName="connectorText" presStyleLbl="sibTrans2D1" presStyleIdx="3" presStyleCnt="5"/>
      <dgm:spPr/>
    </dgm:pt>
    <dgm:pt modelId="{4DD7BB4A-61C9-443A-8250-0EA0D1B200BA}" type="pres">
      <dgm:prSet presAssocID="{2CE5928D-CC74-4AE4-A70B-5125A8F6A336}" presName="node" presStyleLbl="node1" presStyleIdx="4" presStyleCnt="6">
        <dgm:presLayoutVars>
          <dgm:bulletEnabled val="1"/>
        </dgm:presLayoutVars>
      </dgm:prSet>
      <dgm:spPr/>
    </dgm:pt>
    <dgm:pt modelId="{7B15A782-8EF7-412A-AB99-6EC21AA20B38}" type="pres">
      <dgm:prSet presAssocID="{20F076FB-1EEF-4495-89EA-7D0EC69B39CB}" presName="sibTrans" presStyleLbl="sibTrans2D1" presStyleIdx="4" presStyleCnt="5"/>
      <dgm:spPr/>
    </dgm:pt>
    <dgm:pt modelId="{0CDA6779-3072-455A-A99B-58DFD39DEBAE}" type="pres">
      <dgm:prSet presAssocID="{20F076FB-1EEF-4495-89EA-7D0EC69B39CB}" presName="connectorText" presStyleLbl="sibTrans2D1" presStyleIdx="4" presStyleCnt="5"/>
      <dgm:spPr/>
    </dgm:pt>
    <dgm:pt modelId="{10F71772-208A-46E3-A9E6-FB5279779C26}" type="pres">
      <dgm:prSet presAssocID="{E8262152-B154-4009-B5A5-5168B5D3E1DF}" presName="node" presStyleLbl="node1" presStyleIdx="5" presStyleCnt="6">
        <dgm:presLayoutVars>
          <dgm:bulletEnabled val="1"/>
        </dgm:presLayoutVars>
      </dgm:prSet>
      <dgm:spPr/>
    </dgm:pt>
  </dgm:ptLst>
  <dgm:cxnLst>
    <dgm:cxn modelId="{3D418F0E-6E9F-48D2-B499-738C27D420E3}" srcId="{2A96B8C8-620D-4B42-AD51-484EF4366059}" destId="{E8262152-B154-4009-B5A5-5168B5D3E1DF}" srcOrd="5" destOrd="0" parTransId="{056FABDE-D744-425D-AB1B-F1C99186DAE6}" sibTransId="{BCB65D9A-E6B3-4B1E-988D-6CAEFF5830B9}"/>
    <dgm:cxn modelId="{75895D13-102F-4E3C-8014-B69AEA6A0125}" type="presOf" srcId="{667123CA-5E69-4FBD-8A0C-2F72EC4C56D5}" destId="{1FDE014D-74F9-4C9B-AAA0-9092716358A8}" srcOrd="1" destOrd="0" presId="urn:microsoft.com/office/officeart/2005/8/layout/process2"/>
    <dgm:cxn modelId="{EA9E4414-8BEE-4134-9D95-09E62D98336D}" type="presOf" srcId="{575F7B01-E214-457B-9114-472A5BEEC222}" destId="{56DEDFBB-1054-493B-A272-4EF575677D78}" srcOrd="0" destOrd="0" presId="urn:microsoft.com/office/officeart/2005/8/layout/process2"/>
    <dgm:cxn modelId="{F3D2EB33-D084-401D-967D-CEACFAF8B522}" type="presOf" srcId="{20F076FB-1EEF-4495-89EA-7D0EC69B39CB}" destId="{7B15A782-8EF7-412A-AB99-6EC21AA20B38}" srcOrd="0" destOrd="0" presId="urn:microsoft.com/office/officeart/2005/8/layout/process2"/>
    <dgm:cxn modelId="{E8BFEC35-85AB-4D86-9EF3-5FE2ED2EF21F}" type="presOf" srcId="{830A500D-128D-44C5-8116-676E7FB24721}" destId="{A3656B13-43FF-4A57-B73E-BEE34EF86BED}" srcOrd="0" destOrd="0" presId="urn:microsoft.com/office/officeart/2005/8/layout/process2"/>
    <dgm:cxn modelId="{A13F7A3F-2D55-4BA2-A5C8-E2275ED750EC}" type="presOf" srcId="{575F7B01-E214-457B-9114-472A5BEEC222}" destId="{8E98D576-40E4-4945-8F43-004EF7F2A6A2}" srcOrd="1" destOrd="0" presId="urn:microsoft.com/office/officeart/2005/8/layout/process2"/>
    <dgm:cxn modelId="{94305142-7709-4B61-A133-FD9143F52F26}" srcId="{2A96B8C8-620D-4B42-AD51-484EF4366059}" destId="{2FBA89A5-A6D4-4111-A174-1240EA390EF3}" srcOrd="3" destOrd="0" parTransId="{944417F5-F788-4706-84A8-8E1ABF452F86}" sibTransId="{830A500D-128D-44C5-8116-676E7FB24721}"/>
    <dgm:cxn modelId="{EC72175B-868A-40A4-A913-4041D37A0148}" type="presOf" srcId="{FFDA3A43-2E44-4DB1-B688-66C2A65E7531}" destId="{718DE775-41D5-4062-98A4-C67BC8AC0478}" srcOrd="0" destOrd="0" presId="urn:microsoft.com/office/officeart/2005/8/layout/process2"/>
    <dgm:cxn modelId="{7739CA88-B4C2-4937-864C-8799F06DC02E}" srcId="{2A96B8C8-620D-4B42-AD51-484EF4366059}" destId="{7AAD7931-0362-46C5-8C73-C3E2F9FA2671}" srcOrd="0" destOrd="0" parTransId="{31614078-0EDF-4C71-A5FA-EFFC07B0D095}" sibTransId="{667123CA-5E69-4FBD-8A0C-2F72EC4C56D5}"/>
    <dgm:cxn modelId="{9B816D93-FB0D-4D82-A2E4-D23B101C4660}" srcId="{2A96B8C8-620D-4B42-AD51-484EF4366059}" destId="{7B6853CA-7FC1-4B53-AE8F-8296D351123D}" srcOrd="2" destOrd="0" parTransId="{E388A3F3-E828-4C8F-8F19-4C5CE469033B}" sibTransId="{FFDA3A43-2E44-4DB1-B688-66C2A65E7531}"/>
    <dgm:cxn modelId="{F19B4994-A422-40DA-B08E-0794352111D7}" type="presOf" srcId="{667123CA-5E69-4FBD-8A0C-2F72EC4C56D5}" destId="{2320679A-C1D3-488C-99B6-9439BE75F115}" srcOrd="0" destOrd="0" presId="urn:microsoft.com/office/officeart/2005/8/layout/process2"/>
    <dgm:cxn modelId="{4352AB9F-BB35-4607-BEB0-B27910AB84EC}" type="presOf" srcId="{7AAD7931-0362-46C5-8C73-C3E2F9FA2671}" destId="{CEDD7E4F-3DB7-411A-9E29-2C8A6D779C43}" srcOrd="0" destOrd="0" presId="urn:microsoft.com/office/officeart/2005/8/layout/process2"/>
    <dgm:cxn modelId="{F6B459B2-A5AD-4D43-ABF9-59E52D14DBDE}" type="presOf" srcId="{2CE5928D-CC74-4AE4-A70B-5125A8F6A336}" destId="{4DD7BB4A-61C9-443A-8250-0EA0D1B200BA}" srcOrd="0" destOrd="0" presId="urn:microsoft.com/office/officeart/2005/8/layout/process2"/>
    <dgm:cxn modelId="{8F4331BA-D38F-4615-9312-4A2F8BB57D40}" type="presOf" srcId="{2FBA89A5-A6D4-4111-A174-1240EA390EF3}" destId="{04FBA892-38FA-4D41-9292-AE92F18F41F0}" srcOrd="0" destOrd="0" presId="urn:microsoft.com/office/officeart/2005/8/layout/process2"/>
    <dgm:cxn modelId="{BEE796BA-CC30-4872-8375-940CADB34F4D}" type="presOf" srcId="{CFB2ACCF-ECD7-4C51-8D52-2B9F7F98BDA3}" destId="{BB029733-09CF-4144-8249-FF425368FE7E}" srcOrd="0" destOrd="0" presId="urn:microsoft.com/office/officeart/2005/8/layout/process2"/>
    <dgm:cxn modelId="{B139F5CC-017C-42F1-910F-3188F6FF9084}" type="presOf" srcId="{FFDA3A43-2E44-4DB1-B688-66C2A65E7531}" destId="{152641AE-B6C1-4C4A-A577-D54222B3AA60}" srcOrd="1" destOrd="0" presId="urn:microsoft.com/office/officeart/2005/8/layout/process2"/>
    <dgm:cxn modelId="{47FCF0CD-5F43-4850-A1D1-0C45A95BAAD7}" srcId="{2A96B8C8-620D-4B42-AD51-484EF4366059}" destId="{CFB2ACCF-ECD7-4C51-8D52-2B9F7F98BDA3}" srcOrd="1" destOrd="0" parTransId="{683A1D4A-556F-4A67-BD93-5D16CF981E8B}" sibTransId="{575F7B01-E214-457B-9114-472A5BEEC222}"/>
    <dgm:cxn modelId="{695932CF-C68D-4C49-84CA-FEDC7A17B9A7}" type="presOf" srcId="{2A96B8C8-620D-4B42-AD51-484EF4366059}" destId="{92628D8B-6B8A-48CF-87C6-8E2394682D61}" srcOrd="0" destOrd="0" presId="urn:microsoft.com/office/officeart/2005/8/layout/process2"/>
    <dgm:cxn modelId="{61C116D8-B994-47FC-8618-CAE763C61FB8}" type="presOf" srcId="{830A500D-128D-44C5-8116-676E7FB24721}" destId="{DFA6C1A3-E558-42F3-AF16-062D5C5063A0}" srcOrd="1" destOrd="0" presId="urn:microsoft.com/office/officeart/2005/8/layout/process2"/>
    <dgm:cxn modelId="{D2CB30E1-A044-45AC-BD79-6A5C39C2EF7D}" type="presOf" srcId="{20F076FB-1EEF-4495-89EA-7D0EC69B39CB}" destId="{0CDA6779-3072-455A-A99B-58DFD39DEBAE}" srcOrd="1" destOrd="0" presId="urn:microsoft.com/office/officeart/2005/8/layout/process2"/>
    <dgm:cxn modelId="{88F62FE5-88B8-489E-B819-478B74005F94}" type="presOf" srcId="{7B6853CA-7FC1-4B53-AE8F-8296D351123D}" destId="{F3EC4545-FB3E-4559-B9AD-9FB68D53E9EF}" srcOrd="0" destOrd="0" presId="urn:microsoft.com/office/officeart/2005/8/layout/process2"/>
    <dgm:cxn modelId="{80DA85EA-0D95-4A46-8870-900ECF58615B}" srcId="{2A96B8C8-620D-4B42-AD51-484EF4366059}" destId="{2CE5928D-CC74-4AE4-A70B-5125A8F6A336}" srcOrd="4" destOrd="0" parTransId="{388811CE-8911-40CB-BB5F-E7ECE25ED3A3}" sibTransId="{20F076FB-1EEF-4495-89EA-7D0EC69B39CB}"/>
    <dgm:cxn modelId="{534108EF-8CBC-473A-9EA6-A0BFB7354350}" type="presOf" srcId="{E8262152-B154-4009-B5A5-5168B5D3E1DF}" destId="{10F71772-208A-46E3-A9E6-FB5279779C26}" srcOrd="0" destOrd="0" presId="urn:microsoft.com/office/officeart/2005/8/layout/process2"/>
    <dgm:cxn modelId="{9E2A15DC-8B05-497A-BF72-B4E5D9E2B4DC}" type="presParOf" srcId="{92628D8B-6B8A-48CF-87C6-8E2394682D61}" destId="{CEDD7E4F-3DB7-411A-9E29-2C8A6D779C43}" srcOrd="0" destOrd="0" presId="urn:microsoft.com/office/officeart/2005/8/layout/process2"/>
    <dgm:cxn modelId="{36D697EF-31B4-461C-AA3E-4831E58DCDBC}" type="presParOf" srcId="{92628D8B-6B8A-48CF-87C6-8E2394682D61}" destId="{2320679A-C1D3-488C-99B6-9439BE75F115}" srcOrd="1" destOrd="0" presId="urn:microsoft.com/office/officeart/2005/8/layout/process2"/>
    <dgm:cxn modelId="{5D21C158-A40C-4097-8EE2-7485CC81F4FF}" type="presParOf" srcId="{2320679A-C1D3-488C-99B6-9439BE75F115}" destId="{1FDE014D-74F9-4C9B-AAA0-9092716358A8}" srcOrd="0" destOrd="0" presId="urn:microsoft.com/office/officeart/2005/8/layout/process2"/>
    <dgm:cxn modelId="{8E5C03A8-6B52-40B7-BEA1-07FC92D0A5F9}" type="presParOf" srcId="{92628D8B-6B8A-48CF-87C6-8E2394682D61}" destId="{BB029733-09CF-4144-8249-FF425368FE7E}" srcOrd="2" destOrd="0" presId="urn:microsoft.com/office/officeart/2005/8/layout/process2"/>
    <dgm:cxn modelId="{058184D0-4AD9-4A05-B25B-F571C14FAE16}" type="presParOf" srcId="{92628D8B-6B8A-48CF-87C6-8E2394682D61}" destId="{56DEDFBB-1054-493B-A272-4EF575677D78}" srcOrd="3" destOrd="0" presId="urn:microsoft.com/office/officeart/2005/8/layout/process2"/>
    <dgm:cxn modelId="{4EF7EE38-BAA0-4147-9961-1AA61ED782A1}" type="presParOf" srcId="{56DEDFBB-1054-493B-A272-4EF575677D78}" destId="{8E98D576-40E4-4945-8F43-004EF7F2A6A2}" srcOrd="0" destOrd="0" presId="urn:microsoft.com/office/officeart/2005/8/layout/process2"/>
    <dgm:cxn modelId="{77FAA906-85C4-4A3E-92FA-262C487B56CD}" type="presParOf" srcId="{92628D8B-6B8A-48CF-87C6-8E2394682D61}" destId="{F3EC4545-FB3E-4559-B9AD-9FB68D53E9EF}" srcOrd="4" destOrd="0" presId="urn:microsoft.com/office/officeart/2005/8/layout/process2"/>
    <dgm:cxn modelId="{13596ADA-10D8-4B3C-9931-2CC3D1057C36}" type="presParOf" srcId="{92628D8B-6B8A-48CF-87C6-8E2394682D61}" destId="{718DE775-41D5-4062-98A4-C67BC8AC0478}" srcOrd="5" destOrd="0" presId="urn:microsoft.com/office/officeart/2005/8/layout/process2"/>
    <dgm:cxn modelId="{D7363CDD-E0B8-49EC-BE20-7985D29FE4E7}" type="presParOf" srcId="{718DE775-41D5-4062-98A4-C67BC8AC0478}" destId="{152641AE-B6C1-4C4A-A577-D54222B3AA60}" srcOrd="0" destOrd="0" presId="urn:microsoft.com/office/officeart/2005/8/layout/process2"/>
    <dgm:cxn modelId="{0F542B30-9AFF-426A-8E62-3187556414EA}" type="presParOf" srcId="{92628D8B-6B8A-48CF-87C6-8E2394682D61}" destId="{04FBA892-38FA-4D41-9292-AE92F18F41F0}" srcOrd="6" destOrd="0" presId="urn:microsoft.com/office/officeart/2005/8/layout/process2"/>
    <dgm:cxn modelId="{918A20BF-EAB4-4396-AE7D-7A19224D6E5A}" type="presParOf" srcId="{92628D8B-6B8A-48CF-87C6-8E2394682D61}" destId="{A3656B13-43FF-4A57-B73E-BEE34EF86BED}" srcOrd="7" destOrd="0" presId="urn:microsoft.com/office/officeart/2005/8/layout/process2"/>
    <dgm:cxn modelId="{52F0CACA-AC46-43E7-81D7-5E4981393854}" type="presParOf" srcId="{A3656B13-43FF-4A57-B73E-BEE34EF86BED}" destId="{DFA6C1A3-E558-42F3-AF16-062D5C5063A0}" srcOrd="0" destOrd="0" presId="urn:microsoft.com/office/officeart/2005/8/layout/process2"/>
    <dgm:cxn modelId="{885C40EE-841A-4F1A-915C-EC0530410589}" type="presParOf" srcId="{92628D8B-6B8A-48CF-87C6-8E2394682D61}" destId="{4DD7BB4A-61C9-443A-8250-0EA0D1B200BA}" srcOrd="8" destOrd="0" presId="urn:microsoft.com/office/officeart/2005/8/layout/process2"/>
    <dgm:cxn modelId="{94F2B72E-6597-464D-A32D-7343BCDACB15}" type="presParOf" srcId="{92628D8B-6B8A-48CF-87C6-8E2394682D61}" destId="{7B15A782-8EF7-412A-AB99-6EC21AA20B38}" srcOrd="9" destOrd="0" presId="urn:microsoft.com/office/officeart/2005/8/layout/process2"/>
    <dgm:cxn modelId="{EDC71431-90CF-4F97-9F6D-1487E3F660D1}" type="presParOf" srcId="{7B15A782-8EF7-412A-AB99-6EC21AA20B38}" destId="{0CDA6779-3072-455A-A99B-58DFD39DEBAE}" srcOrd="0" destOrd="0" presId="urn:microsoft.com/office/officeart/2005/8/layout/process2"/>
    <dgm:cxn modelId="{E4F2DC0B-5614-4051-83D3-3AABBDC4B962}" type="presParOf" srcId="{92628D8B-6B8A-48CF-87C6-8E2394682D61}" destId="{10F71772-208A-46E3-A9E6-FB5279779C26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B7468F-5B53-4DC9-BE52-465E21C73951}" type="doc">
      <dgm:prSet loTypeId="urn:microsoft.com/office/officeart/2005/8/layout/chevron1" loCatId="process" qsTypeId="urn:microsoft.com/office/officeart/2005/8/quickstyle/simple1" qsCatId="simple" csTypeId="urn:microsoft.com/office/officeart/2005/8/colors/accent0_3" csCatId="mainScheme" phldr="1"/>
      <dgm:spPr/>
    </dgm:pt>
    <dgm:pt modelId="{BF1A9A4C-C6FD-45E8-A0CB-A530598ED159}">
      <dgm:prSet phldrT="[Text]"/>
      <dgm:spPr/>
      <dgm:t>
        <a:bodyPr/>
        <a:lstStyle/>
        <a:p>
          <a:r>
            <a:rPr lang="en-GB" dirty="0"/>
            <a:t>Download hourly integrated data via Timber (manually)</a:t>
          </a:r>
          <a:endParaRPr lang="en-US" dirty="0"/>
        </a:p>
      </dgm:t>
    </dgm:pt>
    <dgm:pt modelId="{3D1C2B83-1D7E-4093-9069-09800F70DDFA}" type="parTrans" cxnId="{C3C7409C-C1EF-4063-B555-82DDB87A9021}">
      <dgm:prSet/>
      <dgm:spPr/>
      <dgm:t>
        <a:bodyPr/>
        <a:lstStyle/>
        <a:p>
          <a:endParaRPr lang="en-US"/>
        </a:p>
      </dgm:t>
    </dgm:pt>
    <dgm:pt modelId="{3358B16E-B946-4E06-9F21-113FB1F19F52}" type="sibTrans" cxnId="{C3C7409C-C1EF-4063-B555-82DDB87A9021}">
      <dgm:prSet/>
      <dgm:spPr/>
      <dgm:t>
        <a:bodyPr/>
        <a:lstStyle/>
        <a:p>
          <a:endParaRPr lang="en-US"/>
        </a:p>
      </dgm:t>
    </dgm:pt>
    <dgm:pt modelId="{5CFE5294-FF3B-4CD1-91D4-F6F094AE11F1}">
      <dgm:prSet phldrT="[Text]"/>
      <dgm:spPr/>
      <dgm:t>
        <a:bodyPr/>
        <a:lstStyle/>
        <a:p>
          <a:r>
            <a:rPr lang="en-GB" dirty="0"/>
            <a:t>Summing</a:t>
          </a:r>
          <a:endParaRPr lang="en-US" dirty="0"/>
        </a:p>
      </dgm:t>
    </dgm:pt>
    <dgm:pt modelId="{ED707E71-D598-4DE1-B2B5-43C58BCB8193}" type="parTrans" cxnId="{1C760292-DDF4-4942-9269-85601E175151}">
      <dgm:prSet/>
      <dgm:spPr/>
      <dgm:t>
        <a:bodyPr/>
        <a:lstStyle/>
        <a:p>
          <a:endParaRPr lang="en-US"/>
        </a:p>
      </dgm:t>
    </dgm:pt>
    <dgm:pt modelId="{4CDD963A-77E5-4D30-B1C6-7EA1686159A3}" type="sibTrans" cxnId="{1C760292-DDF4-4942-9269-85601E175151}">
      <dgm:prSet/>
      <dgm:spPr/>
      <dgm:t>
        <a:bodyPr/>
        <a:lstStyle/>
        <a:p>
          <a:endParaRPr lang="en-US"/>
        </a:p>
      </dgm:t>
    </dgm:pt>
    <dgm:pt modelId="{9BF333C0-BD97-4119-85A3-010C75290E83}">
      <dgm:prSet phldrT="[Text]"/>
      <dgm:spPr/>
      <dgm:t>
        <a:bodyPr/>
        <a:lstStyle/>
        <a:p>
          <a:r>
            <a:rPr lang="en-GB" dirty="0"/>
            <a:t>Providing the results </a:t>
          </a:r>
          <a:endParaRPr lang="en-US" dirty="0"/>
        </a:p>
      </dgm:t>
    </dgm:pt>
    <dgm:pt modelId="{858BD209-923C-41CA-8FAA-19AA2841992B}" type="parTrans" cxnId="{60865487-C1A3-464F-8498-60377497D4BF}">
      <dgm:prSet/>
      <dgm:spPr/>
      <dgm:t>
        <a:bodyPr/>
        <a:lstStyle/>
        <a:p>
          <a:endParaRPr lang="en-US"/>
        </a:p>
      </dgm:t>
    </dgm:pt>
    <dgm:pt modelId="{07D3D3BE-1DBB-4793-8B92-FDCD34F7D0DF}" type="sibTrans" cxnId="{60865487-C1A3-464F-8498-60377497D4BF}">
      <dgm:prSet/>
      <dgm:spPr/>
      <dgm:t>
        <a:bodyPr/>
        <a:lstStyle/>
        <a:p>
          <a:endParaRPr lang="en-US"/>
        </a:p>
      </dgm:t>
    </dgm:pt>
    <dgm:pt modelId="{29177EFA-905E-406A-BCDD-694AC07D8A11}" type="pres">
      <dgm:prSet presAssocID="{8CB7468F-5B53-4DC9-BE52-465E21C73951}" presName="Name0" presStyleCnt="0">
        <dgm:presLayoutVars>
          <dgm:dir/>
          <dgm:animLvl val="lvl"/>
          <dgm:resizeHandles val="exact"/>
        </dgm:presLayoutVars>
      </dgm:prSet>
      <dgm:spPr/>
    </dgm:pt>
    <dgm:pt modelId="{0D6E4203-6105-4D8B-A778-8DD4C8A58248}" type="pres">
      <dgm:prSet presAssocID="{BF1A9A4C-C6FD-45E8-A0CB-A530598ED15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9AB41CF-6492-4CCD-A703-8DC04B716FA7}" type="pres">
      <dgm:prSet presAssocID="{3358B16E-B946-4E06-9F21-113FB1F19F52}" presName="parTxOnlySpace" presStyleCnt="0"/>
      <dgm:spPr/>
    </dgm:pt>
    <dgm:pt modelId="{24FA3D7E-FEB4-4718-96DE-C78E469EAD67}" type="pres">
      <dgm:prSet presAssocID="{5CFE5294-FF3B-4CD1-91D4-F6F094AE11F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70EEDC3-24E8-43EC-984C-7501B1EB58B8}" type="pres">
      <dgm:prSet presAssocID="{4CDD963A-77E5-4D30-B1C6-7EA1686159A3}" presName="parTxOnlySpace" presStyleCnt="0"/>
      <dgm:spPr/>
    </dgm:pt>
    <dgm:pt modelId="{86415C92-6F5E-43C0-8BFD-5568D0C39193}" type="pres">
      <dgm:prSet presAssocID="{9BF333C0-BD97-4119-85A3-010C75290E8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FAA26F00-1486-4C01-B240-0FAE16C3639D}" type="presOf" srcId="{BF1A9A4C-C6FD-45E8-A0CB-A530598ED159}" destId="{0D6E4203-6105-4D8B-A778-8DD4C8A58248}" srcOrd="0" destOrd="0" presId="urn:microsoft.com/office/officeart/2005/8/layout/chevron1"/>
    <dgm:cxn modelId="{7F35B206-4579-4244-B74C-C95FC04AFB0B}" type="presOf" srcId="{5CFE5294-FF3B-4CD1-91D4-F6F094AE11F1}" destId="{24FA3D7E-FEB4-4718-96DE-C78E469EAD67}" srcOrd="0" destOrd="0" presId="urn:microsoft.com/office/officeart/2005/8/layout/chevron1"/>
    <dgm:cxn modelId="{A7EC0C7C-A933-4C20-9D01-D665A4E40939}" type="presOf" srcId="{8CB7468F-5B53-4DC9-BE52-465E21C73951}" destId="{29177EFA-905E-406A-BCDD-694AC07D8A11}" srcOrd="0" destOrd="0" presId="urn:microsoft.com/office/officeart/2005/8/layout/chevron1"/>
    <dgm:cxn modelId="{60865487-C1A3-464F-8498-60377497D4BF}" srcId="{8CB7468F-5B53-4DC9-BE52-465E21C73951}" destId="{9BF333C0-BD97-4119-85A3-010C75290E83}" srcOrd="2" destOrd="0" parTransId="{858BD209-923C-41CA-8FAA-19AA2841992B}" sibTransId="{07D3D3BE-1DBB-4793-8B92-FDCD34F7D0DF}"/>
    <dgm:cxn modelId="{1C760292-DDF4-4942-9269-85601E175151}" srcId="{8CB7468F-5B53-4DC9-BE52-465E21C73951}" destId="{5CFE5294-FF3B-4CD1-91D4-F6F094AE11F1}" srcOrd="1" destOrd="0" parTransId="{ED707E71-D598-4DE1-B2B5-43C58BCB8193}" sibTransId="{4CDD963A-77E5-4D30-B1C6-7EA1686159A3}"/>
    <dgm:cxn modelId="{C3C7409C-C1EF-4063-B555-82DDB87A9021}" srcId="{8CB7468F-5B53-4DC9-BE52-465E21C73951}" destId="{BF1A9A4C-C6FD-45E8-A0CB-A530598ED159}" srcOrd="0" destOrd="0" parTransId="{3D1C2B83-1D7E-4093-9069-09800F70DDFA}" sibTransId="{3358B16E-B946-4E06-9F21-113FB1F19F52}"/>
    <dgm:cxn modelId="{12995BBE-8B42-45EF-964F-B3D184366F42}" type="presOf" srcId="{9BF333C0-BD97-4119-85A3-010C75290E83}" destId="{86415C92-6F5E-43C0-8BFD-5568D0C39193}" srcOrd="0" destOrd="0" presId="urn:microsoft.com/office/officeart/2005/8/layout/chevron1"/>
    <dgm:cxn modelId="{63A57E60-1FE7-400C-88D5-534838123D6E}" type="presParOf" srcId="{29177EFA-905E-406A-BCDD-694AC07D8A11}" destId="{0D6E4203-6105-4D8B-A778-8DD4C8A58248}" srcOrd="0" destOrd="0" presId="urn:microsoft.com/office/officeart/2005/8/layout/chevron1"/>
    <dgm:cxn modelId="{22643667-9870-4FC4-AA13-9685BC74AB68}" type="presParOf" srcId="{29177EFA-905E-406A-BCDD-694AC07D8A11}" destId="{49AB41CF-6492-4CCD-A703-8DC04B716FA7}" srcOrd="1" destOrd="0" presId="urn:microsoft.com/office/officeart/2005/8/layout/chevron1"/>
    <dgm:cxn modelId="{BECB225C-1495-4017-AA20-696403B9C99E}" type="presParOf" srcId="{29177EFA-905E-406A-BCDD-694AC07D8A11}" destId="{24FA3D7E-FEB4-4718-96DE-C78E469EAD67}" srcOrd="2" destOrd="0" presId="urn:microsoft.com/office/officeart/2005/8/layout/chevron1"/>
    <dgm:cxn modelId="{216E3E15-2DD5-43C9-9A13-5676DDB4BBA9}" type="presParOf" srcId="{29177EFA-905E-406A-BCDD-694AC07D8A11}" destId="{970EEDC3-24E8-43EC-984C-7501B1EB58B8}" srcOrd="3" destOrd="0" presId="urn:microsoft.com/office/officeart/2005/8/layout/chevron1"/>
    <dgm:cxn modelId="{498BCFDC-F3EA-4036-A82D-3B544D53F6B3}" type="presParOf" srcId="{29177EFA-905E-406A-BCDD-694AC07D8A11}" destId="{86415C92-6F5E-43C0-8BFD-5568D0C3919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96B8C8-620D-4B42-AD51-484EF4366059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7AAD7931-0362-46C5-8C73-C3E2F9FA2671}">
      <dgm:prSet phldrT="[Text]"/>
      <dgm:spPr/>
      <dgm:t>
        <a:bodyPr/>
        <a:lstStyle/>
        <a:p>
          <a:r>
            <a:rPr lang="en-US" dirty="0"/>
            <a:t>Manual, slow, time-consuming, inconsistent</a:t>
          </a:r>
        </a:p>
      </dgm:t>
    </dgm:pt>
    <dgm:pt modelId="{31614078-0EDF-4C71-A5FA-EFFC07B0D095}" type="parTrans" cxnId="{7739CA88-B4C2-4937-864C-8799F06DC02E}">
      <dgm:prSet/>
      <dgm:spPr/>
      <dgm:t>
        <a:bodyPr/>
        <a:lstStyle/>
        <a:p>
          <a:endParaRPr lang="en-US"/>
        </a:p>
      </dgm:t>
    </dgm:pt>
    <dgm:pt modelId="{667123CA-5E69-4FBD-8A0C-2F72EC4C56D5}" type="sibTrans" cxnId="{7739CA88-B4C2-4937-864C-8799F06DC02E}">
      <dgm:prSet/>
      <dgm:spPr/>
      <dgm:t>
        <a:bodyPr/>
        <a:lstStyle/>
        <a:p>
          <a:endParaRPr lang="en-US"/>
        </a:p>
      </dgm:t>
    </dgm:pt>
    <dgm:pt modelId="{CFB2ACCF-ECD7-4C51-8D52-2B9F7F98BDA3}">
      <dgm:prSet phldrT="[Text]"/>
      <dgm:spPr/>
      <dgm:t>
        <a:bodyPr/>
        <a:lstStyle/>
        <a:p>
          <a:r>
            <a:rPr lang="en-US" b="1" dirty="0"/>
            <a:t>Not efficient!</a:t>
          </a:r>
        </a:p>
        <a:p>
          <a:r>
            <a:rPr lang="en-US" dirty="0"/>
            <a:t>Reliable analysis impossible…</a:t>
          </a:r>
        </a:p>
      </dgm:t>
    </dgm:pt>
    <dgm:pt modelId="{683A1D4A-556F-4A67-BD93-5D16CF981E8B}" type="parTrans" cxnId="{47FCF0CD-5F43-4850-A1D1-0C45A95BAAD7}">
      <dgm:prSet/>
      <dgm:spPr/>
      <dgm:t>
        <a:bodyPr/>
        <a:lstStyle/>
        <a:p>
          <a:endParaRPr lang="en-US"/>
        </a:p>
      </dgm:t>
    </dgm:pt>
    <dgm:pt modelId="{575F7B01-E214-457B-9114-472A5BEEC222}" type="sibTrans" cxnId="{47FCF0CD-5F43-4850-A1D1-0C45A95BAAD7}">
      <dgm:prSet/>
      <dgm:spPr/>
      <dgm:t>
        <a:bodyPr/>
        <a:lstStyle/>
        <a:p>
          <a:endParaRPr lang="en-US"/>
        </a:p>
      </dgm:t>
    </dgm:pt>
    <dgm:pt modelId="{7B6853CA-7FC1-4B53-AE8F-8296D351123D}">
      <dgm:prSet phldrT="[Text]" custT="1"/>
      <dgm:spPr/>
      <dgm:t>
        <a:bodyPr/>
        <a:lstStyle/>
        <a:p>
          <a:r>
            <a:rPr lang="en-US" sz="1800" dirty="0"/>
            <a:t>How to </a:t>
          </a:r>
        </a:p>
        <a:p>
          <a:r>
            <a:rPr lang="en-US" sz="1800" b="1" dirty="0"/>
            <a:t>improve</a:t>
          </a:r>
          <a:r>
            <a:rPr lang="en-US" sz="1800" dirty="0"/>
            <a:t> it?</a:t>
          </a:r>
        </a:p>
      </dgm:t>
    </dgm:pt>
    <dgm:pt modelId="{E388A3F3-E828-4C8F-8F19-4C5CE469033B}" type="parTrans" cxnId="{9B816D93-FB0D-4D82-A2E4-D23B101C4660}">
      <dgm:prSet/>
      <dgm:spPr/>
      <dgm:t>
        <a:bodyPr/>
        <a:lstStyle/>
        <a:p>
          <a:endParaRPr lang="en-US"/>
        </a:p>
      </dgm:t>
    </dgm:pt>
    <dgm:pt modelId="{FFDA3A43-2E44-4DB1-B688-66C2A65E7531}" type="sibTrans" cxnId="{9B816D93-FB0D-4D82-A2E4-D23B101C4660}">
      <dgm:prSet/>
      <dgm:spPr/>
      <dgm:t>
        <a:bodyPr/>
        <a:lstStyle/>
        <a:p>
          <a:endParaRPr lang="en-US"/>
        </a:p>
      </dgm:t>
    </dgm:pt>
    <dgm:pt modelId="{2FBA89A5-A6D4-4111-A174-1240EA390EF3}">
      <dgm:prSet phldrT="[Text]"/>
      <dgm:spPr/>
      <dgm:t>
        <a:bodyPr/>
        <a:lstStyle/>
        <a:p>
          <a:r>
            <a:rPr lang="en-US" dirty="0"/>
            <a:t>The only </a:t>
          </a:r>
          <a:r>
            <a:rPr lang="en-US" b="1" u="none" dirty="0"/>
            <a:t>solution</a:t>
          </a:r>
          <a:r>
            <a:rPr lang="en-US" dirty="0"/>
            <a:t>: </a:t>
          </a:r>
          <a:r>
            <a:rPr lang="en-US" b="1" dirty="0">
              <a:solidFill>
                <a:srgbClr val="FFFF00"/>
              </a:solidFill>
            </a:rPr>
            <a:t>AUTOMATION</a:t>
          </a:r>
          <a:endParaRPr lang="en-US" dirty="0">
            <a:solidFill>
              <a:srgbClr val="FFFF00"/>
            </a:solidFill>
          </a:endParaRPr>
        </a:p>
      </dgm:t>
    </dgm:pt>
    <dgm:pt modelId="{944417F5-F788-4706-84A8-8E1ABF452F86}" type="parTrans" cxnId="{94305142-7709-4B61-A133-FD9143F52F26}">
      <dgm:prSet/>
      <dgm:spPr/>
      <dgm:t>
        <a:bodyPr/>
        <a:lstStyle/>
        <a:p>
          <a:endParaRPr lang="en-US"/>
        </a:p>
      </dgm:t>
    </dgm:pt>
    <dgm:pt modelId="{830A500D-128D-44C5-8116-676E7FB24721}" type="sibTrans" cxnId="{94305142-7709-4B61-A133-FD9143F52F26}">
      <dgm:prSet/>
      <dgm:spPr/>
      <dgm:t>
        <a:bodyPr/>
        <a:lstStyle/>
        <a:p>
          <a:endParaRPr lang="en-US"/>
        </a:p>
      </dgm:t>
    </dgm:pt>
    <dgm:pt modelId="{92628D8B-6B8A-48CF-87C6-8E2394682D61}" type="pres">
      <dgm:prSet presAssocID="{2A96B8C8-620D-4B42-AD51-484EF4366059}" presName="linearFlow" presStyleCnt="0">
        <dgm:presLayoutVars>
          <dgm:resizeHandles val="exact"/>
        </dgm:presLayoutVars>
      </dgm:prSet>
      <dgm:spPr/>
    </dgm:pt>
    <dgm:pt modelId="{CEDD7E4F-3DB7-411A-9E29-2C8A6D779C43}" type="pres">
      <dgm:prSet presAssocID="{7AAD7931-0362-46C5-8C73-C3E2F9FA2671}" presName="node" presStyleLbl="node1" presStyleIdx="0" presStyleCnt="4">
        <dgm:presLayoutVars>
          <dgm:bulletEnabled val="1"/>
        </dgm:presLayoutVars>
      </dgm:prSet>
      <dgm:spPr/>
    </dgm:pt>
    <dgm:pt modelId="{2320679A-C1D3-488C-99B6-9439BE75F115}" type="pres">
      <dgm:prSet presAssocID="{667123CA-5E69-4FBD-8A0C-2F72EC4C56D5}" presName="sibTrans" presStyleLbl="sibTrans2D1" presStyleIdx="0" presStyleCnt="3"/>
      <dgm:spPr/>
    </dgm:pt>
    <dgm:pt modelId="{1FDE014D-74F9-4C9B-AAA0-9092716358A8}" type="pres">
      <dgm:prSet presAssocID="{667123CA-5E69-4FBD-8A0C-2F72EC4C56D5}" presName="connectorText" presStyleLbl="sibTrans2D1" presStyleIdx="0" presStyleCnt="3"/>
      <dgm:spPr/>
    </dgm:pt>
    <dgm:pt modelId="{BB029733-09CF-4144-8249-FF425368FE7E}" type="pres">
      <dgm:prSet presAssocID="{CFB2ACCF-ECD7-4C51-8D52-2B9F7F98BDA3}" presName="node" presStyleLbl="node1" presStyleIdx="1" presStyleCnt="4">
        <dgm:presLayoutVars>
          <dgm:bulletEnabled val="1"/>
        </dgm:presLayoutVars>
      </dgm:prSet>
      <dgm:spPr/>
    </dgm:pt>
    <dgm:pt modelId="{56DEDFBB-1054-493B-A272-4EF575677D78}" type="pres">
      <dgm:prSet presAssocID="{575F7B01-E214-457B-9114-472A5BEEC222}" presName="sibTrans" presStyleLbl="sibTrans2D1" presStyleIdx="1" presStyleCnt="3"/>
      <dgm:spPr/>
    </dgm:pt>
    <dgm:pt modelId="{8E98D576-40E4-4945-8F43-004EF7F2A6A2}" type="pres">
      <dgm:prSet presAssocID="{575F7B01-E214-457B-9114-472A5BEEC222}" presName="connectorText" presStyleLbl="sibTrans2D1" presStyleIdx="1" presStyleCnt="3"/>
      <dgm:spPr/>
    </dgm:pt>
    <dgm:pt modelId="{F3EC4545-FB3E-4559-B9AD-9FB68D53E9EF}" type="pres">
      <dgm:prSet presAssocID="{7B6853CA-7FC1-4B53-AE8F-8296D351123D}" presName="node" presStyleLbl="node1" presStyleIdx="2" presStyleCnt="4">
        <dgm:presLayoutVars>
          <dgm:bulletEnabled val="1"/>
        </dgm:presLayoutVars>
      </dgm:prSet>
      <dgm:spPr/>
    </dgm:pt>
    <dgm:pt modelId="{718DE775-41D5-4062-98A4-C67BC8AC0478}" type="pres">
      <dgm:prSet presAssocID="{FFDA3A43-2E44-4DB1-B688-66C2A65E7531}" presName="sibTrans" presStyleLbl="sibTrans2D1" presStyleIdx="2" presStyleCnt="3"/>
      <dgm:spPr/>
    </dgm:pt>
    <dgm:pt modelId="{152641AE-B6C1-4C4A-A577-D54222B3AA60}" type="pres">
      <dgm:prSet presAssocID="{FFDA3A43-2E44-4DB1-B688-66C2A65E7531}" presName="connectorText" presStyleLbl="sibTrans2D1" presStyleIdx="2" presStyleCnt="3"/>
      <dgm:spPr/>
    </dgm:pt>
    <dgm:pt modelId="{04FBA892-38FA-4D41-9292-AE92F18F41F0}" type="pres">
      <dgm:prSet presAssocID="{2FBA89A5-A6D4-4111-A174-1240EA390EF3}" presName="node" presStyleLbl="node1" presStyleIdx="3" presStyleCnt="4">
        <dgm:presLayoutVars>
          <dgm:bulletEnabled val="1"/>
        </dgm:presLayoutVars>
      </dgm:prSet>
      <dgm:spPr/>
    </dgm:pt>
  </dgm:ptLst>
  <dgm:cxnLst>
    <dgm:cxn modelId="{75895D13-102F-4E3C-8014-B69AEA6A0125}" type="presOf" srcId="{667123CA-5E69-4FBD-8A0C-2F72EC4C56D5}" destId="{1FDE014D-74F9-4C9B-AAA0-9092716358A8}" srcOrd="1" destOrd="0" presId="urn:microsoft.com/office/officeart/2005/8/layout/process2"/>
    <dgm:cxn modelId="{EA9E4414-8BEE-4134-9D95-09E62D98336D}" type="presOf" srcId="{575F7B01-E214-457B-9114-472A5BEEC222}" destId="{56DEDFBB-1054-493B-A272-4EF575677D78}" srcOrd="0" destOrd="0" presId="urn:microsoft.com/office/officeart/2005/8/layout/process2"/>
    <dgm:cxn modelId="{A13F7A3F-2D55-4BA2-A5C8-E2275ED750EC}" type="presOf" srcId="{575F7B01-E214-457B-9114-472A5BEEC222}" destId="{8E98D576-40E4-4945-8F43-004EF7F2A6A2}" srcOrd="1" destOrd="0" presId="urn:microsoft.com/office/officeart/2005/8/layout/process2"/>
    <dgm:cxn modelId="{94305142-7709-4B61-A133-FD9143F52F26}" srcId="{2A96B8C8-620D-4B42-AD51-484EF4366059}" destId="{2FBA89A5-A6D4-4111-A174-1240EA390EF3}" srcOrd="3" destOrd="0" parTransId="{944417F5-F788-4706-84A8-8E1ABF452F86}" sibTransId="{830A500D-128D-44C5-8116-676E7FB24721}"/>
    <dgm:cxn modelId="{EC72175B-868A-40A4-A913-4041D37A0148}" type="presOf" srcId="{FFDA3A43-2E44-4DB1-B688-66C2A65E7531}" destId="{718DE775-41D5-4062-98A4-C67BC8AC0478}" srcOrd="0" destOrd="0" presId="urn:microsoft.com/office/officeart/2005/8/layout/process2"/>
    <dgm:cxn modelId="{7739CA88-B4C2-4937-864C-8799F06DC02E}" srcId="{2A96B8C8-620D-4B42-AD51-484EF4366059}" destId="{7AAD7931-0362-46C5-8C73-C3E2F9FA2671}" srcOrd="0" destOrd="0" parTransId="{31614078-0EDF-4C71-A5FA-EFFC07B0D095}" sibTransId="{667123CA-5E69-4FBD-8A0C-2F72EC4C56D5}"/>
    <dgm:cxn modelId="{9B816D93-FB0D-4D82-A2E4-D23B101C4660}" srcId="{2A96B8C8-620D-4B42-AD51-484EF4366059}" destId="{7B6853CA-7FC1-4B53-AE8F-8296D351123D}" srcOrd="2" destOrd="0" parTransId="{E388A3F3-E828-4C8F-8F19-4C5CE469033B}" sibTransId="{FFDA3A43-2E44-4DB1-B688-66C2A65E7531}"/>
    <dgm:cxn modelId="{F19B4994-A422-40DA-B08E-0794352111D7}" type="presOf" srcId="{667123CA-5E69-4FBD-8A0C-2F72EC4C56D5}" destId="{2320679A-C1D3-488C-99B6-9439BE75F115}" srcOrd="0" destOrd="0" presId="urn:microsoft.com/office/officeart/2005/8/layout/process2"/>
    <dgm:cxn modelId="{4352AB9F-BB35-4607-BEB0-B27910AB84EC}" type="presOf" srcId="{7AAD7931-0362-46C5-8C73-C3E2F9FA2671}" destId="{CEDD7E4F-3DB7-411A-9E29-2C8A6D779C43}" srcOrd="0" destOrd="0" presId="urn:microsoft.com/office/officeart/2005/8/layout/process2"/>
    <dgm:cxn modelId="{8F4331BA-D38F-4615-9312-4A2F8BB57D40}" type="presOf" srcId="{2FBA89A5-A6D4-4111-A174-1240EA390EF3}" destId="{04FBA892-38FA-4D41-9292-AE92F18F41F0}" srcOrd="0" destOrd="0" presId="urn:microsoft.com/office/officeart/2005/8/layout/process2"/>
    <dgm:cxn modelId="{BEE796BA-CC30-4872-8375-940CADB34F4D}" type="presOf" srcId="{CFB2ACCF-ECD7-4C51-8D52-2B9F7F98BDA3}" destId="{BB029733-09CF-4144-8249-FF425368FE7E}" srcOrd="0" destOrd="0" presId="urn:microsoft.com/office/officeart/2005/8/layout/process2"/>
    <dgm:cxn modelId="{B139F5CC-017C-42F1-910F-3188F6FF9084}" type="presOf" srcId="{FFDA3A43-2E44-4DB1-B688-66C2A65E7531}" destId="{152641AE-B6C1-4C4A-A577-D54222B3AA60}" srcOrd="1" destOrd="0" presId="urn:microsoft.com/office/officeart/2005/8/layout/process2"/>
    <dgm:cxn modelId="{47FCF0CD-5F43-4850-A1D1-0C45A95BAAD7}" srcId="{2A96B8C8-620D-4B42-AD51-484EF4366059}" destId="{CFB2ACCF-ECD7-4C51-8D52-2B9F7F98BDA3}" srcOrd="1" destOrd="0" parTransId="{683A1D4A-556F-4A67-BD93-5D16CF981E8B}" sibTransId="{575F7B01-E214-457B-9114-472A5BEEC222}"/>
    <dgm:cxn modelId="{695932CF-C68D-4C49-84CA-FEDC7A17B9A7}" type="presOf" srcId="{2A96B8C8-620D-4B42-AD51-484EF4366059}" destId="{92628D8B-6B8A-48CF-87C6-8E2394682D61}" srcOrd="0" destOrd="0" presId="urn:microsoft.com/office/officeart/2005/8/layout/process2"/>
    <dgm:cxn modelId="{88F62FE5-88B8-489E-B819-478B74005F94}" type="presOf" srcId="{7B6853CA-7FC1-4B53-AE8F-8296D351123D}" destId="{F3EC4545-FB3E-4559-B9AD-9FB68D53E9EF}" srcOrd="0" destOrd="0" presId="urn:microsoft.com/office/officeart/2005/8/layout/process2"/>
    <dgm:cxn modelId="{9E2A15DC-8B05-497A-BF72-B4E5D9E2B4DC}" type="presParOf" srcId="{92628D8B-6B8A-48CF-87C6-8E2394682D61}" destId="{CEDD7E4F-3DB7-411A-9E29-2C8A6D779C43}" srcOrd="0" destOrd="0" presId="urn:microsoft.com/office/officeart/2005/8/layout/process2"/>
    <dgm:cxn modelId="{36D697EF-31B4-461C-AA3E-4831E58DCDBC}" type="presParOf" srcId="{92628D8B-6B8A-48CF-87C6-8E2394682D61}" destId="{2320679A-C1D3-488C-99B6-9439BE75F115}" srcOrd="1" destOrd="0" presId="urn:microsoft.com/office/officeart/2005/8/layout/process2"/>
    <dgm:cxn modelId="{5D21C158-A40C-4097-8EE2-7485CC81F4FF}" type="presParOf" srcId="{2320679A-C1D3-488C-99B6-9439BE75F115}" destId="{1FDE014D-74F9-4C9B-AAA0-9092716358A8}" srcOrd="0" destOrd="0" presId="urn:microsoft.com/office/officeart/2005/8/layout/process2"/>
    <dgm:cxn modelId="{8E5C03A8-6B52-40B7-BEA1-07FC92D0A5F9}" type="presParOf" srcId="{92628D8B-6B8A-48CF-87C6-8E2394682D61}" destId="{BB029733-09CF-4144-8249-FF425368FE7E}" srcOrd="2" destOrd="0" presId="urn:microsoft.com/office/officeart/2005/8/layout/process2"/>
    <dgm:cxn modelId="{058184D0-4AD9-4A05-B25B-F571C14FAE16}" type="presParOf" srcId="{92628D8B-6B8A-48CF-87C6-8E2394682D61}" destId="{56DEDFBB-1054-493B-A272-4EF575677D78}" srcOrd="3" destOrd="0" presId="urn:microsoft.com/office/officeart/2005/8/layout/process2"/>
    <dgm:cxn modelId="{4EF7EE38-BAA0-4147-9961-1AA61ED782A1}" type="presParOf" srcId="{56DEDFBB-1054-493B-A272-4EF575677D78}" destId="{8E98D576-40E4-4945-8F43-004EF7F2A6A2}" srcOrd="0" destOrd="0" presId="urn:microsoft.com/office/officeart/2005/8/layout/process2"/>
    <dgm:cxn modelId="{77FAA906-85C4-4A3E-92FA-262C487B56CD}" type="presParOf" srcId="{92628D8B-6B8A-48CF-87C6-8E2394682D61}" destId="{F3EC4545-FB3E-4559-B9AD-9FB68D53E9EF}" srcOrd="4" destOrd="0" presId="urn:microsoft.com/office/officeart/2005/8/layout/process2"/>
    <dgm:cxn modelId="{13596ADA-10D8-4B3C-9931-2CC3D1057C36}" type="presParOf" srcId="{92628D8B-6B8A-48CF-87C6-8E2394682D61}" destId="{718DE775-41D5-4062-98A4-C67BC8AC0478}" srcOrd="5" destOrd="0" presId="urn:microsoft.com/office/officeart/2005/8/layout/process2"/>
    <dgm:cxn modelId="{D7363CDD-E0B8-49EC-BE20-7985D29FE4E7}" type="presParOf" srcId="{718DE775-41D5-4062-98A4-C67BC8AC0478}" destId="{152641AE-B6C1-4C4A-A577-D54222B3AA60}" srcOrd="0" destOrd="0" presId="urn:microsoft.com/office/officeart/2005/8/layout/process2"/>
    <dgm:cxn modelId="{0F542B30-9AFF-426A-8E62-3187556414EA}" type="presParOf" srcId="{92628D8B-6B8A-48CF-87C6-8E2394682D61}" destId="{04FBA892-38FA-4D41-9292-AE92F18F41F0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27E57C-B452-44C0-B12B-77D0EB52AB05}" type="doc">
      <dgm:prSet loTypeId="urn:microsoft.com/office/officeart/2005/8/layout/funnel1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1D9CCE2-3A30-4C66-B169-3AD38D2C52C1}">
      <dgm:prSet phldrT="[Text]"/>
      <dgm:spPr/>
      <dgm:t>
        <a:bodyPr/>
        <a:lstStyle/>
        <a:p>
          <a:r>
            <a:rPr lang="en-US" dirty="0"/>
            <a:t>Technologies</a:t>
          </a:r>
        </a:p>
      </dgm:t>
    </dgm:pt>
    <dgm:pt modelId="{8CFA05C1-FDE0-4FDD-B8A6-484AB594F9E6}" type="parTrans" cxnId="{EC73A37A-7519-451D-AB6B-0C9A9E9E1430}">
      <dgm:prSet/>
      <dgm:spPr/>
      <dgm:t>
        <a:bodyPr/>
        <a:lstStyle/>
        <a:p>
          <a:endParaRPr lang="en-US"/>
        </a:p>
      </dgm:t>
    </dgm:pt>
    <dgm:pt modelId="{0173B185-82B3-473F-B97B-F5975AAAB3E2}" type="sibTrans" cxnId="{EC73A37A-7519-451D-AB6B-0C9A9E9E1430}">
      <dgm:prSet/>
      <dgm:spPr/>
      <dgm:t>
        <a:bodyPr/>
        <a:lstStyle/>
        <a:p>
          <a:endParaRPr lang="en-US"/>
        </a:p>
      </dgm:t>
    </dgm:pt>
    <dgm:pt modelId="{7869E2BF-6021-4BB8-A509-218FA54239A0}">
      <dgm:prSet phldrT="[Text]"/>
      <dgm:spPr/>
      <dgm:t>
        <a:bodyPr/>
        <a:lstStyle/>
        <a:p>
          <a:r>
            <a:rPr lang="en-US" dirty="0"/>
            <a:t>Developed tools</a:t>
          </a:r>
        </a:p>
      </dgm:t>
    </dgm:pt>
    <dgm:pt modelId="{E978F27C-BDCF-4692-BB0B-8333D328EA0B}" type="parTrans" cxnId="{3EEE9054-DB0F-49AD-87BF-F7E91DACD93E}">
      <dgm:prSet/>
      <dgm:spPr/>
      <dgm:t>
        <a:bodyPr/>
        <a:lstStyle/>
        <a:p>
          <a:endParaRPr lang="en-US"/>
        </a:p>
      </dgm:t>
    </dgm:pt>
    <dgm:pt modelId="{C74F8C0A-273B-4E40-8EB6-FF1E44F1B795}" type="sibTrans" cxnId="{3EEE9054-DB0F-49AD-87BF-F7E91DACD93E}">
      <dgm:prSet/>
      <dgm:spPr/>
      <dgm:t>
        <a:bodyPr/>
        <a:lstStyle/>
        <a:p>
          <a:endParaRPr lang="en-US"/>
        </a:p>
      </dgm:t>
    </dgm:pt>
    <dgm:pt modelId="{3F6EDC53-B94D-420E-BD12-093020125374}">
      <dgm:prSet phldrT="[Text]"/>
      <dgm:spPr/>
      <dgm:t>
        <a:bodyPr/>
        <a:lstStyle/>
        <a:p>
          <a:r>
            <a:rPr lang="en-US" dirty="0"/>
            <a:t>Hardware</a:t>
          </a:r>
        </a:p>
      </dgm:t>
    </dgm:pt>
    <dgm:pt modelId="{74CA0E9F-7065-438B-88DD-329E108F7FF9}" type="parTrans" cxnId="{8D0FE535-9A5E-4716-861B-2473E238ADE7}">
      <dgm:prSet/>
      <dgm:spPr/>
      <dgm:t>
        <a:bodyPr/>
        <a:lstStyle/>
        <a:p>
          <a:endParaRPr lang="en-US"/>
        </a:p>
      </dgm:t>
    </dgm:pt>
    <dgm:pt modelId="{865ACE34-76AF-472B-AF3B-3C2D4C161629}" type="sibTrans" cxnId="{8D0FE535-9A5E-4716-861B-2473E238ADE7}">
      <dgm:prSet/>
      <dgm:spPr/>
      <dgm:t>
        <a:bodyPr/>
        <a:lstStyle/>
        <a:p>
          <a:endParaRPr lang="en-US"/>
        </a:p>
      </dgm:t>
    </dgm:pt>
    <dgm:pt modelId="{B2BE5DCC-3E47-4EA4-B309-F60BFCD81EA9}">
      <dgm:prSet phldrT="[Text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dk1"/>
        </a:solidFill>
        <a:ln>
          <a:noFill/>
        </a:ln>
      </dgm:spPr>
      <dgm:t>
        <a:bodyPr/>
        <a:lstStyle/>
        <a:p>
          <a:r>
            <a:rPr lang="en-US" b="1" dirty="0">
              <a:solidFill>
                <a:schemeClr val="bg1"/>
              </a:solidFill>
            </a:rPr>
            <a:t>Automation</a:t>
          </a:r>
        </a:p>
      </dgm:t>
    </dgm:pt>
    <dgm:pt modelId="{99E5B96D-91C9-4A55-89D2-458363A3D43F}" type="parTrans" cxnId="{E2A68D4B-84C7-4D6C-9832-C451E7279A68}">
      <dgm:prSet/>
      <dgm:spPr/>
      <dgm:t>
        <a:bodyPr/>
        <a:lstStyle/>
        <a:p>
          <a:endParaRPr lang="en-US"/>
        </a:p>
      </dgm:t>
    </dgm:pt>
    <dgm:pt modelId="{4B431131-8857-403E-8B6A-A10FD080B753}" type="sibTrans" cxnId="{E2A68D4B-84C7-4D6C-9832-C451E7279A68}">
      <dgm:prSet/>
      <dgm:spPr/>
      <dgm:t>
        <a:bodyPr/>
        <a:lstStyle/>
        <a:p>
          <a:endParaRPr lang="en-US"/>
        </a:p>
      </dgm:t>
    </dgm:pt>
    <dgm:pt modelId="{D141CC9D-9AFB-4F02-8E73-A29B8030AAE4}" type="pres">
      <dgm:prSet presAssocID="{7B27E57C-B452-44C0-B12B-77D0EB52AB05}" presName="Name0" presStyleCnt="0">
        <dgm:presLayoutVars>
          <dgm:chMax val="4"/>
          <dgm:resizeHandles val="exact"/>
        </dgm:presLayoutVars>
      </dgm:prSet>
      <dgm:spPr/>
    </dgm:pt>
    <dgm:pt modelId="{497BA90F-0BB0-4C9D-807D-DB15D591CB66}" type="pres">
      <dgm:prSet presAssocID="{7B27E57C-B452-44C0-B12B-77D0EB52AB05}" presName="ellipse" presStyleLbl="trBgShp" presStyleIdx="0" presStyleCnt="1"/>
      <dgm:spPr/>
    </dgm:pt>
    <dgm:pt modelId="{97B05710-9514-402F-B5F3-2D3E5459B2CA}" type="pres">
      <dgm:prSet presAssocID="{7B27E57C-B452-44C0-B12B-77D0EB52AB05}" presName="arrow1" presStyleLbl="fgShp" presStyleIdx="0" presStyleCnt="1" custLinFactNeighborX="0" custLinFactNeighborY="-10664"/>
      <dgm:spPr/>
    </dgm:pt>
    <dgm:pt modelId="{72AAACFE-99A0-4F22-83EF-77E16718AC08}" type="pres">
      <dgm:prSet presAssocID="{7B27E57C-B452-44C0-B12B-77D0EB52AB05}" presName="rectangle" presStyleLbl="revTx" presStyleIdx="0" presStyleCnt="1" custScaleX="90924" custScaleY="88219">
        <dgm:presLayoutVars>
          <dgm:bulletEnabled val="1"/>
        </dgm:presLayoutVars>
      </dgm:prSet>
      <dgm:spPr/>
    </dgm:pt>
    <dgm:pt modelId="{C4F40499-44B0-489F-B83B-980528F1BA7C}" type="pres">
      <dgm:prSet presAssocID="{7869E2BF-6021-4BB8-A509-218FA54239A0}" presName="item1" presStyleLbl="node1" presStyleIdx="0" presStyleCnt="3">
        <dgm:presLayoutVars>
          <dgm:bulletEnabled val="1"/>
        </dgm:presLayoutVars>
      </dgm:prSet>
      <dgm:spPr/>
    </dgm:pt>
    <dgm:pt modelId="{D1DE6D0F-E30D-4345-B462-1B4A3D288617}" type="pres">
      <dgm:prSet presAssocID="{3F6EDC53-B94D-420E-BD12-093020125374}" presName="item2" presStyleLbl="node1" presStyleIdx="1" presStyleCnt="3">
        <dgm:presLayoutVars>
          <dgm:bulletEnabled val="1"/>
        </dgm:presLayoutVars>
      </dgm:prSet>
      <dgm:spPr/>
    </dgm:pt>
    <dgm:pt modelId="{E8B98567-7A63-410E-A89C-CDD7F843D7B0}" type="pres">
      <dgm:prSet presAssocID="{B2BE5DCC-3E47-4EA4-B309-F60BFCD81EA9}" presName="item3" presStyleLbl="node1" presStyleIdx="2" presStyleCnt="3">
        <dgm:presLayoutVars>
          <dgm:bulletEnabled val="1"/>
        </dgm:presLayoutVars>
      </dgm:prSet>
      <dgm:spPr/>
    </dgm:pt>
    <dgm:pt modelId="{6BD45F87-BAD1-4F65-AE41-A3718F11D36C}" type="pres">
      <dgm:prSet presAssocID="{7B27E57C-B452-44C0-B12B-77D0EB52AB05}" presName="funnel" presStyleLbl="trAlignAcc1" presStyleIdx="0" presStyleCnt="1"/>
      <dgm:spPr/>
    </dgm:pt>
  </dgm:ptLst>
  <dgm:cxnLst>
    <dgm:cxn modelId="{80D36B34-3D36-4C1D-8598-17C6DAF4A95C}" type="presOf" srcId="{7B27E57C-B452-44C0-B12B-77D0EB52AB05}" destId="{D141CC9D-9AFB-4F02-8E73-A29B8030AAE4}" srcOrd="0" destOrd="0" presId="urn:microsoft.com/office/officeart/2005/8/layout/funnel1"/>
    <dgm:cxn modelId="{8D0FE535-9A5E-4716-861B-2473E238ADE7}" srcId="{7B27E57C-B452-44C0-B12B-77D0EB52AB05}" destId="{3F6EDC53-B94D-420E-BD12-093020125374}" srcOrd="2" destOrd="0" parTransId="{74CA0E9F-7065-438B-88DD-329E108F7FF9}" sibTransId="{865ACE34-76AF-472B-AF3B-3C2D4C161629}"/>
    <dgm:cxn modelId="{E2A68D4B-84C7-4D6C-9832-C451E7279A68}" srcId="{7B27E57C-B452-44C0-B12B-77D0EB52AB05}" destId="{B2BE5DCC-3E47-4EA4-B309-F60BFCD81EA9}" srcOrd="3" destOrd="0" parTransId="{99E5B96D-91C9-4A55-89D2-458363A3D43F}" sibTransId="{4B431131-8857-403E-8B6A-A10FD080B753}"/>
    <dgm:cxn modelId="{3EEE9054-DB0F-49AD-87BF-F7E91DACD93E}" srcId="{7B27E57C-B452-44C0-B12B-77D0EB52AB05}" destId="{7869E2BF-6021-4BB8-A509-218FA54239A0}" srcOrd="1" destOrd="0" parTransId="{E978F27C-BDCF-4692-BB0B-8333D328EA0B}" sibTransId="{C74F8C0A-273B-4E40-8EB6-FF1E44F1B795}"/>
    <dgm:cxn modelId="{60084573-9345-49EE-A70B-E1EA8AB4EC62}" type="presOf" srcId="{B2BE5DCC-3E47-4EA4-B309-F60BFCD81EA9}" destId="{72AAACFE-99A0-4F22-83EF-77E16718AC08}" srcOrd="0" destOrd="0" presId="urn:microsoft.com/office/officeart/2005/8/layout/funnel1"/>
    <dgm:cxn modelId="{7364157A-C1FF-46F3-A26E-269DE10DD68F}" type="presOf" srcId="{7869E2BF-6021-4BB8-A509-218FA54239A0}" destId="{D1DE6D0F-E30D-4345-B462-1B4A3D288617}" srcOrd="0" destOrd="0" presId="urn:microsoft.com/office/officeart/2005/8/layout/funnel1"/>
    <dgm:cxn modelId="{EC73A37A-7519-451D-AB6B-0C9A9E9E1430}" srcId="{7B27E57C-B452-44C0-B12B-77D0EB52AB05}" destId="{61D9CCE2-3A30-4C66-B169-3AD38D2C52C1}" srcOrd="0" destOrd="0" parTransId="{8CFA05C1-FDE0-4FDD-B8A6-484AB594F9E6}" sibTransId="{0173B185-82B3-473F-B97B-F5975AAAB3E2}"/>
    <dgm:cxn modelId="{0200049C-B5CC-45C0-8E10-AF2935830E6F}" type="presOf" srcId="{3F6EDC53-B94D-420E-BD12-093020125374}" destId="{C4F40499-44B0-489F-B83B-980528F1BA7C}" srcOrd="0" destOrd="0" presId="urn:microsoft.com/office/officeart/2005/8/layout/funnel1"/>
    <dgm:cxn modelId="{57F2B8D6-A76D-4DFB-B62F-8CA6BF7735FF}" type="presOf" srcId="{61D9CCE2-3A30-4C66-B169-3AD38D2C52C1}" destId="{E8B98567-7A63-410E-A89C-CDD7F843D7B0}" srcOrd="0" destOrd="0" presId="urn:microsoft.com/office/officeart/2005/8/layout/funnel1"/>
    <dgm:cxn modelId="{4988FA4F-1E1A-444E-A64B-EDFEA8C857A1}" type="presParOf" srcId="{D141CC9D-9AFB-4F02-8E73-A29B8030AAE4}" destId="{497BA90F-0BB0-4C9D-807D-DB15D591CB66}" srcOrd="0" destOrd="0" presId="urn:microsoft.com/office/officeart/2005/8/layout/funnel1"/>
    <dgm:cxn modelId="{4786BECE-9289-44C7-8342-07EE7D06F5EB}" type="presParOf" srcId="{D141CC9D-9AFB-4F02-8E73-A29B8030AAE4}" destId="{97B05710-9514-402F-B5F3-2D3E5459B2CA}" srcOrd="1" destOrd="0" presId="urn:microsoft.com/office/officeart/2005/8/layout/funnel1"/>
    <dgm:cxn modelId="{AF04D22B-5AA3-4848-9A42-D2F74EE05CAB}" type="presParOf" srcId="{D141CC9D-9AFB-4F02-8E73-A29B8030AAE4}" destId="{72AAACFE-99A0-4F22-83EF-77E16718AC08}" srcOrd="2" destOrd="0" presId="urn:microsoft.com/office/officeart/2005/8/layout/funnel1"/>
    <dgm:cxn modelId="{253E3BC1-F579-42FD-9DFE-F817F44CC65E}" type="presParOf" srcId="{D141CC9D-9AFB-4F02-8E73-A29B8030AAE4}" destId="{C4F40499-44B0-489F-B83B-980528F1BA7C}" srcOrd="3" destOrd="0" presId="urn:microsoft.com/office/officeart/2005/8/layout/funnel1"/>
    <dgm:cxn modelId="{7F23B9C8-4467-4F3E-9E20-78DB9D1C9699}" type="presParOf" srcId="{D141CC9D-9AFB-4F02-8E73-A29B8030AAE4}" destId="{D1DE6D0F-E30D-4345-B462-1B4A3D288617}" srcOrd="4" destOrd="0" presId="urn:microsoft.com/office/officeart/2005/8/layout/funnel1"/>
    <dgm:cxn modelId="{79E60D65-1738-46C8-82B2-DCE8FBA3F424}" type="presParOf" srcId="{D141CC9D-9AFB-4F02-8E73-A29B8030AAE4}" destId="{E8B98567-7A63-410E-A89C-CDD7F843D7B0}" srcOrd="5" destOrd="0" presId="urn:microsoft.com/office/officeart/2005/8/layout/funnel1"/>
    <dgm:cxn modelId="{B6DA2566-6896-457F-92F5-E72C85A794A3}" type="presParOf" srcId="{D141CC9D-9AFB-4F02-8E73-A29B8030AAE4}" destId="{6BD45F87-BAD1-4F65-AE41-A3718F11D36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96B8C8-620D-4B42-AD51-484EF4366059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7AAD7931-0362-46C5-8C73-C3E2F9FA2671}">
      <dgm:prSet phldrT="[Text]"/>
      <dgm:spPr/>
      <dgm:t>
        <a:bodyPr/>
        <a:lstStyle/>
        <a:p>
          <a:r>
            <a:rPr lang="en-US" dirty="0"/>
            <a:t>Physics</a:t>
          </a:r>
        </a:p>
      </dgm:t>
    </dgm:pt>
    <dgm:pt modelId="{31614078-0EDF-4C71-A5FA-EFFC07B0D095}" type="parTrans" cxnId="{7739CA88-B4C2-4937-864C-8799F06DC02E}">
      <dgm:prSet/>
      <dgm:spPr/>
      <dgm:t>
        <a:bodyPr/>
        <a:lstStyle/>
        <a:p>
          <a:endParaRPr lang="en-US"/>
        </a:p>
      </dgm:t>
    </dgm:pt>
    <dgm:pt modelId="{667123CA-5E69-4FBD-8A0C-2F72EC4C56D5}" type="sibTrans" cxnId="{7739CA88-B4C2-4937-864C-8799F06DC02E}">
      <dgm:prSet/>
      <dgm:spPr/>
      <dgm:t>
        <a:bodyPr/>
        <a:lstStyle/>
        <a:p>
          <a:endParaRPr lang="en-US"/>
        </a:p>
      </dgm:t>
    </dgm:pt>
    <dgm:pt modelId="{CFB2ACCF-ECD7-4C51-8D52-2B9F7F98BDA3}">
      <dgm:prSet phldrT="[Text]"/>
      <dgm:spPr/>
      <dgm:t>
        <a:bodyPr/>
        <a:lstStyle/>
        <a:p>
          <a:r>
            <a:rPr lang="en-US" dirty="0"/>
            <a:t>Ideas</a:t>
          </a:r>
        </a:p>
      </dgm:t>
    </dgm:pt>
    <dgm:pt modelId="{683A1D4A-556F-4A67-BD93-5D16CF981E8B}" type="parTrans" cxnId="{47FCF0CD-5F43-4850-A1D1-0C45A95BAAD7}">
      <dgm:prSet/>
      <dgm:spPr/>
      <dgm:t>
        <a:bodyPr/>
        <a:lstStyle/>
        <a:p>
          <a:endParaRPr lang="en-US"/>
        </a:p>
      </dgm:t>
    </dgm:pt>
    <dgm:pt modelId="{575F7B01-E214-457B-9114-472A5BEEC222}" type="sibTrans" cxnId="{47FCF0CD-5F43-4850-A1D1-0C45A95BAAD7}">
      <dgm:prSet/>
      <dgm:spPr/>
      <dgm:t>
        <a:bodyPr/>
        <a:lstStyle/>
        <a:p>
          <a:endParaRPr lang="en-US"/>
        </a:p>
      </dgm:t>
    </dgm:pt>
    <dgm:pt modelId="{7B6853CA-7FC1-4B53-AE8F-8296D351123D}">
      <dgm:prSet phldrT="[Text]"/>
      <dgm:spPr/>
      <dgm:t>
        <a:bodyPr/>
        <a:lstStyle/>
        <a:p>
          <a:r>
            <a:rPr lang="en-US" dirty="0"/>
            <a:t>Algorithms</a:t>
          </a:r>
        </a:p>
      </dgm:t>
    </dgm:pt>
    <dgm:pt modelId="{E388A3F3-E828-4C8F-8F19-4C5CE469033B}" type="parTrans" cxnId="{9B816D93-FB0D-4D82-A2E4-D23B101C4660}">
      <dgm:prSet/>
      <dgm:spPr/>
      <dgm:t>
        <a:bodyPr/>
        <a:lstStyle/>
        <a:p>
          <a:endParaRPr lang="en-US"/>
        </a:p>
      </dgm:t>
    </dgm:pt>
    <dgm:pt modelId="{FFDA3A43-2E44-4DB1-B688-66C2A65E7531}" type="sibTrans" cxnId="{9B816D93-FB0D-4D82-A2E4-D23B101C4660}">
      <dgm:prSet/>
      <dgm:spPr/>
      <dgm:t>
        <a:bodyPr/>
        <a:lstStyle/>
        <a:p>
          <a:endParaRPr lang="en-US"/>
        </a:p>
      </dgm:t>
    </dgm:pt>
    <dgm:pt modelId="{2FBA89A5-A6D4-4111-A174-1240EA390EF3}">
      <dgm:prSet phldrT="[Text]"/>
      <dgm:spPr/>
      <dgm:t>
        <a:bodyPr/>
        <a:lstStyle/>
        <a:p>
          <a:r>
            <a:rPr lang="en-US" dirty="0"/>
            <a:t>Software</a:t>
          </a:r>
        </a:p>
      </dgm:t>
    </dgm:pt>
    <dgm:pt modelId="{944417F5-F788-4706-84A8-8E1ABF452F86}" type="parTrans" cxnId="{94305142-7709-4B61-A133-FD9143F52F26}">
      <dgm:prSet/>
      <dgm:spPr/>
      <dgm:t>
        <a:bodyPr/>
        <a:lstStyle/>
        <a:p>
          <a:endParaRPr lang="en-US"/>
        </a:p>
      </dgm:t>
    </dgm:pt>
    <dgm:pt modelId="{830A500D-128D-44C5-8116-676E7FB24721}" type="sibTrans" cxnId="{94305142-7709-4B61-A133-FD9143F52F26}">
      <dgm:prSet/>
      <dgm:spPr/>
      <dgm:t>
        <a:bodyPr/>
        <a:lstStyle/>
        <a:p>
          <a:endParaRPr lang="en-US"/>
        </a:p>
      </dgm:t>
    </dgm:pt>
    <dgm:pt modelId="{92628D8B-6B8A-48CF-87C6-8E2394682D61}" type="pres">
      <dgm:prSet presAssocID="{2A96B8C8-620D-4B42-AD51-484EF4366059}" presName="linearFlow" presStyleCnt="0">
        <dgm:presLayoutVars>
          <dgm:resizeHandles val="exact"/>
        </dgm:presLayoutVars>
      </dgm:prSet>
      <dgm:spPr/>
    </dgm:pt>
    <dgm:pt modelId="{CEDD7E4F-3DB7-411A-9E29-2C8A6D779C43}" type="pres">
      <dgm:prSet presAssocID="{7AAD7931-0362-46C5-8C73-C3E2F9FA2671}" presName="node" presStyleLbl="node1" presStyleIdx="0" presStyleCnt="4">
        <dgm:presLayoutVars>
          <dgm:bulletEnabled val="1"/>
        </dgm:presLayoutVars>
      </dgm:prSet>
      <dgm:spPr/>
    </dgm:pt>
    <dgm:pt modelId="{2320679A-C1D3-488C-99B6-9439BE75F115}" type="pres">
      <dgm:prSet presAssocID="{667123CA-5E69-4FBD-8A0C-2F72EC4C56D5}" presName="sibTrans" presStyleLbl="sibTrans2D1" presStyleIdx="0" presStyleCnt="3"/>
      <dgm:spPr/>
    </dgm:pt>
    <dgm:pt modelId="{1FDE014D-74F9-4C9B-AAA0-9092716358A8}" type="pres">
      <dgm:prSet presAssocID="{667123CA-5E69-4FBD-8A0C-2F72EC4C56D5}" presName="connectorText" presStyleLbl="sibTrans2D1" presStyleIdx="0" presStyleCnt="3"/>
      <dgm:spPr/>
    </dgm:pt>
    <dgm:pt modelId="{BB029733-09CF-4144-8249-FF425368FE7E}" type="pres">
      <dgm:prSet presAssocID="{CFB2ACCF-ECD7-4C51-8D52-2B9F7F98BDA3}" presName="node" presStyleLbl="node1" presStyleIdx="1" presStyleCnt="4">
        <dgm:presLayoutVars>
          <dgm:bulletEnabled val="1"/>
        </dgm:presLayoutVars>
      </dgm:prSet>
      <dgm:spPr/>
    </dgm:pt>
    <dgm:pt modelId="{56DEDFBB-1054-493B-A272-4EF575677D78}" type="pres">
      <dgm:prSet presAssocID="{575F7B01-E214-457B-9114-472A5BEEC222}" presName="sibTrans" presStyleLbl="sibTrans2D1" presStyleIdx="1" presStyleCnt="3"/>
      <dgm:spPr/>
    </dgm:pt>
    <dgm:pt modelId="{8E98D576-40E4-4945-8F43-004EF7F2A6A2}" type="pres">
      <dgm:prSet presAssocID="{575F7B01-E214-457B-9114-472A5BEEC222}" presName="connectorText" presStyleLbl="sibTrans2D1" presStyleIdx="1" presStyleCnt="3"/>
      <dgm:spPr/>
    </dgm:pt>
    <dgm:pt modelId="{F3EC4545-FB3E-4559-B9AD-9FB68D53E9EF}" type="pres">
      <dgm:prSet presAssocID="{7B6853CA-7FC1-4B53-AE8F-8296D351123D}" presName="node" presStyleLbl="node1" presStyleIdx="2" presStyleCnt="4">
        <dgm:presLayoutVars>
          <dgm:bulletEnabled val="1"/>
        </dgm:presLayoutVars>
      </dgm:prSet>
      <dgm:spPr/>
    </dgm:pt>
    <dgm:pt modelId="{718DE775-41D5-4062-98A4-C67BC8AC0478}" type="pres">
      <dgm:prSet presAssocID="{FFDA3A43-2E44-4DB1-B688-66C2A65E7531}" presName="sibTrans" presStyleLbl="sibTrans2D1" presStyleIdx="2" presStyleCnt="3"/>
      <dgm:spPr/>
    </dgm:pt>
    <dgm:pt modelId="{152641AE-B6C1-4C4A-A577-D54222B3AA60}" type="pres">
      <dgm:prSet presAssocID="{FFDA3A43-2E44-4DB1-B688-66C2A65E7531}" presName="connectorText" presStyleLbl="sibTrans2D1" presStyleIdx="2" presStyleCnt="3"/>
      <dgm:spPr/>
    </dgm:pt>
    <dgm:pt modelId="{04FBA892-38FA-4D41-9292-AE92F18F41F0}" type="pres">
      <dgm:prSet presAssocID="{2FBA89A5-A6D4-4111-A174-1240EA390EF3}" presName="node" presStyleLbl="node1" presStyleIdx="3" presStyleCnt="4">
        <dgm:presLayoutVars>
          <dgm:bulletEnabled val="1"/>
        </dgm:presLayoutVars>
      </dgm:prSet>
      <dgm:spPr/>
    </dgm:pt>
  </dgm:ptLst>
  <dgm:cxnLst>
    <dgm:cxn modelId="{75895D13-102F-4E3C-8014-B69AEA6A0125}" type="presOf" srcId="{667123CA-5E69-4FBD-8A0C-2F72EC4C56D5}" destId="{1FDE014D-74F9-4C9B-AAA0-9092716358A8}" srcOrd="1" destOrd="0" presId="urn:microsoft.com/office/officeart/2005/8/layout/process2"/>
    <dgm:cxn modelId="{EA9E4414-8BEE-4134-9D95-09E62D98336D}" type="presOf" srcId="{575F7B01-E214-457B-9114-472A5BEEC222}" destId="{56DEDFBB-1054-493B-A272-4EF575677D78}" srcOrd="0" destOrd="0" presId="urn:microsoft.com/office/officeart/2005/8/layout/process2"/>
    <dgm:cxn modelId="{A13F7A3F-2D55-4BA2-A5C8-E2275ED750EC}" type="presOf" srcId="{575F7B01-E214-457B-9114-472A5BEEC222}" destId="{8E98D576-40E4-4945-8F43-004EF7F2A6A2}" srcOrd="1" destOrd="0" presId="urn:microsoft.com/office/officeart/2005/8/layout/process2"/>
    <dgm:cxn modelId="{94305142-7709-4B61-A133-FD9143F52F26}" srcId="{2A96B8C8-620D-4B42-AD51-484EF4366059}" destId="{2FBA89A5-A6D4-4111-A174-1240EA390EF3}" srcOrd="3" destOrd="0" parTransId="{944417F5-F788-4706-84A8-8E1ABF452F86}" sibTransId="{830A500D-128D-44C5-8116-676E7FB24721}"/>
    <dgm:cxn modelId="{EC72175B-868A-40A4-A913-4041D37A0148}" type="presOf" srcId="{FFDA3A43-2E44-4DB1-B688-66C2A65E7531}" destId="{718DE775-41D5-4062-98A4-C67BC8AC0478}" srcOrd="0" destOrd="0" presId="urn:microsoft.com/office/officeart/2005/8/layout/process2"/>
    <dgm:cxn modelId="{7739CA88-B4C2-4937-864C-8799F06DC02E}" srcId="{2A96B8C8-620D-4B42-AD51-484EF4366059}" destId="{7AAD7931-0362-46C5-8C73-C3E2F9FA2671}" srcOrd="0" destOrd="0" parTransId="{31614078-0EDF-4C71-A5FA-EFFC07B0D095}" sibTransId="{667123CA-5E69-4FBD-8A0C-2F72EC4C56D5}"/>
    <dgm:cxn modelId="{9B816D93-FB0D-4D82-A2E4-D23B101C4660}" srcId="{2A96B8C8-620D-4B42-AD51-484EF4366059}" destId="{7B6853CA-7FC1-4B53-AE8F-8296D351123D}" srcOrd="2" destOrd="0" parTransId="{E388A3F3-E828-4C8F-8F19-4C5CE469033B}" sibTransId="{FFDA3A43-2E44-4DB1-B688-66C2A65E7531}"/>
    <dgm:cxn modelId="{F19B4994-A422-40DA-B08E-0794352111D7}" type="presOf" srcId="{667123CA-5E69-4FBD-8A0C-2F72EC4C56D5}" destId="{2320679A-C1D3-488C-99B6-9439BE75F115}" srcOrd="0" destOrd="0" presId="urn:microsoft.com/office/officeart/2005/8/layout/process2"/>
    <dgm:cxn modelId="{4352AB9F-BB35-4607-BEB0-B27910AB84EC}" type="presOf" srcId="{7AAD7931-0362-46C5-8C73-C3E2F9FA2671}" destId="{CEDD7E4F-3DB7-411A-9E29-2C8A6D779C43}" srcOrd="0" destOrd="0" presId="urn:microsoft.com/office/officeart/2005/8/layout/process2"/>
    <dgm:cxn modelId="{8F4331BA-D38F-4615-9312-4A2F8BB57D40}" type="presOf" srcId="{2FBA89A5-A6D4-4111-A174-1240EA390EF3}" destId="{04FBA892-38FA-4D41-9292-AE92F18F41F0}" srcOrd="0" destOrd="0" presId="urn:microsoft.com/office/officeart/2005/8/layout/process2"/>
    <dgm:cxn modelId="{BEE796BA-CC30-4872-8375-940CADB34F4D}" type="presOf" srcId="{CFB2ACCF-ECD7-4C51-8D52-2B9F7F98BDA3}" destId="{BB029733-09CF-4144-8249-FF425368FE7E}" srcOrd="0" destOrd="0" presId="urn:microsoft.com/office/officeart/2005/8/layout/process2"/>
    <dgm:cxn modelId="{B139F5CC-017C-42F1-910F-3188F6FF9084}" type="presOf" srcId="{FFDA3A43-2E44-4DB1-B688-66C2A65E7531}" destId="{152641AE-B6C1-4C4A-A577-D54222B3AA60}" srcOrd="1" destOrd="0" presId="urn:microsoft.com/office/officeart/2005/8/layout/process2"/>
    <dgm:cxn modelId="{47FCF0CD-5F43-4850-A1D1-0C45A95BAAD7}" srcId="{2A96B8C8-620D-4B42-AD51-484EF4366059}" destId="{CFB2ACCF-ECD7-4C51-8D52-2B9F7F98BDA3}" srcOrd="1" destOrd="0" parTransId="{683A1D4A-556F-4A67-BD93-5D16CF981E8B}" sibTransId="{575F7B01-E214-457B-9114-472A5BEEC222}"/>
    <dgm:cxn modelId="{695932CF-C68D-4C49-84CA-FEDC7A17B9A7}" type="presOf" srcId="{2A96B8C8-620D-4B42-AD51-484EF4366059}" destId="{92628D8B-6B8A-48CF-87C6-8E2394682D61}" srcOrd="0" destOrd="0" presId="urn:microsoft.com/office/officeart/2005/8/layout/process2"/>
    <dgm:cxn modelId="{88F62FE5-88B8-489E-B819-478B74005F94}" type="presOf" srcId="{7B6853CA-7FC1-4B53-AE8F-8296D351123D}" destId="{F3EC4545-FB3E-4559-B9AD-9FB68D53E9EF}" srcOrd="0" destOrd="0" presId="urn:microsoft.com/office/officeart/2005/8/layout/process2"/>
    <dgm:cxn modelId="{9E2A15DC-8B05-497A-BF72-B4E5D9E2B4DC}" type="presParOf" srcId="{92628D8B-6B8A-48CF-87C6-8E2394682D61}" destId="{CEDD7E4F-3DB7-411A-9E29-2C8A6D779C43}" srcOrd="0" destOrd="0" presId="urn:microsoft.com/office/officeart/2005/8/layout/process2"/>
    <dgm:cxn modelId="{36D697EF-31B4-461C-AA3E-4831E58DCDBC}" type="presParOf" srcId="{92628D8B-6B8A-48CF-87C6-8E2394682D61}" destId="{2320679A-C1D3-488C-99B6-9439BE75F115}" srcOrd="1" destOrd="0" presId="urn:microsoft.com/office/officeart/2005/8/layout/process2"/>
    <dgm:cxn modelId="{5D21C158-A40C-4097-8EE2-7485CC81F4FF}" type="presParOf" srcId="{2320679A-C1D3-488C-99B6-9439BE75F115}" destId="{1FDE014D-74F9-4C9B-AAA0-9092716358A8}" srcOrd="0" destOrd="0" presId="urn:microsoft.com/office/officeart/2005/8/layout/process2"/>
    <dgm:cxn modelId="{8E5C03A8-6B52-40B7-BEA1-07FC92D0A5F9}" type="presParOf" srcId="{92628D8B-6B8A-48CF-87C6-8E2394682D61}" destId="{BB029733-09CF-4144-8249-FF425368FE7E}" srcOrd="2" destOrd="0" presId="urn:microsoft.com/office/officeart/2005/8/layout/process2"/>
    <dgm:cxn modelId="{058184D0-4AD9-4A05-B25B-F571C14FAE16}" type="presParOf" srcId="{92628D8B-6B8A-48CF-87C6-8E2394682D61}" destId="{56DEDFBB-1054-493B-A272-4EF575677D78}" srcOrd="3" destOrd="0" presId="urn:microsoft.com/office/officeart/2005/8/layout/process2"/>
    <dgm:cxn modelId="{4EF7EE38-BAA0-4147-9961-1AA61ED782A1}" type="presParOf" srcId="{56DEDFBB-1054-493B-A272-4EF575677D78}" destId="{8E98D576-40E4-4945-8F43-004EF7F2A6A2}" srcOrd="0" destOrd="0" presId="urn:microsoft.com/office/officeart/2005/8/layout/process2"/>
    <dgm:cxn modelId="{77FAA906-85C4-4A3E-92FA-262C487B56CD}" type="presParOf" srcId="{92628D8B-6B8A-48CF-87C6-8E2394682D61}" destId="{F3EC4545-FB3E-4559-B9AD-9FB68D53E9EF}" srcOrd="4" destOrd="0" presId="urn:microsoft.com/office/officeart/2005/8/layout/process2"/>
    <dgm:cxn modelId="{13596ADA-10D8-4B3C-9931-2CC3D1057C36}" type="presParOf" srcId="{92628D8B-6B8A-48CF-87C6-8E2394682D61}" destId="{718DE775-41D5-4062-98A4-C67BC8AC0478}" srcOrd="5" destOrd="0" presId="urn:microsoft.com/office/officeart/2005/8/layout/process2"/>
    <dgm:cxn modelId="{D7363CDD-E0B8-49EC-BE20-7985D29FE4E7}" type="presParOf" srcId="{718DE775-41D5-4062-98A4-C67BC8AC0478}" destId="{152641AE-B6C1-4C4A-A577-D54222B3AA60}" srcOrd="0" destOrd="0" presId="urn:microsoft.com/office/officeart/2005/8/layout/process2"/>
    <dgm:cxn modelId="{0F542B30-9AFF-426A-8E62-3187556414EA}" type="presParOf" srcId="{92628D8B-6B8A-48CF-87C6-8E2394682D61}" destId="{04FBA892-38FA-4D41-9292-AE92F18F41F0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0717F6-ECE8-4BD9-8358-5B2AB2650E58}" type="doc">
      <dgm:prSet loTypeId="urn:microsoft.com/office/officeart/2005/8/layout/hProcess4" loCatId="process" qsTypeId="urn:microsoft.com/office/officeart/2005/8/quickstyle/simple1" qsCatId="simple" csTypeId="urn:microsoft.com/office/officeart/2005/8/colors/accent0_2" csCatId="mainScheme" phldr="1"/>
      <dgm:spPr/>
    </dgm:pt>
    <dgm:pt modelId="{071B9CE2-5AD6-485F-9478-A97E618E78F6}">
      <dgm:prSet phldrT="[Text]" custT="1"/>
      <dgm:spPr/>
      <dgm:t>
        <a:bodyPr/>
        <a:lstStyle/>
        <a:p>
          <a:r>
            <a:rPr lang="en-US" sz="1800" dirty="0"/>
            <a:t>Data </a:t>
          </a:r>
          <a:r>
            <a:rPr lang="en-US" sz="1800" b="1" dirty="0"/>
            <a:t>downloading</a:t>
          </a:r>
        </a:p>
      </dgm:t>
    </dgm:pt>
    <dgm:pt modelId="{55F478C2-C508-404B-8A12-1BD9BAED36F1}" type="parTrans" cxnId="{1B5F8A5F-A34D-4A9B-A263-96C6312583BB}">
      <dgm:prSet/>
      <dgm:spPr/>
      <dgm:t>
        <a:bodyPr/>
        <a:lstStyle/>
        <a:p>
          <a:endParaRPr lang="en-US"/>
        </a:p>
      </dgm:t>
    </dgm:pt>
    <dgm:pt modelId="{4A366FA3-4A0E-4F31-8C96-EB59E0EC1468}" type="sibTrans" cxnId="{1B5F8A5F-A34D-4A9B-A263-96C6312583BB}">
      <dgm:prSet/>
      <dgm:spPr/>
      <dgm:t>
        <a:bodyPr/>
        <a:lstStyle/>
        <a:p>
          <a:endParaRPr lang="en-US"/>
        </a:p>
      </dgm:t>
    </dgm:pt>
    <dgm:pt modelId="{667F55E5-9E90-425C-AE9B-AC322C34DE44}">
      <dgm:prSet phldrT="[Text]" custT="1"/>
      <dgm:spPr/>
      <dgm:t>
        <a:bodyPr/>
        <a:lstStyle/>
        <a:p>
          <a:r>
            <a:rPr lang="en-US" sz="1800" dirty="0"/>
            <a:t>Data </a:t>
          </a:r>
          <a:r>
            <a:rPr lang="en-US" sz="1800" b="1" i="0" dirty="0"/>
            <a:t>processing</a:t>
          </a:r>
        </a:p>
      </dgm:t>
    </dgm:pt>
    <dgm:pt modelId="{7CE9BE6B-5F19-48EC-81A0-B5E7894C6CA4}" type="parTrans" cxnId="{A0BFD2B4-1CAF-4125-B12E-68F97FB968A0}">
      <dgm:prSet/>
      <dgm:spPr/>
      <dgm:t>
        <a:bodyPr/>
        <a:lstStyle/>
        <a:p>
          <a:endParaRPr lang="en-US"/>
        </a:p>
      </dgm:t>
    </dgm:pt>
    <dgm:pt modelId="{FC11BD04-BA93-4682-A188-184BC387B60A}" type="sibTrans" cxnId="{A0BFD2B4-1CAF-4125-B12E-68F97FB968A0}">
      <dgm:prSet/>
      <dgm:spPr/>
      <dgm:t>
        <a:bodyPr/>
        <a:lstStyle/>
        <a:p>
          <a:endParaRPr lang="en-US"/>
        </a:p>
      </dgm:t>
    </dgm:pt>
    <dgm:pt modelId="{61C19456-601A-418C-A499-CBAE7249944F}">
      <dgm:prSet phldrT="[Text]" custT="1"/>
      <dgm:spPr/>
      <dgm:t>
        <a:bodyPr/>
        <a:lstStyle/>
        <a:p>
          <a:r>
            <a:rPr lang="en-US" sz="1800" dirty="0"/>
            <a:t>Data </a:t>
          </a:r>
          <a:r>
            <a:rPr lang="en-US" sz="1800" b="1" dirty="0"/>
            <a:t>analysis</a:t>
          </a:r>
        </a:p>
      </dgm:t>
    </dgm:pt>
    <dgm:pt modelId="{0FDBBA78-1F7F-4162-AE6A-2C73F2DF5A5E}" type="parTrans" cxnId="{352D5B16-826F-4A06-B452-798C2E0A17E7}">
      <dgm:prSet/>
      <dgm:spPr/>
      <dgm:t>
        <a:bodyPr/>
        <a:lstStyle/>
        <a:p>
          <a:endParaRPr lang="en-US"/>
        </a:p>
      </dgm:t>
    </dgm:pt>
    <dgm:pt modelId="{23E6F45D-B32F-41F8-89F4-F0F345D0B1D3}" type="sibTrans" cxnId="{352D5B16-826F-4A06-B452-798C2E0A17E7}">
      <dgm:prSet/>
      <dgm:spPr>
        <a:solidFill>
          <a:srgbClr val="AAB4CD"/>
        </a:solidFill>
      </dgm:spPr>
      <dgm:t>
        <a:bodyPr/>
        <a:lstStyle/>
        <a:p>
          <a:endParaRPr lang="en-US"/>
        </a:p>
      </dgm:t>
    </dgm:pt>
    <dgm:pt modelId="{D13D357C-0CED-4DF1-B2A7-7F20EAF8FAED}">
      <dgm:prSet custT="1"/>
      <dgm:spPr/>
      <dgm:t>
        <a:bodyPr/>
        <a:lstStyle/>
        <a:p>
          <a:r>
            <a:rPr lang="en-US" sz="1400" dirty="0"/>
            <a:t>BLM data from CALS</a:t>
          </a:r>
        </a:p>
      </dgm:t>
    </dgm:pt>
    <dgm:pt modelId="{BD15ECD4-AAD4-47FA-9F98-DF330BC8470E}" type="parTrans" cxnId="{1180B8C1-3749-423F-B24E-779FDD66D24E}">
      <dgm:prSet/>
      <dgm:spPr/>
      <dgm:t>
        <a:bodyPr/>
        <a:lstStyle/>
        <a:p>
          <a:endParaRPr lang="en-US"/>
        </a:p>
      </dgm:t>
    </dgm:pt>
    <dgm:pt modelId="{D7A7A190-F19B-49DE-9A5F-24A44510DDEC}" type="sibTrans" cxnId="{1180B8C1-3749-423F-B24E-779FDD66D24E}">
      <dgm:prSet/>
      <dgm:spPr/>
      <dgm:t>
        <a:bodyPr/>
        <a:lstStyle/>
        <a:p>
          <a:endParaRPr lang="en-US"/>
        </a:p>
      </dgm:t>
    </dgm:pt>
    <dgm:pt modelId="{C44A6912-7443-4C29-A49C-AA94CD9A1331}">
      <dgm:prSet custT="1"/>
      <dgm:spPr/>
      <dgm:t>
        <a:bodyPr/>
        <a:lstStyle/>
        <a:p>
          <a:r>
            <a:rPr lang="en-US" sz="1400" u="none" dirty="0">
              <a:hlinkClick xmlns:r="http://schemas.openxmlformats.org/officeDocument/2006/relationships" r:id="rId1" action="ppaction://hlinksldjump"/>
            </a:rPr>
            <a:t>Offset</a:t>
          </a:r>
          <a:r>
            <a:rPr lang="en-US" sz="1400" u="none" baseline="0" dirty="0">
              <a:hlinkClick xmlns:r="http://schemas.openxmlformats.org/officeDocument/2006/relationships" r:id="rId1" action="ppaction://hlinksldjump"/>
            </a:rPr>
            <a:t> correction</a:t>
          </a:r>
          <a:endParaRPr lang="en-US" sz="1400" u="none" dirty="0"/>
        </a:p>
      </dgm:t>
    </dgm:pt>
    <dgm:pt modelId="{042B027B-6565-4757-8DA4-6D9CDF229B48}" type="parTrans" cxnId="{C2F37611-081E-41D4-BB59-09AE87C58C80}">
      <dgm:prSet/>
      <dgm:spPr/>
      <dgm:t>
        <a:bodyPr/>
        <a:lstStyle/>
        <a:p>
          <a:endParaRPr lang="en-US"/>
        </a:p>
      </dgm:t>
    </dgm:pt>
    <dgm:pt modelId="{B7A94F8E-34FD-4CA5-85FC-20F5B4089430}" type="sibTrans" cxnId="{C2F37611-081E-41D4-BB59-09AE87C58C80}">
      <dgm:prSet/>
      <dgm:spPr/>
      <dgm:t>
        <a:bodyPr/>
        <a:lstStyle/>
        <a:p>
          <a:endParaRPr lang="en-US"/>
        </a:p>
      </dgm:t>
    </dgm:pt>
    <dgm:pt modelId="{F3FBE662-3608-4F92-95FF-FA36715DC56F}">
      <dgm:prSet custT="1"/>
      <dgm:spPr/>
      <dgm:t>
        <a:bodyPr/>
        <a:lstStyle/>
        <a:p>
          <a:r>
            <a:rPr lang="en-US" sz="1400" dirty="0"/>
            <a:t>Integration</a:t>
          </a:r>
        </a:p>
      </dgm:t>
    </dgm:pt>
    <dgm:pt modelId="{B44CA7E6-CA55-4CDC-942B-06D4305DB47E}" type="parTrans" cxnId="{A9BC8F0A-564E-40FF-81B8-4AF524C461EA}">
      <dgm:prSet/>
      <dgm:spPr/>
      <dgm:t>
        <a:bodyPr/>
        <a:lstStyle/>
        <a:p>
          <a:endParaRPr lang="en-US"/>
        </a:p>
      </dgm:t>
    </dgm:pt>
    <dgm:pt modelId="{F060EE75-B034-4C68-8778-32D0A1BC3CA1}" type="sibTrans" cxnId="{A9BC8F0A-564E-40FF-81B8-4AF524C461EA}">
      <dgm:prSet/>
      <dgm:spPr/>
      <dgm:t>
        <a:bodyPr/>
        <a:lstStyle/>
        <a:p>
          <a:endParaRPr lang="en-US"/>
        </a:p>
      </dgm:t>
    </dgm:pt>
    <dgm:pt modelId="{FD64E891-14DE-4A3A-A76B-CC9DD782B8B4}">
      <dgm:prSet custT="1"/>
      <dgm:spPr/>
      <dgm:t>
        <a:bodyPr/>
        <a:lstStyle/>
        <a:p>
          <a:r>
            <a:rPr lang="en-US" sz="1400" dirty="0"/>
            <a:t>Data filtering</a:t>
          </a:r>
        </a:p>
      </dgm:t>
    </dgm:pt>
    <dgm:pt modelId="{3BDB8D6E-E2D7-410A-B497-527D0997EC98}" type="parTrans" cxnId="{3B06A912-2E7D-447F-953F-834DE084784C}">
      <dgm:prSet/>
      <dgm:spPr/>
      <dgm:t>
        <a:bodyPr/>
        <a:lstStyle/>
        <a:p>
          <a:endParaRPr lang="en-US"/>
        </a:p>
      </dgm:t>
    </dgm:pt>
    <dgm:pt modelId="{E13D846F-D26B-46E6-94BA-E00C00CE3873}" type="sibTrans" cxnId="{3B06A912-2E7D-447F-953F-834DE084784C}">
      <dgm:prSet/>
      <dgm:spPr/>
      <dgm:t>
        <a:bodyPr/>
        <a:lstStyle/>
        <a:p>
          <a:endParaRPr lang="en-US"/>
        </a:p>
      </dgm:t>
    </dgm:pt>
    <dgm:pt modelId="{B0FB80CD-565C-4EB5-A8A1-2E815D0F5EE5}">
      <dgm:prSet custT="1"/>
      <dgm:spPr/>
      <dgm:t>
        <a:bodyPr/>
        <a:lstStyle/>
        <a:p>
          <a:r>
            <a:rPr lang="en-GB" sz="1400" dirty="0">
              <a:hlinkClick xmlns:r="http://schemas.openxmlformats.org/officeDocument/2006/relationships" r:id="rId2" action="ppaction://hlinksldjump"/>
            </a:rPr>
            <a:t>Beam modes contribution</a:t>
          </a:r>
          <a:endParaRPr lang="en-US" sz="1400" dirty="0"/>
        </a:p>
      </dgm:t>
    </dgm:pt>
    <dgm:pt modelId="{D01B683A-D26F-46B5-9518-1820D7E3DEDF}" type="parTrans" cxnId="{82DB5ADE-9585-49BC-BFD9-B7A0A3F79E03}">
      <dgm:prSet/>
      <dgm:spPr/>
      <dgm:t>
        <a:bodyPr/>
        <a:lstStyle/>
        <a:p>
          <a:endParaRPr lang="en-US"/>
        </a:p>
      </dgm:t>
    </dgm:pt>
    <dgm:pt modelId="{5CEFE4EC-8BCC-4E08-AF22-D9675A60D0DB}" type="sibTrans" cxnId="{82DB5ADE-9585-49BC-BFD9-B7A0A3F79E03}">
      <dgm:prSet/>
      <dgm:spPr/>
      <dgm:t>
        <a:bodyPr/>
        <a:lstStyle/>
        <a:p>
          <a:endParaRPr lang="en-US"/>
        </a:p>
      </dgm:t>
    </dgm:pt>
    <dgm:pt modelId="{85CF29B9-316D-46E5-8F08-83A3606D9456}">
      <dgm:prSet custT="1"/>
      <dgm:spPr/>
      <dgm:t>
        <a:bodyPr/>
        <a:lstStyle/>
        <a:p>
          <a:endParaRPr lang="en-US" sz="900" dirty="0"/>
        </a:p>
      </dgm:t>
    </dgm:pt>
    <dgm:pt modelId="{286B1701-554F-4DAA-A4F5-56F3655D044A}" type="sibTrans" cxnId="{C1A5EF73-68DB-4000-A4C2-48953A338B35}">
      <dgm:prSet/>
      <dgm:spPr/>
      <dgm:t>
        <a:bodyPr/>
        <a:lstStyle/>
        <a:p>
          <a:endParaRPr lang="en-US"/>
        </a:p>
      </dgm:t>
    </dgm:pt>
    <dgm:pt modelId="{3CC39D1E-7DE9-4A92-AD61-FF88F7FE6C92}" type="parTrans" cxnId="{C1A5EF73-68DB-4000-A4C2-48953A338B35}">
      <dgm:prSet/>
      <dgm:spPr/>
      <dgm:t>
        <a:bodyPr/>
        <a:lstStyle/>
        <a:p>
          <a:endParaRPr lang="en-US"/>
        </a:p>
      </dgm:t>
    </dgm:pt>
    <dgm:pt modelId="{867F01F6-6069-49A2-B65B-96003B2F3711}">
      <dgm:prSet phldrT="[Text]"/>
      <dgm:spPr/>
      <dgm:t>
        <a:bodyPr/>
        <a:lstStyle/>
        <a:p>
          <a:endParaRPr lang="en-US" dirty="0"/>
        </a:p>
      </dgm:t>
    </dgm:pt>
    <dgm:pt modelId="{813D4C87-68D9-4DFA-A0F3-5A853F1CA57B}" type="parTrans" cxnId="{84F8F80F-9087-4C05-84EA-159CD16CD808}">
      <dgm:prSet/>
      <dgm:spPr/>
      <dgm:t>
        <a:bodyPr/>
        <a:lstStyle/>
        <a:p>
          <a:endParaRPr lang="en-US"/>
        </a:p>
      </dgm:t>
    </dgm:pt>
    <dgm:pt modelId="{61DE9943-D645-4386-ABD7-D7E961F9C816}" type="sibTrans" cxnId="{84F8F80F-9087-4C05-84EA-159CD16CD808}">
      <dgm:prSet/>
      <dgm:spPr/>
      <dgm:t>
        <a:bodyPr/>
        <a:lstStyle/>
        <a:p>
          <a:endParaRPr lang="en-US"/>
        </a:p>
      </dgm:t>
    </dgm:pt>
    <dgm:pt modelId="{411EE2F8-DA25-4291-B584-DB41BC814A3A}">
      <dgm:prSet custT="1"/>
      <dgm:spPr/>
      <dgm:t>
        <a:bodyPr/>
        <a:lstStyle/>
        <a:p>
          <a:r>
            <a:rPr lang="en-US" sz="1400" b="1" dirty="0"/>
            <a:t>Daily</a:t>
          </a:r>
          <a:r>
            <a:rPr lang="en-US" sz="1400" dirty="0"/>
            <a:t> downloading</a:t>
          </a:r>
        </a:p>
      </dgm:t>
    </dgm:pt>
    <dgm:pt modelId="{04AD6BE8-3FE7-4BB1-9D67-D80E3EFCE972}" type="parTrans" cxnId="{2F8A2510-F5C3-4E86-B6F0-1508524E2999}">
      <dgm:prSet/>
      <dgm:spPr/>
      <dgm:t>
        <a:bodyPr/>
        <a:lstStyle/>
        <a:p>
          <a:endParaRPr lang="en-US"/>
        </a:p>
      </dgm:t>
    </dgm:pt>
    <dgm:pt modelId="{F5383E1C-2390-4273-AFCF-F51AA807443D}" type="sibTrans" cxnId="{2F8A2510-F5C3-4E86-B6F0-1508524E2999}">
      <dgm:prSet/>
      <dgm:spPr/>
      <dgm:t>
        <a:bodyPr/>
        <a:lstStyle/>
        <a:p>
          <a:endParaRPr lang="en-US"/>
        </a:p>
      </dgm:t>
    </dgm:pt>
    <dgm:pt modelId="{6267BF0C-CBF4-438B-BBF0-0592076D00F4}">
      <dgm:prSet custT="1"/>
      <dgm:spPr/>
      <dgm:t>
        <a:bodyPr/>
        <a:lstStyle/>
        <a:p>
          <a:r>
            <a:rPr lang="en-US" sz="1400" dirty="0"/>
            <a:t>Data saved to the local database (DB) ensure </a:t>
          </a:r>
          <a:r>
            <a:rPr lang="en-US" sz="1400" b="1" dirty="0"/>
            <a:t>rapid access</a:t>
          </a:r>
          <a:r>
            <a:rPr lang="en-US" sz="1400" dirty="0"/>
            <a:t>,</a:t>
          </a:r>
        </a:p>
      </dgm:t>
    </dgm:pt>
    <dgm:pt modelId="{1829100C-9260-4BF8-933D-84CB90BDFDC9}" type="parTrans" cxnId="{A23802A4-38C0-458C-B616-68209048D48D}">
      <dgm:prSet/>
      <dgm:spPr/>
      <dgm:t>
        <a:bodyPr/>
        <a:lstStyle/>
        <a:p>
          <a:endParaRPr lang="en-US"/>
        </a:p>
      </dgm:t>
    </dgm:pt>
    <dgm:pt modelId="{DFBCCD5F-CA19-4C6D-B937-C837D982F80D}" type="sibTrans" cxnId="{A23802A4-38C0-458C-B616-68209048D48D}">
      <dgm:prSet/>
      <dgm:spPr/>
      <dgm:t>
        <a:bodyPr/>
        <a:lstStyle/>
        <a:p>
          <a:endParaRPr lang="en-US"/>
        </a:p>
      </dgm:t>
    </dgm:pt>
    <dgm:pt modelId="{EF9134E0-3767-47F3-8778-A8F90F49F77A}" type="pres">
      <dgm:prSet presAssocID="{AD0717F6-ECE8-4BD9-8358-5B2AB2650E58}" presName="Name0" presStyleCnt="0">
        <dgm:presLayoutVars>
          <dgm:dir/>
          <dgm:animLvl val="lvl"/>
          <dgm:resizeHandles val="exact"/>
        </dgm:presLayoutVars>
      </dgm:prSet>
      <dgm:spPr/>
    </dgm:pt>
    <dgm:pt modelId="{8BBB5098-67A2-40D8-9D7B-84CAC81DBBA2}" type="pres">
      <dgm:prSet presAssocID="{AD0717F6-ECE8-4BD9-8358-5B2AB2650E58}" presName="tSp" presStyleCnt="0"/>
      <dgm:spPr/>
    </dgm:pt>
    <dgm:pt modelId="{9E600630-FD13-4C85-AAC5-DF2129D0CB02}" type="pres">
      <dgm:prSet presAssocID="{AD0717F6-ECE8-4BD9-8358-5B2AB2650E58}" presName="bSp" presStyleCnt="0"/>
      <dgm:spPr/>
    </dgm:pt>
    <dgm:pt modelId="{280B5389-D9C8-46EC-B639-C67CF5CBEF75}" type="pres">
      <dgm:prSet presAssocID="{AD0717F6-ECE8-4BD9-8358-5B2AB2650E58}" presName="process" presStyleCnt="0"/>
      <dgm:spPr/>
    </dgm:pt>
    <dgm:pt modelId="{FC684CF3-3761-4459-9806-6757CF81D5AC}" type="pres">
      <dgm:prSet presAssocID="{071B9CE2-5AD6-485F-9478-A97E618E78F6}" presName="composite1" presStyleCnt="0"/>
      <dgm:spPr/>
    </dgm:pt>
    <dgm:pt modelId="{E8F3F153-F544-4AF0-8E41-C463E609EBF2}" type="pres">
      <dgm:prSet presAssocID="{071B9CE2-5AD6-485F-9478-A97E618E78F6}" presName="dummyNode1" presStyleLbl="node1" presStyleIdx="0" presStyleCnt="3"/>
      <dgm:spPr/>
    </dgm:pt>
    <dgm:pt modelId="{3A21DF16-4360-47B6-AAC4-99740668BCC4}" type="pres">
      <dgm:prSet presAssocID="{071B9CE2-5AD6-485F-9478-A97E618E78F6}" presName="childNode1" presStyleLbl="bgAcc1" presStyleIdx="0" presStyleCnt="3">
        <dgm:presLayoutVars>
          <dgm:bulletEnabled val="1"/>
        </dgm:presLayoutVars>
      </dgm:prSet>
      <dgm:spPr/>
    </dgm:pt>
    <dgm:pt modelId="{29FC620B-3D0D-4DF4-9415-FC77FDE5E707}" type="pres">
      <dgm:prSet presAssocID="{071B9CE2-5AD6-485F-9478-A97E618E78F6}" presName="childNode1tx" presStyleLbl="bgAcc1" presStyleIdx="0" presStyleCnt="3">
        <dgm:presLayoutVars>
          <dgm:bulletEnabled val="1"/>
        </dgm:presLayoutVars>
      </dgm:prSet>
      <dgm:spPr/>
    </dgm:pt>
    <dgm:pt modelId="{4731C8C5-C4D4-4A05-82E4-5B32E30DB583}" type="pres">
      <dgm:prSet presAssocID="{071B9CE2-5AD6-485F-9478-A97E618E78F6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7CC3D03E-90B0-4803-85D5-CC9AD7E08713}" type="pres">
      <dgm:prSet presAssocID="{071B9CE2-5AD6-485F-9478-A97E618E78F6}" presName="connSite1" presStyleCnt="0"/>
      <dgm:spPr/>
    </dgm:pt>
    <dgm:pt modelId="{29C398AB-6577-4158-AC4F-6A61FB17AA9B}" type="pres">
      <dgm:prSet presAssocID="{4A366FA3-4A0E-4F31-8C96-EB59E0EC1468}" presName="Name9" presStyleLbl="sibTrans2D1" presStyleIdx="0" presStyleCnt="2" custScaleX="122342"/>
      <dgm:spPr/>
    </dgm:pt>
    <dgm:pt modelId="{42A58382-01E1-40BE-B7E8-024DD5FA86B8}" type="pres">
      <dgm:prSet presAssocID="{667F55E5-9E90-425C-AE9B-AC322C34DE44}" presName="composite2" presStyleCnt="0"/>
      <dgm:spPr/>
    </dgm:pt>
    <dgm:pt modelId="{DED7F31B-361B-4795-8876-19367944F873}" type="pres">
      <dgm:prSet presAssocID="{667F55E5-9E90-425C-AE9B-AC322C34DE44}" presName="dummyNode2" presStyleLbl="node1" presStyleIdx="0" presStyleCnt="3"/>
      <dgm:spPr/>
    </dgm:pt>
    <dgm:pt modelId="{C491A49B-FECF-486B-97C1-16C87B772916}" type="pres">
      <dgm:prSet presAssocID="{667F55E5-9E90-425C-AE9B-AC322C34DE44}" presName="childNode2" presStyleLbl="bgAcc1" presStyleIdx="1" presStyleCnt="3">
        <dgm:presLayoutVars>
          <dgm:bulletEnabled val="1"/>
        </dgm:presLayoutVars>
      </dgm:prSet>
      <dgm:spPr/>
    </dgm:pt>
    <dgm:pt modelId="{C5001C62-D4C8-437F-BE11-DA8C8A602100}" type="pres">
      <dgm:prSet presAssocID="{667F55E5-9E90-425C-AE9B-AC322C34DE44}" presName="childNode2tx" presStyleLbl="bgAcc1" presStyleIdx="1" presStyleCnt="3">
        <dgm:presLayoutVars>
          <dgm:bulletEnabled val="1"/>
        </dgm:presLayoutVars>
      </dgm:prSet>
      <dgm:spPr/>
    </dgm:pt>
    <dgm:pt modelId="{FCDE314F-F02B-4752-A7E9-C4314B28E04E}" type="pres">
      <dgm:prSet presAssocID="{667F55E5-9E90-425C-AE9B-AC322C34DE44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AFCC47AD-CC10-461C-85D5-60942116E299}" type="pres">
      <dgm:prSet presAssocID="{667F55E5-9E90-425C-AE9B-AC322C34DE44}" presName="connSite2" presStyleCnt="0"/>
      <dgm:spPr/>
    </dgm:pt>
    <dgm:pt modelId="{4CAFB702-2903-4026-A3AE-6F96C6C064EB}" type="pres">
      <dgm:prSet presAssocID="{FC11BD04-BA93-4682-A188-184BC387B60A}" presName="Name18" presStyleLbl="sibTrans2D1" presStyleIdx="1" presStyleCnt="2"/>
      <dgm:spPr/>
    </dgm:pt>
    <dgm:pt modelId="{B4B12A43-0CC5-49FA-81B5-FC6C498B4BEC}" type="pres">
      <dgm:prSet presAssocID="{61C19456-601A-418C-A499-CBAE7249944F}" presName="composite1" presStyleCnt="0"/>
      <dgm:spPr/>
    </dgm:pt>
    <dgm:pt modelId="{25835781-F094-4864-A918-426EC3FBC7EC}" type="pres">
      <dgm:prSet presAssocID="{61C19456-601A-418C-A499-CBAE7249944F}" presName="dummyNode1" presStyleLbl="node1" presStyleIdx="1" presStyleCnt="3"/>
      <dgm:spPr/>
    </dgm:pt>
    <dgm:pt modelId="{7CF27646-01FC-4BF9-AD21-85048CADE75C}" type="pres">
      <dgm:prSet presAssocID="{61C19456-601A-418C-A499-CBAE7249944F}" presName="childNode1" presStyleLbl="bgAcc1" presStyleIdx="2" presStyleCnt="3" custFlipVert="1" custFlipHor="0" custScaleX="2191" custScaleY="2657" custLinFactNeighborX="-6860" custLinFactNeighborY="-2105">
        <dgm:presLayoutVars>
          <dgm:bulletEnabled val="1"/>
        </dgm:presLayoutVars>
      </dgm:prSet>
      <dgm:spPr/>
    </dgm:pt>
    <dgm:pt modelId="{FF180686-64F0-412E-881A-2BDDFE31FB86}" type="pres">
      <dgm:prSet presAssocID="{61C19456-601A-418C-A499-CBAE7249944F}" presName="childNode1tx" presStyleLbl="bgAcc1" presStyleIdx="2" presStyleCnt="3">
        <dgm:presLayoutVars>
          <dgm:bulletEnabled val="1"/>
        </dgm:presLayoutVars>
      </dgm:prSet>
      <dgm:spPr/>
    </dgm:pt>
    <dgm:pt modelId="{5551B780-05E6-43B0-9AA4-A19486A62C7B}" type="pres">
      <dgm:prSet presAssocID="{61C19456-601A-418C-A499-CBAE7249944F}" presName="parentNode1" presStyleLbl="node1" presStyleIdx="2" presStyleCnt="3" custLinFactY="-100000" custLinFactNeighborX="-14990" custLinFactNeighborY="-130665">
        <dgm:presLayoutVars>
          <dgm:chMax val="1"/>
          <dgm:bulletEnabled val="1"/>
        </dgm:presLayoutVars>
      </dgm:prSet>
      <dgm:spPr/>
    </dgm:pt>
    <dgm:pt modelId="{7F50A2D9-783C-4719-81B3-B6EE4ED59B17}" type="pres">
      <dgm:prSet presAssocID="{61C19456-601A-418C-A499-CBAE7249944F}" presName="connSite1" presStyleCnt="0"/>
      <dgm:spPr/>
    </dgm:pt>
  </dgm:ptLst>
  <dgm:cxnLst>
    <dgm:cxn modelId="{F16D2504-84EF-4534-8AED-C4ACD365A339}" type="presOf" srcId="{C44A6912-7443-4C29-A49C-AA94CD9A1331}" destId="{C5001C62-D4C8-437F-BE11-DA8C8A602100}" srcOrd="1" destOrd="1" presId="urn:microsoft.com/office/officeart/2005/8/layout/hProcess4"/>
    <dgm:cxn modelId="{A9BC8F0A-564E-40FF-81B8-4AF524C461EA}" srcId="{667F55E5-9E90-425C-AE9B-AC322C34DE44}" destId="{F3FBE662-3608-4F92-95FF-FA36715DC56F}" srcOrd="2" destOrd="0" parTransId="{B44CA7E6-CA55-4CDC-942B-06D4305DB47E}" sibTransId="{F060EE75-B034-4C68-8778-32D0A1BC3CA1}"/>
    <dgm:cxn modelId="{84F8F80F-9087-4C05-84EA-159CD16CD808}" srcId="{61C19456-601A-418C-A499-CBAE7249944F}" destId="{867F01F6-6069-49A2-B65B-96003B2F3711}" srcOrd="0" destOrd="0" parTransId="{813D4C87-68D9-4DFA-A0F3-5A853F1CA57B}" sibTransId="{61DE9943-D645-4386-ABD7-D7E961F9C816}"/>
    <dgm:cxn modelId="{2F8A2510-F5C3-4E86-B6F0-1508524E2999}" srcId="{071B9CE2-5AD6-485F-9478-A97E618E78F6}" destId="{411EE2F8-DA25-4291-B584-DB41BC814A3A}" srcOrd="0" destOrd="0" parTransId="{04AD6BE8-3FE7-4BB1-9D67-D80E3EFCE972}" sibTransId="{F5383E1C-2390-4273-AFCF-F51AA807443D}"/>
    <dgm:cxn modelId="{C2F37611-081E-41D4-BB59-09AE87C58C80}" srcId="{667F55E5-9E90-425C-AE9B-AC322C34DE44}" destId="{C44A6912-7443-4C29-A49C-AA94CD9A1331}" srcOrd="1" destOrd="0" parTransId="{042B027B-6565-4757-8DA4-6D9CDF229B48}" sibTransId="{B7A94F8E-34FD-4CA5-85FC-20F5B4089430}"/>
    <dgm:cxn modelId="{3B06A912-2E7D-447F-953F-834DE084784C}" srcId="{667F55E5-9E90-425C-AE9B-AC322C34DE44}" destId="{FD64E891-14DE-4A3A-A76B-CC9DD782B8B4}" srcOrd="0" destOrd="0" parTransId="{3BDB8D6E-E2D7-410A-B497-527D0997EC98}" sibTransId="{E13D846F-D26B-46E6-94BA-E00C00CE3873}"/>
    <dgm:cxn modelId="{352D5B16-826F-4A06-B452-798C2E0A17E7}" srcId="{AD0717F6-ECE8-4BD9-8358-5B2AB2650E58}" destId="{61C19456-601A-418C-A499-CBAE7249944F}" srcOrd="2" destOrd="0" parTransId="{0FDBBA78-1F7F-4162-AE6A-2C73F2DF5A5E}" sibTransId="{23E6F45D-B32F-41F8-89F4-F0F345D0B1D3}"/>
    <dgm:cxn modelId="{61CBAD17-7A76-4EE5-AF22-701A50F20C53}" type="presOf" srcId="{4A366FA3-4A0E-4F31-8C96-EB59E0EC1468}" destId="{29C398AB-6577-4158-AC4F-6A61FB17AA9B}" srcOrd="0" destOrd="0" presId="urn:microsoft.com/office/officeart/2005/8/layout/hProcess4"/>
    <dgm:cxn modelId="{9DA72F19-B9DF-48EB-9DF4-519EEFA2B62E}" type="presOf" srcId="{D13D357C-0CED-4DF1-B2A7-7F20EAF8FAED}" destId="{29FC620B-3D0D-4DF4-9415-FC77FDE5E707}" srcOrd="1" destOrd="1" presId="urn:microsoft.com/office/officeart/2005/8/layout/hProcess4"/>
    <dgm:cxn modelId="{DAA07228-E9E2-43E7-9C25-CBE673D74499}" type="presOf" srcId="{867F01F6-6069-49A2-B65B-96003B2F3711}" destId="{7CF27646-01FC-4BF9-AD21-85048CADE75C}" srcOrd="0" destOrd="0" presId="urn:microsoft.com/office/officeart/2005/8/layout/hProcess4"/>
    <dgm:cxn modelId="{8B369A2B-C76F-4860-BB96-62E5CA2C39B4}" type="presOf" srcId="{667F55E5-9E90-425C-AE9B-AC322C34DE44}" destId="{FCDE314F-F02B-4752-A7E9-C4314B28E04E}" srcOrd="0" destOrd="0" presId="urn:microsoft.com/office/officeart/2005/8/layout/hProcess4"/>
    <dgm:cxn modelId="{A4B6262C-639F-4096-A555-3366C8257AEC}" type="presOf" srcId="{6267BF0C-CBF4-438B-BBF0-0592076D00F4}" destId="{3A21DF16-4360-47B6-AAC4-99740668BCC4}" srcOrd="0" destOrd="2" presId="urn:microsoft.com/office/officeart/2005/8/layout/hProcess4"/>
    <dgm:cxn modelId="{1B3BAA30-68A6-4982-8205-C29967A90804}" type="presOf" srcId="{FD64E891-14DE-4A3A-A76B-CC9DD782B8B4}" destId="{C5001C62-D4C8-437F-BE11-DA8C8A602100}" srcOrd="1" destOrd="0" presId="urn:microsoft.com/office/officeart/2005/8/layout/hProcess4"/>
    <dgm:cxn modelId="{686D1144-5B3D-4786-8C3C-55918017E825}" type="presOf" srcId="{FD64E891-14DE-4A3A-A76B-CC9DD782B8B4}" destId="{C491A49B-FECF-486B-97C1-16C87B772916}" srcOrd="0" destOrd="0" presId="urn:microsoft.com/office/officeart/2005/8/layout/hProcess4"/>
    <dgm:cxn modelId="{3D68B846-56D1-44B3-A235-F1A72CE88F5A}" type="presOf" srcId="{411EE2F8-DA25-4291-B584-DB41BC814A3A}" destId="{29FC620B-3D0D-4DF4-9415-FC77FDE5E707}" srcOrd="1" destOrd="0" presId="urn:microsoft.com/office/officeart/2005/8/layout/hProcess4"/>
    <dgm:cxn modelId="{FE8B4049-4965-4F84-9FE4-0D6B190610AF}" type="presOf" srcId="{F3FBE662-3608-4F92-95FF-FA36715DC56F}" destId="{C491A49B-FECF-486B-97C1-16C87B772916}" srcOrd="0" destOrd="2" presId="urn:microsoft.com/office/officeart/2005/8/layout/hProcess4"/>
    <dgm:cxn modelId="{1B5F8A5F-A34D-4A9B-A263-96C6312583BB}" srcId="{AD0717F6-ECE8-4BD9-8358-5B2AB2650E58}" destId="{071B9CE2-5AD6-485F-9478-A97E618E78F6}" srcOrd="0" destOrd="0" parTransId="{55F478C2-C508-404B-8A12-1BD9BAED36F1}" sibTransId="{4A366FA3-4A0E-4F31-8C96-EB59E0EC1468}"/>
    <dgm:cxn modelId="{440B5A62-A1C6-4F2F-AE0B-CA4F3D6AA36B}" type="presOf" srcId="{B0FB80CD-565C-4EB5-A8A1-2E815D0F5EE5}" destId="{C491A49B-FECF-486B-97C1-16C87B772916}" srcOrd="0" destOrd="3" presId="urn:microsoft.com/office/officeart/2005/8/layout/hProcess4"/>
    <dgm:cxn modelId="{9A019D68-54E5-41F2-A049-8C5D29968B35}" type="presOf" srcId="{D13D357C-0CED-4DF1-B2A7-7F20EAF8FAED}" destId="{3A21DF16-4360-47B6-AAC4-99740668BCC4}" srcOrd="0" destOrd="1" presId="urn:microsoft.com/office/officeart/2005/8/layout/hProcess4"/>
    <dgm:cxn modelId="{CB65F56C-10A5-4F19-B257-338947B4933C}" type="presOf" srcId="{FC11BD04-BA93-4682-A188-184BC387B60A}" destId="{4CAFB702-2903-4026-A3AE-6F96C6C064EB}" srcOrd="0" destOrd="0" presId="urn:microsoft.com/office/officeart/2005/8/layout/hProcess4"/>
    <dgm:cxn modelId="{C1A5EF73-68DB-4000-A4C2-48953A338B35}" srcId="{667F55E5-9E90-425C-AE9B-AC322C34DE44}" destId="{85CF29B9-316D-46E5-8F08-83A3606D9456}" srcOrd="4" destOrd="0" parTransId="{3CC39D1E-7DE9-4A92-AD61-FF88F7FE6C92}" sibTransId="{286B1701-554F-4DAA-A4F5-56F3655D044A}"/>
    <dgm:cxn modelId="{B3A6C897-3138-45A8-B275-97E84F24946C}" type="presOf" srcId="{B0FB80CD-565C-4EB5-A8A1-2E815D0F5EE5}" destId="{C5001C62-D4C8-437F-BE11-DA8C8A602100}" srcOrd="1" destOrd="3" presId="urn:microsoft.com/office/officeart/2005/8/layout/hProcess4"/>
    <dgm:cxn modelId="{F582FE98-F063-4F83-A63D-323485869D1C}" type="presOf" srcId="{85CF29B9-316D-46E5-8F08-83A3606D9456}" destId="{C5001C62-D4C8-437F-BE11-DA8C8A602100}" srcOrd="1" destOrd="4" presId="urn:microsoft.com/office/officeart/2005/8/layout/hProcess4"/>
    <dgm:cxn modelId="{A23802A4-38C0-458C-B616-68209048D48D}" srcId="{071B9CE2-5AD6-485F-9478-A97E618E78F6}" destId="{6267BF0C-CBF4-438B-BBF0-0592076D00F4}" srcOrd="2" destOrd="0" parTransId="{1829100C-9260-4BF8-933D-84CB90BDFDC9}" sibTransId="{DFBCCD5F-CA19-4C6D-B937-C837D982F80D}"/>
    <dgm:cxn modelId="{A0BFD2B4-1CAF-4125-B12E-68F97FB968A0}" srcId="{AD0717F6-ECE8-4BD9-8358-5B2AB2650E58}" destId="{667F55E5-9E90-425C-AE9B-AC322C34DE44}" srcOrd="1" destOrd="0" parTransId="{7CE9BE6B-5F19-48EC-81A0-B5E7894C6CA4}" sibTransId="{FC11BD04-BA93-4682-A188-184BC387B60A}"/>
    <dgm:cxn modelId="{1180B8C1-3749-423F-B24E-779FDD66D24E}" srcId="{071B9CE2-5AD6-485F-9478-A97E618E78F6}" destId="{D13D357C-0CED-4DF1-B2A7-7F20EAF8FAED}" srcOrd="1" destOrd="0" parTransId="{BD15ECD4-AAD4-47FA-9F98-DF330BC8470E}" sibTransId="{D7A7A190-F19B-49DE-9A5F-24A44510DDEC}"/>
    <dgm:cxn modelId="{DFD35DC4-D98F-4726-80F4-0774D3A92162}" type="presOf" srcId="{6267BF0C-CBF4-438B-BBF0-0592076D00F4}" destId="{29FC620B-3D0D-4DF4-9415-FC77FDE5E707}" srcOrd="1" destOrd="2" presId="urn:microsoft.com/office/officeart/2005/8/layout/hProcess4"/>
    <dgm:cxn modelId="{9E8EE5D0-EC99-4EBA-AA9B-F7B8A6AF01A4}" type="presOf" srcId="{071B9CE2-5AD6-485F-9478-A97E618E78F6}" destId="{4731C8C5-C4D4-4A05-82E4-5B32E30DB583}" srcOrd="0" destOrd="0" presId="urn:microsoft.com/office/officeart/2005/8/layout/hProcess4"/>
    <dgm:cxn modelId="{3A9215D8-8EC9-4145-BBC1-B5D34860666D}" type="presOf" srcId="{C44A6912-7443-4C29-A49C-AA94CD9A1331}" destId="{C491A49B-FECF-486B-97C1-16C87B772916}" srcOrd="0" destOrd="1" presId="urn:microsoft.com/office/officeart/2005/8/layout/hProcess4"/>
    <dgm:cxn modelId="{C4B618D8-A182-4C1C-A2A3-9CAF638FF604}" type="presOf" srcId="{411EE2F8-DA25-4291-B584-DB41BC814A3A}" destId="{3A21DF16-4360-47B6-AAC4-99740668BCC4}" srcOrd="0" destOrd="0" presId="urn:microsoft.com/office/officeart/2005/8/layout/hProcess4"/>
    <dgm:cxn modelId="{82DB5ADE-9585-49BC-BFD9-B7A0A3F79E03}" srcId="{667F55E5-9E90-425C-AE9B-AC322C34DE44}" destId="{B0FB80CD-565C-4EB5-A8A1-2E815D0F5EE5}" srcOrd="3" destOrd="0" parTransId="{D01B683A-D26F-46B5-9518-1820D7E3DEDF}" sibTransId="{5CEFE4EC-8BCC-4E08-AF22-D9675A60D0DB}"/>
    <dgm:cxn modelId="{7D6B4EE3-1744-4607-A2CB-0B0678B24D20}" type="presOf" srcId="{F3FBE662-3608-4F92-95FF-FA36715DC56F}" destId="{C5001C62-D4C8-437F-BE11-DA8C8A602100}" srcOrd="1" destOrd="2" presId="urn:microsoft.com/office/officeart/2005/8/layout/hProcess4"/>
    <dgm:cxn modelId="{1E801DE9-366B-44F7-9B23-02FE40E60352}" type="presOf" srcId="{AD0717F6-ECE8-4BD9-8358-5B2AB2650E58}" destId="{EF9134E0-3767-47F3-8778-A8F90F49F77A}" srcOrd="0" destOrd="0" presId="urn:microsoft.com/office/officeart/2005/8/layout/hProcess4"/>
    <dgm:cxn modelId="{0AEEA6EA-6355-4361-B8FC-A48B961FDAC0}" type="presOf" srcId="{85CF29B9-316D-46E5-8F08-83A3606D9456}" destId="{C491A49B-FECF-486B-97C1-16C87B772916}" srcOrd="0" destOrd="4" presId="urn:microsoft.com/office/officeart/2005/8/layout/hProcess4"/>
    <dgm:cxn modelId="{EED4CBF6-8B2E-48AF-A861-945A848B2B7F}" type="presOf" srcId="{61C19456-601A-418C-A499-CBAE7249944F}" destId="{5551B780-05E6-43B0-9AA4-A19486A62C7B}" srcOrd="0" destOrd="0" presId="urn:microsoft.com/office/officeart/2005/8/layout/hProcess4"/>
    <dgm:cxn modelId="{530177FA-8605-4886-A0C5-1C4775F32622}" type="presOf" srcId="{867F01F6-6069-49A2-B65B-96003B2F3711}" destId="{FF180686-64F0-412E-881A-2BDDFE31FB86}" srcOrd="1" destOrd="0" presId="urn:microsoft.com/office/officeart/2005/8/layout/hProcess4"/>
    <dgm:cxn modelId="{54234940-0110-45C8-BDB8-B8CD5BCA80D0}" type="presParOf" srcId="{EF9134E0-3767-47F3-8778-A8F90F49F77A}" destId="{8BBB5098-67A2-40D8-9D7B-84CAC81DBBA2}" srcOrd="0" destOrd="0" presId="urn:microsoft.com/office/officeart/2005/8/layout/hProcess4"/>
    <dgm:cxn modelId="{B9D883DB-1568-42D6-8E95-7EF4D698E690}" type="presParOf" srcId="{EF9134E0-3767-47F3-8778-A8F90F49F77A}" destId="{9E600630-FD13-4C85-AAC5-DF2129D0CB02}" srcOrd="1" destOrd="0" presId="urn:microsoft.com/office/officeart/2005/8/layout/hProcess4"/>
    <dgm:cxn modelId="{A8C64123-FCEB-41E7-8E8A-71E264A00BAB}" type="presParOf" srcId="{EF9134E0-3767-47F3-8778-A8F90F49F77A}" destId="{280B5389-D9C8-46EC-B639-C67CF5CBEF75}" srcOrd="2" destOrd="0" presId="urn:microsoft.com/office/officeart/2005/8/layout/hProcess4"/>
    <dgm:cxn modelId="{2258737F-68C0-4766-B12B-CA334FC86373}" type="presParOf" srcId="{280B5389-D9C8-46EC-B639-C67CF5CBEF75}" destId="{FC684CF3-3761-4459-9806-6757CF81D5AC}" srcOrd="0" destOrd="0" presId="urn:microsoft.com/office/officeart/2005/8/layout/hProcess4"/>
    <dgm:cxn modelId="{1D5D0C95-9AAF-47B7-8B0B-245E5F13FB57}" type="presParOf" srcId="{FC684CF3-3761-4459-9806-6757CF81D5AC}" destId="{E8F3F153-F544-4AF0-8E41-C463E609EBF2}" srcOrd="0" destOrd="0" presId="urn:microsoft.com/office/officeart/2005/8/layout/hProcess4"/>
    <dgm:cxn modelId="{0DA1127B-F60E-4637-98AB-B66B932F45E6}" type="presParOf" srcId="{FC684CF3-3761-4459-9806-6757CF81D5AC}" destId="{3A21DF16-4360-47B6-AAC4-99740668BCC4}" srcOrd="1" destOrd="0" presId="urn:microsoft.com/office/officeart/2005/8/layout/hProcess4"/>
    <dgm:cxn modelId="{CEEB440E-4427-4F06-B091-C5D2DCBFF233}" type="presParOf" srcId="{FC684CF3-3761-4459-9806-6757CF81D5AC}" destId="{29FC620B-3D0D-4DF4-9415-FC77FDE5E707}" srcOrd="2" destOrd="0" presId="urn:microsoft.com/office/officeart/2005/8/layout/hProcess4"/>
    <dgm:cxn modelId="{32FEA317-D1ED-4F2A-9099-5F2DB5A70D2E}" type="presParOf" srcId="{FC684CF3-3761-4459-9806-6757CF81D5AC}" destId="{4731C8C5-C4D4-4A05-82E4-5B32E30DB583}" srcOrd="3" destOrd="0" presId="urn:microsoft.com/office/officeart/2005/8/layout/hProcess4"/>
    <dgm:cxn modelId="{DAD6A8F3-A050-4940-92E7-8A96CF5B309D}" type="presParOf" srcId="{FC684CF3-3761-4459-9806-6757CF81D5AC}" destId="{7CC3D03E-90B0-4803-85D5-CC9AD7E08713}" srcOrd="4" destOrd="0" presId="urn:microsoft.com/office/officeart/2005/8/layout/hProcess4"/>
    <dgm:cxn modelId="{E53C5B93-C156-41A1-B44D-22758FA1B24B}" type="presParOf" srcId="{280B5389-D9C8-46EC-B639-C67CF5CBEF75}" destId="{29C398AB-6577-4158-AC4F-6A61FB17AA9B}" srcOrd="1" destOrd="0" presId="urn:microsoft.com/office/officeart/2005/8/layout/hProcess4"/>
    <dgm:cxn modelId="{9750DAD0-E950-4D79-9AB6-7178E82E4BF0}" type="presParOf" srcId="{280B5389-D9C8-46EC-B639-C67CF5CBEF75}" destId="{42A58382-01E1-40BE-B7E8-024DD5FA86B8}" srcOrd="2" destOrd="0" presId="urn:microsoft.com/office/officeart/2005/8/layout/hProcess4"/>
    <dgm:cxn modelId="{90F66C96-1730-41BC-BEFB-CB168A68685F}" type="presParOf" srcId="{42A58382-01E1-40BE-B7E8-024DD5FA86B8}" destId="{DED7F31B-361B-4795-8876-19367944F873}" srcOrd="0" destOrd="0" presId="urn:microsoft.com/office/officeart/2005/8/layout/hProcess4"/>
    <dgm:cxn modelId="{3A130FA5-5180-43DA-BA92-827484837AB0}" type="presParOf" srcId="{42A58382-01E1-40BE-B7E8-024DD5FA86B8}" destId="{C491A49B-FECF-486B-97C1-16C87B772916}" srcOrd="1" destOrd="0" presId="urn:microsoft.com/office/officeart/2005/8/layout/hProcess4"/>
    <dgm:cxn modelId="{A48A1835-5A29-4C0D-882D-F951D391BDED}" type="presParOf" srcId="{42A58382-01E1-40BE-B7E8-024DD5FA86B8}" destId="{C5001C62-D4C8-437F-BE11-DA8C8A602100}" srcOrd="2" destOrd="0" presId="urn:microsoft.com/office/officeart/2005/8/layout/hProcess4"/>
    <dgm:cxn modelId="{187F5912-E164-4644-9269-B555D8375BB1}" type="presParOf" srcId="{42A58382-01E1-40BE-B7E8-024DD5FA86B8}" destId="{FCDE314F-F02B-4752-A7E9-C4314B28E04E}" srcOrd="3" destOrd="0" presId="urn:microsoft.com/office/officeart/2005/8/layout/hProcess4"/>
    <dgm:cxn modelId="{FAA5DE24-C9CD-425D-909A-EB301AD20F9D}" type="presParOf" srcId="{42A58382-01E1-40BE-B7E8-024DD5FA86B8}" destId="{AFCC47AD-CC10-461C-85D5-60942116E299}" srcOrd="4" destOrd="0" presId="urn:microsoft.com/office/officeart/2005/8/layout/hProcess4"/>
    <dgm:cxn modelId="{FF5A90D0-3D9E-49ED-9792-FDD98502CBB4}" type="presParOf" srcId="{280B5389-D9C8-46EC-B639-C67CF5CBEF75}" destId="{4CAFB702-2903-4026-A3AE-6F96C6C064EB}" srcOrd="3" destOrd="0" presId="urn:microsoft.com/office/officeart/2005/8/layout/hProcess4"/>
    <dgm:cxn modelId="{60CB784A-53D1-42F2-8B75-CEE485442D08}" type="presParOf" srcId="{280B5389-D9C8-46EC-B639-C67CF5CBEF75}" destId="{B4B12A43-0CC5-49FA-81B5-FC6C498B4BEC}" srcOrd="4" destOrd="0" presId="urn:microsoft.com/office/officeart/2005/8/layout/hProcess4"/>
    <dgm:cxn modelId="{1B0CA2F6-B5EC-4A92-8860-BE839316D45A}" type="presParOf" srcId="{B4B12A43-0CC5-49FA-81B5-FC6C498B4BEC}" destId="{25835781-F094-4864-A918-426EC3FBC7EC}" srcOrd="0" destOrd="0" presId="urn:microsoft.com/office/officeart/2005/8/layout/hProcess4"/>
    <dgm:cxn modelId="{99F70932-437F-45E8-87E8-7D50EE9120FD}" type="presParOf" srcId="{B4B12A43-0CC5-49FA-81B5-FC6C498B4BEC}" destId="{7CF27646-01FC-4BF9-AD21-85048CADE75C}" srcOrd="1" destOrd="0" presId="urn:microsoft.com/office/officeart/2005/8/layout/hProcess4"/>
    <dgm:cxn modelId="{BA703643-559B-41E7-85A4-5BA6B9458ED0}" type="presParOf" srcId="{B4B12A43-0CC5-49FA-81B5-FC6C498B4BEC}" destId="{FF180686-64F0-412E-881A-2BDDFE31FB86}" srcOrd="2" destOrd="0" presId="urn:microsoft.com/office/officeart/2005/8/layout/hProcess4"/>
    <dgm:cxn modelId="{DAC8B904-28E0-4408-B67C-4E39E984D27C}" type="presParOf" srcId="{B4B12A43-0CC5-49FA-81B5-FC6C498B4BEC}" destId="{5551B780-05E6-43B0-9AA4-A19486A62C7B}" srcOrd="3" destOrd="0" presId="urn:microsoft.com/office/officeart/2005/8/layout/hProcess4"/>
    <dgm:cxn modelId="{9027C98B-D946-455C-B70D-783F7C2DD423}" type="presParOf" srcId="{B4B12A43-0CC5-49FA-81B5-FC6C498B4BEC}" destId="{7F50A2D9-783C-4719-81B3-B6EE4ED59B17}" srcOrd="4" destOrd="0" presId="urn:microsoft.com/office/officeart/2005/8/layout/hProcess4"/>
  </dgm:cxnLst>
  <dgm:bg/>
  <dgm:whole>
    <a:ln w="19050">
      <a:noFill/>
      <a:prstDash val="dash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CB7468F-5B53-4DC9-BE52-465E21C73951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</dgm:pt>
    <dgm:pt modelId="{BF1A9A4C-C6FD-45E8-A0CB-A530598ED159}">
      <dgm:prSet phldrT="[Text]" custT="1"/>
      <dgm:spPr/>
      <dgm:t>
        <a:bodyPr/>
        <a:lstStyle/>
        <a:p>
          <a:r>
            <a:rPr lang="en-GB" sz="1300" dirty="0"/>
            <a:t>Download accelerator parameters</a:t>
          </a:r>
          <a:endParaRPr lang="en-US" sz="1300" dirty="0"/>
        </a:p>
      </dgm:t>
    </dgm:pt>
    <dgm:pt modelId="{3D1C2B83-1D7E-4093-9069-09800F70DDFA}" type="parTrans" cxnId="{C3C7409C-C1EF-4063-B555-82DDB87A9021}">
      <dgm:prSet/>
      <dgm:spPr/>
      <dgm:t>
        <a:bodyPr/>
        <a:lstStyle/>
        <a:p>
          <a:endParaRPr lang="en-US"/>
        </a:p>
      </dgm:t>
    </dgm:pt>
    <dgm:pt modelId="{3358B16E-B946-4E06-9F21-113FB1F19F52}" type="sibTrans" cxnId="{C3C7409C-C1EF-4063-B555-82DDB87A9021}">
      <dgm:prSet/>
      <dgm:spPr/>
      <dgm:t>
        <a:bodyPr/>
        <a:lstStyle/>
        <a:p>
          <a:endParaRPr lang="en-US"/>
        </a:p>
      </dgm:t>
    </dgm:pt>
    <dgm:pt modelId="{9BF333C0-BD97-4119-85A3-010C75290E83}">
      <dgm:prSet phldrT="[Text]" custT="1"/>
      <dgm:spPr/>
      <dgm:t>
        <a:bodyPr/>
        <a:lstStyle/>
        <a:p>
          <a:r>
            <a:rPr lang="en-GB" sz="1300" dirty="0"/>
            <a:t>Save to local DB</a:t>
          </a:r>
          <a:endParaRPr lang="en-US" sz="1300" dirty="0"/>
        </a:p>
      </dgm:t>
    </dgm:pt>
    <dgm:pt modelId="{858BD209-923C-41CA-8FAA-19AA2841992B}" type="parTrans" cxnId="{60865487-C1A3-464F-8498-60377497D4BF}">
      <dgm:prSet/>
      <dgm:spPr/>
      <dgm:t>
        <a:bodyPr/>
        <a:lstStyle/>
        <a:p>
          <a:endParaRPr lang="en-US"/>
        </a:p>
      </dgm:t>
    </dgm:pt>
    <dgm:pt modelId="{07D3D3BE-1DBB-4793-8B92-FDCD34F7D0DF}" type="sibTrans" cxnId="{60865487-C1A3-464F-8498-60377497D4BF}">
      <dgm:prSet/>
      <dgm:spPr/>
      <dgm:t>
        <a:bodyPr/>
        <a:lstStyle/>
        <a:p>
          <a:endParaRPr lang="en-US"/>
        </a:p>
      </dgm:t>
    </dgm:pt>
    <dgm:pt modelId="{8F8A64C9-C0E9-49C6-93F1-6F597EC5AAC4}">
      <dgm:prSet phldrT="[Text]" custT="1"/>
      <dgm:spPr/>
      <dgm:t>
        <a:bodyPr/>
        <a:lstStyle/>
        <a:p>
          <a:r>
            <a:rPr lang="en-US" sz="1300" dirty="0"/>
            <a:t>Save to </a:t>
          </a:r>
          <a:r>
            <a:rPr lang="en-US" sz="1300" b="1" dirty="0"/>
            <a:t>rapid</a:t>
          </a:r>
          <a:r>
            <a:rPr lang="en-US" sz="1300" dirty="0"/>
            <a:t> and </a:t>
          </a:r>
          <a:r>
            <a:rPr lang="en-US" sz="1300" b="1" dirty="0"/>
            <a:t>efficient</a:t>
          </a:r>
          <a:r>
            <a:rPr lang="en-US" sz="1300" dirty="0"/>
            <a:t> local database </a:t>
          </a:r>
          <a:r>
            <a:rPr lang="en-US" sz="1300" dirty="0">
              <a:sym typeface="Wingdings" panose="05000000000000000000" pitchFamily="2" charset="2"/>
            </a:rPr>
            <a:t> </a:t>
          </a:r>
          <a:r>
            <a:rPr lang="en-US" sz="1300" b="1" dirty="0">
              <a:sym typeface="Wingdings" panose="05000000000000000000" pitchFamily="2" charset="2"/>
            </a:rPr>
            <a:t>cross platform,</a:t>
          </a:r>
          <a:endParaRPr lang="en-US" sz="1300" b="1" dirty="0"/>
        </a:p>
      </dgm:t>
    </dgm:pt>
    <dgm:pt modelId="{5681CEF0-59D3-4815-91CE-B1EBFE284187}" type="parTrans" cxnId="{C9D8B38D-508D-43EA-A06B-DFBF1888C62F}">
      <dgm:prSet/>
      <dgm:spPr/>
      <dgm:t>
        <a:bodyPr/>
        <a:lstStyle/>
        <a:p>
          <a:endParaRPr lang="en-US"/>
        </a:p>
      </dgm:t>
    </dgm:pt>
    <dgm:pt modelId="{55E967BD-80B9-4FDD-9461-F7CAC858A3DA}" type="sibTrans" cxnId="{C9D8B38D-508D-43EA-A06B-DFBF1888C62F}">
      <dgm:prSet/>
      <dgm:spPr/>
      <dgm:t>
        <a:bodyPr/>
        <a:lstStyle/>
        <a:p>
          <a:endParaRPr lang="en-US"/>
        </a:p>
      </dgm:t>
    </dgm:pt>
    <dgm:pt modelId="{D375F278-CDCB-404F-818B-2FE5D77DD8EA}">
      <dgm:prSet phldrT="[Text]" custT="1"/>
      <dgm:spPr/>
      <dgm:t>
        <a:bodyPr/>
        <a:lstStyle/>
        <a:p>
          <a:r>
            <a:rPr lang="en-GB" sz="1300" dirty="0"/>
            <a:t>Download BLM data</a:t>
          </a:r>
          <a:endParaRPr lang="en-US" sz="1300" dirty="0"/>
        </a:p>
      </dgm:t>
    </dgm:pt>
    <dgm:pt modelId="{B057A026-C61C-4BEE-9124-5076BE46FA23}" type="parTrans" cxnId="{AA64DB61-4043-4BF9-83F8-18CC587CFE7B}">
      <dgm:prSet/>
      <dgm:spPr/>
      <dgm:t>
        <a:bodyPr/>
        <a:lstStyle/>
        <a:p>
          <a:endParaRPr lang="en-US"/>
        </a:p>
      </dgm:t>
    </dgm:pt>
    <dgm:pt modelId="{9E00A7AA-9799-460F-8718-BD5363419697}" type="sibTrans" cxnId="{AA64DB61-4043-4BF9-83F8-18CC587CFE7B}">
      <dgm:prSet/>
      <dgm:spPr/>
      <dgm:t>
        <a:bodyPr/>
        <a:lstStyle/>
        <a:p>
          <a:endParaRPr lang="en-US"/>
        </a:p>
      </dgm:t>
    </dgm:pt>
    <dgm:pt modelId="{FDC28DF6-4778-498F-98CA-F7FC1CA996A7}">
      <dgm:prSet phldrT="[Text]" custT="1"/>
      <dgm:spPr/>
      <dgm:t>
        <a:bodyPr/>
        <a:lstStyle/>
        <a:p>
          <a:r>
            <a:rPr lang="en-GB" sz="1300" dirty="0"/>
            <a:t>LOSS_RS12 (dose rate averaged over ~ 84 s integration time)</a:t>
          </a:r>
          <a:endParaRPr lang="en-US" sz="1300" dirty="0"/>
        </a:p>
      </dgm:t>
    </dgm:pt>
    <dgm:pt modelId="{559F5717-F6BC-41E4-9CDC-B96ACDAD0336}" type="parTrans" cxnId="{7FBAB463-ED7D-46B2-B23C-DC898AF4FB07}">
      <dgm:prSet/>
      <dgm:spPr/>
      <dgm:t>
        <a:bodyPr/>
        <a:lstStyle/>
        <a:p>
          <a:endParaRPr lang="en-US"/>
        </a:p>
      </dgm:t>
    </dgm:pt>
    <dgm:pt modelId="{71E56D82-DA06-4473-B6C6-4C7557BB24E4}" type="sibTrans" cxnId="{7FBAB463-ED7D-46B2-B23C-DC898AF4FB07}">
      <dgm:prSet/>
      <dgm:spPr/>
      <dgm:t>
        <a:bodyPr/>
        <a:lstStyle/>
        <a:p>
          <a:endParaRPr lang="en-US"/>
        </a:p>
      </dgm:t>
    </dgm:pt>
    <dgm:pt modelId="{21808A09-3602-4720-89F3-430CDBE4E51D}">
      <dgm:prSet phldrT="[Text]" custT="1"/>
      <dgm:spPr/>
      <dgm:t>
        <a:bodyPr/>
        <a:lstStyle/>
        <a:p>
          <a:r>
            <a:rPr lang="en-US" sz="1300" dirty="0"/>
            <a:t>From ~3600 BLMs </a:t>
          </a:r>
        </a:p>
      </dgm:t>
    </dgm:pt>
    <dgm:pt modelId="{8D25186B-3757-4EC6-A26E-6531F6D17990}" type="parTrans" cxnId="{21B42312-650E-4FBE-BEAD-E3CADD4F5BBF}">
      <dgm:prSet/>
      <dgm:spPr/>
      <dgm:t>
        <a:bodyPr/>
        <a:lstStyle/>
        <a:p>
          <a:endParaRPr lang="en-US"/>
        </a:p>
      </dgm:t>
    </dgm:pt>
    <dgm:pt modelId="{AD3D1EFE-32D8-4A97-8404-20F80D986AA9}" type="sibTrans" cxnId="{21B42312-650E-4FBE-BEAD-E3CADD4F5BBF}">
      <dgm:prSet/>
      <dgm:spPr/>
      <dgm:t>
        <a:bodyPr/>
        <a:lstStyle/>
        <a:p>
          <a:endParaRPr lang="en-US"/>
        </a:p>
      </dgm:t>
    </dgm:pt>
    <dgm:pt modelId="{8B9C98F4-EB4B-4E49-8FF2-9473E97163A4}">
      <dgm:prSet phldrT="[Text]" custT="1"/>
      <dgm:spPr/>
      <dgm:t>
        <a:bodyPr/>
        <a:lstStyle/>
        <a:p>
          <a:r>
            <a:rPr lang="en-US" sz="1300" dirty="0"/>
            <a:t>Intensities</a:t>
          </a:r>
        </a:p>
      </dgm:t>
    </dgm:pt>
    <dgm:pt modelId="{B51563E9-8DE5-4A07-9A54-18974739950B}" type="parTrans" cxnId="{ECB54E78-6C3A-4395-A4C6-D62ED2F0AD3D}">
      <dgm:prSet/>
      <dgm:spPr/>
      <dgm:t>
        <a:bodyPr/>
        <a:lstStyle/>
        <a:p>
          <a:endParaRPr lang="en-US"/>
        </a:p>
      </dgm:t>
    </dgm:pt>
    <dgm:pt modelId="{F8C81349-95D8-411D-89D9-423462D7E165}" type="sibTrans" cxnId="{ECB54E78-6C3A-4395-A4C6-D62ED2F0AD3D}">
      <dgm:prSet/>
      <dgm:spPr/>
      <dgm:t>
        <a:bodyPr/>
        <a:lstStyle/>
        <a:p>
          <a:endParaRPr lang="en-US"/>
        </a:p>
      </dgm:t>
    </dgm:pt>
    <dgm:pt modelId="{17259697-B322-4AD0-913D-CF729F4BC5C5}">
      <dgm:prSet phldrT="[Text]" custT="1"/>
      <dgm:spPr/>
      <dgm:t>
        <a:bodyPr/>
        <a:lstStyle/>
        <a:p>
          <a:r>
            <a:rPr lang="en-US" sz="1300" dirty="0"/>
            <a:t>Beam modes</a:t>
          </a:r>
        </a:p>
      </dgm:t>
    </dgm:pt>
    <dgm:pt modelId="{7875E393-0E5D-418A-85DB-BC4B63697C31}" type="parTrans" cxnId="{EA4460EF-0893-465C-AC13-A657670502D6}">
      <dgm:prSet/>
      <dgm:spPr/>
      <dgm:t>
        <a:bodyPr/>
        <a:lstStyle/>
        <a:p>
          <a:endParaRPr lang="en-US"/>
        </a:p>
      </dgm:t>
    </dgm:pt>
    <dgm:pt modelId="{790A7861-4855-47F7-8BDA-07584C993EFA}" type="sibTrans" cxnId="{EA4460EF-0893-465C-AC13-A657670502D6}">
      <dgm:prSet/>
      <dgm:spPr/>
      <dgm:t>
        <a:bodyPr/>
        <a:lstStyle/>
        <a:p>
          <a:endParaRPr lang="en-US"/>
        </a:p>
      </dgm:t>
    </dgm:pt>
    <dgm:pt modelId="{385F6B16-5E52-4708-AB4C-65B0EF902B0F}">
      <dgm:prSet phldrT="[Text]" custT="1"/>
      <dgm:spPr/>
      <dgm:t>
        <a:bodyPr/>
        <a:lstStyle/>
        <a:p>
          <a:r>
            <a:rPr lang="en-US" sz="1300" dirty="0"/>
            <a:t>Beam present flags</a:t>
          </a:r>
        </a:p>
      </dgm:t>
    </dgm:pt>
    <dgm:pt modelId="{2F2DFD8B-6CF6-4DD2-A577-E8703E208318}" type="parTrans" cxnId="{DB9659B5-1731-4158-B17C-3F6C794309E6}">
      <dgm:prSet/>
      <dgm:spPr/>
      <dgm:t>
        <a:bodyPr/>
        <a:lstStyle/>
        <a:p>
          <a:endParaRPr lang="en-US"/>
        </a:p>
      </dgm:t>
    </dgm:pt>
    <dgm:pt modelId="{03C48062-4084-486E-A49F-F1402CD98C13}" type="sibTrans" cxnId="{DB9659B5-1731-4158-B17C-3F6C794309E6}">
      <dgm:prSet/>
      <dgm:spPr/>
      <dgm:t>
        <a:bodyPr/>
        <a:lstStyle/>
        <a:p>
          <a:endParaRPr lang="en-US"/>
        </a:p>
      </dgm:t>
    </dgm:pt>
    <dgm:pt modelId="{3E89EA61-8AA1-47D6-B079-7FCEECC7E664}">
      <dgm:prSet phldrT="[Text]" custT="1"/>
      <dgm:spPr/>
      <dgm:t>
        <a:bodyPr/>
        <a:lstStyle/>
        <a:p>
          <a:endParaRPr lang="en-US" sz="1300" dirty="0"/>
        </a:p>
      </dgm:t>
    </dgm:pt>
    <dgm:pt modelId="{5FC90830-471D-41C5-A809-F6287D0EE76C}" type="parTrans" cxnId="{CE47FB7B-7031-4EE3-BFE2-B47D7CD479B2}">
      <dgm:prSet/>
      <dgm:spPr/>
      <dgm:t>
        <a:bodyPr/>
        <a:lstStyle/>
        <a:p>
          <a:endParaRPr lang="en-US"/>
        </a:p>
      </dgm:t>
    </dgm:pt>
    <dgm:pt modelId="{9DD77753-46FD-4C54-B386-D3E7D0142D56}" type="sibTrans" cxnId="{CE47FB7B-7031-4EE3-BFE2-B47D7CD479B2}">
      <dgm:prSet/>
      <dgm:spPr/>
      <dgm:t>
        <a:bodyPr/>
        <a:lstStyle/>
        <a:p>
          <a:endParaRPr lang="en-US"/>
        </a:p>
      </dgm:t>
    </dgm:pt>
    <dgm:pt modelId="{F3C510B1-15FF-4F6B-9CC7-AD8A38F8770F}">
      <dgm:prSet phldrT="[Text]" custT="1"/>
      <dgm:spPr/>
      <dgm:t>
        <a:bodyPr/>
        <a:lstStyle/>
        <a:p>
          <a:r>
            <a:rPr lang="en-US" sz="1300" dirty="0"/>
            <a:t>Different accelerator parameters (fill number, ...)</a:t>
          </a:r>
        </a:p>
      </dgm:t>
    </dgm:pt>
    <dgm:pt modelId="{38E2E733-A452-4D6E-A230-EE3CBE2CCA3E}" type="parTrans" cxnId="{61C79CFF-442E-409D-8666-A46BE340A69B}">
      <dgm:prSet/>
      <dgm:spPr/>
      <dgm:t>
        <a:bodyPr/>
        <a:lstStyle/>
        <a:p>
          <a:endParaRPr lang="en-US"/>
        </a:p>
      </dgm:t>
    </dgm:pt>
    <dgm:pt modelId="{1F1052E3-C7DA-4DDB-B7A2-4C7B0C3F06CF}" type="sibTrans" cxnId="{61C79CFF-442E-409D-8666-A46BE340A69B}">
      <dgm:prSet/>
      <dgm:spPr/>
      <dgm:t>
        <a:bodyPr/>
        <a:lstStyle/>
        <a:p>
          <a:endParaRPr lang="en-US"/>
        </a:p>
      </dgm:t>
    </dgm:pt>
    <dgm:pt modelId="{A28AD6C6-AD2E-4BC2-9B6A-767EACFABFAC}">
      <dgm:prSet phldrT="[Text]" custT="1"/>
      <dgm:spPr/>
      <dgm:t>
        <a:bodyPr/>
        <a:lstStyle/>
        <a:p>
          <a:r>
            <a:rPr lang="en-US" sz="1300" b="1" dirty="0"/>
            <a:t>Easy access </a:t>
          </a:r>
          <a:r>
            <a:rPr lang="en-US" sz="1300" dirty="0"/>
            <a:t>by all MCWG users </a:t>
          </a:r>
          <a:r>
            <a:rPr lang="en-US" sz="1300" dirty="0">
              <a:sym typeface="Wingdings" panose="05000000000000000000" pitchFamily="2" charset="2"/>
            </a:rPr>
            <a:t> no need to store or download data on multiple workstations,</a:t>
          </a:r>
          <a:endParaRPr lang="en-US" sz="1300" dirty="0"/>
        </a:p>
      </dgm:t>
    </dgm:pt>
    <dgm:pt modelId="{FBD901B2-0CB5-4FB5-BBAC-EDB3C45FB587}" type="parTrans" cxnId="{A3743DB7-3DA5-4288-BCB5-5967B8C89F05}">
      <dgm:prSet/>
      <dgm:spPr/>
      <dgm:t>
        <a:bodyPr/>
        <a:lstStyle/>
        <a:p>
          <a:endParaRPr lang="en-US"/>
        </a:p>
      </dgm:t>
    </dgm:pt>
    <dgm:pt modelId="{5D9C8F63-F416-48DA-AF54-2692B7EC5B05}" type="sibTrans" cxnId="{A3743DB7-3DA5-4288-BCB5-5967B8C89F05}">
      <dgm:prSet/>
      <dgm:spPr/>
      <dgm:t>
        <a:bodyPr/>
        <a:lstStyle/>
        <a:p>
          <a:endParaRPr lang="en-US"/>
        </a:p>
      </dgm:t>
    </dgm:pt>
    <dgm:pt modelId="{F8CDADE3-DB8E-4896-B1DD-E2A58DF3178C}" type="pres">
      <dgm:prSet presAssocID="{8CB7468F-5B53-4DC9-BE52-465E21C73951}" presName="linearFlow" presStyleCnt="0">
        <dgm:presLayoutVars>
          <dgm:dir/>
          <dgm:animLvl val="lvl"/>
          <dgm:resizeHandles val="exact"/>
        </dgm:presLayoutVars>
      </dgm:prSet>
      <dgm:spPr/>
    </dgm:pt>
    <dgm:pt modelId="{4E35A2CA-CAB1-4CD4-A978-C2BE91791C5F}" type="pres">
      <dgm:prSet presAssocID="{BF1A9A4C-C6FD-45E8-A0CB-A530598ED159}" presName="composite" presStyleCnt="0"/>
      <dgm:spPr/>
    </dgm:pt>
    <dgm:pt modelId="{A7977FFB-C8B3-4869-ACCE-CF555BA660ED}" type="pres">
      <dgm:prSet presAssocID="{BF1A9A4C-C6FD-45E8-A0CB-A530598ED15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461E810-F57E-48A5-93DA-BFC5E9464ECC}" type="pres">
      <dgm:prSet presAssocID="{BF1A9A4C-C6FD-45E8-A0CB-A530598ED159}" presName="descendantText" presStyleLbl="alignAcc1" presStyleIdx="0" presStyleCnt="3">
        <dgm:presLayoutVars>
          <dgm:bulletEnabled val="1"/>
        </dgm:presLayoutVars>
      </dgm:prSet>
      <dgm:spPr/>
    </dgm:pt>
    <dgm:pt modelId="{BC071B62-83D1-485F-B9D7-7DD0600D9901}" type="pres">
      <dgm:prSet presAssocID="{3358B16E-B946-4E06-9F21-113FB1F19F52}" presName="sp" presStyleCnt="0"/>
      <dgm:spPr/>
    </dgm:pt>
    <dgm:pt modelId="{7AB69D70-AF8D-4637-B746-F3E6E31626E5}" type="pres">
      <dgm:prSet presAssocID="{D375F278-CDCB-404F-818B-2FE5D77DD8EA}" presName="composite" presStyleCnt="0"/>
      <dgm:spPr/>
    </dgm:pt>
    <dgm:pt modelId="{C44A6ED3-50DB-45F9-BCB9-280A28457543}" type="pres">
      <dgm:prSet presAssocID="{D375F278-CDCB-404F-818B-2FE5D77DD8EA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3FFB42B-6B6F-48DC-88FF-A47C10A29CD7}" type="pres">
      <dgm:prSet presAssocID="{D375F278-CDCB-404F-818B-2FE5D77DD8EA}" presName="descendantText" presStyleLbl="alignAcc1" presStyleIdx="1" presStyleCnt="3">
        <dgm:presLayoutVars>
          <dgm:bulletEnabled val="1"/>
        </dgm:presLayoutVars>
      </dgm:prSet>
      <dgm:spPr/>
    </dgm:pt>
    <dgm:pt modelId="{D9EA24D5-EBBA-4016-9B82-5200472FC1A3}" type="pres">
      <dgm:prSet presAssocID="{9E00A7AA-9799-460F-8718-BD5363419697}" presName="sp" presStyleCnt="0"/>
      <dgm:spPr/>
    </dgm:pt>
    <dgm:pt modelId="{B1BB9739-1507-4E48-B10D-0CE09823F7EA}" type="pres">
      <dgm:prSet presAssocID="{9BF333C0-BD97-4119-85A3-010C75290E83}" presName="composite" presStyleCnt="0"/>
      <dgm:spPr/>
    </dgm:pt>
    <dgm:pt modelId="{B1CDDDAA-2CCB-40E9-ACE0-68638093FA98}" type="pres">
      <dgm:prSet presAssocID="{9BF333C0-BD97-4119-85A3-010C75290E83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5EAB54B-365C-4D32-9A31-D7245BC6EAB9}" type="pres">
      <dgm:prSet presAssocID="{9BF333C0-BD97-4119-85A3-010C75290E83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C4091F08-3CAB-4FDC-B366-80B54F124CF1}" type="presOf" srcId="{FDC28DF6-4778-498F-98CA-F7FC1CA996A7}" destId="{93FFB42B-6B6F-48DC-88FF-A47C10A29CD7}" srcOrd="0" destOrd="0" presId="urn:microsoft.com/office/officeart/2005/8/layout/chevron2"/>
    <dgm:cxn modelId="{21B42312-650E-4FBE-BEAD-E3CADD4F5BBF}" srcId="{D375F278-CDCB-404F-818B-2FE5D77DD8EA}" destId="{21808A09-3602-4720-89F3-430CDBE4E51D}" srcOrd="1" destOrd="0" parTransId="{8D25186B-3757-4EC6-A26E-6531F6D17990}" sibTransId="{AD3D1EFE-32D8-4A97-8404-20F80D986AA9}"/>
    <dgm:cxn modelId="{1C4C3B25-9710-4B4A-A071-36B3A5FDBF8F}" type="presOf" srcId="{8B9C98F4-EB4B-4E49-8FF2-9473E97163A4}" destId="{4461E810-F57E-48A5-93DA-BFC5E9464ECC}" srcOrd="0" destOrd="0" presId="urn:microsoft.com/office/officeart/2005/8/layout/chevron2"/>
    <dgm:cxn modelId="{71B3D527-CF59-461E-9F90-CF8ED3DDDFB7}" type="presOf" srcId="{9BF333C0-BD97-4119-85A3-010C75290E83}" destId="{B1CDDDAA-2CCB-40E9-ACE0-68638093FA98}" srcOrd="0" destOrd="0" presId="urn:microsoft.com/office/officeart/2005/8/layout/chevron2"/>
    <dgm:cxn modelId="{3D7E3250-F751-4AB1-AA57-2971DA6299DE}" type="presOf" srcId="{D375F278-CDCB-404F-818B-2FE5D77DD8EA}" destId="{C44A6ED3-50DB-45F9-BCB9-280A28457543}" srcOrd="0" destOrd="0" presId="urn:microsoft.com/office/officeart/2005/8/layout/chevron2"/>
    <dgm:cxn modelId="{AA64DB61-4043-4BF9-83F8-18CC587CFE7B}" srcId="{8CB7468F-5B53-4DC9-BE52-465E21C73951}" destId="{D375F278-CDCB-404F-818B-2FE5D77DD8EA}" srcOrd="1" destOrd="0" parTransId="{B057A026-C61C-4BEE-9124-5076BE46FA23}" sibTransId="{9E00A7AA-9799-460F-8718-BD5363419697}"/>
    <dgm:cxn modelId="{7FBAB463-ED7D-46B2-B23C-DC898AF4FB07}" srcId="{D375F278-CDCB-404F-818B-2FE5D77DD8EA}" destId="{FDC28DF6-4778-498F-98CA-F7FC1CA996A7}" srcOrd="0" destOrd="0" parTransId="{559F5717-F6BC-41E4-9CDC-B96ACDAD0336}" sibTransId="{71E56D82-DA06-4473-B6C6-4C7557BB24E4}"/>
    <dgm:cxn modelId="{03C37165-B0E8-4830-A752-24A7497BB8AF}" type="presOf" srcId="{F3C510B1-15FF-4F6B-9CC7-AD8A38F8770F}" destId="{4461E810-F57E-48A5-93DA-BFC5E9464ECC}" srcOrd="0" destOrd="3" presId="urn:microsoft.com/office/officeart/2005/8/layout/chevron2"/>
    <dgm:cxn modelId="{ECB54E78-6C3A-4395-A4C6-D62ED2F0AD3D}" srcId="{BF1A9A4C-C6FD-45E8-A0CB-A530598ED159}" destId="{8B9C98F4-EB4B-4E49-8FF2-9473E97163A4}" srcOrd="0" destOrd="0" parTransId="{B51563E9-8DE5-4A07-9A54-18974739950B}" sibTransId="{F8C81349-95D8-411D-89D9-423462D7E165}"/>
    <dgm:cxn modelId="{CE47FB7B-7031-4EE3-BFE2-B47D7CD479B2}" srcId="{9BF333C0-BD97-4119-85A3-010C75290E83}" destId="{3E89EA61-8AA1-47D6-B079-7FCEECC7E664}" srcOrd="2" destOrd="0" parTransId="{5FC90830-471D-41C5-A809-F6287D0EE76C}" sibTransId="{9DD77753-46FD-4C54-B386-D3E7D0142D56}"/>
    <dgm:cxn modelId="{60865487-C1A3-464F-8498-60377497D4BF}" srcId="{8CB7468F-5B53-4DC9-BE52-465E21C73951}" destId="{9BF333C0-BD97-4119-85A3-010C75290E83}" srcOrd="2" destOrd="0" parTransId="{858BD209-923C-41CA-8FAA-19AA2841992B}" sibTransId="{07D3D3BE-1DBB-4793-8B92-FDCD34F7D0DF}"/>
    <dgm:cxn modelId="{C9D8B38D-508D-43EA-A06B-DFBF1888C62F}" srcId="{9BF333C0-BD97-4119-85A3-010C75290E83}" destId="{8F8A64C9-C0E9-49C6-93F1-6F597EC5AAC4}" srcOrd="0" destOrd="0" parTransId="{5681CEF0-59D3-4815-91CE-B1EBFE284187}" sibTransId="{55E967BD-80B9-4FDD-9461-F7CAC858A3DA}"/>
    <dgm:cxn modelId="{4CDC1A92-4B73-4443-B0FC-421E759AA246}" type="presOf" srcId="{21808A09-3602-4720-89F3-430CDBE4E51D}" destId="{93FFB42B-6B6F-48DC-88FF-A47C10A29CD7}" srcOrd="0" destOrd="1" presId="urn:microsoft.com/office/officeart/2005/8/layout/chevron2"/>
    <dgm:cxn modelId="{6BED6896-3B19-45BB-9450-536F6E76C752}" type="presOf" srcId="{BF1A9A4C-C6FD-45E8-A0CB-A530598ED159}" destId="{A7977FFB-C8B3-4869-ACCE-CF555BA660ED}" srcOrd="0" destOrd="0" presId="urn:microsoft.com/office/officeart/2005/8/layout/chevron2"/>
    <dgm:cxn modelId="{C3C7409C-C1EF-4063-B555-82DDB87A9021}" srcId="{8CB7468F-5B53-4DC9-BE52-465E21C73951}" destId="{BF1A9A4C-C6FD-45E8-A0CB-A530598ED159}" srcOrd="0" destOrd="0" parTransId="{3D1C2B83-1D7E-4093-9069-09800F70DDFA}" sibTransId="{3358B16E-B946-4E06-9F21-113FB1F19F52}"/>
    <dgm:cxn modelId="{0DAD729C-C9AF-44DF-BF47-B9B3C8C152F2}" type="presOf" srcId="{17259697-B322-4AD0-913D-CF729F4BC5C5}" destId="{4461E810-F57E-48A5-93DA-BFC5E9464ECC}" srcOrd="0" destOrd="1" presId="urn:microsoft.com/office/officeart/2005/8/layout/chevron2"/>
    <dgm:cxn modelId="{0DFA6CAA-8FE4-44AB-AFD9-F9E9DE01F58D}" type="presOf" srcId="{385F6B16-5E52-4708-AB4C-65B0EF902B0F}" destId="{4461E810-F57E-48A5-93DA-BFC5E9464ECC}" srcOrd="0" destOrd="2" presId="urn:microsoft.com/office/officeart/2005/8/layout/chevron2"/>
    <dgm:cxn modelId="{DB9659B5-1731-4158-B17C-3F6C794309E6}" srcId="{BF1A9A4C-C6FD-45E8-A0CB-A530598ED159}" destId="{385F6B16-5E52-4708-AB4C-65B0EF902B0F}" srcOrd="2" destOrd="0" parTransId="{2F2DFD8B-6CF6-4DD2-A577-E8703E208318}" sibTransId="{03C48062-4084-486E-A49F-F1402CD98C13}"/>
    <dgm:cxn modelId="{A3743DB7-3DA5-4288-BCB5-5967B8C89F05}" srcId="{9BF333C0-BD97-4119-85A3-010C75290E83}" destId="{A28AD6C6-AD2E-4BC2-9B6A-767EACFABFAC}" srcOrd="1" destOrd="0" parTransId="{FBD901B2-0CB5-4FB5-BBAC-EDB3C45FB587}" sibTransId="{5D9C8F63-F416-48DA-AF54-2692B7EC5B05}"/>
    <dgm:cxn modelId="{0C6C25B8-7945-488B-A909-681EEDC8EE13}" type="presOf" srcId="{3E89EA61-8AA1-47D6-B079-7FCEECC7E664}" destId="{05EAB54B-365C-4D32-9A31-D7245BC6EAB9}" srcOrd="0" destOrd="2" presId="urn:microsoft.com/office/officeart/2005/8/layout/chevron2"/>
    <dgm:cxn modelId="{62C69AD0-8281-41AF-93E1-3C4939A9636B}" type="presOf" srcId="{A28AD6C6-AD2E-4BC2-9B6A-767EACFABFAC}" destId="{05EAB54B-365C-4D32-9A31-D7245BC6EAB9}" srcOrd="0" destOrd="1" presId="urn:microsoft.com/office/officeart/2005/8/layout/chevron2"/>
    <dgm:cxn modelId="{6255FFE5-12B7-410B-993D-3A617B19D33C}" type="presOf" srcId="{8F8A64C9-C0E9-49C6-93F1-6F597EC5AAC4}" destId="{05EAB54B-365C-4D32-9A31-D7245BC6EAB9}" srcOrd="0" destOrd="0" presId="urn:microsoft.com/office/officeart/2005/8/layout/chevron2"/>
    <dgm:cxn modelId="{EA4460EF-0893-465C-AC13-A657670502D6}" srcId="{BF1A9A4C-C6FD-45E8-A0CB-A530598ED159}" destId="{17259697-B322-4AD0-913D-CF729F4BC5C5}" srcOrd="1" destOrd="0" parTransId="{7875E393-0E5D-418A-85DB-BC4B63697C31}" sibTransId="{790A7861-4855-47F7-8BDA-07584C993EFA}"/>
    <dgm:cxn modelId="{110E43F6-ADC0-4BD9-95A0-BB9CB3EA6F7C}" type="presOf" srcId="{8CB7468F-5B53-4DC9-BE52-465E21C73951}" destId="{F8CDADE3-DB8E-4896-B1DD-E2A58DF3178C}" srcOrd="0" destOrd="0" presId="urn:microsoft.com/office/officeart/2005/8/layout/chevron2"/>
    <dgm:cxn modelId="{61C79CFF-442E-409D-8666-A46BE340A69B}" srcId="{BF1A9A4C-C6FD-45E8-A0CB-A530598ED159}" destId="{F3C510B1-15FF-4F6B-9CC7-AD8A38F8770F}" srcOrd="3" destOrd="0" parTransId="{38E2E733-A452-4D6E-A230-EE3CBE2CCA3E}" sibTransId="{1F1052E3-C7DA-4DDB-B7A2-4C7B0C3F06CF}"/>
    <dgm:cxn modelId="{9579EFC9-4CAE-4343-8553-4FE6CEE4C137}" type="presParOf" srcId="{F8CDADE3-DB8E-4896-B1DD-E2A58DF3178C}" destId="{4E35A2CA-CAB1-4CD4-A978-C2BE91791C5F}" srcOrd="0" destOrd="0" presId="urn:microsoft.com/office/officeart/2005/8/layout/chevron2"/>
    <dgm:cxn modelId="{76ADF1CB-FAB4-4593-9136-7F92105FB469}" type="presParOf" srcId="{4E35A2CA-CAB1-4CD4-A978-C2BE91791C5F}" destId="{A7977FFB-C8B3-4869-ACCE-CF555BA660ED}" srcOrd="0" destOrd="0" presId="urn:microsoft.com/office/officeart/2005/8/layout/chevron2"/>
    <dgm:cxn modelId="{84DFD084-E2EC-4F35-89F9-3BAFFA6B52DB}" type="presParOf" srcId="{4E35A2CA-CAB1-4CD4-A978-C2BE91791C5F}" destId="{4461E810-F57E-48A5-93DA-BFC5E9464ECC}" srcOrd="1" destOrd="0" presId="urn:microsoft.com/office/officeart/2005/8/layout/chevron2"/>
    <dgm:cxn modelId="{55DE98D7-3B8E-49FD-90C4-A741B199941E}" type="presParOf" srcId="{F8CDADE3-DB8E-4896-B1DD-E2A58DF3178C}" destId="{BC071B62-83D1-485F-B9D7-7DD0600D9901}" srcOrd="1" destOrd="0" presId="urn:microsoft.com/office/officeart/2005/8/layout/chevron2"/>
    <dgm:cxn modelId="{F50D7A64-2400-4832-8BC3-95DB0772814C}" type="presParOf" srcId="{F8CDADE3-DB8E-4896-B1DD-E2A58DF3178C}" destId="{7AB69D70-AF8D-4637-B746-F3E6E31626E5}" srcOrd="2" destOrd="0" presId="urn:microsoft.com/office/officeart/2005/8/layout/chevron2"/>
    <dgm:cxn modelId="{8F0A7B05-939F-49FC-9B9A-0DD4D8101184}" type="presParOf" srcId="{7AB69D70-AF8D-4637-B746-F3E6E31626E5}" destId="{C44A6ED3-50DB-45F9-BCB9-280A28457543}" srcOrd="0" destOrd="0" presId="urn:microsoft.com/office/officeart/2005/8/layout/chevron2"/>
    <dgm:cxn modelId="{EF2C2B3E-4633-4E30-AB14-1A222D3C1706}" type="presParOf" srcId="{7AB69D70-AF8D-4637-B746-F3E6E31626E5}" destId="{93FFB42B-6B6F-48DC-88FF-A47C10A29CD7}" srcOrd="1" destOrd="0" presId="urn:microsoft.com/office/officeart/2005/8/layout/chevron2"/>
    <dgm:cxn modelId="{39954571-7DC4-4C22-8A28-0CDED38E35E2}" type="presParOf" srcId="{F8CDADE3-DB8E-4896-B1DD-E2A58DF3178C}" destId="{D9EA24D5-EBBA-4016-9B82-5200472FC1A3}" srcOrd="3" destOrd="0" presId="urn:microsoft.com/office/officeart/2005/8/layout/chevron2"/>
    <dgm:cxn modelId="{B0EA19C5-9746-4DC5-A6D2-BB46C665C919}" type="presParOf" srcId="{F8CDADE3-DB8E-4896-B1DD-E2A58DF3178C}" destId="{B1BB9739-1507-4E48-B10D-0CE09823F7EA}" srcOrd="4" destOrd="0" presId="urn:microsoft.com/office/officeart/2005/8/layout/chevron2"/>
    <dgm:cxn modelId="{EE4A5A05-6F11-4168-BD71-44F862DAA63E}" type="presParOf" srcId="{B1BB9739-1507-4E48-B10D-0CE09823F7EA}" destId="{B1CDDDAA-2CCB-40E9-ACE0-68638093FA98}" srcOrd="0" destOrd="0" presId="urn:microsoft.com/office/officeart/2005/8/layout/chevron2"/>
    <dgm:cxn modelId="{42EEA11F-2BFF-45D3-B4F4-F3D9CF58A6F1}" type="presParOf" srcId="{B1BB9739-1507-4E48-B10D-0CE09823F7EA}" destId="{05EAB54B-365C-4D32-9A31-D7245BC6EA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CB7468F-5B53-4DC9-BE52-465E21C73951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</dgm:pt>
    <dgm:pt modelId="{BF1A9A4C-C6FD-45E8-A0CB-A530598ED159}">
      <dgm:prSet phldrT="[Text]" custT="1"/>
      <dgm:spPr/>
      <dgm:t>
        <a:bodyPr/>
        <a:lstStyle/>
        <a:p>
          <a:r>
            <a:rPr lang="en-GB" sz="1300" dirty="0"/>
            <a:t>Data filtering</a:t>
          </a:r>
          <a:endParaRPr lang="en-US" sz="1300" dirty="0"/>
        </a:p>
      </dgm:t>
    </dgm:pt>
    <dgm:pt modelId="{3D1C2B83-1D7E-4093-9069-09800F70DDFA}" type="parTrans" cxnId="{C3C7409C-C1EF-4063-B555-82DDB87A9021}">
      <dgm:prSet/>
      <dgm:spPr/>
      <dgm:t>
        <a:bodyPr/>
        <a:lstStyle/>
        <a:p>
          <a:endParaRPr lang="en-US"/>
        </a:p>
      </dgm:t>
    </dgm:pt>
    <dgm:pt modelId="{3358B16E-B946-4E06-9F21-113FB1F19F52}" type="sibTrans" cxnId="{C3C7409C-C1EF-4063-B555-82DDB87A9021}">
      <dgm:prSet/>
      <dgm:spPr/>
      <dgm:t>
        <a:bodyPr/>
        <a:lstStyle/>
        <a:p>
          <a:endParaRPr lang="en-US"/>
        </a:p>
      </dgm:t>
    </dgm:pt>
    <dgm:pt modelId="{5CFE5294-FF3B-4CD1-91D4-F6F094AE11F1}">
      <dgm:prSet phldrT="[Text]" custT="1"/>
      <dgm:spPr/>
      <dgm:t>
        <a:bodyPr/>
        <a:lstStyle/>
        <a:p>
          <a:r>
            <a:rPr lang="en-GB" sz="1300" dirty="0"/>
            <a:t>Offset correction</a:t>
          </a:r>
          <a:endParaRPr lang="en-US" sz="1300" dirty="0"/>
        </a:p>
      </dgm:t>
    </dgm:pt>
    <dgm:pt modelId="{ED707E71-D598-4DE1-B2B5-43C58BCB8193}" type="parTrans" cxnId="{1C760292-DDF4-4942-9269-85601E175151}">
      <dgm:prSet/>
      <dgm:spPr/>
      <dgm:t>
        <a:bodyPr/>
        <a:lstStyle/>
        <a:p>
          <a:endParaRPr lang="en-US"/>
        </a:p>
      </dgm:t>
    </dgm:pt>
    <dgm:pt modelId="{4CDD963A-77E5-4D30-B1C6-7EA1686159A3}" type="sibTrans" cxnId="{1C760292-DDF4-4942-9269-85601E175151}">
      <dgm:prSet/>
      <dgm:spPr/>
      <dgm:t>
        <a:bodyPr/>
        <a:lstStyle/>
        <a:p>
          <a:endParaRPr lang="en-US"/>
        </a:p>
      </dgm:t>
    </dgm:pt>
    <dgm:pt modelId="{9BF333C0-BD97-4119-85A3-010C75290E83}">
      <dgm:prSet phldrT="[Text]" custT="1"/>
      <dgm:spPr/>
      <dgm:t>
        <a:bodyPr/>
        <a:lstStyle/>
        <a:p>
          <a:r>
            <a:rPr lang="en-GB" sz="1300" dirty="0"/>
            <a:t>Save to local DB</a:t>
          </a:r>
          <a:endParaRPr lang="en-US" sz="1300" dirty="0"/>
        </a:p>
      </dgm:t>
    </dgm:pt>
    <dgm:pt modelId="{858BD209-923C-41CA-8FAA-19AA2841992B}" type="parTrans" cxnId="{60865487-C1A3-464F-8498-60377497D4BF}">
      <dgm:prSet/>
      <dgm:spPr/>
      <dgm:t>
        <a:bodyPr/>
        <a:lstStyle/>
        <a:p>
          <a:endParaRPr lang="en-US"/>
        </a:p>
      </dgm:t>
    </dgm:pt>
    <dgm:pt modelId="{07D3D3BE-1DBB-4793-8B92-FDCD34F7D0DF}" type="sibTrans" cxnId="{60865487-C1A3-464F-8498-60377497D4BF}">
      <dgm:prSet/>
      <dgm:spPr/>
      <dgm:t>
        <a:bodyPr/>
        <a:lstStyle/>
        <a:p>
          <a:endParaRPr lang="en-US"/>
        </a:p>
      </dgm:t>
    </dgm:pt>
    <dgm:pt modelId="{66517523-2FB7-4B5A-946A-5EB2D648958C}">
      <dgm:prSet custT="1"/>
      <dgm:spPr/>
      <dgm:t>
        <a:bodyPr/>
        <a:lstStyle/>
        <a:p>
          <a:r>
            <a:rPr lang="en-GB" sz="1300" dirty="0"/>
            <a:t>Consider periods </a:t>
          </a:r>
          <a:r>
            <a:rPr lang="en-GB" sz="1300" b="1" dirty="0"/>
            <a:t>only when beam was in the LHC </a:t>
          </a:r>
          <a:r>
            <a:rPr lang="en-GB" sz="1300" b="0" dirty="0"/>
            <a:t>(</a:t>
          </a:r>
          <a:r>
            <a:rPr lang="en-GB" sz="1300" b="0" i="1" dirty="0"/>
            <a:t>interval</a:t>
          </a:r>
          <a:r>
            <a:rPr lang="en-GB" sz="1300" b="0" dirty="0"/>
            <a:t>)</a:t>
          </a:r>
          <a:endParaRPr lang="en-US" sz="1300" b="1" dirty="0"/>
        </a:p>
      </dgm:t>
    </dgm:pt>
    <dgm:pt modelId="{49D59254-0196-4467-839E-6DC49C794F86}" type="parTrans" cxnId="{6E5F2734-9AEE-469A-B40F-E930DAE2AE5B}">
      <dgm:prSet/>
      <dgm:spPr/>
      <dgm:t>
        <a:bodyPr/>
        <a:lstStyle/>
        <a:p>
          <a:endParaRPr lang="en-US"/>
        </a:p>
      </dgm:t>
    </dgm:pt>
    <dgm:pt modelId="{B1B9CC6F-B4AE-4261-9172-0BE622A1D9E9}" type="sibTrans" cxnId="{6E5F2734-9AEE-469A-B40F-E930DAE2AE5B}">
      <dgm:prSet/>
      <dgm:spPr/>
      <dgm:t>
        <a:bodyPr/>
        <a:lstStyle/>
        <a:p>
          <a:endParaRPr lang="en-US"/>
        </a:p>
      </dgm:t>
    </dgm:pt>
    <dgm:pt modelId="{B8E8AF6D-39D1-437A-BC3D-DB90DB94E89E}">
      <dgm:prSet custT="1"/>
      <dgm:spPr/>
      <dgm:t>
        <a:bodyPr/>
        <a:lstStyle/>
        <a:p>
          <a:r>
            <a:rPr lang="en-GB" sz="1300" dirty="0"/>
            <a:t>Offsets, fill-by-fill doses, BM contributions, times </a:t>
          </a:r>
          <a:r>
            <a:rPr lang="en-GB" sz="1300" dirty="0">
              <a:sym typeface="Wingdings" panose="05000000000000000000" pitchFamily="2" charset="2"/>
            </a:rPr>
            <a:t>are</a:t>
          </a:r>
          <a:r>
            <a:rPr lang="en-GB" sz="1300" dirty="0"/>
            <a:t> saved to DB</a:t>
          </a:r>
          <a:endParaRPr lang="en-US" sz="1300" dirty="0"/>
        </a:p>
      </dgm:t>
    </dgm:pt>
    <dgm:pt modelId="{DC4F82D8-1FD6-457D-8B2D-A9C534F4014C}" type="parTrans" cxnId="{5E4B456F-189B-454E-9DB5-0E288C929072}">
      <dgm:prSet/>
      <dgm:spPr/>
      <dgm:t>
        <a:bodyPr/>
        <a:lstStyle/>
        <a:p>
          <a:endParaRPr lang="en-US"/>
        </a:p>
      </dgm:t>
    </dgm:pt>
    <dgm:pt modelId="{8F157A0A-E880-400F-B3F2-F4C96AB511B9}" type="sibTrans" cxnId="{5E4B456F-189B-454E-9DB5-0E288C929072}">
      <dgm:prSet/>
      <dgm:spPr/>
      <dgm:t>
        <a:bodyPr/>
        <a:lstStyle/>
        <a:p>
          <a:endParaRPr lang="en-US"/>
        </a:p>
      </dgm:t>
    </dgm:pt>
    <dgm:pt modelId="{83E20A33-DA75-4BD6-AA33-B119829191A5}">
      <dgm:prSet custT="1"/>
      <dgm:spPr/>
      <dgm:t>
        <a:bodyPr/>
        <a:lstStyle/>
        <a:p>
          <a:r>
            <a:rPr lang="en-GB" sz="1300" dirty="0"/>
            <a:t>Integration</a:t>
          </a:r>
          <a:endParaRPr lang="en-US" sz="1300" dirty="0"/>
        </a:p>
      </dgm:t>
    </dgm:pt>
    <dgm:pt modelId="{8C08A801-6F88-403A-8CD9-314F6BC32134}" type="parTrans" cxnId="{F41FA5C6-DF1D-4573-B1B6-27985BCED352}">
      <dgm:prSet/>
      <dgm:spPr/>
      <dgm:t>
        <a:bodyPr/>
        <a:lstStyle/>
        <a:p>
          <a:endParaRPr lang="en-US"/>
        </a:p>
      </dgm:t>
    </dgm:pt>
    <dgm:pt modelId="{54C70412-E550-487E-A377-665CEB482DFE}" type="sibTrans" cxnId="{F41FA5C6-DF1D-4573-B1B6-27985BCED352}">
      <dgm:prSet/>
      <dgm:spPr/>
      <dgm:t>
        <a:bodyPr/>
        <a:lstStyle/>
        <a:p>
          <a:endParaRPr lang="en-US"/>
        </a:p>
      </dgm:t>
    </dgm:pt>
    <dgm:pt modelId="{618EF26B-37E9-4BA8-8886-DE16914C6BFF}">
      <dgm:prSet custT="1"/>
      <dgm:spPr/>
      <dgm:t>
        <a:bodyPr/>
        <a:lstStyle/>
        <a:p>
          <a:r>
            <a:rPr lang="en-GB" sz="1300" dirty="0"/>
            <a:t>Each BLM separately,</a:t>
          </a:r>
          <a:endParaRPr lang="en-US" sz="1300" dirty="0"/>
        </a:p>
      </dgm:t>
    </dgm:pt>
    <dgm:pt modelId="{B1F9E1BB-78AD-41DC-B052-C5AC2F6CF306}" type="parTrans" cxnId="{0EF96274-5E16-42E2-8D2B-E75398ABD3BB}">
      <dgm:prSet/>
      <dgm:spPr/>
      <dgm:t>
        <a:bodyPr/>
        <a:lstStyle/>
        <a:p>
          <a:endParaRPr lang="en-US"/>
        </a:p>
      </dgm:t>
    </dgm:pt>
    <dgm:pt modelId="{50C74600-66C5-4E9C-BAA0-FD9AEF738EC0}" type="sibTrans" cxnId="{0EF96274-5E16-42E2-8D2B-E75398ABD3BB}">
      <dgm:prSet/>
      <dgm:spPr/>
      <dgm:t>
        <a:bodyPr/>
        <a:lstStyle/>
        <a:p>
          <a:endParaRPr lang="en-US"/>
        </a:p>
      </dgm:t>
    </dgm:pt>
    <dgm:pt modelId="{7799B214-6C51-4B11-95D2-828D1C738361}">
      <dgm:prSet custT="1"/>
      <dgm:spPr/>
      <dgm:t>
        <a:bodyPr/>
        <a:lstStyle/>
        <a:p>
          <a:r>
            <a:rPr lang="en-GB" sz="1300" dirty="0"/>
            <a:t>Fill-by-fill basis,</a:t>
          </a:r>
          <a:endParaRPr lang="en-US" sz="1300" dirty="0"/>
        </a:p>
      </dgm:t>
    </dgm:pt>
    <dgm:pt modelId="{5E7EDB94-2DE1-46BB-A125-0AB137244FD9}" type="parTrans" cxnId="{B6A6384E-69D4-4C97-B6E4-459AFCDE4DD2}">
      <dgm:prSet/>
      <dgm:spPr/>
      <dgm:t>
        <a:bodyPr/>
        <a:lstStyle/>
        <a:p>
          <a:endParaRPr lang="en-US"/>
        </a:p>
      </dgm:t>
    </dgm:pt>
    <dgm:pt modelId="{03F3A260-B394-49ED-AB7F-C9EFF0A149E5}" type="sibTrans" cxnId="{B6A6384E-69D4-4C97-B6E4-459AFCDE4DD2}">
      <dgm:prSet/>
      <dgm:spPr/>
      <dgm:t>
        <a:bodyPr/>
        <a:lstStyle/>
        <a:p>
          <a:endParaRPr lang="en-US"/>
        </a:p>
      </dgm:t>
    </dgm:pt>
    <dgm:pt modelId="{2FCBCE1C-C974-4D11-8849-088A5F88DBAD}">
      <dgm:prSet custT="1"/>
      <dgm:spPr/>
      <dgm:t>
        <a:bodyPr/>
        <a:lstStyle/>
        <a:p>
          <a:endParaRPr lang="en-US" sz="1300" dirty="0"/>
        </a:p>
      </dgm:t>
    </dgm:pt>
    <dgm:pt modelId="{F1A1E766-0303-42ED-88B3-56829AD21EA2}" type="parTrans" cxnId="{E2076794-3D3B-4779-890F-8FED7F45A887}">
      <dgm:prSet/>
      <dgm:spPr/>
      <dgm:t>
        <a:bodyPr/>
        <a:lstStyle/>
        <a:p>
          <a:endParaRPr lang="en-US"/>
        </a:p>
      </dgm:t>
    </dgm:pt>
    <dgm:pt modelId="{EEAF2F0E-06C6-447B-9307-243288ADBF7F}" type="sibTrans" cxnId="{E2076794-3D3B-4779-890F-8FED7F45A887}">
      <dgm:prSet/>
      <dgm:spPr/>
      <dgm:t>
        <a:bodyPr/>
        <a:lstStyle/>
        <a:p>
          <a:endParaRPr lang="en-US"/>
        </a:p>
      </dgm:t>
    </dgm:pt>
    <dgm:pt modelId="{AE33B1E4-15C2-4992-B632-C7F0ED950325}">
      <dgm:prSet custT="1"/>
      <dgm:spPr/>
      <dgm:t>
        <a:bodyPr/>
        <a:lstStyle/>
        <a:p>
          <a:endParaRPr lang="en-US" sz="1300" dirty="0"/>
        </a:p>
      </dgm:t>
    </dgm:pt>
    <dgm:pt modelId="{22608BB4-0575-4711-BC05-7959E15D4A03}" type="parTrans" cxnId="{5E14E61E-2F37-4A39-8BFB-62346D1E1655}">
      <dgm:prSet/>
      <dgm:spPr/>
      <dgm:t>
        <a:bodyPr/>
        <a:lstStyle/>
        <a:p>
          <a:endParaRPr lang="en-US"/>
        </a:p>
      </dgm:t>
    </dgm:pt>
    <dgm:pt modelId="{EA085599-E7EF-4554-A2EC-A80188B2D3C8}" type="sibTrans" cxnId="{5E14E61E-2F37-4A39-8BFB-62346D1E1655}">
      <dgm:prSet/>
      <dgm:spPr/>
      <dgm:t>
        <a:bodyPr/>
        <a:lstStyle/>
        <a:p>
          <a:endParaRPr lang="en-US"/>
        </a:p>
      </dgm:t>
    </dgm:pt>
    <dgm:pt modelId="{ADE79467-F2C9-4D94-85F9-D358602E0445}">
      <dgm:prSet custT="1"/>
      <dgm:spPr/>
      <dgm:t>
        <a:bodyPr/>
        <a:lstStyle/>
        <a:p>
          <a:r>
            <a:rPr lang="en-GB" sz="1300" dirty="0"/>
            <a:t>Besides integration, calculate contribution of different beam modes,</a:t>
          </a:r>
          <a:endParaRPr lang="en-US" sz="1300" dirty="0"/>
        </a:p>
      </dgm:t>
    </dgm:pt>
    <dgm:pt modelId="{A41763C5-5CA1-4F81-BD82-7418CE3F2722}" type="sibTrans" cxnId="{201FEB8B-9AD4-4061-8655-D638EDEA0F82}">
      <dgm:prSet/>
      <dgm:spPr/>
      <dgm:t>
        <a:bodyPr/>
        <a:lstStyle/>
        <a:p>
          <a:endParaRPr lang="en-US"/>
        </a:p>
      </dgm:t>
    </dgm:pt>
    <dgm:pt modelId="{95468486-B496-4FCF-A8EE-FA56249828B0}" type="parTrans" cxnId="{201FEB8B-9AD4-4061-8655-D638EDEA0F82}">
      <dgm:prSet/>
      <dgm:spPr/>
      <dgm:t>
        <a:bodyPr/>
        <a:lstStyle/>
        <a:p>
          <a:endParaRPr lang="en-US"/>
        </a:p>
      </dgm:t>
    </dgm:pt>
    <dgm:pt modelId="{06937E13-2F60-46D3-8287-385857A6EC59}">
      <dgm:prSet custT="1"/>
      <dgm:spPr/>
      <dgm:t>
        <a:bodyPr/>
        <a:lstStyle/>
        <a:p>
          <a:r>
            <a:rPr lang="en-GB" sz="1300" dirty="0"/>
            <a:t>Subtract beam-not-present baseline from the data.</a:t>
          </a:r>
          <a:endParaRPr lang="en-US" sz="1300" dirty="0"/>
        </a:p>
      </dgm:t>
    </dgm:pt>
    <dgm:pt modelId="{02B380E4-04BB-41E4-95F6-B66DEE2F6E59}" type="parTrans" cxnId="{EE4CCEA7-5226-4134-B130-B73FB0CE3194}">
      <dgm:prSet/>
      <dgm:spPr/>
      <dgm:t>
        <a:bodyPr/>
        <a:lstStyle/>
        <a:p>
          <a:endParaRPr lang="en-US"/>
        </a:p>
      </dgm:t>
    </dgm:pt>
    <dgm:pt modelId="{B495E8F1-BC53-4A62-82A0-873E3EC7D2B2}" type="sibTrans" cxnId="{EE4CCEA7-5226-4134-B130-B73FB0CE3194}">
      <dgm:prSet/>
      <dgm:spPr/>
      <dgm:t>
        <a:bodyPr/>
        <a:lstStyle/>
        <a:p>
          <a:endParaRPr lang="en-US"/>
        </a:p>
      </dgm:t>
    </dgm:pt>
    <dgm:pt modelId="{F8CDADE3-DB8E-4896-B1DD-E2A58DF3178C}" type="pres">
      <dgm:prSet presAssocID="{8CB7468F-5B53-4DC9-BE52-465E21C73951}" presName="linearFlow" presStyleCnt="0">
        <dgm:presLayoutVars>
          <dgm:dir/>
          <dgm:animLvl val="lvl"/>
          <dgm:resizeHandles val="exact"/>
        </dgm:presLayoutVars>
      </dgm:prSet>
      <dgm:spPr/>
    </dgm:pt>
    <dgm:pt modelId="{4E35A2CA-CAB1-4CD4-A978-C2BE91791C5F}" type="pres">
      <dgm:prSet presAssocID="{BF1A9A4C-C6FD-45E8-A0CB-A530598ED159}" presName="composite" presStyleCnt="0"/>
      <dgm:spPr/>
    </dgm:pt>
    <dgm:pt modelId="{A7977FFB-C8B3-4869-ACCE-CF555BA660ED}" type="pres">
      <dgm:prSet presAssocID="{BF1A9A4C-C6FD-45E8-A0CB-A530598ED159}" presName="parentText" presStyleLbl="alignNode1" presStyleIdx="0" presStyleCnt="4" custLinFactNeighborX="0" custLinFactNeighborY="-5097">
        <dgm:presLayoutVars>
          <dgm:chMax val="1"/>
          <dgm:bulletEnabled val="1"/>
        </dgm:presLayoutVars>
      </dgm:prSet>
      <dgm:spPr/>
    </dgm:pt>
    <dgm:pt modelId="{4461E810-F57E-48A5-93DA-BFC5E9464ECC}" type="pres">
      <dgm:prSet presAssocID="{BF1A9A4C-C6FD-45E8-A0CB-A530598ED159}" presName="descendantText" presStyleLbl="alignAcc1" presStyleIdx="0" presStyleCnt="4" custScaleY="111051" custLinFactNeighborX="0" custLinFactNeighborY="-260">
        <dgm:presLayoutVars>
          <dgm:bulletEnabled val="1"/>
        </dgm:presLayoutVars>
      </dgm:prSet>
      <dgm:spPr/>
    </dgm:pt>
    <dgm:pt modelId="{BC071B62-83D1-485F-B9D7-7DD0600D9901}" type="pres">
      <dgm:prSet presAssocID="{3358B16E-B946-4E06-9F21-113FB1F19F52}" presName="sp" presStyleCnt="0"/>
      <dgm:spPr/>
    </dgm:pt>
    <dgm:pt modelId="{8DBB8269-B6F8-40E4-8372-1F81DE3E93EA}" type="pres">
      <dgm:prSet presAssocID="{5CFE5294-FF3B-4CD1-91D4-F6F094AE11F1}" presName="composite" presStyleCnt="0"/>
      <dgm:spPr/>
    </dgm:pt>
    <dgm:pt modelId="{0889726A-3505-432A-B8B0-7260318C7B82}" type="pres">
      <dgm:prSet presAssocID="{5CFE5294-FF3B-4CD1-91D4-F6F094AE11F1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52B9269-808B-43E3-9022-EE4A0A0385E3}" type="pres">
      <dgm:prSet presAssocID="{5CFE5294-FF3B-4CD1-91D4-F6F094AE11F1}" presName="descendantText" presStyleLbl="alignAcc1" presStyleIdx="1" presStyleCnt="4">
        <dgm:presLayoutVars>
          <dgm:bulletEnabled val="1"/>
        </dgm:presLayoutVars>
      </dgm:prSet>
      <dgm:spPr/>
    </dgm:pt>
    <dgm:pt modelId="{71C37E80-07E2-48B0-99B9-1CEA0773B4E4}" type="pres">
      <dgm:prSet presAssocID="{4CDD963A-77E5-4D30-B1C6-7EA1686159A3}" presName="sp" presStyleCnt="0"/>
      <dgm:spPr/>
    </dgm:pt>
    <dgm:pt modelId="{5B4762DC-05FF-4FD8-80C3-05064D0785B6}" type="pres">
      <dgm:prSet presAssocID="{83E20A33-DA75-4BD6-AA33-B119829191A5}" presName="composite" presStyleCnt="0"/>
      <dgm:spPr/>
    </dgm:pt>
    <dgm:pt modelId="{0D2244D2-CE5E-497B-9797-AAEA036E23C4}" type="pres">
      <dgm:prSet presAssocID="{83E20A33-DA75-4BD6-AA33-B119829191A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0A55ACD3-FD13-49AC-8F67-D14C26593F30}" type="pres">
      <dgm:prSet presAssocID="{83E20A33-DA75-4BD6-AA33-B119829191A5}" presName="descendantText" presStyleLbl="alignAcc1" presStyleIdx="2" presStyleCnt="4">
        <dgm:presLayoutVars>
          <dgm:bulletEnabled val="1"/>
        </dgm:presLayoutVars>
      </dgm:prSet>
      <dgm:spPr/>
    </dgm:pt>
    <dgm:pt modelId="{F2CE731F-CAEF-4B2B-A1F3-ED6EAFCDDB3B}" type="pres">
      <dgm:prSet presAssocID="{54C70412-E550-487E-A377-665CEB482DFE}" presName="sp" presStyleCnt="0"/>
      <dgm:spPr/>
    </dgm:pt>
    <dgm:pt modelId="{B1BB9739-1507-4E48-B10D-0CE09823F7EA}" type="pres">
      <dgm:prSet presAssocID="{9BF333C0-BD97-4119-85A3-010C75290E83}" presName="composite" presStyleCnt="0"/>
      <dgm:spPr/>
    </dgm:pt>
    <dgm:pt modelId="{B1CDDDAA-2CCB-40E9-ACE0-68638093FA98}" type="pres">
      <dgm:prSet presAssocID="{9BF333C0-BD97-4119-85A3-010C75290E83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05EAB54B-365C-4D32-9A31-D7245BC6EAB9}" type="pres">
      <dgm:prSet presAssocID="{9BF333C0-BD97-4119-85A3-010C75290E83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53845F08-660B-4562-B1E8-FF3F07A6B0DF}" type="presOf" srcId="{618EF26B-37E9-4BA8-8886-DE16914C6BFF}" destId="{A52B9269-808B-43E3-9022-EE4A0A0385E3}" srcOrd="0" destOrd="0" presId="urn:microsoft.com/office/officeart/2005/8/layout/chevron2"/>
    <dgm:cxn modelId="{A630711D-64DD-4C7A-ADC6-BC90FA62437D}" type="presOf" srcId="{06937E13-2F60-46D3-8287-385857A6EC59}" destId="{A52B9269-808B-43E3-9022-EE4A0A0385E3}" srcOrd="0" destOrd="2" presId="urn:microsoft.com/office/officeart/2005/8/layout/chevron2"/>
    <dgm:cxn modelId="{5E14E61E-2F37-4A39-8BFB-62346D1E1655}" srcId="{83E20A33-DA75-4BD6-AA33-B119829191A5}" destId="{AE33B1E4-15C2-4992-B632-C7F0ED950325}" srcOrd="0" destOrd="0" parTransId="{22608BB4-0575-4711-BC05-7959E15D4A03}" sibTransId="{EA085599-E7EF-4554-A2EC-A80188B2D3C8}"/>
    <dgm:cxn modelId="{71B3D527-CF59-461E-9F90-CF8ED3DDDFB7}" type="presOf" srcId="{9BF333C0-BD97-4119-85A3-010C75290E83}" destId="{B1CDDDAA-2CCB-40E9-ACE0-68638093FA98}" srcOrd="0" destOrd="0" presId="urn:microsoft.com/office/officeart/2005/8/layout/chevron2"/>
    <dgm:cxn modelId="{6E5F2734-9AEE-469A-B40F-E930DAE2AE5B}" srcId="{BF1A9A4C-C6FD-45E8-A0CB-A530598ED159}" destId="{66517523-2FB7-4B5A-946A-5EB2D648958C}" srcOrd="0" destOrd="0" parTransId="{49D59254-0196-4467-839E-6DC49C794F86}" sibTransId="{B1B9CC6F-B4AE-4261-9172-0BE622A1D9E9}"/>
    <dgm:cxn modelId="{5FF20249-1658-4735-9D41-20D8F816B59E}" type="presOf" srcId="{B8E8AF6D-39D1-437A-BC3D-DB90DB94E89E}" destId="{05EAB54B-365C-4D32-9A31-D7245BC6EAB9}" srcOrd="0" destOrd="0" presId="urn:microsoft.com/office/officeart/2005/8/layout/chevron2"/>
    <dgm:cxn modelId="{B6A6384E-69D4-4C97-B6E4-459AFCDE4DD2}" srcId="{5CFE5294-FF3B-4CD1-91D4-F6F094AE11F1}" destId="{7799B214-6C51-4B11-95D2-828D1C738361}" srcOrd="1" destOrd="0" parTransId="{5E7EDB94-2DE1-46BB-A125-0AB137244FD9}" sibTransId="{03F3A260-B394-49ED-AB7F-C9EFF0A149E5}"/>
    <dgm:cxn modelId="{3E8FEF56-B5AA-48B0-938D-032F1BB4DF38}" type="presOf" srcId="{7799B214-6C51-4B11-95D2-828D1C738361}" destId="{A52B9269-808B-43E3-9022-EE4A0A0385E3}" srcOrd="0" destOrd="1" presId="urn:microsoft.com/office/officeart/2005/8/layout/chevron2"/>
    <dgm:cxn modelId="{4687106C-1243-40E8-B86F-23E359DA5E45}" type="presOf" srcId="{ADE79467-F2C9-4D94-85F9-D358602E0445}" destId="{0A55ACD3-FD13-49AC-8F67-D14C26593F30}" srcOrd="0" destOrd="1" presId="urn:microsoft.com/office/officeart/2005/8/layout/chevron2"/>
    <dgm:cxn modelId="{5E4B456F-189B-454E-9DB5-0E288C929072}" srcId="{9BF333C0-BD97-4119-85A3-010C75290E83}" destId="{B8E8AF6D-39D1-437A-BC3D-DB90DB94E89E}" srcOrd="0" destOrd="0" parTransId="{DC4F82D8-1FD6-457D-8B2D-A9C534F4014C}" sibTransId="{8F157A0A-E880-400F-B3F2-F4C96AB511B9}"/>
    <dgm:cxn modelId="{0EF96274-5E16-42E2-8D2B-E75398ABD3BB}" srcId="{5CFE5294-FF3B-4CD1-91D4-F6F094AE11F1}" destId="{618EF26B-37E9-4BA8-8886-DE16914C6BFF}" srcOrd="0" destOrd="0" parTransId="{B1F9E1BB-78AD-41DC-B052-C5AC2F6CF306}" sibTransId="{50C74600-66C5-4E9C-BAA0-FD9AEF738EC0}"/>
    <dgm:cxn modelId="{60865487-C1A3-464F-8498-60377497D4BF}" srcId="{8CB7468F-5B53-4DC9-BE52-465E21C73951}" destId="{9BF333C0-BD97-4119-85A3-010C75290E83}" srcOrd="3" destOrd="0" parTransId="{858BD209-923C-41CA-8FAA-19AA2841992B}" sibTransId="{07D3D3BE-1DBB-4793-8B92-FDCD34F7D0DF}"/>
    <dgm:cxn modelId="{201FEB8B-9AD4-4061-8655-D638EDEA0F82}" srcId="{83E20A33-DA75-4BD6-AA33-B119829191A5}" destId="{ADE79467-F2C9-4D94-85F9-D358602E0445}" srcOrd="1" destOrd="0" parTransId="{95468486-B496-4FCF-A8EE-FA56249828B0}" sibTransId="{A41763C5-5CA1-4F81-BD82-7418CE3F2722}"/>
    <dgm:cxn modelId="{1C760292-DDF4-4942-9269-85601E175151}" srcId="{8CB7468F-5B53-4DC9-BE52-465E21C73951}" destId="{5CFE5294-FF3B-4CD1-91D4-F6F094AE11F1}" srcOrd="1" destOrd="0" parTransId="{ED707E71-D598-4DE1-B2B5-43C58BCB8193}" sibTransId="{4CDD963A-77E5-4D30-B1C6-7EA1686159A3}"/>
    <dgm:cxn modelId="{E2076794-3D3B-4779-890F-8FED7F45A887}" srcId="{83E20A33-DA75-4BD6-AA33-B119829191A5}" destId="{2FCBCE1C-C974-4D11-8849-088A5F88DBAD}" srcOrd="2" destOrd="0" parTransId="{F1A1E766-0303-42ED-88B3-56829AD21EA2}" sibTransId="{EEAF2F0E-06C6-447B-9307-243288ADBF7F}"/>
    <dgm:cxn modelId="{6BED6896-3B19-45BB-9450-536F6E76C752}" type="presOf" srcId="{BF1A9A4C-C6FD-45E8-A0CB-A530598ED159}" destId="{A7977FFB-C8B3-4869-ACCE-CF555BA660ED}" srcOrd="0" destOrd="0" presId="urn:microsoft.com/office/officeart/2005/8/layout/chevron2"/>
    <dgm:cxn modelId="{C3C7409C-C1EF-4063-B555-82DDB87A9021}" srcId="{8CB7468F-5B53-4DC9-BE52-465E21C73951}" destId="{BF1A9A4C-C6FD-45E8-A0CB-A530598ED159}" srcOrd="0" destOrd="0" parTransId="{3D1C2B83-1D7E-4093-9069-09800F70DDFA}" sibTransId="{3358B16E-B946-4E06-9F21-113FB1F19F52}"/>
    <dgm:cxn modelId="{EE4CCEA7-5226-4134-B130-B73FB0CE3194}" srcId="{5CFE5294-FF3B-4CD1-91D4-F6F094AE11F1}" destId="{06937E13-2F60-46D3-8287-385857A6EC59}" srcOrd="2" destOrd="0" parTransId="{02B380E4-04BB-41E4-95F6-B66DEE2F6E59}" sibTransId="{B495E8F1-BC53-4A62-82A0-873E3EC7D2B2}"/>
    <dgm:cxn modelId="{34D4A5AB-5EF7-4D46-BAF8-AF03FC930DF7}" type="presOf" srcId="{66517523-2FB7-4B5A-946A-5EB2D648958C}" destId="{4461E810-F57E-48A5-93DA-BFC5E9464ECC}" srcOrd="0" destOrd="0" presId="urn:microsoft.com/office/officeart/2005/8/layout/chevron2"/>
    <dgm:cxn modelId="{F41FA5C6-DF1D-4573-B1B6-27985BCED352}" srcId="{8CB7468F-5B53-4DC9-BE52-465E21C73951}" destId="{83E20A33-DA75-4BD6-AA33-B119829191A5}" srcOrd="2" destOrd="0" parTransId="{8C08A801-6F88-403A-8CD9-314F6BC32134}" sibTransId="{54C70412-E550-487E-A377-665CEB482DFE}"/>
    <dgm:cxn modelId="{D2BC28D4-BED8-49D8-88A7-46EB1D496FC4}" type="presOf" srcId="{2FCBCE1C-C974-4D11-8849-088A5F88DBAD}" destId="{0A55ACD3-FD13-49AC-8F67-D14C26593F30}" srcOrd="0" destOrd="2" presId="urn:microsoft.com/office/officeart/2005/8/layout/chevron2"/>
    <dgm:cxn modelId="{5173CAD4-F079-4634-8802-9F4714CF3DC6}" type="presOf" srcId="{AE33B1E4-15C2-4992-B632-C7F0ED950325}" destId="{0A55ACD3-FD13-49AC-8F67-D14C26593F30}" srcOrd="0" destOrd="0" presId="urn:microsoft.com/office/officeart/2005/8/layout/chevron2"/>
    <dgm:cxn modelId="{A16A08DD-00D5-4816-9775-0EECAAF5CB15}" type="presOf" srcId="{5CFE5294-FF3B-4CD1-91D4-F6F094AE11F1}" destId="{0889726A-3505-432A-B8B0-7260318C7B82}" srcOrd="0" destOrd="0" presId="urn:microsoft.com/office/officeart/2005/8/layout/chevron2"/>
    <dgm:cxn modelId="{E65138E9-A7BD-4FE8-A23D-AEFAD843F0B9}" type="presOf" srcId="{83E20A33-DA75-4BD6-AA33-B119829191A5}" destId="{0D2244D2-CE5E-497B-9797-AAEA036E23C4}" srcOrd="0" destOrd="0" presId="urn:microsoft.com/office/officeart/2005/8/layout/chevron2"/>
    <dgm:cxn modelId="{110E43F6-ADC0-4BD9-95A0-BB9CB3EA6F7C}" type="presOf" srcId="{8CB7468F-5B53-4DC9-BE52-465E21C73951}" destId="{F8CDADE3-DB8E-4896-B1DD-E2A58DF3178C}" srcOrd="0" destOrd="0" presId="urn:microsoft.com/office/officeart/2005/8/layout/chevron2"/>
    <dgm:cxn modelId="{9579EFC9-4CAE-4343-8553-4FE6CEE4C137}" type="presParOf" srcId="{F8CDADE3-DB8E-4896-B1DD-E2A58DF3178C}" destId="{4E35A2CA-CAB1-4CD4-A978-C2BE91791C5F}" srcOrd="0" destOrd="0" presId="urn:microsoft.com/office/officeart/2005/8/layout/chevron2"/>
    <dgm:cxn modelId="{76ADF1CB-FAB4-4593-9136-7F92105FB469}" type="presParOf" srcId="{4E35A2CA-CAB1-4CD4-A978-C2BE91791C5F}" destId="{A7977FFB-C8B3-4869-ACCE-CF555BA660ED}" srcOrd="0" destOrd="0" presId="urn:microsoft.com/office/officeart/2005/8/layout/chevron2"/>
    <dgm:cxn modelId="{84DFD084-E2EC-4F35-89F9-3BAFFA6B52DB}" type="presParOf" srcId="{4E35A2CA-CAB1-4CD4-A978-C2BE91791C5F}" destId="{4461E810-F57E-48A5-93DA-BFC5E9464ECC}" srcOrd="1" destOrd="0" presId="urn:microsoft.com/office/officeart/2005/8/layout/chevron2"/>
    <dgm:cxn modelId="{55DE98D7-3B8E-49FD-90C4-A741B199941E}" type="presParOf" srcId="{F8CDADE3-DB8E-4896-B1DD-E2A58DF3178C}" destId="{BC071B62-83D1-485F-B9D7-7DD0600D9901}" srcOrd="1" destOrd="0" presId="urn:microsoft.com/office/officeart/2005/8/layout/chevron2"/>
    <dgm:cxn modelId="{6A2D697E-30F2-4DEF-B8FE-C0AF3372C624}" type="presParOf" srcId="{F8CDADE3-DB8E-4896-B1DD-E2A58DF3178C}" destId="{8DBB8269-B6F8-40E4-8372-1F81DE3E93EA}" srcOrd="2" destOrd="0" presId="urn:microsoft.com/office/officeart/2005/8/layout/chevron2"/>
    <dgm:cxn modelId="{FC23B884-7213-4086-A93A-131C5EC637CD}" type="presParOf" srcId="{8DBB8269-B6F8-40E4-8372-1F81DE3E93EA}" destId="{0889726A-3505-432A-B8B0-7260318C7B82}" srcOrd="0" destOrd="0" presId="urn:microsoft.com/office/officeart/2005/8/layout/chevron2"/>
    <dgm:cxn modelId="{AE4E5084-8B0B-4FA0-B6A8-6C94AB147A2F}" type="presParOf" srcId="{8DBB8269-B6F8-40E4-8372-1F81DE3E93EA}" destId="{A52B9269-808B-43E3-9022-EE4A0A0385E3}" srcOrd="1" destOrd="0" presId="urn:microsoft.com/office/officeart/2005/8/layout/chevron2"/>
    <dgm:cxn modelId="{2C9B4681-E332-40FF-B938-0FD7542C5E38}" type="presParOf" srcId="{F8CDADE3-DB8E-4896-B1DD-E2A58DF3178C}" destId="{71C37E80-07E2-48B0-99B9-1CEA0773B4E4}" srcOrd="3" destOrd="0" presId="urn:microsoft.com/office/officeart/2005/8/layout/chevron2"/>
    <dgm:cxn modelId="{54F065FD-1B9E-4141-BA4F-B07C4CD27588}" type="presParOf" srcId="{F8CDADE3-DB8E-4896-B1DD-E2A58DF3178C}" destId="{5B4762DC-05FF-4FD8-80C3-05064D0785B6}" srcOrd="4" destOrd="0" presId="urn:microsoft.com/office/officeart/2005/8/layout/chevron2"/>
    <dgm:cxn modelId="{D7B99C01-0623-48B3-918E-B60A163F2DA3}" type="presParOf" srcId="{5B4762DC-05FF-4FD8-80C3-05064D0785B6}" destId="{0D2244D2-CE5E-497B-9797-AAEA036E23C4}" srcOrd="0" destOrd="0" presId="urn:microsoft.com/office/officeart/2005/8/layout/chevron2"/>
    <dgm:cxn modelId="{008E06D2-8F34-4B0D-AD94-1DFFF444B739}" type="presParOf" srcId="{5B4762DC-05FF-4FD8-80C3-05064D0785B6}" destId="{0A55ACD3-FD13-49AC-8F67-D14C26593F30}" srcOrd="1" destOrd="0" presId="urn:microsoft.com/office/officeart/2005/8/layout/chevron2"/>
    <dgm:cxn modelId="{7F65142C-3A0E-4783-9F80-475659494F44}" type="presParOf" srcId="{F8CDADE3-DB8E-4896-B1DD-E2A58DF3178C}" destId="{F2CE731F-CAEF-4B2B-A1F3-ED6EAFCDDB3B}" srcOrd="5" destOrd="0" presId="urn:microsoft.com/office/officeart/2005/8/layout/chevron2"/>
    <dgm:cxn modelId="{B0EA19C5-9746-4DC5-A6D2-BB46C665C919}" type="presParOf" srcId="{F8CDADE3-DB8E-4896-B1DD-E2A58DF3178C}" destId="{B1BB9739-1507-4E48-B10D-0CE09823F7EA}" srcOrd="6" destOrd="0" presId="urn:microsoft.com/office/officeart/2005/8/layout/chevron2"/>
    <dgm:cxn modelId="{EE4A5A05-6F11-4168-BD71-44F862DAA63E}" type="presParOf" srcId="{B1BB9739-1507-4E48-B10D-0CE09823F7EA}" destId="{B1CDDDAA-2CCB-40E9-ACE0-68638093FA98}" srcOrd="0" destOrd="0" presId="urn:microsoft.com/office/officeart/2005/8/layout/chevron2"/>
    <dgm:cxn modelId="{42EEA11F-2BFF-45D3-B4F4-F3D9CF58A6F1}" type="presParOf" srcId="{B1BB9739-1507-4E48-B10D-0CE09823F7EA}" destId="{05EAB54B-365C-4D32-9A31-D7245BC6EA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CB7468F-5B53-4DC9-BE52-465E21C73951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</dgm:pt>
    <dgm:pt modelId="{BF1A9A4C-C6FD-45E8-A0CB-A530598ED159}">
      <dgm:prSet phldrT="[Text]" custT="1"/>
      <dgm:spPr/>
      <dgm:t>
        <a:bodyPr/>
        <a:lstStyle/>
        <a:p>
          <a:r>
            <a:rPr lang="en-GB" sz="1300" dirty="0"/>
            <a:t>Data filtering</a:t>
          </a:r>
          <a:endParaRPr lang="en-US" sz="1300" dirty="0"/>
        </a:p>
      </dgm:t>
    </dgm:pt>
    <dgm:pt modelId="{3D1C2B83-1D7E-4093-9069-09800F70DDFA}" type="parTrans" cxnId="{C3C7409C-C1EF-4063-B555-82DDB87A9021}">
      <dgm:prSet/>
      <dgm:spPr/>
      <dgm:t>
        <a:bodyPr/>
        <a:lstStyle/>
        <a:p>
          <a:endParaRPr lang="en-US"/>
        </a:p>
      </dgm:t>
    </dgm:pt>
    <dgm:pt modelId="{3358B16E-B946-4E06-9F21-113FB1F19F52}" type="sibTrans" cxnId="{C3C7409C-C1EF-4063-B555-82DDB87A9021}">
      <dgm:prSet/>
      <dgm:spPr/>
      <dgm:t>
        <a:bodyPr/>
        <a:lstStyle/>
        <a:p>
          <a:endParaRPr lang="en-US"/>
        </a:p>
      </dgm:t>
    </dgm:pt>
    <dgm:pt modelId="{5CFE5294-FF3B-4CD1-91D4-F6F094AE11F1}">
      <dgm:prSet phldrT="[Text]" custT="1"/>
      <dgm:spPr/>
      <dgm:t>
        <a:bodyPr/>
        <a:lstStyle/>
        <a:p>
          <a:r>
            <a:rPr lang="en-GB" sz="1300" dirty="0"/>
            <a:t>Offset correction</a:t>
          </a:r>
          <a:endParaRPr lang="en-US" sz="1300" dirty="0"/>
        </a:p>
      </dgm:t>
    </dgm:pt>
    <dgm:pt modelId="{ED707E71-D598-4DE1-B2B5-43C58BCB8193}" type="parTrans" cxnId="{1C760292-DDF4-4942-9269-85601E175151}">
      <dgm:prSet/>
      <dgm:spPr/>
      <dgm:t>
        <a:bodyPr/>
        <a:lstStyle/>
        <a:p>
          <a:endParaRPr lang="en-US"/>
        </a:p>
      </dgm:t>
    </dgm:pt>
    <dgm:pt modelId="{4CDD963A-77E5-4D30-B1C6-7EA1686159A3}" type="sibTrans" cxnId="{1C760292-DDF4-4942-9269-85601E175151}">
      <dgm:prSet/>
      <dgm:spPr/>
      <dgm:t>
        <a:bodyPr/>
        <a:lstStyle/>
        <a:p>
          <a:endParaRPr lang="en-US"/>
        </a:p>
      </dgm:t>
    </dgm:pt>
    <dgm:pt modelId="{9BF333C0-BD97-4119-85A3-010C75290E83}">
      <dgm:prSet phldrT="[Text]" custT="1"/>
      <dgm:spPr/>
      <dgm:t>
        <a:bodyPr/>
        <a:lstStyle/>
        <a:p>
          <a:r>
            <a:rPr lang="en-GB" sz="1300" dirty="0"/>
            <a:t>Save to local DB</a:t>
          </a:r>
          <a:endParaRPr lang="en-US" sz="1300" dirty="0"/>
        </a:p>
      </dgm:t>
    </dgm:pt>
    <dgm:pt modelId="{858BD209-923C-41CA-8FAA-19AA2841992B}" type="parTrans" cxnId="{60865487-C1A3-464F-8498-60377497D4BF}">
      <dgm:prSet/>
      <dgm:spPr/>
      <dgm:t>
        <a:bodyPr/>
        <a:lstStyle/>
        <a:p>
          <a:endParaRPr lang="en-US"/>
        </a:p>
      </dgm:t>
    </dgm:pt>
    <dgm:pt modelId="{07D3D3BE-1DBB-4793-8B92-FDCD34F7D0DF}" type="sibTrans" cxnId="{60865487-C1A3-464F-8498-60377497D4BF}">
      <dgm:prSet/>
      <dgm:spPr/>
      <dgm:t>
        <a:bodyPr/>
        <a:lstStyle/>
        <a:p>
          <a:endParaRPr lang="en-US"/>
        </a:p>
      </dgm:t>
    </dgm:pt>
    <dgm:pt modelId="{66517523-2FB7-4B5A-946A-5EB2D648958C}">
      <dgm:prSet custT="1"/>
      <dgm:spPr/>
      <dgm:t>
        <a:bodyPr/>
        <a:lstStyle/>
        <a:p>
          <a:r>
            <a:rPr lang="en-GB" sz="1300" dirty="0"/>
            <a:t>Consider periods </a:t>
          </a:r>
          <a:r>
            <a:rPr lang="en-GB" sz="1300" b="1" dirty="0"/>
            <a:t>only when beam was in the LHC </a:t>
          </a:r>
          <a:r>
            <a:rPr lang="en-GB" sz="1300" b="0" dirty="0"/>
            <a:t>(</a:t>
          </a:r>
          <a:r>
            <a:rPr lang="en-GB" sz="1300" b="0" i="1" dirty="0"/>
            <a:t>interval</a:t>
          </a:r>
          <a:r>
            <a:rPr lang="en-GB" sz="1300" b="0" dirty="0"/>
            <a:t>)</a:t>
          </a:r>
          <a:endParaRPr lang="en-US" sz="1300" b="0" dirty="0"/>
        </a:p>
      </dgm:t>
    </dgm:pt>
    <dgm:pt modelId="{49D59254-0196-4467-839E-6DC49C794F86}" type="parTrans" cxnId="{6E5F2734-9AEE-469A-B40F-E930DAE2AE5B}">
      <dgm:prSet/>
      <dgm:spPr/>
      <dgm:t>
        <a:bodyPr/>
        <a:lstStyle/>
        <a:p>
          <a:endParaRPr lang="en-US"/>
        </a:p>
      </dgm:t>
    </dgm:pt>
    <dgm:pt modelId="{B1B9CC6F-B4AE-4261-9172-0BE622A1D9E9}" type="sibTrans" cxnId="{6E5F2734-9AEE-469A-B40F-E930DAE2AE5B}">
      <dgm:prSet/>
      <dgm:spPr/>
      <dgm:t>
        <a:bodyPr/>
        <a:lstStyle/>
        <a:p>
          <a:endParaRPr lang="en-US"/>
        </a:p>
      </dgm:t>
    </dgm:pt>
    <dgm:pt modelId="{B8E8AF6D-39D1-437A-BC3D-DB90DB94E89E}">
      <dgm:prSet custT="1"/>
      <dgm:spPr/>
      <dgm:t>
        <a:bodyPr/>
        <a:lstStyle/>
        <a:p>
          <a:r>
            <a:rPr lang="en-GB" sz="1300" dirty="0"/>
            <a:t>Offsets, fill-by-fill doses, BM contributions, times </a:t>
          </a:r>
          <a:r>
            <a:rPr lang="en-GB" sz="1300" dirty="0">
              <a:sym typeface="Wingdings" panose="05000000000000000000" pitchFamily="2" charset="2"/>
            </a:rPr>
            <a:t>are</a:t>
          </a:r>
          <a:r>
            <a:rPr lang="en-GB" sz="1300" dirty="0"/>
            <a:t> saved to DB</a:t>
          </a:r>
          <a:endParaRPr lang="en-US" sz="1300" dirty="0"/>
        </a:p>
      </dgm:t>
    </dgm:pt>
    <dgm:pt modelId="{DC4F82D8-1FD6-457D-8B2D-A9C534F4014C}" type="parTrans" cxnId="{5E4B456F-189B-454E-9DB5-0E288C929072}">
      <dgm:prSet/>
      <dgm:spPr/>
      <dgm:t>
        <a:bodyPr/>
        <a:lstStyle/>
        <a:p>
          <a:endParaRPr lang="en-US"/>
        </a:p>
      </dgm:t>
    </dgm:pt>
    <dgm:pt modelId="{8F157A0A-E880-400F-B3F2-F4C96AB511B9}" type="sibTrans" cxnId="{5E4B456F-189B-454E-9DB5-0E288C929072}">
      <dgm:prSet/>
      <dgm:spPr/>
      <dgm:t>
        <a:bodyPr/>
        <a:lstStyle/>
        <a:p>
          <a:endParaRPr lang="en-US"/>
        </a:p>
      </dgm:t>
    </dgm:pt>
    <dgm:pt modelId="{83E20A33-DA75-4BD6-AA33-B119829191A5}">
      <dgm:prSet custT="1"/>
      <dgm:spPr/>
      <dgm:t>
        <a:bodyPr/>
        <a:lstStyle/>
        <a:p>
          <a:r>
            <a:rPr lang="en-GB" sz="1300" dirty="0"/>
            <a:t>Integration</a:t>
          </a:r>
          <a:endParaRPr lang="en-US" sz="1300" dirty="0"/>
        </a:p>
      </dgm:t>
    </dgm:pt>
    <dgm:pt modelId="{8C08A801-6F88-403A-8CD9-314F6BC32134}" type="parTrans" cxnId="{F41FA5C6-DF1D-4573-B1B6-27985BCED352}">
      <dgm:prSet/>
      <dgm:spPr/>
      <dgm:t>
        <a:bodyPr/>
        <a:lstStyle/>
        <a:p>
          <a:endParaRPr lang="en-US"/>
        </a:p>
      </dgm:t>
    </dgm:pt>
    <dgm:pt modelId="{54C70412-E550-487E-A377-665CEB482DFE}" type="sibTrans" cxnId="{F41FA5C6-DF1D-4573-B1B6-27985BCED352}">
      <dgm:prSet/>
      <dgm:spPr/>
      <dgm:t>
        <a:bodyPr/>
        <a:lstStyle/>
        <a:p>
          <a:endParaRPr lang="en-US"/>
        </a:p>
      </dgm:t>
    </dgm:pt>
    <dgm:pt modelId="{618EF26B-37E9-4BA8-8886-DE16914C6BFF}">
      <dgm:prSet custT="1"/>
      <dgm:spPr/>
      <dgm:t>
        <a:bodyPr/>
        <a:lstStyle/>
        <a:p>
          <a:r>
            <a:rPr lang="en-GB" sz="1300" b="1" dirty="0"/>
            <a:t>Each BLM separately</a:t>
          </a:r>
          <a:r>
            <a:rPr lang="en-GB" sz="1300" dirty="0"/>
            <a:t>,</a:t>
          </a:r>
          <a:endParaRPr lang="en-US" sz="1300" dirty="0"/>
        </a:p>
      </dgm:t>
    </dgm:pt>
    <dgm:pt modelId="{B1F9E1BB-78AD-41DC-B052-C5AC2F6CF306}" type="parTrans" cxnId="{0EF96274-5E16-42E2-8D2B-E75398ABD3BB}">
      <dgm:prSet/>
      <dgm:spPr/>
      <dgm:t>
        <a:bodyPr/>
        <a:lstStyle/>
        <a:p>
          <a:endParaRPr lang="en-US"/>
        </a:p>
      </dgm:t>
    </dgm:pt>
    <dgm:pt modelId="{50C74600-66C5-4E9C-BAA0-FD9AEF738EC0}" type="sibTrans" cxnId="{0EF96274-5E16-42E2-8D2B-E75398ABD3BB}">
      <dgm:prSet/>
      <dgm:spPr/>
      <dgm:t>
        <a:bodyPr/>
        <a:lstStyle/>
        <a:p>
          <a:endParaRPr lang="en-US"/>
        </a:p>
      </dgm:t>
    </dgm:pt>
    <dgm:pt modelId="{2FCBCE1C-C974-4D11-8849-088A5F88DBAD}">
      <dgm:prSet custT="1"/>
      <dgm:spPr/>
      <dgm:t>
        <a:bodyPr/>
        <a:lstStyle/>
        <a:p>
          <a:endParaRPr lang="en-US" sz="1300" dirty="0"/>
        </a:p>
      </dgm:t>
    </dgm:pt>
    <dgm:pt modelId="{F1A1E766-0303-42ED-88B3-56829AD21EA2}" type="parTrans" cxnId="{E2076794-3D3B-4779-890F-8FED7F45A887}">
      <dgm:prSet/>
      <dgm:spPr/>
      <dgm:t>
        <a:bodyPr/>
        <a:lstStyle/>
        <a:p>
          <a:endParaRPr lang="en-US"/>
        </a:p>
      </dgm:t>
    </dgm:pt>
    <dgm:pt modelId="{EEAF2F0E-06C6-447B-9307-243288ADBF7F}" type="sibTrans" cxnId="{E2076794-3D3B-4779-890F-8FED7F45A887}">
      <dgm:prSet/>
      <dgm:spPr/>
      <dgm:t>
        <a:bodyPr/>
        <a:lstStyle/>
        <a:p>
          <a:endParaRPr lang="en-US"/>
        </a:p>
      </dgm:t>
    </dgm:pt>
    <dgm:pt modelId="{AE33B1E4-15C2-4992-B632-C7F0ED950325}">
      <dgm:prSet custT="1"/>
      <dgm:spPr/>
      <dgm:t>
        <a:bodyPr/>
        <a:lstStyle/>
        <a:p>
          <a:endParaRPr lang="en-US" sz="1300" dirty="0"/>
        </a:p>
      </dgm:t>
    </dgm:pt>
    <dgm:pt modelId="{22608BB4-0575-4711-BC05-7959E15D4A03}" type="parTrans" cxnId="{5E14E61E-2F37-4A39-8BFB-62346D1E1655}">
      <dgm:prSet/>
      <dgm:spPr/>
      <dgm:t>
        <a:bodyPr/>
        <a:lstStyle/>
        <a:p>
          <a:endParaRPr lang="en-US"/>
        </a:p>
      </dgm:t>
    </dgm:pt>
    <dgm:pt modelId="{EA085599-E7EF-4554-A2EC-A80188B2D3C8}" type="sibTrans" cxnId="{5E14E61E-2F37-4A39-8BFB-62346D1E1655}">
      <dgm:prSet/>
      <dgm:spPr/>
      <dgm:t>
        <a:bodyPr/>
        <a:lstStyle/>
        <a:p>
          <a:endParaRPr lang="en-US"/>
        </a:p>
      </dgm:t>
    </dgm:pt>
    <dgm:pt modelId="{ADE79467-F2C9-4D94-85F9-D358602E0445}">
      <dgm:prSet custT="1"/>
      <dgm:spPr/>
      <dgm:t>
        <a:bodyPr/>
        <a:lstStyle/>
        <a:p>
          <a:r>
            <a:rPr lang="en-GB" sz="1300" dirty="0"/>
            <a:t>Besides integration, calculate contribution of different beam modes,</a:t>
          </a:r>
          <a:endParaRPr lang="en-US" sz="1300" dirty="0"/>
        </a:p>
      </dgm:t>
    </dgm:pt>
    <dgm:pt modelId="{A41763C5-5CA1-4F81-BD82-7418CE3F2722}" type="sibTrans" cxnId="{201FEB8B-9AD4-4061-8655-D638EDEA0F82}">
      <dgm:prSet/>
      <dgm:spPr/>
      <dgm:t>
        <a:bodyPr/>
        <a:lstStyle/>
        <a:p>
          <a:endParaRPr lang="en-US"/>
        </a:p>
      </dgm:t>
    </dgm:pt>
    <dgm:pt modelId="{95468486-B496-4FCF-A8EE-FA56249828B0}" type="parTrans" cxnId="{201FEB8B-9AD4-4061-8655-D638EDEA0F82}">
      <dgm:prSet/>
      <dgm:spPr/>
      <dgm:t>
        <a:bodyPr/>
        <a:lstStyle/>
        <a:p>
          <a:endParaRPr lang="en-US"/>
        </a:p>
      </dgm:t>
    </dgm:pt>
    <dgm:pt modelId="{7799B214-6C51-4B11-95D2-828D1C738361}">
      <dgm:prSet custT="1"/>
      <dgm:spPr/>
      <dgm:t>
        <a:bodyPr/>
        <a:lstStyle/>
        <a:p>
          <a:r>
            <a:rPr lang="en-GB" sz="1300" b="1" dirty="0"/>
            <a:t>Fill-by-fill </a:t>
          </a:r>
          <a:r>
            <a:rPr lang="en-GB" sz="1300" dirty="0"/>
            <a:t>basis,</a:t>
          </a:r>
          <a:endParaRPr lang="en-US" sz="1300" dirty="0"/>
        </a:p>
      </dgm:t>
    </dgm:pt>
    <dgm:pt modelId="{03F3A260-B394-49ED-AB7F-C9EFF0A149E5}" type="sibTrans" cxnId="{B6A6384E-69D4-4C97-B6E4-459AFCDE4DD2}">
      <dgm:prSet/>
      <dgm:spPr/>
      <dgm:t>
        <a:bodyPr/>
        <a:lstStyle/>
        <a:p>
          <a:endParaRPr lang="en-US"/>
        </a:p>
      </dgm:t>
    </dgm:pt>
    <dgm:pt modelId="{5E7EDB94-2DE1-46BB-A125-0AB137244FD9}" type="parTrans" cxnId="{B6A6384E-69D4-4C97-B6E4-459AFCDE4DD2}">
      <dgm:prSet/>
      <dgm:spPr/>
      <dgm:t>
        <a:bodyPr/>
        <a:lstStyle/>
        <a:p>
          <a:endParaRPr lang="en-US"/>
        </a:p>
      </dgm:t>
    </dgm:pt>
    <dgm:pt modelId="{06937E13-2F60-46D3-8287-385857A6EC59}">
      <dgm:prSet custT="1"/>
      <dgm:spPr/>
      <dgm:t>
        <a:bodyPr/>
        <a:lstStyle/>
        <a:p>
          <a:r>
            <a:rPr lang="en-GB" sz="1300" dirty="0"/>
            <a:t>Subtract beam-not-present baseline from the data.</a:t>
          </a:r>
          <a:endParaRPr lang="en-US" sz="1300" dirty="0"/>
        </a:p>
      </dgm:t>
    </dgm:pt>
    <dgm:pt modelId="{B495E8F1-BC53-4A62-82A0-873E3EC7D2B2}" type="sibTrans" cxnId="{EE4CCEA7-5226-4134-B130-B73FB0CE3194}">
      <dgm:prSet/>
      <dgm:spPr/>
      <dgm:t>
        <a:bodyPr/>
        <a:lstStyle/>
        <a:p>
          <a:endParaRPr lang="en-US"/>
        </a:p>
      </dgm:t>
    </dgm:pt>
    <dgm:pt modelId="{02B380E4-04BB-41E4-95F6-B66DEE2F6E59}" type="parTrans" cxnId="{EE4CCEA7-5226-4134-B130-B73FB0CE3194}">
      <dgm:prSet/>
      <dgm:spPr/>
      <dgm:t>
        <a:bodyPr/>
        <a:lstStyle/>
        <a:p>
          <a:endParaRPr lang="en-US"/>
        </a:p>
      </dgm:t>
    </dgm:pt>
    <dgm:pt modelId="{F8CDADE3-DB8E-4896-B1DD-E2A58DF3178C}" type="pres">
      <dgm:prSet presAssocID="{8CB7468F-5B53-4DC9-BE52-465E21C73951}" presName="linearFlow" presStyleCnt="0">
        <dgm:presLayoutVars>
          <dgm:dir/>
          <dgm:animLvl val="lvl"/>
          <dgm:resizeHandles val="exact"/>
        </dgm:presLayoutVars>
      </dgm:prSet>
      <dgm:spPr/>
    </dgm:pt>
    <dgm:pt modelId="{4E35A2CA-CAB1-4CD4-A978-C2BE91791C5F}" type="pres">
      <dgm:prSet presAssocID="{BF1A9A4C-C6FD-45E8-A0CB-A530598ED159}" presName="composite" presStyleCnt="0"/>
      <dgm:spPr/>
    </dgm:pt>
    <dgm:pt modelId="{A7977FFB-C8B3-4869-ACCE-CF555BA660ED}" type="pres">
      <dgm:prSet presAssocID="{BF1A9A4C-C6FD-45E8-A0CB-A530598ED159}" presName="parentText" presStyleLbl="alignNode1" presStyleIdx="0" presStyleCnt="4" custLinFactNeighborX="0" custLinFactNeighborY="-5097">
        <dgm:presLayoutVars>
          <dgm:chMax val="1"/>
          <dgm:bulletEnabled val="1"/>
        </dgm:presLayoutVars>
      </dgm:prSet>
      <dgm:spPr/>
    </dgm:pt>
    <dgm:pt modelId="{4461E810-F57E-48A5-93DA-BFC5E9464ECC}" type="pres">
      <dgm:prSet presAssocID="{BF1A9A4C-C6FD-45E8-A0CB-A530598ED159}" presName="descendantText" presStyleLbl="alignAcc1" presStyleIdx="0" presStyleCnt="4" custScaleY="111051" custLinFactNeighborX="0" custLinFactNeighborY="-260">
        <dgm:presLayoutVars>
          <dgm:bulletEnabled val="1"/>
        </dgm:presLayoutVars>
      </dgm:prSet>
      <dgm:spPr/>
    </dgm:pt>
    <dgm:pt modelId="{BC071B62-83D1-485F-B9D7-7DD0600D9901}" type="pres">
      <dgm:prSet presAssocID="{3358B16E-B946-4E06-9F21-113FB1F19F52}" presName="sp" presStyleCnt="0"/>
      <dgm:spPr/>
    </dgm:pt>
    <dgm:pt modelId="{8DBB8269-B6F8-40E4-8372-1F81DE3E93EA}" type="pres">
      <dgm:prSet presAssocID="{5CFE5294-FF3B-4CD1-91D4-F6F094AE11F1}" presName="composite" presStyleCnt="0"/>
      <dgm:spPr/>
    </dgm:pt>
    <dgm:pt modelId="{0889726A-3505-432A-B8B0-7260318C7B82}" type="pres">
      <dgm:prSet presAssocID="{5CFE5294-FF3B-4CD1-91D4-F6F094AE11F1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52B9269-808B-43E3-9022-EE4A0A0385E3}" type="pres">
      <dgm:prSet presAssocID="{5CFE5294-FF3B-4CD1-91D4-F6F094AE11F1}" presName="descendantText" presStyleLbl="alignAcc1" presStyleIdx="1" presStyleCnt="4">
        <dgm:presLayoutVars>
          <dgm:bulletEnabled val="1"/>
        </dgm:presLayoutVars>
      </dgm:prSet>
      <dgm:spPr/>
    </dgm:pt>
    <dgm:pt modelId="{71C37E80-07E2-48B0-99B9-1CEA0773B4E4}" type="pres">
      <dgm:prSet presAssocID="{4CDD963A-77E5-4D30-B1C6-7EA1686159A3}" presName="sp" presStyleCnt="0"/>
      <dgm:spPr/>
    </dgm:pt>
    <dgm:pt modelId="{5B4762DC-05FF-4FD8-80C3-05064D0785B6}" type="pres">
      <dgm:prSet presAssocID="{83E20A33-DA75-4BD6-AA33-B119829191A5}" presName="composite" presStyleCnt="0"/>
      <dgm:spPr/>
    </dgm:pt>
    <dgm:pt modelId="{0D2244D2-CE5E-497B-9797-AAEA036E23C4}" type="pres">
      <dgm:prSet presAssocID="{83E20A33-DA75-4BD6-AA33-B119829191A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0A55ACD3-FD13-49AC-8F67-D14C26593F30}" type="pres">
      <dgm:prSet presAssocID="{83E20A33-DA75-4BD6-AA33-B119829191A5}" presName="descendantText" presStyleLbl="alignAcc1" presStyleIdx="2" presStyleCnt="4">
        <dgm:presLayoutVars>
          <dgm:bulletEnabled val="1"/>
        </dgm:presLayoutVars>
      </dgm:prSet>
      <dgm:spPr/>
    </dgm:pt>
    <dgm:pt modelId="{F2CE731F-CAEF-4B2B-A1F3-ED6EAFCDDB3B}" type="pres">
      <dgm:prSet presAssocID="{54C70412-E550-487E-A377-665CEB482DFE}" presName="sp" presStyleCnt="0"/>
      <dgm:spPr/>
    </dgm:pt>
    <dgm:pt modelId="{B1BB9739-1507-4E48-B10D-0CE09823F7EA}" type="pres">
      <dgm:prSet presAssocID="{9BF333C0-BD97-4119-85A3-010C75290E83}" presName="composite" presStyleCnt="0"/>
      <dgm:spPr/>
    </dgm:pt>
    <dgm:pt modelId="{B1CDDDAA-2CCB-40E9-ACE0-68638093FA98}" type="pres">
      <dgm:prSet presAssocID="{9BF333C0-BD97-4119-85A3-010C75290E83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05EAB54B-365C-4D32-9A31-D7245BC6EAB9}" type="pres">
      <dgm:prSet presAssocID="{9BF333C0-BD97-4119-85A3-010C75290E83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53845F08-660B-4562-B1E8-FF3F07A6B0DF}" type="presOf" srcId="{618EF26B-37E9-4BA8-8886-DE16914C6BFF}" destId="{A52B9269-808B-43E3-9022-EE4A0A0385E3}" srcOrd="0" destOrd="0" presId="urn:microsoft.com/office/officeart/2005/8/layout/chevron2"/>
    <dgm:cxn modelId="{A630711D-64DD-4C7A-ADC6-BC90FA62437D}" type="presOf" srcId="{06937E13-2F60-46D3-8287-385857A6EC59}" destId="{A52B9269-808B-43E3-9022-EE4A0A0385E3}" srcOrd="0" destOrd="2" presId="urn:microsoft.com/office/officeart/2005/8/layout/chevron2"/>
    <dgm:cxn modelId="{5E14E61E-2F37-4A39-8BFB-62346D1E1655}" srcId="{83E20A33-DA75-4BD6-AA33-B119829191A5}" destId="{AE33B1E4-15C2-4992-B632-C7F0ED950325}" srcOrd="0" destOrd="0" parTransId="{22608BB4-0575-4711-BC05-7959E15D4A03}" sibTransId="{EA085599-E7EF-4554-A2EC-A80188B2D3C8}"/>
    <dgm:cxn modelId="{71B3D527-CF59-461E-9F90-CF8ED3DDDFB7}" type="presOf" srcId="{9BF333C0-BD97-4119-85A3-010C75290E83}" destId="{B1CDDDAA-2CCB-40E9-ACE0-68638093FA98}" srcOrd="0" destOrd="0" presId="urn:microsoft.com/office/officeart/2005/8/layout/chevron2"/>
    <dgm:cxn modelId="{6E5F2734-9AEE-469A-B40F-E930DAE2AE5B}" srcId="{BF1A9A4C-C6FD-45E8-A0CB-A530598ED159}" destId="{66517523-2FB7-4B5A-946A-5EB2D648958C}" srcOrd="0" destOrd="0" parTransId="{49D59254-0196-4467-839E-6DC49C794F86}" sibTransId="{B1B9CC6F-B4AE-4261-9172-0BE622A1D9E9}"/>
    <dgm:cxn modelId="{5FF20249-1658-4735-9D41-20D8F816B59E}" type="presOf" srcId="{B8E8AF6D-39D1-437A-BC3D-DB90DB94E89E}" destId="{05EAB54B-365C-4D32-9A31-D7245BC6EAB9}" srcOrd="0" destOrd="0" presId="urn:microsoft.com/office/officeart/2005/8/layout/chevron2"/>
    <dgm:cxn modelId="{B6A6384E-69D4-4C97-B6E4-459AFCDE4DD2}" srcId="{5CFE5294-FF3B-4CD1-91D4-F6F094AE11F1}" destId="{7799B214-6C51-4B11-95D2-828D1C738361}" srcOrd="1" destOrd="0" parTransId="{5E7EDB94-2DE1-46BB-A125-0AB137244FD9}" sibTransId="{03F3A260-B394-49ED-AB7F-C9EFF0A149E5}"/>
    <dgm:cxn modelId="{3E8FEF56-B5AA-48B0-938D-032F1BB4DF38}" type="presOf" srcId="{7799B214-6C51-4B11-95D2-828D1C738361}" destId="{A52B9269-808B-43E3-9022-EE4A0A0385E3}" srcOrd="0" destOrd="1" presId="urn:microsoft.com/office/officeart/2005/8/layout/chevron2"/>
    <dgm:cxn modelId="{4687106C-1243-40E8-B86F-23E359DA5E45}" type="presOf" srcId="{ADE79467-F2C9-4D94-85F9-D358602E0445}" destId="{0A55ACD3-FD13-49AC-8F67-D14C26593F30}" srcOrd="0" destOrd="1" presId="urn:microsoft.com/office/officeart/2005/8/layout/chevron2"/>
    <dgm:cxn modelId="{5E4B456F-189B-454E-9DB5-0E288C929072}" srcId="{9BF333C0-BD97-4119-85A3-010C75290E83}" destId="{B8E8AF6D-39D1-437A-BC3D-DB90DB94E89E}" srcOrd="0" destOrd="0" parTransId="{DC4F82D8-1FD6-457D-8B2D-A9C534F4014C}" sibTransId="{8F157A0A-E880-400F-B3F2-F4C96AB511B9}"/>
    <dgm:cxn modelId="{0EF96274-5E16-42E2-8D2B-E75398ABD3BB}" srcId="{5CFE5294-FF3B-4CD1-91D4-F6F094AE11F1}" destId="{618EF26B-37E9-4BA8-8886-DE16914C6BFF}" srcOrd="0" destOrd="0" parTransId="{B1F9E1BB-78AD-41DC-B052-C5AC2F6CF306}" sibTransId="{50C74600-66C5-4E9C-BAA0-FD9AEF738EC0}"/>
    <dgm:cxn modelId="{60865487-C1A3-464F-8498-60377497D4BF}" srcId="{8CB7468F-5B53-4DC9-BE52-465E21C73951}" destId="{9BF333C0-BD97-4119-85A3-010C75290E83}" srcOrd="3" destOrd="0" parTransId="{858BD209-923C-41CA-8FAA-19AA2841992B}" sibTransId="{07D3D3BE-1DBB-4793-8B92-FDCD34F7D0DF}"/>
    <dgm:cxn modelId="{201FEB8B-9AD4-4061-8655-D638EDEA0F82}" srcId="{83E20A33-DA75-4BD6-AA33-B119829191A5}" destId="{ADE79467-F2C9-4D94-85F9-D358602E0445}" srcOrd="1" destOrd="0" parTransId="{95468486-B496-4FCF-A8EE-FA56249828B0}" sibTransId="{A41763C5-5CA1-4F81-BD82-7418CE3F2722}"/>
    <dgm:cxn modelId="{1C760292-DDF4-4942-9269-85601E175151}" srcId="{8CB7468F-5B53-4DC9-BE52-465E21C73951}" destId="{5CFE5294-FF3B-4CD1-91D4-F6F094AE11F1}" srcOrd="1" destOrd="0" parTransId="{ED707E71-D598-4DE1-B2B5-43C58BCB8193}" sibTransId="{4CDD963A-77E5-4D30-B1C6-7EA1686159A3}"/>
    <dgm:cxn modelId="{E2076794-3D3B-4779-890F-8FED7F45A887}" srcId="{83E20A33-DA75-4BD6-AA33-B119829191A5}" destId="{2FCBCE1C-C974-4D11-8849-088A5F88DBAD}" srcOrd="2" destOrd="0" parTransId="{F1A1E766-0303-42ED-88B3-56829AD21EA2}" sibTransId="{EEAF2F0E-06C6-447B-9307-243288ADBF7F}"/>
    <dgm:cxn modelId="{6BED6896-3B19-45BB-9450-536F6E76C752}" type="presOf" srcId="{BF1A9A4C-C6FD-45E8-A0CB-A530598ED159}" destId="{A7977FFB-C8B3-4869-ACCE-CF555BA660ED}" srcOrd="0" destOrd="0" presId="urn:microsoft.com/office/officeart/2005/8/layout/chevron2"/>
    <dgm:cxn modelId="{C3C7409C-C1EF-4063-B555-82DDB87A9021}" srcId="{8CB7468F-5B53-4DC9-BE52-465E21C73951}" destId="{BF1A9A4C-C6FD-45E8-A0CB-A530598ED159}" srcOrd="0" destOrd="0" parTransId="{3D1C2B83-1D7E-4093-9069-09800F70DDFA}" sibTransId="{3358B16E-B946-4E06-9F21-113FB1F19F52}"/>
    <dgm:cxn modelId="{EE4CCEA7-5226-4134-B130-B73FB0CE3194}" srcId="{5CFE5294-FF3B-4CD1-91D4-F6F094AE11F1}" destId="{06937E13-2F60-46D3-8287-385857A6EC59}" srcOrd="2" destOrd="0" parTransId="{02B380E4-04BB-41E4-95F6-B66DEE2F6E59}" sibTransId="{B495E8F1-BC53-4A62-82A0-873E3EC7D2B2}"/>
    <dgm:cxn modelId="{34D4A5AB-5EF7-4D46-BAF8-AF03FC930DF7}" type="presOf" srcId="{66517523-2FB7-4B5A-946A-5EB2D648958C}" destId="{4461E810-F57E-48A5-93DA-BFC5E9464ECC}" srcOrd="0" destOrd="0" presId="urn:microsoft.com/office/officeart/2005/8/layout/chevron2"/>
    <dgm:cxn modelId="{F41FA5C6-DF1D-4573-B1B6-27985BCED352}" srcId="{8CB7468F-5B53-4DC9-BE52-465E21C73951}" destId="{83E20A33-DA75-4BD6-AA33-B119829191A5}" srcOrd="2" destOrd="0" parTransId="{8C08A801-6F88-403A-8CD9-314F6BC32134}" sibTransId="{54C70412-E550-487E-A377-665CEB482DFE}"/>
    <dgm:cxn modelId="{D2BC28D4-BED8-49D8-88A7-46EB1D496FC4}" type="presOf" srcId="{2FCBCE1C-C974-4D11-8849-088A5F88DBAD}" destId="{0A55ACD3-FD13-49AC-8F67-D14C26593F30}" srcOrd="0" destOrd="2" presId="urn:microsoft.com/office/officeart/2005/8/layout/chevron2"/>
    <dgm:cxn modelId="{5173CAD4-F079-4634-8802-9F4714CF3DC6}" type="presOf" srcId="{AE33B1E4-15C2-4992-B632-C7F0ED950325}" destId="{0A55ACD3-FD13-49AC-8F67-D14C26593F30}" srcOrd="0" destOrd="0" presId="urn:microsoft.com/office/officeart/2005/8/layout/chevron2"/>
    <dgm:cxn modelId="{A16A08DD-00D5-4816-9775-0EECAAF5CB15}" type="presOf" srcId="{5CFE5294-FF3B-4CD1-91D4-F6F094AE11F1}" destId="{0889726A-3505-432A-B8B0-7260318C7B82}" srcOrd="0" destOrd="0" presId="urn:microsoft.com/office/officeart/2005/8/layout/chevron2"/>
    <dgm:cxn modelId="{E65138E9-A7BD-4FE8-A23D-AEFAD843F0B9}" type="presOf" srcId="{83E20A33-DA75-4BD6-AA33-B119829191A5}" destId="{0D2244D2-CE5E-497B-9797-AAEA036E23C4}" srcOrd="0" destOrd="0" presId="urn:microsoft.com/office/officeart/2005/8/layout/chevron2"/>
    <dgm:cxn modelId="{110E43F6-ADC0-4BD9-95A0-BB9CB3EA6F7C}" type="presOf" srcId="{8CB7468F-5B53-4DC9-BE52-465E21C73951}" destId="{F8CDADE3-DB8E-4896-B1DD-E2A58DF3178C}" srcOrd="0" destOrd="0" presId="urn:microsoft.com/office/officeart/2005/8/layout/chevron2"/>
    <dgm:cxn modelId="{9579EFC9-4CAE-4343-8553-4FE6CEE4C137}" type="presParOf" srcId="{F8CDADE3-DB8E-4896-B1DD-E2A58DF3178C}" destId="{4E35A2CA-CAB1-4CD4-A978-C2BE91791C5F}" srcOrd="0" destOrd="0" presId="urn:microsoft.com/office/officeart/2005/8/layout/chevron2"/>
    <dgm:cxn modelId="{76ADF1CB-FAB4-4593-9136-7F92105FB469}" type="presParOf" srcId="{4E35A2CA-CAB1-4CD4-A978-C2BE91791C5F}" destId="{A7977FFB-C8B3-4869-ACCE-CF555BA660ED}" srcOrd="0" destOrd="0" presId="urn:microsoft.com/office/officeart/2005/8/layout/chevron2"/>
    <dgm:cxn modelId="{84DFD084-E2EC-4F35-89F9-3BAFFA6B52DB}" type="presParOf" srcId="{4E35A2CA-CAB1-4CD4-A978-C2BE91791C5F}" destId="{4461E810-F57E-48A5-93DA-BFC5E9464ECC}" srcOrd="1" destOrd="0" presId="urn:microsoft.com/office/officeart/2005/8/layout/chevron2"/>
    <dgm:cxn modelId="{55DE98D7-3B8E-49FD-90C4-A741B199941E}" type="presParOf" srcId="{F8CDADE3-DB8E-4896-B1DD-E2A58DF3178C}" destId="{BC071B62-83D1-485F-B9D7-7DD0600D9901}" srcOrd="1" destOrd="0" presId="urn:microsoft.com/office/officeart/2005/8/layout/chevron2"/>
    <dgm:cxn modelId="{6A2D697E-30F2-4DEF-B8FE-C0AF3372C624}" type="presParOf" srcId="{F8CDADE3-DB8E-4896-B1DD-E2A58DF3178C}" destId="{8DBB8269-B6F8-40E4-8372-1F81DE3E93EA}" srcOrd="2" destOrd="0" presId="urn:microsoft.com/office/officeart/2005/8/layout/chevron2"/>
    <dgm:cxn modelId="{FC23B884-7213-4086-A93A-131C5EC637CD}" type="presParOf" srcId="{8DBB8269-B6F8-40E4-8372-1F81DE3E93EA}" destId="{0889726A-3505-432A-B8B0-7260318C7B82}" srcOrd="0" destOrd="0" presId="urn:microsoft.com/office/officeart/2005/8/layout/chevron2"/>
    <dgm:cxn modelId="{AE4E5084-8B0B-4FA0-B6A8-6C94AB147A2F}" type="presParOf" srcId="{8DBB8269-B6F8-40E4-8372-1F81DE3E93EA}" destId="{A52B9269-808B-43E3-9022-EE4A0A0385E3}" srcOrd="1" destOrd="0" presId="urn:microsoft.com/office/officeart/2005/8/layout/chevron2"/>
    <dgm:cxn modelId="{2C9B4681-E332-40FF-B938-0FD7542C5E38}" type="presParOf" srcId="{F8CDADE3-DB8E-4896-B1DD-E2A58DF3178C}" destId="{71C37E80-07E2-48B0-99B9-1CEA0773B4E4}" srcOrd="3" destOrd="0" presId="urn:microsoft.com/office/officeart/2005/8/layout/chevron2"/>
    <dgm:cxn modelId="{54F065FD-1B9E-4141-BA4F-B07C4CD27588}" type="presParOf" srcId="{F8CDADE3-DB8E-4896-B1DD-E2A58DF3178C}" destId="{5B4762DC-05FF-4FD8-80C3-05064D0785B6}" srcOrd="4" destOrd="0" presId="urn:microsoft.com/office/officeart/2005/8/layout/chevron2"/>
    <dgm:cxn modelId="{D7B99C01-0623-48B3-918E-B60A163F2DA3}" type="presParOf" srcId="{5B4762DC-05FF-4FD8-80C3-05064D0785B6}" destId="{0D2244D2-CE5E-497B-9797-AAEA036E23C4}" srcOrd="0" destOrd="0" presId="urn:microsoft.com/office/officeart/2005/8/layout/chevron2"/>
    <dgm:cxn modelId="{008E06D2-8F34-4B0D-AD94-1DFFF444B739}" type="presParOf" srcId="{5B4762DC-05FF-4FD8-80C3-05064D0785B6}" destId="{0A55ACD3-FD13-49AC-8F67-D14C26593F30}" srcOrd="1" destOrd="0" presId="urn:microsoft.com/office/officeart/2005/8/layout/chevron2"/>
    <dgm:cxn modelId="{7F65142C-3A0E-4783-9F80-475659494F44}" type="presParOf" srcId="{F8CDADE3-DB8E-4896-B1DD-E2A58DF3178C}" destId="{F2CE731F-CAEF-4B2B-A1F3-ED6EAFCDDB3B}" srcOrd="5" destOrd="0" presId="urn:microsoft.com/office/officeart/2005/8/layout/chevron2"/>
    <dgm:cxn modelId="{B0EA19C5-9746-4DC5-A6D2-BB46C665C919}" type="presParOf" srcId="{F8CDADE3-DB8E-4896-B1DD-E2A58DF3178C}" destId="{B1BB9739-1507-4E48-B10D-0CE09823F7EA}" srcOrd="6" destOrd="0" presId="urn:microsoft.com/office/officeart/2005/8/layout/chevron2"/>
    <dgm:cxn modelId="{EE4A5A05-6F11-4168-BD71-44F862DAA63E}" type="presParOf" srcId="{B1BB9739-1507-4E48-B10D-0CE09823F7EA}" destId="{B1CDDDAA-2CCB-40E9-ACE0-68638093FA98}" srcOrd="0" destOrd="0" presId="urn:microsoft.com/office/officeart/2005/8/layout/chevron2"/>
    <dgm:cxn modelId="{42EEA11F-2BFF-45D3-B4F4-F3D9CF58A6F1}" type="presParOf" srcId="{B1BB9739-1507-4E48-B10D-0CE09823F7EA}" destId="{05EAB54B-365C-4D32-9A31-D7245BC6EA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E4203-6105-4D8B-A778-8DD4C8A58248}">
      <dsp:nvSpPr>
        <dsp:cNvPr id="0" name=""/>
        <dsp:cNvSpPr/>
      </dsp:nvSpPr>
      <dsp:spPr>
        <a:xfrm>
          <a:off x="1785" y="255511"/>
          <a:ext cx="2175867" cy="870346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Download hourly integrated data via Timber (manually)</a:t>
          </a:r>
          <a:endParaRPr lang="en-US" sz="1300" kern="1200" dirty="0"/>
        </a:p>
      </dsp:txBody>
      <dsp:txXfrm>
        <a:off x="436958" y="255511"/>
        <a:ext cx="1305521" cy="870346"/>
      </dsp:txXfrm>
    </dsp:sp>
    <dsp:sp modelId="{24FA3D7E-FEB4-4718-96DE-C78E469EAD67}">
      <dsp:nvSpPr>
        <dsp:cNvPr id="0" name=""/>
        <dsp:cNvSpPr/>
      </dsp:nvSpPr>
      <dsp:spPr>
        <a:xfrm>
          <a:off x="1960066" y="255511"/>
          <a:ext cx="2175867" cy="870346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Summing</a:t>
          </a:r>
          <a:endParaRPr lang="en-US" sz="1300" kern="1200" dirty="0"/>
        </a:p>
      </dsp:txBody>
      <dsp:txXfrm>
        <a:off x="2395239" y="255511"/>
        <a:ext cx="1305521" cy="870346"/>
      </dsp:txXfrm>
    </dsp:sp>
    <dsp:sp modelId="{86415C92-6F5E-43C0-8BFD-5568D0C39193}">
      <dsp:nvSpPr>
        <dsp:cNvPr id="0" name=""/>
        <dsp:cNvSpPr/>
      </dsp:nvSpPr>
      <dsp:spPr>
        <a:xfrm>
          <a:off x="3918346" y="255511"/>
          <a:ext cx="2175867" cy="870346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Providing the results </a:t>
          </a:r>
          <a:endParaRPr lang="en-US" sz="1300" kern="1200" dirty="0"/>
        </a:p>
      </dsp:txBody>
      <dsp:txXfrm>
        <a:off x="4353519" y="255511"/>
        <a:ext cx="1305521" cy="87034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77FFB-C8B3-4869-ACCE-CF555BA660ED}">
      <dsp:nvSpPr>
        <dsp:cNvPr id="0" name=""/>
        <dsp:cNvSpPr/>
      </dsp:nvSpPr>
      <dsp:spPr>
        <a:xfrm rot="5400000">
          <a:off x="-183656" y="183656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Data filtering</a:t>
          </a:r>
          <a:endParaRPr lang="en-US" sz="1300" kern="1200" dirty="0"/>
        </a:p>
      </dsp:txBody>
      <dsp:txXfrm rot="-5400000">
        <a:off x="0" y="428531"/>
        <a:ext cx="857062" cy="367312"/>
      </dsp:txXfrm>
    </dsp:sp>
    <dsp:sp modelId="{4461E810-F57E-48A5-93DA-BFC5E9464ECC}">
      <dsp:nvSpPr>
        <dsp:cNvPr id="0" name=""/>
        <dsp:cNvSpPr/>
      </dsp:nvSpPr>
      <dsp:spPr>
        <a:xfrm rot="5400000">
          <a:off x="1744317" y="-878292"/>
          <a:ext cx="883792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Consider periods </a:t>
          </a:r>
          <a:r>
            <a:rPr lang="en-GB" sz="1300" b="1" kern="1200" dirty="0"/>
            <a:t>only when beam was in the LHC </a:t>
          </a:r>
          <a:r>
            <a:rPr lang="en-GB" sz="1300" b="0" kern="1200" dirty="0"/>
            <a:t>(</a:t>
          </a:r>
          <a:r>
            <a:rPr lang="en-GB" sz="1300" b="0" i="1" kern="1200" dirty="0"/>
            <a:t>interval</a:t>
          </a:r>
          <a:r>
            <a:rPr lang="en-GB" sz="1300" b="0" kern="1200" dirty="0"/>
            <a:t>)</a:t>
          </a:r>
          <a:endParaRPr lang="en-US" sz="1300" kern="1200" dirty="0"/>
        </a:p>
      </dsp:txBody>
      <dsp:txXfrm rot="-5400000">
        <a:off x="857063" y="52105"/>
        <a:ext cx="2615159" cy="797506"/>
      </dsp:txXfrm>
    </dsp:sp>
    <dsp:sp modelId="{0889726A-3505-432A-B8B0-7260318C7B82}">
      <dsp:nvSpPr>
        <dsp:cNvPr id="0" name=""/>
        <dsp:cNvSpPr/>
      </dsp:nvSpPr>
      <dsp:spPr>
        <a:xfrm rot="5400000">
          <a:off x="-183656" y="1307558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Offset correction</a:t>
          </a:r>
          <a:endParaRPr lang="en-US" sz="1300" kern="1200" dirty="0"/>
        </a:p>
      </dsp:txBody>
      <dsp:txXfrm rot="-5400000">
        <a:off x="0" y="1552433"/>
        <a:ext cx="857062" cy="367312"/>
      </dsp:txXfrm>
    </dsp:sp>
    <dsp:sp modelId="{A52B9269-808B-43E3-9022-EE4A0A0385E3}">
      <dsp:nvSpPr>
        <dsp:cNvPr id="0" name=""/>
        <dsp:cNvSpPr/>
      </dsp:nvSpPr>
      <dsp:spPr>
        <a:xfrm rot="5400000">
          <a:off x="1788291" y="192673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b="1" kern="1200" dirty="0"/>
            <a:t>Each BLM separately</a:t>
          </a:r>
          <a:r>
            <a:rPr lang="en-GB" sz="1300" kern="1200" dirty="0"/>
            <a:t>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b="1" kern="1200" dirty="0"/>
            <a:t>Fill-by-fill </a:t>
          </a:r>
          <a:r>
            <a:rPr lang="en-GB" sz="1300" kern="1200" dirty="0"/>
            <a:t>basis,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Subtract beam-not-present baseline from the data.</a:t>
          </a:r>
          <a:endParaRPr lang="en-US" sz="1300" kern="1200" dirty="0"/>
        </a:p>
      </dsp:txBody>
      <dsp:txXfrm rot="-5400000">
        <a:off x="857062" y="1162752"/>
        <a:ext cx="2619452" cy="718143"/>
      </dsp:txXfrm>
    </dsp:sp>
    <dsp:sp modelId="{0D2244D2-CE5E-497B-9797-AAEA036E23C4}">
      <dsp:nvSpPr>
        <dsp:cNvPr id="0" name=""/>
        <dsp:cNvSpPr/>
      </dsp:nvSpPr>
      <dsp:spPr>
        <a:xfrm rot="5400000">
          <a:off x="-183656" y="2376456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Integration</a:t>
          </a:r>
          <a:endParaRPr lang="en-US" sz="1300" kern="1200" dirty="0"/>
        </a:p>
      </dsp:txBody>
      <dsp:txXfrm rot="-5400000">
        <a:off x="0" y="2621331"/>
        <a:ext cx="857062" cy="367312"/>
      </dsp:txXfrm>
    </dsp:sp>
    <dsp:sp modelId="{0A55ACD3-FD13-49AC-8F67-D14C26593F30}">
      <dsp:nvSpPr>
        <dsp:cNvPr id="0" name=""/>
        <dsp:cNvSpPr/>
      </dsp:nvSpPr>
      <dsp:spPr>
        <a:xfrm rot="5400000">
          <a:off x="1788291" y="1261570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Besides integration, calculate </a:t>
          </a:r>
          <a:r>
            <a:rPr lang="en-GB" sz="1300" b="1" kern="1200" dirty="0"/>
            <a:t>contribution of different beam modes,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</dsp:txBody>
      <dsp:txXfrm rot="-5400000">
        <a:off x="857062" y="2231649"/>
        <a:ext cx="2619452" cy="718143"/>
      </dsp:txXfrm>
    </dsp:sp>
    <dsp:sp modelId="{B1CDDDAA-2CCB-40E9-ACE0-68638093FA98}">
      <dsp:nvSpPr>
        <dsp:cNvPr id="0" name=""/>
        <dsp:cNvSpPr/>
      </dsp:nvSpPr>
      <dsp:spPr>
        <a:xfrm rot="5400000">
          <a:off x="-183656" y="3445353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Save to local DB</a:t>
          </a:r>
          <a:endParaRPr lang="en-US" sz="1300" kern="1200" dirty="0"/>
        </a:p>
      </dsp:txBody>
      <dsp:txXfrm rot="-5400000">
        <a:off x="0" y="3690228"/>
        <a:ext cx="857062" cy="367312"/>
      </dsp:txXfrm>
    </dsp:sp>
    <dsp:sp modelId="{05EAB54B-365C-4D32-9A31-D7245BC6EAB9}">
      <dsp:nvSpPr>
        <dsp:cNvPr id="0" name=""/>
        <dsp:cNvSpPr/>
      </dsp:nvSpPr>
      <dsp:spPr>
        <a:xfrm rot="5400000">
          <a:off x="1788291" y="2330467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Offsets, fill-by-fill doses, BM contributions, times </a:t>
          </a:r>
          <a:r>
            <a:rPr lang="en-GB" sz="1300" kern="1200" dirty="0">
              <a:sym typeface="Wingdings" panose="05000000000000000000" pitchFamily="2" charset="2"/>
            </a:rPr>
            <a:t>are</a:t>
          </a:r>
          <a:r>
            <a:rPr lang="en-GB" sz="1300" kern="1200" dirty="0"/>
            <a:t> saved to DB</a:t>
          </a:r>
          <a:endParaRPr lang="en-US" sz="1300" kern="1200" dirty="0"/>
        </a:p>
      </dsp:txBody>
      <dsp:txXfrm rot="-5400000">
        <a:off x="857062" y="3300546"/>
        <a:ext cx="2619452" cy="71814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77FFB-C8B3-4869-ACCE-CF555BA660ED}">
      <dsp:nvSpPr>
        <dsp:cNvPr id="0" name=""/>
        <dsp:cNvSpPr/>
      </dsp:nvSpPr>
      <dsp:spPr>
        <a:xfrm rot="5400000">
          <a:off x="-183656" y="183656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Data filtering</a:t>
          </a:r>
          <a:endParaRPr lang="en-US" sz="1300" kern="1200" dirty="0"/>
        </a:p>
      </dsp:txBody>
      <dsp:txXfrm rot="-5400000">
        <a:off x="0" y="428531"/>
        <a:ext cx="857062" cy="367312"/>
      </dsp:txXfrm>
    </dsp:sp>
    <dsp:sp modelId="{4461E810-F57E-48A5-93DA-BFC5E9464ECC}">
      <dsp:nvSpPr>
        <dsp:cNvPr id="0" name=""/>
        <dsp:cNvSpPr/>
      </dsp:nvSpPr>
      <dsp:spPr>
        <a:xfrm rot="5400000">
          <a:off x="1744317" y="-878292"/>
          <a:ext cx="883792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Consider periods </a:t>
          </a:r>
          <a:r>
            <a:rPr lang="en-GB" sz="1300" b="1" kern="1200" dirty="0"/>
            <a:t>only when beam was in the LHC </a:t>
          </a:r>
          <a:r>
            <a:rPr lang="en-GB" sz="1300" b="0" kern="1200" dirty="0"/>
            <a:t>(</a:t>
          </a:r>
          <a:r>
            <a:rPr lang="en-GB" sz="1300" b="0" i="1" kern="1200" dirty="0"/>
            <a:t>interval</a:t>
          </a:r>
          <a:r>
            <a:rPr lang="en-GB" sz="1300" b="0" kern="1200" dirty="0"/>
            <a:t>)</a:t>
          </a:r>
          <a:endParaRPr lang="en-US" sz="1300" b="1" kern="1200" dirty="0"/>
        </a:p>
      </dsp:txBody>
      <dsp:txXfrm rot="-5400000">
        <a:off x="857063" y="52105"/>
        <a:ext cx="2615159" cy="797506"/>
      </dsp:txXfrm>
    </dsp:sp>
    <dsp:sp modelId="{0889726A-3505-432A-B8B0-7260318C7B82}">
      <dsp:nvSpPr>
        <dsp:cNvPr id="0" name=""/>
        <dsp:cNvSpPr/>
      </dsp:nvSpPr>
      <dsp:spPr>
        <a:xfrm rot="5400000">
          <a:off x="-183656" y="1307558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Offset correction</a:t>
          </a:r>
          <a:endParaRPr lang="en-US" sz="1300" kern="1200" dirty="0"/>
        </a:p>
      </dsp:txBody>
      <dsp:txXfrm rot="-5400000">
        <a:off x="0" y="1552433"/>
        <a:ext cx="857062" cy="367312"/>
      </dsp:txXfrm>
    </dsp:sp>
    <dsp:sp modelId="{A52B9269-808B-43E3-9022-EE4A0A0385E3}">
      <dsp:nvSpPr>
        <dsp:cNvPr id="0" name=""/>
        <dsp:cNvSpPr/>
      </dsp:nvSpPr>
      <dsp:spPr>
        <a:xfrm rot="5400000">
          <a:off x="1788291" y="192673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b="1" kern="1200" dirty="0"/>
            <a:t>Each BLM separately</a:t>
          </a:r>
          <a:r>
            <a:rPr lang="en-GB" sz="1300" kern="1200" dirty="0"/>
            <a:t>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b="1" kern="1200" dirty="0"/>
            <a:t>Fill-by-fill</a:t>
          </a:r>
          <a:r>
            <a:rPr lang="en-GB" sz="1300" kern="1200" dirty="0"/>
            <a:t> basis,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Subtract beam-not-present baseline from the data.</a:t>
          </a:r>
          <a:endParaRPr lang="en-US" sz="1300" kern="1200" dirty="0"/>
        </a:p>
      </dsp:txBody>
      <dsp:txXfrm rot="-5400000">
        <a:off x="857062" y="1162752"/>
        <a:ext cx="2619452" cy="718143"/>
      </dsp:txXfrm>
    </dsp:sp>
    <dsp:sp modelId="{0D2244D2-CE5E-497B-9797-AAEA036E23C4}">
      <dsp:nvSpPr>
        <dsp:cNvPr id="0" name=""/>
        <dsp:cNvSpPr/>
      </dsp:nvSpPr>
      <dsp:spPr>
        <a:xfrm rot="5400000">
          <a:off x="-183656" y="2376456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Integration</a:t>
          </a:r>
          <a:endParaRPr lang="en-US" sz="1300" kern="1200" dirty="0"/>
        </a:p>
      </dsp:txBody>
      <dsp:txXfrm rot="-5400000">
        <a:off x="0" y="2621331"/>
        <a:ext cx="857062" cy="367312"/>
      </dsp:txXfrm>
    </dsp:sp>
    <dsp:sp modelId="{0A55ACD3-FD13-49AC-8F67-D14C26593F30}">
      <dsp:nvSpPr>
        <dsp:cNvPr id="0" name=""/>
        <dsp:cNvSpPr/>
      </dsp:nvSpPr>
      <dsp:spPr>
        <a:xfrm rot="5400000">
          <a:off x="1788291" y="1261570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Besides integration, calculate </a:t>
          </a:r>
          <a:r>
            <a:rPr lang="en-GB" sz="1300" b="1" kern="1200" dirty="0"/>
            <a:t>contribution of different beam modes</a:t>
          </a:r>
          <a:r>
            <a:rPr lang="en-GB" sz="1300" kern="1200" dirty="0"/>
            <a:t>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</dsp:txBody>
      <dsp:txXfrm rot="-5400000">
        <a:off x="857062" y="2231649"/>
        <a:ext cx="2619452" cy="718143"/>
      </dsp:txXfrm>
    </dsp:sp>
    <dsp:sp modelId="{B1CDDDAA-2CCB-40E9-ACE0-68638093FA98}">
      <dsp:nvSpPr>
        <dsp:cNvPr id="0" name=""/>
        <dsp:cNvSpPr/>
      </dsp:nvSpPr>
      <dsp:spPr>
        <a:xfrm rot="5400000">
          <a:off x="-183656" y="3445353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Save to local DB</a:t>
          </a:r>
          <a:endParaRPr lang="en-US" sz="1300" kern="1200" dirty="0"/>
        </a:p>
      </dsp:txBody>
      <dsp:txXfrm rot="-5400000">
        <a:off x="0" y="3690228"/>
        <a:ext cx="857062" cy="367312"/>
      </dsp:txXfrm>
    </dsp:sp>
    <dsp:sp modelId="{05EAB54B-365C-4D32-9A31-D7245BC6EAB9}">
      <dsp:nvSpPr>
        <dsp:cNvPr id="0" name=""/>
        <dsp:cNvSpPr/>
      </dsp:nvSpPr>
      <dsp:spPr>
        <a:xfrm rot="5400000">
          <a:off x="1788291" y="2330467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Offsets, fill-by-fill doses, BM contributions, times </a:t>
          </a:r>
          <a:r>
            <a:rPr lang="en-GB" sz="1300" kern="1200" dirty="0">
              <a:sym typeface="Wingdings" panose="05000000000000000000" pitchFamily="2" charset="2"/>
            </a:rPr>
            <a:t>are</a:t>
          </a:r>
          <a:r>
            <a:rPr lang="en-GB" sz="1300" kern="1200" dirty="0"/>
            <a:t> saved to DB</a:t>
          </a:r>
          <a:endParaRPr lang="en-US" sz="1300" kern="1200" dirty="0"/>
        </a:p>
      </dsp:txBody>
      <dsp:txXfrm rot="-5400000">
        <a:off x="857062" y="3300546"/>
        <a:ext cx="2619452" cy="71814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D7E4F-3DB7-411A-9E29-2C8A6D779C43}">
      <dsp:nvSpPr>
        <dsp:cNvPr id="0" name=""/>
        <dsp:cNvSpPr/>
      </dsp:nvSpPr>
      <dsp:spPr>
        <a:xfrm>
          <a:off x="49721" y="0"/>
          <a:ext cx="2491255" cy="70799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Spikes exceed baseline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up to 3 orders of magnitude</a:t>
          </a:r>
        </a:p>
      </dsp:txBody>
      <dsp:txXfrm>
        <a:off x="70457" y="20736"/>
        <a:ext cx="2449783" cy="666522"/>
      </dsp:txXfrm>
    </dsp:sp>
    <dsp:sp modelId="{2320679A-C1D3-488C-99B6-9439BE75F115}">
      <dsp:nvSpPr>
        <dsp:cNvPr id="0" name=""/>
        <dsp:cNvSpPr/>
      </dsp:nvSpPr>
      <dsp:spPr>
        <a:xfrm rot="5480281">
          <a:off x="1149237" y="726888"/>
          <a:ext cx="267362" cy="31859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1188275" y="752516"/>
        <a:ext cx="191159" cy="187153"/>
      </dsp:txXfrm>
    </dsp:sp>
    <dsp:sp modelId="{BB029733-09CF-4144-8249-FF425368FE7E}">
      <dsp:nvSpPr>
        <dsp:cNvPr id="0" name=""/>
        <dsp:cNvSpPr/>
      </dsp:nvSpPr>
      <dsp:spPr>
        <a:xfrm>
          <a:off x="24860" y="1064380"/>
          <a:ext cx="2491255" cy="70799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Potentially dangerous</a:t>
          </a:r>
        </a:p>
      </dsp:txBody>
      <dsp:txXfrm>
        <a:off x="45596" y="1085116"/>
        <a:ext cx="2449783" cy="666522"/>
      </dsp:txXfrm>
    </dsp:sp>
    <dsp:sp modelId="{56DEDFBB-1054-493B-A272-4EF575677D78}">
      <dsp:nvSpPr>
        <dsp:cNvPr id="0" name=""/>
        <dsp:cNvSpPr/>
      </dsp:nvSpPr>
      <dsp:spPr>
        <a:xfrm rot="5400000">
          <a:off x="1137739" y="1790075"/>
          <a:ext cx="265497" cy="31859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1174909" y="1816625"/>
        <a:ext cx="191159" cy="185848"/>
      </dsp:txXfrm>
    </dsp:sp>
    <dsp:sp modelId="{F3EC4545-FB3E-4559-B9AD-9FB68D53E9EF}">
      <dsp:nvSpPr>
        <dsp:cNvPr id="0" name=""/>
        <dsp:cNvSpPr/>
      </dsp:nvSpPr>
      <dsp:spPr>
        <a:xfrm>
          <a:off x="24860" y="2126372"/>
          <a:ext cx="2491255" cy="70799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Identification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and monitoring is critical</a:t>
          </a:r>
        </a:p>
      </dsp:txBody>
      <dsp:txXfrm>
        <a:off x="45596" y="2147108"/>
        <a:ext cx="2449783" cy="666522"/>
      </dsp:txXfrm>
    </dsp:sp>
    <dsp:sp modelId="{718DE775-41D5-4062-98A4-C67BC8AC0478}">
      <dsp:nvSpPr>
        <dsp:cNvPr id="0" name=""/>
        <dsp:cNvSpPr/>
      </dsp:nvSpPr>
      <dsp:spPr>
        <a:xfrm rot="5400000">
          <a:off x="1137739" y="2852066"/>
          <a:ext cx="265497" cy="31859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1174909" y="2878616"/>
        <a:ext cx="191159" cy="185848"/>
      </dsp:txXfrm>
    </dsp:sp>
    <dsp:sp modelId="{04FBA892-38FA-4D41-9292-AE92F18F41F0}">
      <dsp:nvSpPr>
        <dsp:cNvPr id="0" name=""/>
        <dsp:cNvSpPr/>
      </dsp:nvSpPr>
      <dsp:spPr>
        <a:xfrm>
          <a:off x="24860" y="3188364"/>
          <a:ext cx="2491255" cy="70799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FF00"/>
              </a:solidFill>
            </a:rPr>
            <a:t>Spikes</a:t>
          </a:r>
          <a:r>
            <a:rPr lang="en-US" sz="1800" kern="1200" dirty="0">
              <a:solidFill>
                <a:srgbClr val="FFFF00"/>
              </a:solidFill>
            </a:rPr>
            <a:t> </a:t>
          </a:r>
          <a:r>
            <a:rPr lang="en-US" sz="1800" b="1" kern="1200" dirty="0">
              <a:solidFill>
                <a:srgbClr val="FFFF00"/>
              </a:solidFill>
            </a:rPr>
            <a:t>identification</a:t>
          </a:r>
          <a:br>
            <a:rPr lang="en-US" sz="1800" b="1" kern="1200" dirty="0">
              <a:solidFill>
                <a:srgbClr val="FFFF00"/>
              </a:solidFill>
            </a:rPr>
          </a:br>
          <a:r>
            <a:rPr lang="en-US" sz="1800" b="1" kern="1200" dirty="0">
              <a:solidFill>
                <a:srgbClr val="FFFF00"/>
              </a:solidFill>
            </a:rPr>
            <a:t>algorithm</a:t>
          </a:r>
          <a:endParaRPr lang="en-US" sz="1800" kern="1200" dirty="0">
            <a:solidFill>
              <a:srgbClr val="FFFF00"/>
            </a:solidFill>
          </a:endParaRPr>
        </a:p>
      </dsp:txBody>
      <dsp:txXfrm>
        <a:off x="45596" y="3209100"/>
        <a:ext cx="2449783" cy="666522"/>
      </dsp:txXfrm>
    </dsp:sp>
    <dsp:sp modelId="{A3656B13-43FF-4A57-B73E-BEE34EF86BED}">
      <dsp:nvSpPr>
        <dsp:cNvPr id="0" name=""/>
        <dsp:cNvSpPr/>
      </dsp:nvSpPr>
      <dsp:spPr>
        <a:xfrm rot="5400000">
          <a:off x="1137739" y="3914058"/>
          <a:ext cx="265497" cy="31859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1174909" y="3940608"/>
        <a:ext cx="191159" cy="185848"/>
      </dsp:txXfrm>
    </dsp:sp>
    <dsp:sp modelId="{4DD7BB4A-61C9-443A-8250-0EA0D1B200BA}">
      <dsp:nvSpPr>
        <dsp:cNvPr id="0" name=""/>
        <dsp:cNvSpPr/>
      </dsp:nvSpPr>
      <dsp:spPr>
        <a:xfrm>
          <a:off x="24860" y="4250355"/>
          <a:ext cx="2491255" cy="70799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Dynamic behavior</a:t>
          </a:r>
        </a:p>
      </dsp:txBody>
      <dsp:txXfrm>
        <a:off x="45596" y="4271091"/>
        <a:ext cx="2449783" cy="666522"/>
      </dsp:txXfrm>
    </dsp:sp>
    <dsp:sp modelId="{7B15A782-8EF7-412A-AB99-6EC21AA20B38}">
      <dsp:nvSpPr>
        <dsp:cNvPr id="0" name=""/>
        <dsp:cNvSpPr/>
      </dsp:nvSpPr>
      <dsp:spPr>
        <a:xfrm rot="5400000">
          <a:off x="1137739" y="4976049"/>
          <a:ext cx="265497" cy="31859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1174909" y="5002599"/>
        <a:ext cx="191159" cy="185848"/>
      </dsp:txXfrm>
    </dsp:sp>
    <dsp:sp modelId="{10F71772-208A-46E3-A9E6-FB5279779C26}">
      <dsp:nvSpPr>
        <dsp:cNvPr id="0" name=""/>
        <dsp:cNvSpPr/>
      </dsp:nvSpPr>
      <dsp:spPr>
        <a:xfrm>
          <a:off x="24860" y="5312347"/>
          <a:ext cx="2491255" cy="70799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Need of </a:t>
          </a:r>
          <a:r>
            <a:rPr lang="en-US" sz="1500" b="1" kern="1200" dirty="0"/>
            <a:t>detailed analysis</a:t>
          </a:r>
          <a:r>
            <a:rPr lang="en-US" sz="1600" kern="1200" dirty="0"/>
            <a:t>…</a:t>
          </a:r>
        </a:p>
      </dsp:txBody>
      <dsp:txXfrm>
        <a:off x="45596" y="5333083"/>
        <a:ext cx="2449783" cy="6665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E4203-6105-4D8B-A778-8DD4C8A58248}">
      <dsp:nvSpPr>
        <dsp:cNvPr id="0" name=""/>
        <dsp:cNvSpPr/>
      </dsp:nvSpPr>
      <dsp:spPr>
        <a:xfrm>
          <a:off x="1785" y="255511"/>
          <a:ext cx="2175867" cy="870346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Download hourly integrated data via Timber (manually)</a:t>
          </a:r>
          <a:endParaRPr lang="en-US" sz="1300" kern="1200" dirty="0"/>
        </a:p>
      </dsp:txBody>
      <dsp:txXfrm>
        <a:off x="436958" y="255511"/>
        <a:ext cx="1305521" cy="870346"/>
      </dsp:txXfrm>
    </dsp:sp>
    <dsp:sp modelId="{24FA3D7E-FEB4-4718-96DE-C78E469EAD67}">
      <dsp:nvSpPr>
        <dsp:cNvPr id="0" name=""/>
        <dsp:cNvSpPr/>
      </dsp:nvSpPr>
      <dsp:spPr>
        <a:xfrm>
          <a:off x="1960066" y="255511"/>
          <a:ext cx="2175867" cy="870346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Summing</a:t>
          </a:r>
          <a:endParaRPr lang="en-US" sz="1300" kern="1200" dirty="0"/>
        </a:p>
      </dsp:txBody>
      <dsp:txXfrm>
        <a:off x="2395239" y="255511"/>
        <a:ext cx="1305521" cy="870346"/>
      </dsp:txXfrm>
    </dsp:sp>
    <dsp:sp modelId="{86415C92-6F5E-43C0-8BFD-5568D0C39193}">
      <dsp:nvSpPr>
        <dsp:cNvPr id="0" name=""/>
        <dsp:cNvSpPr/>
      </dsp:nvSpPr>
      <dsp:spPr>
        <a:xfrm>
          <a:off x="3918346" y="255511"/>
          <a:ext cx="2175867" cy="870346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Providing the results </a:t>
          </a:r>
          <a:endParaRPr lang="en-US" sz="1300" kern="1200" dirty="0"/>
        </a:p>
      </dsp:txBody>
      <dsp:txXfrm>
        <a:off x="4353519" y="255511"/>
        <a:ext cx="1305521" cy="8703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D7E4F-3DB7-411A-9E29-2C8A6D779C43}">
      <dsp:nvSpPr>
        <dsp:cNvPr id="0" name=""/>
        <dsp:cNvSpPr/>
      </dsp:nvSpPr>
      <dsp:spPr>
        <a:xfrm>
          <a:off x="620386" y="2943"/>
          <a:ext cx="1971226" cy="109512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Manual, slow, time-consuming, inconsistent</a:t>
          </a:r>
        </a:p>
      </dsp:txBody>
      <dsp:txXfrm>
        <a:off x="652461" y="35018"/>
        <a:ext cx="1907076" cy="1030975"/>
      </dsp:txXfrm>
    </dsp:sp>
    <dsp:sp modelId="{2320679A-C1D3-488C-99B6-9439BE75F115}">
      <dsp:nvSpPr>
        <dsp:cNvPr id="0" name=""/>
        <dsp:cNvSpPr/>
      </dsp:nvSpPr>
      <dsp:spPr>
        <a:xfrm rot="5400000">
          <a:off x="1400663" y="1125447"/>
          <a:ext cx="410672" cy="49280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1458157" y="1166514"/>
        <a:ext cx="295684" cy="287470"/>
      </dsp:txXfrm>
    </dsp:sp>
    <dsp:sp modelId="{BB029733-09CF-4144-8249-FF425368FE7E}">
      <dsp:nvSpPr>
        <dsp:cNvPr id="0" name=""/>
        <dsp:cNvSpPr/>
      </dsp:nvSpPr>
      <dsp:spPr>
        <a:xfrm>
          <a:off x="620386" y="1645632"/>
          <a:ext cx="1971226" cy="109512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Not efficient!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Reliable analysis impossible…</a:t>
          </a:r>
        </a:p>
      </dsp:txBody>
      <dsp:txXfrm>
        <a:off x="652461" y="1677707"/>
        <a:ext cx="1907076" cy="1030975"/>
      </dsp:txXfrm>
    </dsp:sp>
    <dsp:sp modelId="{56DEDFBB-1054-493B-A272-4EF575677D78}">
      <dsp:nvSpPr>
        <dsp:cNvPr id="0" name=""/>
        <dsp:cNvSpPr/>
      </dsp:nvSpPr>
      <dsp:spPr>
        <a:xfrm rot="5400000">
          <a:off x="1400663" y="2768136"/>
          <a:ext cx="410672" cy="49280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1458157" y="2809203"/>
        <a:ext cx="295684" cy="287470"/>
      </dsp:txXfrm>
    </dsp:sp>
    <dsp:sp modelId="{F3EC4545-FB3E-4559-B9AD-9FB68D53E9EF}">
      <dsp:nvSpPr>
        <dsp:cNvPr id="0" name=""/>
        <dsp:cNvSpPr/>
      </dsp:nvSpPr>
      <dsp:spPr>
        <a:xfrm>
          <a:off x="620386" y="3288320"/>
          <a:ext cx="1971226" cy="109512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How to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improve</a:t>
          </a:r>
          <a:r>
            <a:rPr lang="en-US" sz="1800" kern="1200" dirty="0"/>
            <a:t> it?</a:t>
          </a:r>
        </a:p>
      </dsp:txBody>
      <dsp:txXfrm>
        <a:off x="652461" y="3320395"/>
        <a:ext cx="1907076" cy="1030975"/>
      </dsp:txXfrm>
    </dsp:sp>
    <dsp:sp modelId="{718DE775-41D5-4062-98A4-C67BC8AC0478}">
      <dsp:nvSpPr>
        <dsp:cNvPr id="0" name=""/>
        <dsp:cNvSpPr/>
      </dsp:nvSpPr>
      <dsp:spPr>
        <a:xfrm rot="5400000">
          <a:off x="1400663" y="4410824"/>
          <a:ext cx="410672" cy="49280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1458157" y="4451891"/>
        <a:ext cx="295684" cy="287470"/>
      </dsp:txXfrm>
    </dsp:sp>
    <dsp:sp modelId="{04FBA892-38FA-4D41-9292-AE92F18F41F0}">
      <dsp:nvSpPr>
        <dsp:cNvPr id="0" name=""/>
        <dsp:cNvSpPr/>
      </dsp:nvSpPr>
      <dsp:spPr>
        <a:xfrm>
          <a:off x="620386" y="4931009"/>
          <a:ext cx="1971226" cy="109512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The only </a:t>
          </a:r>
          <a:r>
            <a:rPr lang="en-US" sz="1800" b="1" u="none" kern="1200" dirty="0"/>
            <a:t>solution</a:t>
          </a:r>
          <a:r>
            <a:rPr lang="en-US" sz="1800" kern="1200" dirty="0"/>
            <a:t>: </a:t>
          </a:r>
          <a:r>
            <a:rPr lang="en-US" sz="1800" b="1" kern="1200" dirty="0">
              <a:solidFill>
                <a:srgbClr val="FFFF00"/>
              </a:solidFill>
            </a:rPr>
            <a:t>AUTOMATION</a:t>
          </a:r>
          <a:endParaRPr lang="en-US" sz="1800" kern="1200" dirty="0">
            <a:solidFill>
              <a:srgbClr val="FFFF00"/>
            </a:solidFill>
          </a:endParaRPr>
        </a:p>
      </dsp:txBody>
      <dsp:txXfrm>
        <a:off x="652461" y="4963084"/>
        <a:ext cx="1907076" cy="10309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7BA90F-0BB0-4C9D-807D-DB15D591CB66}">
      <dsp:nvSpPr>
        <dsp:cNvPr id="0" name=""/>
        <dsp:cNvSpPr/>
      </dsp:nvSpPr>
      <dsp:spPr>
        <a:xfrm>
          <a:off x="2662409" y="198858"/>
          <a:ext cx="3474298" cy="1206578"/>
        </a:xfrm>
        <a:prstGeom prst="ellipse">
          <a:avLst/>
        </a:prstGeom>
        <a:solidFill>
          <a:schemeClr val="dk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B05710-9514-402F-B5F3-2D3E5459B2CA}">
      <dsp:nvSpPr>
        <dsp:cNvPr id="0" name=""/>
        <dsp:cNvSpPr/>
      </dsp:nvSpPr>
      <dsp:spPr>
        <a:xfrm>
          <a:off x="4068288" y="3107405"/>
          <a:ext cx="673313" cy="430920"/>
        </a:xfrm>
        <a:prstGeom prst="down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AAACFE-99A0-4F22-83EF-77E16718AC08}">
      <dsp:nvSpPr>
        <dsp:cNvPr id="0" name=""/>
        <dsp:cNvSpPr/>
      </dsp:nvSpPr>
      <dsp:spPr>
        <a:xfrm>
          <a:off x="2935656" y="3545689"/>
          <a:ext cx="2938578" cy="712788"/>
        </a:xfrm>
        <a:prstGeom prst="rect">
          <a:avLst/>
        </a:prstGeom>
        <a:solidFill>
          <a:schemeClr val="dk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>
              <a:solidFill>
                <a:schemeClr val="bg1"/>
              </a:solidFill>
            </a:rPr>
            <a:t>Automation</a:t>
          </a:r>
        </a:p>
      </dsp:txBody>
      <dsp:txXfrm>
        <a:off x="2935656" y="3545689"/>
        <a:ext cx="2938578" cy="712788"/>
      </dsp:txXfrm>
    </dsp:sp>
    <dsp:sp modelId="{C4F40499-44B0-489F-B83B-980528F1BA7C}">
      <dsp:nvSpPr>
        <dsp:cNvPr id="0" name=""/>
        <dsp:cNvSpPr/>
      </dsp:nvSpPr>
      <dsp:spPr>
        <a:xfrm>
          <a:off x="3925546" y="1498623"/>
          <a:ext cx="1211964" cy="121196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Hardware</a:t>
          </a:r>
        </a:p>
      </dsp:txBody>
      <dsp:txXfrm>
        <a:off x="4103034" y="1676111"/>
        <a:ext cx="856988" cy="856988"/>
      </dsp:txXfrm>
    </dsp:sp>
    <dsp:sp modelId="{D1DE6D0F-E30D-4345-B462-1B4A3D288617}">
      <dsp:nvSpPr>
        <dsp:cNvPr id="0" name=""/>
        <dsp:cNvSpPr/>
      </dsp:nvSpPr>
      <dsp:spPr>
        <a:xfrm>
          <a:off x="3058317" y="589380"/>
          <a:ext cx="1211964" cy="121196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Developed tools</a:t>
          </a:r>
        </a:p>
      </dsp:txBody>
      <dsp:txXfrm>
        <a:off x="3235805" y="766868"/>
        <a:ext cx="856988" cy="856988"/>
      </dsp:txXfrm>
    </dsp:sp>
    <dsp:sp modelId="{E8B98567-7A63-410E-A89C-CDD7F843D7B0}">
      <dsp:nvSpPr>
        <dsp:cNvPr id="0" name=""/>
        <dsp:cNvSpPr/>
      </dsp:nvSpPr>
      <dsp:spPr>
        <a:xfrm>
          <a:off x="4297215" y="296354"/>
          <a:ext cx="1211964" cy="121196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Technologies</a:t>
          </a:r>
        </a:p>
      </dsp:txBody>
      <dsp:txXfrm>
        <a:off x="4474703" y="473842"/>
        <a:ext cx="856988" cy="856988"/>
      </dsp:txXfrm>
    </dsp:sp>
    <dsp:sp modelId="{6BD45F87-BAD1-4F65-AE41-A3718F11D36C}">
      <dsp:nvSpPr>
        <dsp:cNvPr id="0" name=""/>
        <dsp:cNvSpPr/>
      </dsp:nvSpPr>
      <dsp:spPr>
        <a:xfrm>
          <a:off x="2519666" y="50729"/>
          <a:ext cx="3770557" cy="3016445"/>
        </a:xfrm>
        <a:prstGeom prst="funnel">
          <a:avLst/>
        </a:prstGeom>
        <a:solidFill>
          <a:schemeClr val="lt2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D7E4F-3DB7-411A-9E29-2C8A6D779C43}">
      <dsp:nvSpPr>
        <dsp:cNvPr id="0" name=""/>
        <dsp:cNvSpPr/>
      </dsp:nvSpPr>
      <dsp:spPr>
        <a:xfrm>
          <a:off x="209752" y="1305"/>
          <a:ext cx="1246730" cy="48567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Physics</a:t>
          </a:r>
        </a:p>
      </dsp:txBody>
      <dsp:txXfrm>
        <a:off x="223977" y="15530"/>
        <a:ext cx="1218280" cy="457227"/>
      </dsp:txXfrm>
    </dsp:sp>
    <dsp:sp modelId="{2320679A-C1D3-488C-99B6-9439BE75F115}">
      <dsp:nvSpPr>
        <dsp:cNvPr id="0" name=""/>
        <dsp:cNvSpPr/>
      </dsp:nvSpPr>
      <dsp:spPr>
        <a:xfrm rot="5400000">
          <a:off x="742052" y="499124"/>
          <a:ext cx="182129" cy="21855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767551" y="517337"/>
        <a:ext cx="131132" cy="127490"/>
      </dsp:txXfrm>
    </dsp:sp>
    <dsp:sp modelId="{BB029733-09CF-4144-8249-FF425368FE7E}">
      <dsp:nvSpPr>
        <dsp:cNvPr id="0" name=""/>
        <dsp:cNvSpPr/>
      </dsp:nvSpPr>
      <dsp:spPr>
        <a:xfrm>
          <a:off x="209752" y="729821"/>
          <a:ext cx="1246730" cy="48567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Ideas</a:t>
          </a:r>
        </a:p>
      </dsp:txBody>
      <dsp:txXfrm>
        <a:off x="223977" y="744046"/>
        <a:ext cx="1218280" cy="457227"/>
      </dsp:txXfrm>
    </dsp:sp>
    <dsp:sp modelId="{56DEDFBB-1054-493B-A272-4EF575677D78}">
      <dsp:nvSpPr>
        <dsp:cNvPr id="0" name=""/>
        <dsp:cNvSpPr/>
      </dsp:nvSpPr>
      <dsp:spPr>
        <a:xfrm rot="5400000">
          <a:off x="742052" y="1227641"/>
          <a:ext cx="182129" cy="21855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767551" y="1245854"/>
        <a:ext cx="131132" cy="127490"/>
      </dsp:txXfrm>
    </dsp:sp>
    <dsp:sp modelId="{F3EC4545-FB3E-4559-B9AD-9FB68D53E9EF}">
      <dsp:nvSpPr>
        <dsp:cNvPr id="0" name=""/>
        <dsp:cNvSpPr/>
      </dsp:nvSpPr>
      <dsp:spPr>
        <a:xfrm>
          <a:off x="209752" y="1458337"/>
          <a:ext cx="1246730" cy="48567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Algorithms</a:t>
          </a:r>
        </a:p>
      </dsp:txBody>
      <dsp:txXfrm>
        <a:off x="223977" y="1472562"/>
        <a:ext cx="1218280" cy="457227"/>
      </dsp:txXfrm>
    </dsp:sp>
    <dsp:sp modelId="{718DE775-41D5-4062-98A4-C67BC8AC0478}">
      <dsp:nvSpPr>
        <dsp:cNvPr id="0" name=""/>
        <dsp:cNvSpPr/>
      </dsp:nvSpPr>
      <dsp:spPr>
        <a:xfrm rot="5400000">
          <a:off x="742052" y="1956157"/>
          <a:ext cx="182129" cy="21855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767551" y="1974370"/>
        <a:ext cx="131132" cy="127490"/>
      </dsp:txXfrm>
    </dsp:sp>
    <dsp:sp modelId="{04FBA892-38FA-4D41-9292-AE92F18F41F0}">
      <dsp:nvSpPr>
        <dsp:cNvPr id="0" name=""/>
        <dsp:cNvSpPr/>
      </dsp:nvSpPr>
      <dsp:spPr>
        <a:xfrm>
          <a:off x="209752" y="2186853"/>
          <a:ext cx="1246730" cy="48567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Software</a:t>
          </a:r>
        </a:p>
      </dsp:txBody>
      <dsp:txXfrm>
        <a:off x="223977" y="2201078"/>
        <a:ext cx="1218280" cy="4572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1DF16-4360-47B6-AAC4-99740668BCC4}">
      <dsp:nvSpPr>
        <dsp:cNvPr id="0" name=""/>
        <dsp:cNvSpPr/>
      </dsp:nvSpPr>
      <dsp:spPr>
        <a:xfrm>
          <a:off x="149" y="1089844"/>
          <a:ext cx="2086481" cy="172091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kern="1200" dirty="0"/>
            <a:t>Daily</a:t>
          </a:r>
          <a:r>
            <a:rPr lang="en-US" sz="1400" kern="1200" dirty="0"/>
            <a:t> downloading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BLM data from CALS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Data saved to the local database (DB) ensure </a:t>
          </a:r>
          <a:r>
            <a:rPr lang="en-US" sz="1400" b="1" kern="1200" dirty="0"/>
            <a:t>rapid access</a:t>
          </a:r>
          <a:r>
            <a:rPr lang="en-US" sz="1400" kern="1200" dirty="0"/>
            <a:t>,</a:t>
          </a:r>
        </a:p>
      </dsp:txBody>
      <dsp:txXfrm>
        <a:off x="39752" y="1129447"/>
        <a:ext cx="2007275" cy="1272938"/>
      </dsp:txXfrm>
    </dsp:sp>
    <dsp:sp modelId="{29C398AB-6577-4158-AC4F-6A61FB17AA9B}">
      <dsp:nvSpPr>
        <dsp:cNvPr id="0" name=""/>
        <dsp:cNvSpPr/>
      </dsp:nvSpPr>
      <dsp:spPr>
        <a:xfrm>
          <a:off x="916386" y="1501367"/>
          <a:ext cx="2812100" cy="2298557"/>
        </a:xfrm>
        <a:prstGeom prst="leftCircularArrow">
          <a:avLst>
            <a:gd name="adj1" fmla="val 3144"/>
            <a:gd name="adj2" fmla="val 386789"/>
            <a:gd name="adj3" fmla="val 2162300"/>
            <a:gd name="adj4" fmla="val 9024489"/>
            <a:gd name="adj5" fmla="val 366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31C8C5-C4D4-4A05-82E4-5B32E30DB583}">
      <dsp:nvSpPr>
        <dsp:cNvPr id="0" name=""/>
        <dsp:cNvSpPr/>
      </dsp:nvSpPr>
      <dsp:spPr>
        <a:xfrm>
          <a:off x="463811" y="2441988"/>
          <a:ext cx="1854650" cy="7375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Data </a:t>
          </a:r>
          <a:r>
            <a:rPr lang="en-US" sz="1800" b="1" kern="1200" dirty="0"/>
            <a:t>downloading</a:t>
          </a:r>
        </a:p>
      </dsp:txBody>
      <dsp:txXfrm>
        <a:off x="485413" y="2463590"/>
        <a:ext cx="1811446" cy="694329"/>
      </dsp:txXfrm>
    </dsp:sp>
    <dsp:sp modelId="{C491A49B-FECF-486B-97C1-16C87B772916}">
      <dsp:nvSpPr>
        <dsp:cNvPr id="0" name=""/>
        <dsp:cNvSpPr/>
      </dsp:nvSpPr>
      <dsp:spPr>
        <a:xfrm>
          <a:off x="2662566" y="1089844"/>
          <a:ext cx="2086481" cy="172091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Data filtering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u="none" kern="1200" dirty="0">
              <a:hlinkClick xmlns:r="http://schemas.openxmlformats.org/officeDocument/2006/relationships" r:id="" action="ppaction://hlinksldjump"/>
            </a:rPr>
            <a:t>Offset</a:t>
          </a:r>
          <a:r>
            <a:rPr lang="en-US" sz="1400" u="none" kern="1200" baseline="0" dirty="0">
              <a:hlinkClick xmlns:r="http://schemas.openxmlformats.org/officeDocument/2006/relationships" r:id="" action="ppaction://hlinksldjump"/>
            </a:rPr>
            <a:t> correction</a:t>
          </a:r>
          <a:endParaRPr lang="en-US" sz="1400" u="none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Integration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hlinkClick xmlns:r="http://schemas.openxmlformats.org/officeDocument/2006/relationships" r:id="" action="ppaction://hlinksldjump"/>
            </a:rPr>
            <a:t>Beam modes contribution</a:t>
          </a:r>
          <a:endParaRPr lang="en-US" sz="14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900" kern="1200" dirty="0"/>
        </a:p>
      </dsp:txBody>
      <dsp:txXfrm>
        <a:off x="2702169" y="1498214"/>
        <a:ext cx="2007275" cy="1272938"/>
      </dsp:txXfrm>
    </dsp:sp>
    <dsp:sp modelId="{4CAFB702-2903-4026-A3AE-6F96C6C064EB}">
      <dsp:nvSpPr>
        <dsp:cNvPr id="0" name=""/>
        <dsp:cNvSpPr/>
      </dsp:nvSpPr>
      <dsp:spPr>
        <a:xfrm>
          <a:off x="3835725" y="62643"/>
          <a:ext cx="2400733" cy="2400733"/>
        </a:xfrm>
        <a:prstGeom prst="circularArrow">
          <a:avLst>
            <a:gd name="adj1" fmla="val 3010"/>
            <a:gd name="adj2" fmla="val 369161"/>
            <a:gd name="adj3" fmla="val 19412591"/>
            <a:gd name="adj4" fmla="val 12532773"/>
            <a:gd name="adj5" fmla="val 351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DE314F-F02B-4752-A7E9-C4314B28E04E}">
      <dsp:nvSpPr>
        <dsp:cNvPr id="0" name=""/>
        <dsp:cNvSpPr/>
      </dsp:nvSpPr>
      <dsp:spPr>
        <a:xfrm>
          <a:off x="3126229" y="721077"/>
          <a:ext cx="1854650" cy="7375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Data </a:t>
          </a:r>
          <a:r>
            <a:rPr lang="en-US" sz="1800" b="1" i="0" kern="1200" dirty="0"/>
            <a:t>processing</a:t>
          </a:r>
        </a:p>
      </dsp:txBody>
      <dsp:txXfrm>
        <a:off x="3147831" y="742679"/>
        <a:ext cx="1811446" cy="694329"/>
      </dsp:txXfrm>
    </dsp:sp>
    <dsp:sp modelId="{7CF27646-01FC-4BF9-AD21-85048CADE75C}">
      <dsp:nvSpPr>
        <dsp:cNvPr id="0" name=""/>
        <dsp:cNvSpPr/>
      </dsp:nvSpPr>
      <dsp:spPr>
        <a:xfrm flipV="1">
          <a:off x="6202235" y="1891212"/>
          <a:ext cx="45714" cy="4572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kern="1200" dirty="0"/>
        </a:p>
      </dsp:txBody>
      <dsp:txXfrm rot="10800000">
        <a:off x="6203287" y="1892264"/>
        <a:ext cx="43610" cy="33822"/>
      </dsp:txXfrm>
    </dsp:sp>
    <dsp:sp modelId="{5551B780-05E6-43B0-9AA4-A19486A62C7B}">
      <dsp:nvSpPr>
        <dsp:cNvPr id="0" name=""/>
        <dsp:cNvSpPr/>
      </dsp:nvSpPr>
      <dsp:spPr>
        <a:xfrm>
          <a:off x="5510635" y="740757"/>
          <a:ext cx="1854650" cy="7375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Data </a:t>
          </a:r>
          <a:r>
            <a:rPr lang="en-US" sz="1800" b="1" kern="1200" dirty="0"/>
            <a:t>analysis</a:t>
          </a:r>
        </a:p>
      </dsp:txBody>
      <dsp:txXfrm>
        <a:off x="5532237" y="762359"/>
        <a:ext cx="1811446" cy="6943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77FFB-C8B3-4869-ACCE-CF555BA660ED}">
      <dsp:nvSpPr>
        <dsp:cNvPr id="0" name=""/>
        <dsp:cNvSpPr/>
      </dsp:nvSpPr>
      <dsp:spPr>
        <a:xfrm rot="5400000">
          <a:off x="-197065" y="201018"/>
          <a:ext cx="1313768" cy="91963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Download accelerator parameters</a:t>
          </a:r>
          <a:endParaRPr lang="en-US" sz="1300" kern="1200" dirty="0"/>
        </a:p>
      </dsp:txBody>
      <dsp:txXfrm rot="-5400000">
        <a:off x="1" y="463772"/>
        <a:ext cx="919637" cy="394131"/>
      </dsp:txXfrm>
    </dsp:sp>
    <dsp:sp modelId="{4461E810-F57E-48A5-93DA-BFC5E9464ECC}">
      <dsp:nvSpPr>
        <dsp:cNvPr id="0" name=""/>
        <dsp:cNvSpPr/>
      </dsp:nvSpPr>
      <dsp:spPr>
        <a:xfrm rot="5400000">
          <a:off x="3080619" y="-2157028"/>
          <a:ext cx="854398" cy="51763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Intensities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Beam modes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Beam present flags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Different accelerator parameters (fill number, ...)</a:t>
          </a:r>
        </a:p>
      </dsp:txBody>
      <dsp:txXfrm rot="-5400000">
        <a:off x="919637" y="45662"/>
        <a:ext cx="5134654" cy="770982"/>
      </dsp:txXfrm>
    </dsp:sp>
    <dsp:sp modelId="{C44A6ED3-50DB-45F9-BCB9-280A28457543}">
      <dsp:nvSpPr>
        <dsp:cNvPr id="0" name=""/>
        <dsp:cNvSpPr/>
      </dsp:nvSpPr>
      <dsp:spPr>
        <a:xfrm rot="5400000">
          <a:off x="-197065" y="1316716"/>
          <a:ext cx="1313768" cy="91963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Download BLM data</a:t>
          </a:r>
          <a:endParaRPr lang="en-US" sz="1300" kern="1200" dirty="0"/>
        </a:p>
      </dsp:txBody>
      <dsp:txXfrm rot="-5400000">
        <a:off x="1" y="1579470"/>
        <a:ext cx="919637" cy="394131"/>
      </dsp:txXfrm>
    </dsp:sp>
    <dsp:sp modelId="{93FFB42B-6B6F-48DC-88FF-A47C10A29CD7}">
      <dsp:nvSpPr>
        <dsp:cNvPr id="0" name=""/>
        <dsp:cNvSpPr/>
      </dsp:nvSpPr>
      <dsp:spPr>
        <a:xfrm rot="5400000">
          <a:off x="3080844" y="-1041555"/>
          <a:ext cx="853949" cy="51763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LOSS_RS12 (dose rate averaged over ~ 84 s integration time)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From ~3600 BLMs </a:t>
          </a:r>
        </a:p>
      </dsp:txBody>
      <dsp:txXfrm rot="-5400000">
        <a:off x="919638" y="1161337"/>
        <a:ext cx="5134676" cy="770577"/>
      </dsp:txXfrm>
    </dsp:sp>
    <dsp:sp modelId="{B1CDDDAA-2CCB-40E9-ACE0-68638093FA98}">
      <dsp:nvSpPr>
        <dsp:cNvPr id="0" name=""/>
        <dsp:cNvSpPr/>
      </dsp:nvSpPr>
      <dsp:spPr>
        <a:xfrm rot="5400000">
          <a:off x="-197065" y="2432413"/>
          <a:ext cx="1313768" cy="91963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Save to local DB</a:t>
          </a:r>
          <a:endParaRPr lang="en-US" sz="1300" kern="1200" dirty="0"/>
        </a:p>
      </dsp:txBody>
      <dsp:txXfrm rot="-5400000">
        <a:off x="1" y="2695167"/>
        <a:ext cx="919637" cy="394131"/>
      </dsp:txXfrm>
    </dsp:sp>
    <dsp:sp modelId="{05EAB54B-365C-4D32-9A31-D7245BC6EAB9}">
      <dsp:nvSpPr>
        <dsp:cNvPr id="0" name=""/>
        <dsp:cNvSpPr/>
      </dsp:nvSpPr>
      <dsp:spPr>
        <a:xfrm rot="5400000">
          <a:off x="3080844" y="74141"/>
          <a:ext cx="853949" cy="51763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Save to </a:t>
          </a:r>
          <a:r>
            <a:rPr lang="en-US" sz="1300" b="1" kern="1200" dirty="0"/>
            <a:t>rapid</a:t>
          </a:r>
          <a:r>
            <a:rPr lang="en-US" sz="1300" kern="1200" dirty="0"/>
            <a:t> and </a:t>
          </a:r>
          <a:r>
            <a:rPr lang="en-US" sz="1300" b="1" kern="1200" dirty="0"/>
            <a:t>efficient</a:t>
          </a:r>
          <a:r>
            <a:rPr lang="en-US" sz="1300" kern="1200" dirty="0"/>
            <a:t> local database </a:t>
          </a:r>
          <a:r>
            <a:rPr lang="en-US" sz="1300" kern="1200" dirty="0">
              <a:sym typeface="Wingdings" panose="05000000000000000000" pitchFamily="2" charset="2"/>
            </a:rPr>
            <a:t> </a:t>
          </a:r>
          <a:r>
            <a:rPr lang="en-US" sz="1300" b="1" kern="1200" dirty="0">
              <a:sym typeface="Wingdings" panose="05000000000000000000" pitchFamily="2" charset="2"/>
            </a:rPr>
            <a:t>cross platform,</a:t>
          </a:r>
          <a:endParaRPr lang="en-US" sz="1300" b="1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1" kern="1200" dirty="0"/>
            <a:t>Easy access </a:t>
          </a:r>
          <a:r>
            <a:rPr lang="en-US" sz="1300" kern="1200" dirty="0"/>
            <a:t>by all MCWG users </a:t>
          </a:r>
          <a:r>
            <a:rPr lang="en-US" sz="1300" kern="1200" dirty="0">
              <a:sym typeface="Wingdings" panose="05000000000000000000" pitchFamily="2" charset="2"/>
            </a:rPr>
            <a:t> no need to store or download data on multiple workstations,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</dsp:txBody>
      <dsp:txXfrm rot="-5400000">
        <a:off x="919638" y="2277033"/>
        <a:ext cx="5134676" cy="7705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77FFB-C8B3-4869-ACCE-CF555BA660ED}">
      <dsp:nvSpPr>
        <dsp:cNvPr id="0" name=""/>
        <dsp:cNvSpPr/>
      </dsp:nvSpPr>
      <dsp:spPr>
        <a:xfrm rot="5400000">
          <a:off x="-183656" y="183656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Data filtering</a:t>
          </a:r>
          <a:endParaRPr lang="en-US" sz="1300" kern="1200" dirty="0"/>
        </a:p>
      </dsp:txBody>
      <dsp:txXfrm rot="-5400000">
        <a:off x="0" y="428531"/>
        <a:ext cx="857062" cy="367312"/>
      </dsp:txXfrm>
    </dsp:sp>
    <dsp:sp modelId="{4461E810-F57E-48A5-93DA-BFC5E9464ECC}">
      <dsp:nvSpPr>
        <dsp:cNvPr id="0" name=""/>
        <dsp:cNvSpPr/>
      </dsp:nvSpPr>
      <dsp:spPr>
        <a:xfrm rot="5400000">
          <a:off x="1744317" y="-878292"/>
          <a:ext cx="883792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Consider periods </a:t>
          </a:r>
          <a:r>
            <a:rPr lang="en-GB" sz="1300" b="1" kern="1200" dirty="0"/>
            <a:t>only when beam was in the LHC </a:t>
          </a:r>
          <a:r>
            <a:rPr lang="en-GB" sz="1300" b="0" kern="1200" dirty="0"/>
            <a:t>(</a:t>
          </a:r>
          <a:r>
            <a:rPr lang="en-GB" sz="1300" b="0" i="1" kern="1200" dirty="0"/>
            <a:t>interval</a:t>
          </a:r>
          <a:r>
            <a:rPr lang="en-GB" sz="1300" b="0" kern="1200" dirty="0"/>
            <a:t>)</a:t>
          </a:r>
          <a:endParaRPr lang="en-US" sz="1300" b="1" kern="1200" dirty="0"/>
        </a:p>
      </dsp:txBody>
      <dsp:txXfrm rot="-5400000">
        <a:off x="857063" y="52105"/>
        <a:ext cx="2615159" cy="797506"/>
      </dsp:txXfrm>
    </dsp:sp>
    <dsp:sp modelId="{0889726A-3505-432A-B8B0-7260318C7B82}">
      <dsp:nvSpPr>
        <dsp:cNvPr id="0" name=""/>
        <dsp:cNvSpPr/>
      </dsp:nvSpPr>
      <dsp:spPr>
        <a:xfrm rot="5400000">
          <a:off x="-183656" y="1307558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Offset correction</a:t>
          </a:r>
          <a:endParaRPr lang="en-US" sz="1300" kern="1200" dirty="0"/>
        </a:p>
      </dsp:txBody>
      <dsp:txXfrm rot="-5400000">
        <a:off x="0" y="1552433"/>
        <a:ext cx="857062" cy="367312"/>
      </dsp:txXfrm>
    </dsp:sp>
    <dsp:sp modelId="{A52B9269-808B-43E3-9022-EE4A0A0385E3}">
      <dsp:nvSpPr>
        <dsp:cNvPr id="0" name=""/>
        <dsp:cNvSpPr/>
      </dsp:nvSpPr>
      <dsp:spPr>
        <a:xfrm rot="5400000">
          <a:off x="1788291" y="192673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Each BLM separately,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Fill-by-fill basis,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Subtract beam-not-present baseline from the data.</a:t>
          </a:r>
          <a:endParaRPr lang="en-US" sz="1300" kern="1200" dirty="0"/>
        </a:p>
      </dsp:txBody>
      <dsp:txXfrm rot="-5400000">
        <a:off x="857062" y="1162752"/>
        <a:ext cx="2619452" cy="718143"/>
      </dsp:txXfrm>
    </dsp:sp>
    <dsp:sp modelId="{0D2244D2-CE5E-497B-9797-AAEA036E23C4}">
      <dsp:nvSpPr>
        <dsp:cNvPr id="0" name=""/>
        <dsp:cNvSpPr/>
      </dsp:nvSpPr>
      <dsp:spPr>
        <a:xfrm rot="5400000">
          <a:off x="-183656" y="2376456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Integration</a:t>
          </a:r>
          <a:endParaRPr lang="en-US" sz="1300" kern="1200" dirty="0"/>
        </a:p>
      </dsp:txBody>
      <dsp:txXfrm rot="-5400000">
        <a:off x="0" y="2621331"/>
        <a:ext cx="857062" cy="367312"/>
      </dsp:txXfrm>
    </dsp:sp>
    <dsp:sp modelId="{0A55ACD3-FD13-49AC-8F67-D14C26593F30}">
      <dsp:nvSpPr>
        <dsp:cNvPr id="0" name=""/>
        <dsp:cNvSpPr/>
      </dsp:nvSpPr>
      <dsp:spPr>
        <a:xfrm rot="5400000">
          <a:off x="1788291" y="1261570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Besides integration, calculate contribution of different beam modes,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</dsp:txBody>
      <dsp:txXfrm rot="-5400000">
        <a:off x="857062" y="2231649"/>
        <a:ext cx="2619452" cy="718143"/>
      </dsp:txXfrm>
    </dsp:sp>
    <dsp:sp modelId="{B1CDDDAA-2CCB-40E9-ACE0-68638093FA98}">
      <dsp:nvSpPr>
        <dsp:cNvPr id="0" name=""/>
        <dsp:cNvSpPr/>
      </dsp:nvSpPr>
      <dsp:spPr>
        <a:xfrm rot="5400000">
          <a:off x="-183656" y="3445353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Save to local DB</a:t>
          </a:r>
          <a:endParaRPr lang="en-US" sz="1300" kern="1200" dirty="0"/>
        </a:p>
      </dsp:txBody>
      <dsp:txXfrm rot="-5400000">
        <a:off x="0" y="3690228"/>
        <a:ext cx="857062" cy="367312"/>
      </dsp:txXfrm>
    </dsp:sp>
    <dsp:sp modelId="{05EAB54B-365C-4D32-9A31-D7245BC6EAB9}">
      <dsp:nvSpPr>
        <dsp:cNvPr id="0" name=""/>
        <dsp:cNvSpPr/>
      </dsp:nvSpPr>
      <dsp:spPr>
        <a:xfrm rot="5400000">
          <a:off x="1788291" y="2330467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Offsets, fill-by-fill doses, BM contributions, times </a:t>
          </a:r>
          <a:r>
            <a:rPr lang="en-GB" sz="1300" kern="1200" dirty="0">
              <a:sym typeface="Wingdings" panose="05000000000000000000" pitchFamily="2" charset="2"/>
            </a:rPr>
            <a:t>are</a:t>
          </a:r>
          <a:r>
            <a:rPr lang="en-GB" sz="1300" kern="1200" dirty="0"/>
            <a:t> saved to DB</a:t>
          </a:r>
          <a:endParaRPr lang="en-US" sz="1300" kern="1200" dirty="0"/>
        </a:p>
      </dsp:txBody>
      <dsp:txXfrm rot="-5400000">
        <a:off x="857062" y="3300546"/>
        <a:ext cx="2619452" cy="71814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77FFB-C8B3-4869-ACCE-CF555BA660ED}">
      <dsp:nvSpPr>
        <dsp:cNvPr id="0" name=""/>
        <dsp:cNvSpPr/>
      </dsp:nvSpPr>
      <dsp:spPr>
        <a:xfrm rot="5400000">
          <a:off x="-183656" y="183656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Data filtering</a:t>
          </a:r>
          <a:endParaRPr lang="en-US" sz="1300" kern="1200" dirty="0"/>
        </a:p>
      </dsp:txBody>
      <dsp:txXfrm rot="-5400000">
        <a:off x="0" y="428531"/>
        <a:ext cx="857062" cy="367312"/>
      </dsp:txXfrm>
    </dsp:sp>
    <dsp:sp modelId="{4461E810-F57E-48A5-93DA-BFC5E9464ECC}">
      <dsp:nvSpPr>
        <dsp:cNvPr id="0" name=""/>
        <dsp:cNvSpPr/>
      </dsp:nvSpPr>
      <dsp:spPr>
        <a:xfrm rot="5400000">
          <a:off x="1744317" y="-878292"/>
          <a:ext cx="883792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Consider periods </a:t>
          </a:r>
          <a:r>
            <a:rPr lang="en-GB" sz="1300" b="1" kern="1200" dirty="0"/>
            <a:t>only when beam was in the LHC </a:t>
          </a:r>
          <a:r>
            <a:rPr lang="en-GB" sz="1300" b="0" kern="1200" dirty="0"/>
            <a:t>(</a:t>
          </a:r>
          <a:r>
            <a:rPr lang="en-GB" sz="1300" b="0" i="1" kern="1200" dirty="0"/>
            <a:t>interval</a:t>
          </a:r>
          <a:r>
            <a:rPr lang="en-GB" sz="1300" b="0" kern="1200" dirty="0"/>
            <a:t>)</a:t>
          </a:r>
          <a:endParaRPr lang="en-US" sz="1300" b="0" kern="1200" dirty="0"/>
        </a:p>
      </dsp:txBody>
      <dsp:txXfrm rot="-5400000">
        <a:off x="857063" y="52105"/>
        <a:ext cx="2615159" cy="797506"/>
      </dsp:txXfrm>
    </dsp:sp>
    <dsp:sp modelId="{0889726A-3505-432A-B8B0-7260318C7B82}">
      <dsp:nvSpPr>
        <dsp:cNvPr id="0" name=""/>
        <dsp:cNvSpPr/>
      </dsp:nvSpPr>
      <dsp:spPr>
        <a:xfrm rot="5400000">
          <a:off x="-183656" y="1307558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Offset correction</a:t>
          </a:r>
          <a:endParaRPr lang="en-US" sz="1300" kern="1200" dirty="0"/>
        </a:p>
      </dsp:txBody>
      <dsp:txXfrm rot="-5400000">
        <a:off x="0" y="1552433"/>
        <a:ext cx="857062" cy="367312"/>
      </dsp:txXfrm>
    </dsp:sp>
    <dsp:sp modelId="{A52B9269-808B-43E3-9022-EE4A0A0385E3}">
      <dsp:nvSpPr>
        <dsp:cNvPr id="0" name=""/>
        <dsp:cNvSpPr/>
      </dsp:nvSpPr>
      <dsp:spPr>
        <a:xfrm rot="5400000">
          <a:off x="1788291" y="192673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b="1" kern="1200" dirty="0"/>
            <a:t>Each BLM separately</a:t>
          </a:r>
          <a:r>
            <a:rPr lang="en-GB" sz="1300" kern="1200" dirty="0"/>
            <a:t>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b="1" kern="1200" dirty="0"/>
            <a:t>Fill-by-fill </a:t>
          </a:r>
          <a:r>
            <a:rPr lang="en-GB" sz="1300" kern="1200" dirty="0"/>
            <a:t>basis,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Subtract beam-not-present baseline from the data.</a:t>
          </a:r>
          <a:endParaRPr lang="en-US" sz="1300" kern="1200" dirty="0"/>
        </a:p>
      </dsp:txBody>
      <dsp:txXfrm rot="-5400000">
        <a:off x="857062" y="1162752"/>
        <a:ext cx="2619452" cy="718143"/>
      </dsp:txXfrm>
    </dsp:sp>
    <dsp:sp modelId="{0D2244D2-CE5E-497B-9797-AAEA036E23C4}">
      <dsp:nvSpPr>
        <dsp:cNvPr id="0" name=""/>
        <dsp:cNvSpPr/>
      </dsp:nvSpPr>
      <dsp:spPr>
        <a:xfrm rot="5400000">
          <a:off x="-183656" y="2376456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Integration</a:t>
          </a:r>
          <a:endParaRPr lang="en-US" sz="1300" kern="1200" dirty="0"/>
        </a:p>
      </dsp:txBody>
      <dsp:txXfrm rot="-5400000">
        <a:off x="0" y="2621331"/>
        <a:ext cx="857062" cy="367312"/>
      </dsp:txXfrm>
    </dsp:sp>
    <dsp:sp modelId="{0A55ACD3-FD13-49AC-8F67-D14C26593F30}">
      <dsp:nvSpPr>
        <dsp:cNvPr id="0" name=""/>
        <dsp:cNvSpPr/>
      </dsp:nvSpPr>
      <dsp:spPr>
        <a:xfrm rot="5400000">
          <a:off x="1788291" y="1261570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Besides integration, calculate contribution of different beam modes,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</dsp:txBody>
      <dsp:txXfrm rot="-5400000">
        <a:off x="857062" y="2231649"/>
        <a:ext cx="2619452" cy="718143"/>
      </dsp:txXfrm>
    </dsp:sp>
    <dsp:sp modelId="{B1CDDDAA-2CCB-40E9-ACE0-68638093FA98}">
      <dsp:nvSpPr>
        <dsp:cNvPr id="0" name=""/>
        <dsp:cNvSpPr/>
      </dsp:nvSpPr>
      <dsp:spPr>
        <a:xfrm rot="5400000">
          <a:off x="-183656" y="3445353"/>
          <a:ext cx="1224374" cy="85706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Save to local DB</a:t>
          </a:r>
          <a:endParaRPr lang="en-US" sz="1300" kern="1200" dirty="0"/>
        </a:p>
      </dsp:txBody>
      <dsp:txXfrm rot="-5400000">
        <a:off x="0" y="3690228"/>
        <a:ext cx="857062" cy="367312"/>
      </dsp:txXfrm>
    </dsp:sp>
    <dsp:sp modelId="{05EAB54B-365C-4D32-9A31-D7245BC6EAB9}">
      <dsp:nvSpPr>
        <dsp:cNvPr id="0" name=""/>
        <dsp:cNvSpPr/>
      </dsp:nvSpPr>
      <dsp:spPr>
        <a:xfrm rot="5400000">
          <a:off x="1788291" y="2330467"/>
          <a:ext cx="795843" cy="265830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Offsets, fill-by-fill doses, BM contributions, times </a:t>
          </a:r>
          <a:r>
            <a:rPr lang="en-GB" sz="1300" kern="1200" dirty="0">
              <a:sym typeface="Wingdings" panose="05000000000000000000" pitchFamily="2" charset="2"/>
            </a:rPr>
            <a:t>are</a:t>
          </a:r>
          <a:r>
            <a:rPr lang="en-GB" sz="1300" kern="1200" dirty="0"/>
            <a:t> saved to DB</a:t>
          </a:r>
          <a:endParaRPr lang="en-US" sz="1300" kern="1200" dirty="0"/>
        </a:p>
      </dsp:txBody>
      <dsp:txXfrm rot="-5400000">
        <a:off x="857062" y="3300546"/>
        <a:ext cx="2619452" cy="718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7B877-B6DA-4D7A-A7E7-BE6E9BC5FDA8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FCE1A-4F0D-42C4-AF47-51EAABDC9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82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2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25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89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02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05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007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801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157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965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441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8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107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34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96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47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64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35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57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FCE1A-4F0D-42C4-AF47-51EAABDC9B7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29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3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9.png"/><Relationship Id="rId7" Type="http://schemas.openxmlformats.org/officeDocument/2006/relationships/diagramColors" Target="../diagrams/colors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kacper.bilko@cern.c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diagramDrawing" Target="../diagrams/drawing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QuickStyle" Target="../diagrams/quickStyle3.xml"/><Relationship Id="rId5" Type="http://schemas.openxmlformats.org/officeDocument/2006/relationships/diagramQuickStyle" Target="../diagrams/quickStyle2.xml"/><Relationship Id="rId10" Type="http://schemas.openxmlformats.org/officeDocument/2006/relationships/diagramLayout" Target="../diagrams/layout3.xml"/><Relationship Id="rId4" Type="http://schemas.openxmlformats.org/officeDocument/2006/relationships/diagramLayout" Target="../diagrams/layout2.xml"/><Relationship Id="rId9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diagramData" Target="../diagrams/data4.xml"/><Relationship Id="rId21" Type="http://schemas.openxmlformats.org/officeDocument/2006/relationships/image" Target="../media/image19.png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4.png"/><Relationship Id="rId20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image" Target="../media/image13.png"/><Relationship Id="rId10" Type="http://schemas.openxmlformats.org/officeDocument/2006/relationships/diagramQuickStyle" Target="../diagrams/quickStyle5.xml"/><Relationship Id="rId19" Type="http://schemas.openxmlformats.org/officeDocument/2006/relationships/image" Target="../media/image17.png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1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slide" Target="slide1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11" Type="http://schemas.openxmlformats.org/officeDocument/2006/relationships/slide" Target="slide16.xml"/><Relationship Id="rId5" Type="http://schemas.openxmlformats.org/officeDocument/2006/relationships/diagramQuickStyle" Target="../diagrams/quickStyle6.xml"/><Relationship Id="rId10" Type="http://schemas.openxmlformats.org/officeDocument/2006/relationships/slide" Target="slide13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/>
              <a:t>Data </a:t>
            </a:r>
            <a:r>
              <a:rPr lang="en-US" sz="2800" b="1" dirty="0"/>
              <a:t>processing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476872953"/>
              </p:ext>
            </p:extLst>
          </p:nvPr>
        </p:nvGraphicFramePr>
        <p:xfrm>
          <a:off x="326873" y="1173935"/>
          <a:ext cx="3515365" cy="4497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0"/>
          <p:cNvSpPr/>
          <p:nvPr/>
        </p:nvSpPr>
        <p:spPr>
          <a:xfrm>
            <a:off x="8327897" y="4495103"/>
            <a:ext cx="712314" cy="1175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7456" y="2107909"/>
            <a:ext cx="7145287" cy="3967991"/>
            <a:chOff x="7118" y="2045602"/>
            <a:chExt cx="7145287" cy="3838728"/>
          </a:xfrm>
        </p:grpSpPr>
        <p:sp>
          <p:nvSpPr>
            <p:cNvPr id="13" name="Rectangle 12"/>
            <p:cNvSpPr/>
            <p:nvPr/>
          </p:nvSpPr>
          <p:spPr>
            <a:xfrm>
              <a:off x="988160" y="2045602"/>
              <a:ext cx="6164245" cy="3336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18" y="2384820"/>
              <a:ext cx="1760136" cy="3499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87186" y="2132116"/>
              <a:ext cx="1760136" cy="3336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199863" y="2219346"/>
              <a:ext cx="243175" cy="36649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449" y="2096147"/>
            <a:ext cx="6556356" cy="4051828"/>
          </a:xfrm>
          <a:prstGeom prst="rect">
            <a:avLst/>
          </a:prstGeom>
        </p:spPr>
      </p:pic>
      <p:sp>
        <p:nvSpPr>
          <p:cNvPr id="18" name="Cloud 17"/>
          <p:cNvSpPr/>
          <p:nvPr/>
        </p:nvSpPr>
        <p:spPr>
          <a:xfrm>
            <a:off x="5182756" y="680221"/>
            <a:ext cx="3317840" cy="1404177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n w="0"/>
                <a:solidFill>
                  <a:srgbClr val="FF0000"/>
                </a:solidFill>
              </a:rPr>
              <a:t>34 188 296 </a:t>
            </a:r>
          </a:p>
          <a:p>
            <a:pPr algn="ctr"/>
            <a:r>
              <a:rPr lang="en-GB" sz="1600" dirty="0">
                <a:ln w="0"/>
                <a:solidFill>
                  <a:srgbClr val="FF0000"/>
                </a:solidFill>
              </a:rPr>
              <a:t> BLM intervals in the DB</a:t>
            </a:r>
            <a:endParaRPr lang="en-US" sz="1600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128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/>
              <a:t>Data </a:t>
            </a:r>
            <a:r>
              <a:rPr lang="en-US" sz="2800" b="1" dirty="0"/>
              <a:t>processing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814962798"/>
              </p:ext>
            </p:extLst>
          </p:nvPr>
        </p:nvGraphicFramePr>
        <p:xfrm>
          <a:off x="326873" y="1173935"/>
          <a:ext cx="3515365" cy="4497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0"/>
          <p:cNvSpPr/>
          <p:nvPr/>
        </p:nvSpPr>
        <p:spPr>
          <a:xfrm>
            <a:off x="8327897" y="4495103"/>
            <a:ext cx="712314" cy="1175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9034" y="3314060"/>
            <a:ext cx="7145287" cy="2787199"/>
            <a:chOff x="7118" y="2045602"/>
            <a:chExt cx="7145287" cy="3751497"/>
          </a:xfrm>
        </p:grpSpPr>
        <p:sp>
          <p:nvSpPr>
            <p:cNvPr id="13" name="Rectangle 12"/>
            <p:cNvSpPr/>
            <p:nvPr/>
          </p:nvSpPr>
          <p:spPr>
            <a:xfrm>
              <a:off x="988160" y="2045602"/>
              <a:ext cx="6164245" cy="3336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18" y="2384820"/>
              <a:ext cx="1760136" cy="3412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87186" y="2132116"/>
              <a:ext cx="1760136" cy="3336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143687" y="2102614"/>
              <a:ext cx="348146" cy="3694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891" y="2866330"/>
            <a:ext cx="5271109" cy="32575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4252375" y="4202723"/>
            <a:ext cx="112082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No beam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7267878" y="4294847"/>
            <a:ext cx="1620957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Beam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491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/>
              <a:t>Data </a:t>
            </a:r>
            <a:r>
              <a:rPr lang="en-US" sz="2800" b="1" dirty="0"/>
              <a:t>processing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332798198"/>
              </p:ext>
            </p:extLst>
          </p:nvPr>
        </p:nvGraphicFramePr>
        <p:xfrm>
          <a:off x="326873" y="1173935"/>
          <a:ext cx="3515365" cy="4497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0"/>
          <p:cNvSpPr/>
          <p:nvPr/>
        </p:nvSpPr>
        <p:spPr>
          <a:xfrm>
            <a:off x="8327897" y="4495103"/>
            <a:ext cx="712314" cy="1175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86248" y="4346943"/>
            <a:ext cx="7145287" cy="1778706"/>
            <a:chOff x="7118" y="2045602"/>
            <a:chExt cx="7145287" cy="3838728"/>
          </a:xfrm>
        </p:grpSpPr>
        <p:sp>
          <p:nvSpPr>
            <p:cNvPr id="13" name="Rectangle 12"/>
            <p:cNvSpPr/>
            <p:nvPr/>
          </p:nvSpPr>
          <p:spPr>
            <a:xfrm>
              <a:off x="988160" y="2045602"/>
              <a:ext cx="6164245" cy="3336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18" y="2740037"/>
              <a:ext cx="1760136" cy="31442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2938" y="2281430"/>
              <a:ext cx="1760136" cy="3336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132340" y="2102614"/>
              <a:ext cx="234383" cy="3694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 flipH="1">
            <a:off x="363869" y="4525760"/>
            <a:ext cx="234383" cy="1559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061" y="703713"/>
            <a:ext cx="5280939" cy="32636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54"/>
          <a:stretch/>
        </p:blipFill>
        <p:spPr>
          <a:xfrm>
            <a:off x="4570627" y="3702899"/>
            <a:ext cx="4572009" cy="2422750"/>
          </a:xfrm>
          <a:prstGeom prst="rect">
            <a:avLst/>
          </a:prstGeom>
        </p:spPr>
      </p:pic>
      <p:sp>
        <p:nvSpPr>
          <p:cNvPr id="19" name="Cloud 18"/>
          <p:cNvSpPr/>
          <p:nvPr/>
        </p:nvSpPr>
        <p:spPr>
          <a:xfrm>
            <a:off x="676796" y="4550561"/>
            <a:ext cx="3317840" cy="1404177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n w="0"/>
                <a:solidFill>
                  <a:srgbClr val="FF0000"/>
                </a:solidFill>
              </a:rPr>
              <a:t>100 328 374</a:t>
            </a:r>
          </a:p>
          <a:p>
            <a:pPr algn="ctr"/>
            <a:r>
              <a:rPr lang="en-GB" sz="1600" dirty="0">
                <a:ln w="0"/>
                <a:solidFill>
                  <a:srgbClr val="FF0000"/>
                </a:solidFill>
              </a:rPr>
              <a:t> BLM subintervals in the DB</a:t>
            </a:r>
            <a:endParaRPr lang="en-US" sz="1600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2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/>
              <a:t>Data </a:t>
            </a:r>
            <a:r>
              <a:rPr lang="en-US" sz="2800" b="1" dirty="0"/>
              <a:t>processing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431955924"/>
              </p:ext>
            </p:extLst>
          </p:nvPr>
        </p:nvGraphicFramePr>
        <p:xfrm>
          <a:off x="326873" y="1173935"/>
          <a:ext cx="3515365" cy="4497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0"/>
          <p:cNvSpPr/>
          <p:nvPr/>
        </p:nvSpPr>
        <p:spPr>
          <a:xfrm>
            <a:off x="8327897" y="4495103"/>
            <a:ext cx="712314" cy="1175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/>
          <p:cNvSpPr/>
          <p:nvPr/>
        </p:nvSpPr>
        <p:spPr>
          <a:xfrm>
            <a:off x="4204667" y="1173935"/>
            <a:ext cx="435126" cy="4268665"/>
          </a:xfrm>
          <a:prstGeom prst="rightBrac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002222" y="3030564"/>
            <a:ext cx="21629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Not only </a:t>
            </a:r>
            <a:r>
              <a:rPr lang="en-GB" sz="1600" b="1" dirty="0"/>
              <a:t>automated</a:t>
            </a:r>
            <a:r>
              <a:rPr lang="en-GB" sz="1600" dirty="0"/>
              <a:t>,</a:t>
            </a:r>
          </a:p>
          <a:p>
            <a:r>
              <a:rPr lang="en-GB" sz="1600" dirty="0"/>
              <a:t>But also </a:t>
            </a:r>
            <a:r>
              <a:rPr lang="en-GB" sz="1600" b="1" dirty="0"/>
              <a:t>parallelised</a:t>
            </a:r>
            <a:r>
              <a:rPr lang="en-GB" sz="1600" dirty="0"/>
              <a:t> </a:t>
            </a:r>
            <a:endParaRPr lang="en-US" sz="1600" dirty="0"/>
          </a:p>
        </p:txBody>
      </p:sp>
      <p:sp>
        <p:nvSpPr>
          <p:cNvPr id="23" name="Cloud 22"/>
          <p:cNvSpPr/>
          <p:nvPr/>
        </p:nvSpPr>
        <p:spPr>
          <a:xfrm>
            <a:off x="5224090" y="1294982"/>
            <a:ext cx="3103807" cy="1395464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n w="0"/>
                <a:solidFill>
                  <a:srgbClr val="FF0000"/>
                </a:solidFill>
              </a:rPr>
              <a:t>Daily basis</a:t>
            </a:r>
            <a:endParaRPr lang="en-US" sz="2400" b="1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77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/>
              <a:t>Data analysis </a:t>
            </a:r>
            <a:r>
              <a:rPr lang="en-GB" sz="2800" b="1" dirty="0">
                <a:sym typeface="Wingdings" panose="05000000000000000000" pitchFamily="2" charset="2"/>
              </a:rPr>
              <a:t> results 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77" y="1402173"/>
            <a:ext cx="4857740" cy="27700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5117783" y="949428"/>
            <a:ext cx="3955369" cy="5786242"/>
            <a:chOff x="4188269" y="-955930"/>
            <a:chExt cx="4709043" cy="688877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8269" y="-728168"/>
              <a:ext cx="4709043" cy="6661017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4974811" y="-955930"/>
              <a:ext cx="3135959" cy="439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/>
                <a:t>Daily radiation reports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84283" y="940443"/>
            <a:ext cx="342914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Online Monitoring Dashboard</a:t>
            </a:r>
          </a:p>
        </p:txBody>
      </p:sp>
      <p:sp>
        <p:nvSpPr>
          <p:cNvPr id="12" name="Cloud 11"/>
          <p:cNvSpPr/>
          <p:nvPr/>
        </p:nvSpPr>
        <p:spPr>
          <a:xfrm>
            <a:off x="0" y="3814442"/>
            <a:ext cx="6017349" cy="2398191"/>
          </a:xfrm>
          <a:prstGeom prst="cloud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u="sng" dirty="0">
                <a:solidFill>
                  <a:schemeClr val="bg1"/>
                </a:solidFill>
              </a:rPr>
              <a:t>Mission impossible </a:t>
            </a:r>
            <a:r>
              <a:rPr lang="en-GB" sz="2800" dirty="0">
                <a:solidFill>
                  <a:schemeClr val="bg1"/>
                </a:solidFill>
              </a:rPr>
              <a:t>without 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</a:rPr>
              <a:t>full automation!!!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54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Example: daily report - ARC 45, 2018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857" y="925471"/>
            <a:ext cx="7604143" cy="522035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Kacper Bilko (MCWG)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0" y="1659884"/>
            <a:ext cx="1732084" cy="1367037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Anomalies</a:t>
            </a:r>
          </a:p>
          <a:p>
            <a:pPr algn="ctr"/>
            <a:r>
              <a:rPr lang="en-US" dirty="0"/>
              <a:t>(“</a:t>
            </a:r>
            <a:r>
              <a:rPr lang="en-US" b="1" dirty="0"/>
              <a:t>spikes</a:t>
            </a:r>
            <a:r>
              <a:rPr lang="en-US" dirty="0"/>
              <a:t>”)</a:t>
            </a:r>
          </a:p>
        </p:txBody>
      </p:sp>
      <p:sp>
        <p:nvSpPr>
          <p:cNvPr id="9" name="Right Arrow 8"/>
          <p:cNvSpPr/>
          <p:nvPr/>
        </p:nvSpPr>
        <p:spPr>
          <a:xfrm>
            <a:off x="0" y="3078749"/>
            <a:ext cx="1732084" cy="1280301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Baselines</a:t>
            </a:r>
            <a:r>
              <a:rPr lang="en-US" baseline="30000" dirty="0"/>
              <a:t>1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026627" y="4061800"/>
            <a:ext cx="6822830" cy="8792"/>
          </a:xfrm>
          <a:prstGeom prst="line">
            <a:avLst/>
          </a:prstGeom>
          <a:ln w="57150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026627" y="3491439"/>
            <a:ext cx="6822830" cy="8792"/>
          </a:xfrm>
          <a:prstGeom prst="line">
            <a:avLst/>
          </a:prstGeom>
          <a:ln w="57150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-72925" y="5910127"/>
            <a:ext cx="23615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aseline="30000" dirty="0">
                <a:solidFill>
                  <a:srgbClr val="AAB4CD"/>
                </a:solidFill>
              </a:rPr>
              <a:t>1</a:t>
            </a:r>
            <a:r>
              <a:rPr lang="en-US" sz="1100" dirty="0">
                <a:solidFill>
                  <a:srgbClr val="AAB4CD"/>
                </a:solidFill>
              </a:rPr>
              <a:t> </a:t>
            </a:r>
            <a:r>
              <a:rPr lang="en-US" sz="1100" dirty="0">
                <a:solidFill>
                  <a:srgbClr val="AAB4CD"/>
                </a:solidFill>
                <a:hlinkClick r:id="rId4" action="ppaction://hlinksldjump"/>
              </a:rPr>
              <a:t>6 baselines for each ARC section</a:t>
            </a:r>
            <a:endParaRPr lang="en-US" sz="1100" dirty="0">
              <a:solidFill>
                <a:srgbClr val="AAB4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90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294" y="0"/>
            <a:ext cx="5302706" cy="68580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828248" y="3497263"/>
            <a:ext cx="2148198" cy="1514352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875085" y="2559105"/>
            <a:ext cx="2453054" cy="9381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875085" y="167054"/>
            <a:ext cx="1441938" cy="3330209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75085" y="3525715"/>
            <a:ext cx="3755471" cy="7737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787162" y="2689602"/>
            <a:ext cx="3209192" cy="8361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2047991946"/>
              </p:ext>
            </p:extLst>
          </p:nvPr>
        </p:nvGraphicFramePr>
        <p:xfrm>
          <a:off x="334108" y="96715"/>
          <a:ext cx="2540977" cy="6022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04033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844" y="28639"/>
            <a:ext cx="3127972" cy="1969477"/>
          </a:xfrm>
        </p:spPr>
        <p:txBody>
          <a:bodyPr>
            <a:normAutofit/>
          </a:bodyPr>
          <a:lstStyle/>
          <a:p>
            <a:r>
              <a:rPr lang="en-US" sz="2800" b="1" dirty="0"/>
              <a:t>Detailed</a:t>
            </a:r>
            <a:br>
              <a:rPr lang="en-US" sz="2800" b="1" dirty="0"/>
            </a:br>
            <a:r>
              <a:rPr lang="en-US" sz="2800" b="1" dirty="0"/>
              <a:t>spikes </a:t>
            </a:r>
            <a:br>
              <a:rPr lang="en-US" sz="2800" b="1" dirty="0"/>
            </a:br>
            <a:r>
              <a:rPr lang="en-US" sz="2800" b="1" dirty="0"/>
              <a:t>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Kacper Bilko (MCWG)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551" y="566453"/>
            <a:ext cx="6811449" cy="5579370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610811" y="1987062"/>
            <a:ext cx="1150240" cy="2373923"/>
          </a:xfrm>
          <a:prstGeom prst="down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Detection of</a:t>
            </a:r>
          </a:p>
          <a:p>
            <a:pPr algn="ctr"/>
            <a:r>
              <a:rPr lang="en-GB" dirty="0">
                <a:solidFill>
                  <a:srgbClr val="FFFF00"/>
                </a:solidFill>
              </a:rPr>
              <a:t> evolution changes</a:t>
            </a:r>
            <a:endParaRPr lang="en-US" dirty="0">
              <a:solidFill>
                <a:srgbClr val="FFFF0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305908" y="1269430"/>
            <a:ext cx="3937396" cy="1737539"/>
            <a:chOff x="3305908" y="1269430"/>
            <a:chExt cx="3937396" cy="1737539"/>
          </a:xfrm>
        </p:grpSpPr>
        <p:grpSp>
          <p:nvGrpSpPr>
            <p:cNvPr id="24" name="Group 23"/>
            <p:cNvGrpSpPr/>
            <p:nvPr/>
          </p:nvGrpSpPr>
          <p:grpSpPr>
            <a:xfrm>
              <a:off x="3305908" y="1269430"/>
              <a:ext cx="3937396" cy="1737539"/>
              <a:chOff x="3305908" y="1269430"/>
              <a:chExt cx="3937396" cy="1737539"/>
            </a:xfrm>
          </p:grpSpPr>
          <p:sp>
            <p:nvSpPr>
              <p:cNvPr id="12" name="Lightning Bolt 11"/>
              <p:cNvSpPr/>
              <p:nvPr/>
            </p:nvSpPr>
            <p:spPr>
              <a:xfrm>
                <a:off x="3305908" y="2725615"/>
                <a:ext cx="242038" cy="281354"/>
              </a:xfrm>
              <a:prstGeom prst="lightningBol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Lightning Bolt 17"/>
              <p:cNvSpPr/>
              <p:nvPr/>
            </p:nvSpPr>
            <p:spPr>
              <a:xfrm>
                <a:off x="7001266" y="1778976"/>
                <a:ext cx="242038" cy="281354"/>
              </a:xfrm>
              <a:prstGeom prst="lightningBol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Lightning Bolt 19"/>
              <p:cNvSpPr/>
              <p:nvPr/>
            </p:nvSpPr>
            <p:spPr>
              <a:xfrm>
                <a:off x="4664070" y="2236176"/>
                <a:ext cx="242038" cy="281354"/>
              </a:xfrm>
              <a:prstGeom prst="lightningBol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Lightning Bolt 20"/>
              <p:cNvSpPr/>
              <p:nvPr/>
            </p:nvSpPr>
            <p:spPr>
              <a:xfrm>
                <a:off x="4871984" y="1269430"/>
                <a:ext cx="242038" cy="281354"/>
              </a:xfrm>
              <a:prstGeom prst="lightningBol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Lightning Bolt 21"/>
              <p:cNvSpPr/>
              <p:nvPr/>
            </p:nvSpPr>
            <p:spPr>
              <a:xfrm>
                <a:off x="7001266" y="2596661"/>
                <a:ext cx="242038" cy="281354"/>
              </a:xfrm>
              <a:prstGeom prst="lightningBol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Lightning Bolt 22"/>
              <p:cNvSpPr/>
              <p:nvPr/>
            </p:nvSpPr>
            <p:spPr>
              <a:xfrm flipH="1">
                <a:off x="5501623" y="1846385"/>
                <a:ext cx="159835" cy="281354"/>
              </a:xfrm>
              <a:prstGeom prst="lightningBol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Lightning Bolt 25"/>
            <p:cNvSpPr/>
            <p:nvPr/>
          </p:nvSpPr>
          <p:spPr>
            <a:xfrm>
              <a:off x="5998943" y="2608384"/>
              <a:ext cx="242038" cy="281354"/>
            </a:xfrm>
            <a:prstGeom prst="lightningBol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121703" y="4434394"/>
            <a:ext cx="2053497" cy="1064193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Correlation with the accelerator parameters changes</a:t>
            </a:r>
            <a:endParaRPr lang="en-US" sz="1600" dirty="0"/>
          </a:p>
        </p:txBody>
      </p:sp>
      <p:sp>
        <p:nvSpPr>
          <p:cNvPr id="28" name="Cloud 27"/>
          <p:cNvSpPr/>
          <p:nvPr/>
        </p:nvSpPr>
        <p:spPr>
          <a:xfrm>
            <a:off x="6356838" y="28639"/>
            <a:ext cx="2787161" cy="537814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/>
              <a:t>Always comparing with </a:t>
            </a:r>
          </a:p>
          <a:p>
            <a:pPr algn="ctr"/>
            <a:r>
              <a:rPr lang="en-US" sz="1050" dirty="0"/>
              <a:t>the corresponding baseline </a:t>
            </a:r>
          </a:p>
        </p:txBody>
      </p:sp>
    </p:spTree>
    <p:extLst>
      <p:ext uri="{BB962C8B-B14F-4D97-AF65-F5344CB8AC3E}">
        <p14:creationId xmlns:p14="http://schemas.microsoft.com/office/powerpoint/2010/main" val="325238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/>
              <a:t>Current capabilities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lnSpc>
                    <a:spcPct val="150000"/>
                  </a:lnSpc>
                  <a:spcBef>
                    <a:spcPts val="150"/>
                  </a:spcBef>
                  <a:buNone/>
                </a:pPr>
                <a:r>
                  <a:rPr lang="en-GB" sz="1800" b="1" dirty="0"/>
                  <a:t>Up-to-date</a:t>
                </a:r>
                <a:r>
                  <a:rPr lang="en-GB" sz="1800" dirty="0"/>
                  <a:t> radiation levels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</m:oMath>
                </a14:m>
                <a:r>
                  <a:rPr lang="en-GB" sz="1800" dirty="0"/>
                  <a:t> </a:t>
                </a:r>
                <a:r>
                  <a:rPr lang="en-US" sz="1800" b="1" dirty="0"/>
                  <a:t>following the operation</a:t>
                </a:r>
                <a:endParaRPr lang="en-GB" sz="1800" dirty="0"/>
              </a:p>
              <a:p>
                <a:pPr marL="36513" indent="230188">
                  <a:lnSpc>
                    <a:spcPct val="150000"/>
                  </a:lnSpc>
                  <a:spcBef>
                    <a:spcPts val="150"/>
                  </a:spcBef>
                  <a:buNone/>
                </a:pPr>
                <a:r>
                  <a:rPr lang="en-GB" sz="1800" dirty="0"/>
                  <a:t>Daily radiation reports</a:t>
                </a:r>
              </a:p>
              <a:p>
                <a:pPr marL="36513" indent="230188">
                  <a:lnSpc>
                    <a:spcPct val="150000"/>
                  </a:lnSpc>
                  <a:spcBef>
                    <a:spcPts val="150"/>
                  </a:spcBef>
                  <a:buNone/>
                </a:pPr>
                <a:r>
                  <a:rPr lang="en-GB" sz="1800" dirty="0"/>
                  <a:t>Online monitoring dashboard</a:t>
                </a:r>
              </a:p>
              <a:p>
                <a:pPr marL="36576" indent="0">
                  <a:lnSpc>
                    <a:spcPct val="150000"/>
                  </a:lnSpc>
                  <a:buNone/>
                </a:pPr>
                <a:endParaRPr lang="en-GB" sz="1800" dirty="0"/>
              </a:p>
              <a:p>
                <a:pPr marL="36576" indent="0">
                  <a:lnSpc>
                    <a:spcPct val="150000"/>
                  </a:lnSpc>
                  <a:buNone/>
                </a:pPr>
                <a:r>
                  <a:rPr lang="en-GB" sz="1800" dirty="0"/>
                  <a:t>Required </a:t>
                </a:r>
                <a:r>
                  <a:rPr lang="en-GB" sz="1800" b="1" dirty="0"/>
                  <a:t>human actions limited to minimum </a:t>
                </a:r>
              </a:p>
              <a:p>
                <a:pPr marL="36513" indent="230188">
                  <a:lnSpc>
                    <a:spcPct val="150000"/>
                  </a:lnSpc>
                  <a:buNone/>
                </a:pPr>
                <a:r>
                  <a:rPr lang="en-GB" sz="1800" dirty="0">
                    <a:sym typeface="Wingdings" panose="05000000000000000000" pitchFamily="2" charset="2"/>
                  </a:rPr>
                  <a:t> availability to </a:t>
                </a:r>
                <a:r>
                  <a:rPr lang="en-GB" sz="1800" b="1" dirty="0">
                    <a:sym typeface="Wingdings" panose="05000000000000000000" pitchFamily="2" charset="2"/>
                  </a:rPr>
                  <a:t>handle more requests </a:t>
                </a:r>
              </a:p>
              <a:p>
                <a:pPr marL="36576" indent="0">
                  <a:lnSpc>
                    <a:spcPct val="150000"/>
                  </a:lnSpc>
                  <a:buNone/>
                </a:pPr>
                <a:endParaRPr lang="en-GB" sz="1800" b="1" dirty="0">
                  <a:sym typeface="Wingdings" panose="05000000000000000000" pitchFamily="2" charset="2"/>
                </a:endParaRPr>
              </a:p>
              <a:p>
                <a:pPr marL="36576" indent="0">
                  <a:lnSpc>
                    <a:spcPct val="150000"/>
                  </a:lnSpc>
                  <a:buNone/>
                </a:pPr>
                <a:r>
                  <a:rPr lang="en-GB" sz="1800" b="1" dirty="0">
                    <a:sym typeface="Wingdings" panose="05000000000000000000" pitchFamily="2" charset="2"/>
                  </a:rPr>
                  <a:t>Systematic</a:t>
                </a:r>
                <a:r>
                  <a:rPr lang="en-GB" sz="1800" dirty="0">
                    <a:sym typeface="Wingdings" panose="05000000000000000000" pitchFamily="2" charset="2"/>
                  </a:rPr>
                  <a:t> approach </a:t>
                </a:r>
              </a:p>
              <a:p>
                <a:pPr marL="36513" indent="230188">
                  <a:lnSpc>
                    <a:spcPct val="150000"/>
                  </a:lnSpc>
                  <a:buNone/>
                </a:pPr>
                <a:r>
                  <a:rPr lang="en-GB" sz="1800" dirty="0">
                    <a:sym typeface="Wingdings" panose="05000000000000000000" pitchFamily="2" charset="2"/>
                  </a:rPr>
                  <a:t> results are </a:t>
                </a:r>
                <a:r>
                  <a:rPr lang="en-GB" sz="1800" b="1" dirty="0">
                    <a:sym typeface="Wingdings" panose="05000000000000000000" pitchFamily="2" charset="2"/>
                  </a:rPr>
                  <a:t>reproducible</a:t>
                </a:r>
                <a:r>
                  <a:rPr lang="en-GB" sz="1800" dirty="0">
                    <a:sym typeface="Wingdings" panose="05000000000000000000" pitchFamily="2" charset="2"/>
                  </a:rPr>
                  <a:t> and can be compared</a:t>
                </a:r>
              </a:p>
              <a:p>
                <a:endParaRPr lang="en-GB" sz="2800" dirty="0">
                  <a:sym typeface="Wingdings" panose="05000000000000000000" pitchFamily="2" charset="2"/>
                </a:endParaRPr>
              </a:p>
              <a:p>
                <a:pPr marL="36576" indent="0">
                  <a:buNone/>
                </a:pPr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01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Future…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b="1" dirty="0"/>
              <a:t>LHC BLMs based dose analysis – almost complete</a:t>
            </a:r>
          </a:p>
          <a:p>
            <a:pPr marL="36513" indent="319088">
              <a:buNone/>
            </a:pPr>
            <a:r>
              <a:rPr lang="en-US" sz="1600" dirty="0">
                <a:sym typeface="Wingdings" panose="05000000000000000000" pitchFamily="2" charset="2"/>
              </a:rPr>
              <a:t>Full automation of spikes and baseline analysis + implementation in the daily reports</a:t>
            </a:r>
            <a:endParaRPr lang="en-US" sz="1600" dirty="0"/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b="1" dirty="0"/>
              <a:t>Full automation of analysis for different radiation monitors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b="1" dirty="0"/>
              <a:t>Full automation of radiation monitoring in Injector Chain and Transfer Lines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GB" sz="1600" b="1" dirty="0"/>
              <a:t>More sophisticated analysis </a:t>
            </a:r>
          </a:p>
          <a:p>
            <a:pPr marL="1257300" indent="-896938">
              <a:buNone/>
            </a:pPr>
            <a:r>
              <a:rPr lang="en-GB" sz="1600" dirty="0"/>
              <a:t>Machine Learning usage for detecting correlation between accelerator settings and dose distributions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b="1" dirty="0"/>
              <a:t>Further development and maintenance</a:t>
            </a:r>
          </a:p>
        </p:txBody>
      </p:sp>
    </p:spTree>
    <p:extLst>
      <p:ext uri="{BB962C8B-B14F-4D97-AF65-F5344CB8AC3E}">
        <p14:creationId xmlns:p14="http://schemas.microsoft.com/office/powerpoint/2010/main" val="1000200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842579"/>
            <a:ext cx="8226854" cy="940443"/>
          </a:xfrm>
        </p:spPr>
        <p:txBody>
          <a:bodyPr>
            <a:noAutofit/>
          </a:bodyPr>
          <a:lstStyle/>
          <a:p>
            <a:r>
              <a:rPr lang="en-GB" sz="2800" b="1" dirty="0"/>
              <a:t>Handling and analysis </a:t>
            </a:r>
            <a:r>
              <a:rPr lang="en-GB" sz="2800" dirty="0"/>
              <a:t>of radiation data sets,</a:t>
            </a:r>
            <a:br>
              <a:rPr lang="en-GB" sz="2800" dirty="0"/>
            </a:br>
            <a:r>
              <a:rPr lang="en-GB" sz="2800" dirty="0"/>
              <a:t>the </a:t>
            </a:r>
            <a:r>
              <a:rPr lang="en-GB" sz="2800" b="1" dirty="0"/>
              <a:t>advantages</a:t>
            </a:r>
            <a:r>
              <a:rPr lang="en-GB" sz="2800" dirty="0"/>
              <a:t> of automated calculations </a:t>
            </a:r>
            <a:br>
              <a:rPr lang="en-GB" sz="2800" dirty="0"/>
            </a:br>
            <a:r>
              <a:rPr lang="en-GB" sz="2800" dirty="0"/>
              <a:t>and </a:t>
            </a:r>
            <a:r>
              <a:rPr lang="en-GB" sz="2800" b="1" dirty="0"/>
              <a:t>fast accessibility </a:t>
            </a:r>
            <a:r>
              <a:rPr lang="en-GB" sz="2800" dirty="0"/>
              <a:t>of radiation measurements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4808995"/>
            <a:ext cx="5794132" cy="958001"/>
          </a:xfrm>
        </p:spPr>
        <p:txBody>
          <a:bodyPr>
            <a:noAutofit/>
          </a:bodyPr>
          <a:lstStyle/>
          <a:p>
            <a:r>
              <a:rPr lang="en-US" sz="1800" dirty="0">
                <a:hlinkClick r:id="rId3"/>
              </a:rPr>
              <a:t>Kacper Bilko </a:t>
            </a:r>
            <a:endParaRPr lang="en-US" sz="1800" dirty="0"/>
          </a:p>
          <a:p>
            <a:pPr indent="360363"/>
            <a:r>
              <a:rPr lang="en-US" sz="1600" dirty="0"/>
              <a:t>(EN-EA-PE, Monitoring and Calculation Working Group)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Kacper Bilko (MCWG)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http://r2e.web.cern.ch/R2E/Pictures/R2E_Logo_fin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419" y="360418"/>
            <a:ext cx="1776739" cy="171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ndico.cern.ch/event/760345/logo-4100644196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" t="33123" r="52461" b="3563"/>
          <a:stretch/>
        </p:blipFill>
        <p:spPr bwMode="auto">
          <a:xfrm>
            <a:off x="457199" y="360418"/>
            <a:ext cx="3174023" cy="171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8529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/>
              <a:t>Thank you for your attention!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484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235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0790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66" y="-22293"/>
            <a:ext cx="8226854" cy="940443"/>
          </a:xfrm>
        </p:spPr>
        <p:txBody>
          <a:bodyPr>
            <a:normAutofit/>
          </a:bodyPr>
          <a:lstStyle/>
          <a:p>
            <a:r>
              <a:rPr lang="en-GB" sz="2800" b="1" dirty="0"/>
              <a:t>ARC baseline analysis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709701BB-69DD-DF46-8189-398E0C191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68048"/>
            <a:ext cx="8686800" cy="452388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516922" y="4423461"/>
            <a:ext cx="5477608" cy="116009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Can be used to residual gas density estimations, spikes analysis and simulation scaling</a:t>
            </a:r>
            <a:endParaRPr lang="en-US" dirty="0"/>
          </a:p>
        </p:txBody>
      </p:sp>
      <p:sp>
        <p:nvSpPr>
          <p:cNvPr id="10" name="Cloud 8">
            <a:extLst>
              <a:ext uri="{FF2B5EF4-FFF2-40B4-BE49-F238E27FC236}">
                <a16:creationId xmlns:a16="http://schemas.microsoft.com/office/drawing/2014/main" id="{D15303EE-5672-E34F-8F05-773A0214EB1F}"/>
              </a:ext>
            </a:extLst>
          </p:cNvPr>
          <p:cNvSpPr/>
          <p:nvPr/>
        </p:nvSpPr>
        <p:spPr>
          <a:xfrm>
            <a:off x="4572000" y="148827"/>
            <a:ext cx="4572000" cy="1538646"/>
          </a:xfrm>
          <a:prstGeom prst="cloud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Very low doses! </a:t>
            </a:r>
            <a:r>
              <a:rPr lang="en-GB" sz="1600" dirty="0">
                <a:sym typeface="Wingdings" pitchFamily="2" charset="2"/>
              </a:rPr>
              <a:t> the highest baseline dose for pp operation </a:t>
            </a:r>
            <a:r>
              <a:rPr lang="en-GB" sz="1600" b="1" dirty="0">
                <a:sym typeface="Wingdings" pitchFamily="2" charset="2"/>
              </a:rPr>
              <a:t>0.25 </a:t>
            </a:r>
            <a:r>
              <a:rPr lang="en-GB" sz="1600" b="1" dirty="0" err="1">
                <a:sym typeface="Wingdings" pitchFamily="2" charset="2"/>
              </a:rPr>
              <a:t>Gy</a:t>
            </a:r>
            <a:r>
              <a:rPr lang="en-GB" sz="1600" b="1" dirty="0">
                <a:sym typeface="Wingdings" pitchFamily="2" charset="2"/>
              </a:rPr>
              <a:t>/Run 2</a:t>
            </a:r>
            <a:endParaRPr lang="en-GB" sz="1600" b="1" dirty="0"/>
          </a:p>
        </p:txBody>
      </p:sp>
      <p:sp>
        <p:nvSpPr>
          <p:cNvPr id="11" name="Cloud 10"/>
          <p:cNvSpPr/>
          <p:nvPr/>
        </p:nvSpPr>
        <p:spPr>
          <a:xfrm>
            <a:off x="521333" y="789273"/>
            <a:ext cx="4050667" cy="1016654"/>
          </a:xfrm>
          <a:prstGeom prst="cloud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Based on the multiple BLMs in each arc section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7919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Evolution of baseline doses over the integrated intensity for all beam modes (proton-proton operation only)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8312"/>
            <a:ext cx="4579620" cy="238495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20/11/2018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379" y="1238311"/>
            <a:ext cx="4579621" cy="2384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7646"/>
            <a:ext cx="4564381" cy="23770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620" y="3687645"/>
            <a:ext cx="4564384" cy="237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169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20/11/2018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8312"/>
            <a:ext cx="4579620" cy="2384959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381" y="1238311"/>
            <a:ext cx="4579619" cy="2384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7646"/>
            <a:ext cx="4564381" cy="23770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381" y="3687646"/>
            <a:ext cx="4579619" cy="2377023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000" dirty="0"/>
              <a:t>Evolution of baseline doses over the integrated intensity for all beam modes (proton-proton operation only)</a:t>
            </a:r>
          </a:p>
        </p:txBody>
      </p:sp>
    </p:spTree>
    <p:extLst>
      <p:ext uri="{BB962C8B-B14F-4D97-AF65-F5344CB8AC3E}">
        <p14:creationId xmlns:p14="http://schemas.microsoft.com/office/powerpoint/2010/main" val="405393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33492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Dose detection and analysis (LHC BLMs)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99387" y="1351736"/>
            <a:ext cx="8226854" cy="4667421"/>
          </a:xfrm>
        </p:spPr>
        <p:txBody>
          <a:bodyPr/>
          <a:lstStyle/>
          <a:p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 rot="1169818">
            <a:off x="-143689" y="2370437"/>
            <a:ext cx="8772753" cy="1808379"/>
            <a:chOff x="478881" y="3606674"/>
            <a:chExt cx="8772753" cy="1808379"/>
          </a:xfrm>
        </p:grpSpPr>
        <p:grpSp>
          <p:nvGrpSpPr>
            <p:cNvPr id="6" name="Group 5"/>
            <p:cNvGrpSpPr/>
            <p:nvPr/>
          </p:nvGrpSpPr>
          <p:grpSpPr>
            <a:xfrm>
              <a:off x="478881" y="3606674"/>
              <a:ext cx="8772753" cy="1808379"/>
              <a:chOff x="392341" y="3710170"/>
              <a:chExt cx="8772753" cy="1808379"/>
            </a:xfrm>
          </p:grpSpPr>
          <p:sp>
            <p:nvSpPr>
              <p:cNvPr id="2" name="Rectangle 1"/>
              <p:cNvSpPr/>
              <p:nvPr/>
            </p:nvSpPr>
            <p:spPr>
              <a:xfrm rot="20430182">
                <a:off x="7111597" y="4454356"/>
                <a:ext cx="2053497" cy="1064193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u="sng" dirty="0"/>
                  <a:t>MCWG’s analysis</a:t>
                </a:r>
                <a:endParaRPr lang="en-US" b="1" u="sng" dirty="0"/>
              </a:p>
            </p:txBody>
          </p:sp>
          <p:pic>
            <p:nvPicPr>
              <p:cNvPr id="4102" name="Picture 6" descr="Bildergebnis fÃ¼r BLM cern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248" t="41787" r="-105" b="22247"/>
              <a:stretch/>
            </p:blipFill>
            <p:spPr bwMode="auto">
              <a:xfrm rot="20430182">
                <a:off x="3718410" y="4069497"/>
                <a:ext cx="2309802" cy="13502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98" name="Picture 2" descr="Bildergebnis fÃ¼r LHC cern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9630182" flipV="1">
                <a:off x="392341" y="3710170"/>
                <a:ext cx="2104021" cy="14037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Down Arrow 9"/>
              <p:cNvSpPr/>
              <p:nvPr/>
            </p:nvSpPr>
            <p:spPr>
              <a:xfrm rot="16200000">
                <a:off x="2569984" y="3875039"/>
                <a:ext cx="1057795" cy="1314329"/>
              </a:xfrm>
              <a:prstGeom prst="downArrow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GB" sz="1400" dirty="0"/>
                  <a:t>Losses</a:t>
                </a:r>
                <a:endParaRPr lang="en-US" sz="1400" dirty="0"/>
              </a:p>
            </p:txBody>
          </p:sp>
          <p:sp>
            <p:nvSpPr>
              <p:cNvPr id="15" name="Down Arrow 14"/>
              <p:cNvSpPr/>
              <p:nvPr/>
            </p:nvSpPr>
            <p:spPr>
              <a:xfrm rot="16574100">
                <a:off x="5980248" y="4189850"/>
                <a:ext cx="1311091" cy="1316712"/>
              </a:xfrm>
              <a:prstGeom prst="downArrow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GB" sz="1400" dirty="0"/>
                  <a:t>Dose rate from CALS</a:t>
                </a:r>
              </a:p>
            </p:txBody>
          </p:sp>
        </p:grpSp>
        <p:sp>
          <p:nvSpPr>
            <p:cNvPr id="19" name="Down Arrow 18"/>
            <p:cNvSpPr/>
            <p:nvPr/>
          </p:nvSpPr>
          <p:spPr>
            <a:xfrm rot="18097408">
              <a:off x="7010992" y="3227127"/>
              <a:ext cx="484632" cy="1584855"/>
            </a:xfrm>
            <a:prstGeom prst="downArrow">
              <a:avLst/>
            </a:prstGeom>
            <a:solidFill>
              <a:srgbClr val="00B05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/>
                <a:t>LHC parameters</a:t>
              </a:r>
            </a:p>
          </p:txBody>
        </p:sp>
      </p:grpSp>
      <p:sp>
        <p:nvSpPr>
          <p:cNvPr id="17" name="Left-Right Arrow 16"/>
          <p:cNvSpPr/>
          <p:nvPr/>
        </p:nvSpPr>
        <p:spPr>
          <a:xfrm>
            <a:off x="4626276" y="4959117"/>
            <a:ext cx="1641251" cy="371922"/>
          </a:xfrm>
          <a:prstGeom prst="leftRightArrow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Other input</a:t>
            </a:r>
            <a:endParaRPr lang="en-GB" sz="1100" dirty="0">
              <a:solidFill>
                <a:schemeClr val="accent6"/>
              </a:solidFill>
            </a:endParaRPr>
          </a:p>
        </p:txBody>
      </p:sp>
      <p:sp>
        <p:nvSpPr>
          <p:cNvPr id="26" name="Down Arrow 25"/>
          <p:cNvSpPr/>
          <p:nvPr/>
        </p:nvSpPr>
        <p:spPr>
          <a:xfrm rot="18036992">
            <a:off x="8055178" y="4772491"/>
            <a:ext cx="1057795" cy="104883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400" dirty="0"/>
              <a:t>...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115025" y="2695800"/>
            <a:ext cx="21040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Accelerator operation leads to continuous slight losses, thus the radiation.</a:t>
            </a:r>
          </a:p>
        </p:txBody>
      </p:sp>
      <p:sp>
        <p:nvSpPr>
          <p:cNvPr id="21" name="TextBox 20"/>
          <p:cNvSpPr txBox="1"/>
          <p:nvPr/>
        </p:nvSpPr>
        <p:spPr>
          <a:xfrm flipH="1">
            <a:off x="3095724" y="4141619"/>
            <a:ext cx="2420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Ionising</a:t>
            </a:r>
            <a:r>
              <a:rPr lang="en-US" sz="1400" dirty="0"/>
              <a:t> radiation is detected by Beam Loss Monitoring system. </a:t>
            </a:r>
          </a:p>
        </p:txBody>
      </p:sp>
      <p:sp>
        <p:nvSpPr>
          <p:cNvPr id="12" name="Rectangular Callout 11"/>
          <p:cNvSpPr/>
          <p:nvPr/>
        </p:nvSpPr>
        <p:spPr>
          <a:xfrm>
            <a:off x="609600" y="4880283"/>
            <a:ext cx="2216076" cy="865154"/>
          </a:xfrm>
          <a:prstGeom prst="wedgeRectCallout">
            <a:avLst>
              <a:gd name="adj1" fmla="val 73846"/>
              <a:gd name="adj2" fmla="val -52673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Although it is not the primary purpose, can be used as </a:t>
            </a:r>
            <a:r>
              <a:rPr lang="en-US" sz="1400" b="1" dirty="0"/>
              <a:t>distributed dosimetry</a:t>
            </a:r>
            <a:r>
              <a:rPr lang="en-US" sz="1400" dirty="0"/>
              <a:t> system  </a:t>
            </a:r>
          </a:p>
        </p:txBody>
      </p:sp>
    </p:spTree>
    <p:extLst>
      <p:ext uri="{BB962C8B-B14F-4D97-AF65-F5344CB8AC3E}">
        <p14:creationId xmlns:p14="http://schemas.microsoft.com/office/powerpoint/2010/main" val="924766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33492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Dose detection and analysis (LHC BLMs)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99387" y="1351736"/>
            <a:ext cx="8226854" cy="4667421"/>
          </a:xfrm>
        </p:spPr>
        <p:txBody>
          <a:bodyPr/>
          <a:lstStyle/>
          <a:p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 rot="1169818">
            <a:off x="-143689" y="2370437"/>
            <a:ext cx="8772753" cy="1808379"/>
            <a:chOff x="478881" y="3606674"/>
            <a:chExt cx="8772753" cy="1808379"/>
          </a:xfrm>
        </p:grpSpPr>
        <p:grpSp>
          <p:nvGrpSpPr>
            <p:cNvPr id="6" name="Group 5"/>
            <p:cNvGrpSpPr/>
            <p:nvPr/>
          </p:nvGrpSpPr>
          <p:grpSpPr>
            <a:xfrm>
              <a:off x="478881" y="3606674"/>
              <a:ext cx="8772753" cy="1808379"/>
              <a:chOff x="392341" y="3710170"/>
              <a:chExt cx="8772753" cy="1808379"/>
            </a:xfrm>
          </p:grpSpPr>
          <p:sp>
            <p:nvSpPr>
              <p:cNvPr id="2" name="Rectangle 1"/>
              <p:cNvSpPr/>
              <p:nvPr/>
            </p:nvSpPr>
            <p:spPr>
              <a:xfrm rot="20430182">
                <a:off x="7111597" y="4454356"/>
                <a:ext cx="2053497" cy="1064193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u="sng" dirty="0"/>
                  <a:t>MCWG’s analysis</a:t>
                </a:r>
                <a:endParaRPr lang="en-US" b="1" u="sng" dirty="0"/>
              </a:p>
            </p:txBody>
          </p:sp>
          <p:pic>
            <p:nvPicPr>
              <p:cNvPr id="4102" name="Picture 6" descr="Bildergebnis fÃ¼r BLM cern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248" t="41787" r="-105" b="22247"/>
              <a:stretch/>
            </p:blipFill>
            <p:spPr bwMode="auto">
              <a:xfrm rot="20430182">
                <a:off x="3718410" y="4069497"/>
                <a:ext cx="2309802" cy="13502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98" name="Picture 2" descr="Bildergebnis fÃ¼r LHC cern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9630182" flipV="1">
                <a:off x="392341" y="3710170"/>
                <a:ext cx="2104021" cy="14037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Down Arrow 9"/>
              <p:cNvSpPr/>
              <p:nvPr/>
            </p:nvSpPr>
            <p:spPr>
              <a:xfrm rot="16200000">
                <a:off x="2569984" y="3875039"/>
                <a:ext cx="1057795" cy="1314329"/>
              </a:xfrm>
              <a:prstGeom prst="downArrow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GB" sz="1400" dirty="0"/>
                  <a:t>Losses</a:t>
                </a:r>
                <a:endParaRPr lang="en-US" sz="1400" dirty="0"/>
              </a:p>
            </p:txBody>
          </p:sp>
          <p:sp>
            <p:nvSpPr>
              <p:cNvPr id="15" name="Down Arrow 14"/>
              <p:cNvSpPr/>
              <p:nvPr/>
            </p:nvSpPr>
            <p:spPr>
              <a:xfrm rot="16574100">
                <a:off x="5980248" y="4189850"/>
                <a:ext cx="1311091" cy="1316712"/>
              </a:xfrm>
              <a:prstGeom prst="downArrow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GB" sz="1400" dirty="0"/>
                  <a:t>Dose rate from CALS</a:t>
                </a:r>
              </a:p>
            </p:txBody>
          </p:sp>
        </p:grpSp>
        <p:sp>
          <p:nvSpPr>
            <p:cNvPr id="19" name="Down Arrow 18"/>
            <p:cNvSpPr/>
            <p:nvPr/>
          </p:nvSpPr>
          <p:spPr>
            <a:xfrm rot="18097408">
              <a:off x="7010992" y="3227127"/>
              <a:ext cx="484632" cy="1584855"/>
            </a:xfrm>
            <a:prstGeom prst="downArrow">
              <a:avLst/>
            </a:prstGeom>
            <a:solidFill>
              <a:srgbClr val="00B05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GB" sz="1400" dirty="0"/>
                <a:t>LHC parameters</a:t>
              </a:r>
            </a:p>
          </p:txBody>
        </p:sp>
      </p:grpSp>
      <p:sp>
        <p:nvSpPr>
          <p:cNvPr id="17" name="Left-Right Arrow 16"/>
          <p:cNvSpPr/>
          <p:nvPr/>
        </p:nvSpPr>
        <p:spPr>
          <a:xfrm>
            <a:off x="4626276" y="4959117"/>
            <a:ext cx="1641251" cy="371922"/>
          </a:xfrm>
          <a:prstGeom prst="leftRightArrow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Other input</a:t>
            </a:r>
            <a:endParaRPr lang="en-GB" sz="1100" dirty="0">
              <a:solidFill>
                <a:schemeClr val="accent6"/>
              </a:solidFill>
            </a:endParaRPr>
          </a:p>
        </p:txBody>
      </p:sp>
      <p:sp>
        <p:nvSpPr>
          <p:cNvPr id="26" name="Down Arrow 25"/>
          <p:cNvSpPr/>
          <p:nvPr/>
        </p:nvSpPr>
        <p:spPr>
          <a:xfrm rot="18036992">
            <a:off x="8055178" y="4772491"/>
            <a:ext cx="1057795" cy="104883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400" dirty="0"/>
              <a:t>...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115025" y="2695800"/>
            <a:ext cx="21040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Accelerator operation leads to continuous slight losses, thus the radiation.</a:t>
            </a:r>
          </a:p>
        </p:txBody>
      </p:sp>
      <p:sp>
        <p:nvSpPr>
          <p:cNvPr id="21" name="TextBox 20"/>
          <p:cNvSpPr txBox="1"/>
          <p:nvPr/>
        </p:nvSpPr>
        <p:spPr>
          <a:xfrm flipH="1">
            <a:off x="3095724" y="4141619"/>
            <a:ext cx="2420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Ionising</a:t>
            </a:r>
            <a:r>
              <a:rPr lang="en-US" sz="1400" dirty="0"/>
              <a:t> radiation is detected by Beam Loss Monitoring system. </a:t>
            </a:r>
          </a:p>
        </p:txBody>
      </p:sp>
      <p:sp>
        <p:nvSpPr>
          <p:cNvPr id="12" name="Rectangular Callout 11"/>
          <p:cNvSpPr/>
          <p:nvPr/>
        </p:nvSpPr>
        <p:spPr>
          <a:xfrm>
            <a:off x="609600" y="4880283"/>
            <a:ext cx="2216076" cy="865154"/>
          </a:xfrm>
          <a:prstGeom prst="wedgeRectCallout">
            <a:avLst>
              <a:gd name="adj1" fmla="val 73846"/>
              <a:gd name="adj2" fmla="val -52673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Although it is not the primary purpose, can be used as </a:t>
            </a:r>
            <a:r>
              <a:rPr lang="en-US" sz="1400" b="1" dirty="0"/>
              <a:t>distributed dosimetry</a:t>
            </a:r>
            <a:r>
              <a:rPr lang="en-US" sz="1400" dirty="0"/>
              <a:t> system  </a:t>
            </a:r>
          </a:p>
        </p:txBody>
      </p:sp>
      <p:sp>
        <p:nvSpPr>
          <p:cNvPr id="24" name="Cloud 23"/>
          <p:cNvSpPr/>
          <p:nvPr/>
        </p:nvSpPr>
        <p:spPr>
          <a:xfrm>
            <a:off x="446399" y="1924719"/>
            <a:ext cx="7683958" cy="310847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n w="0"/>
                <a:solidFill>
                  <a:srgbClr val="FF0000"/>
                </a:solidFill>
              </a:rPr>
              <a:t>Data from &gt;</a:t>
            </a:r>
            <a:r>
              <a:rPr lang="en-GB" sz="2800" b="1" dirty="0">
                <a:ln w="0"/>
                <a:solidFill>
                  <a:srgbClr val="FF0000"/>
                </a:solidFill>
              </a:rPr>
              <a:t>3500 BLMs</a:t>
            </a:r>
            <a:r>
              <a:rPr lang="en-GB" sz="2800" dirty="0">
                <a:ln w="0"/>
                <a:solidFill>
                  <a:srgbClr val="FF0000"/>
                </a:solidFill>
              </a:rPr>
              <a:t> used </a:t>
            </a:r>
            <a:r>
              <a:rPr lang="en-GB" sz="2800" dirty="0">
                <a:ln w="0"/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GB" sz="2800" dirty="0">
              <a:ln w="0"/>
              <a:solidFill>
                <a:srgbClr val="FF0000"/>
              </a:solidFill>
            </a:endParaRPr>
          </a:p>
          <a:p>
            <a:pPr algn="ctr"/>
            <a:r>
              <a:rPr lang="en-GB" sz="2800" b="1" dirty="0">
                <a:ln w="0"/>
                <a:solidFill>
                  <a:srgbClr val="FF0000"/>
                </a:solidFill>
              </a:rPr>
              <a:t>HUNDREDS OF GB </a:t>
            </a:r>
          </a:p>
          <a:p>
            <a:pPr algn="ctr"/>
            <a:r>
              <a:rPr lang="en-GB" sz="2800" dirty="0">
                <a:ln w="0"/>
                <a:solidFill>
                  <a:srgbClr val="FF0000"/>
                </a:solidFill>
              </a:rPr>
              <a:t>of data to</a:t>
            </a:r>
            <a:r>
              <a:rPr lang="en-GB" sz="2800" b="1" dirty="0">
                <a:ln w="0"/>
                <a:solidFill>
                  <a:srgbClr val="FF0000"/>
                </a:solidFill>
              </a:rPr>
              <a:t> </a:t>
            </a:r>
            <a:r>
              <a:rPr lang="en-GB" sz="2800" dirty="0">
                <a:ln w="0"/>
                <a:solidFill>
                  <a:srgbClr val="FF0000"/>
                </a:solidFill>
              </a:rPr>
              <a:t>analyse</a:t>
            </a:r>
            <a:endParaRPr lang="en-US" sz="2800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74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Limitations in the past…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idx="1"/>
            <p:extLst/>
          </p:nvPr>
        </p:nvSpPr>
        <p:spPr>
          <a:xfrm>
            <a:off x="457199" y="1325606"/>
            <a:ext cx="8569461" cy="4667421"/>
          </a:xfrm>
        </p:spPr>
        <p:txBody>
          <a:bodyPr vert="horz" anchor="t">
            <a:normAutofit/>
          </a:bodyPr>
          <a:lstStyle/>
          <a:p>
            <a:pPr marL="273050" indent="-238125" defTabSz="179388">
              <a:lnSpc>
                <a:spcPct val="150000"/>
              </a:lnSpc>
              <a:buNone/>
            </a:pPr>
            <a:r>
              <a:rPr lang="en-US" sz="1600" b="1" dirty="0"/>
              <a:t>Every radiation request handled </a:t>
            </a:r>
            <a:r>
              <a:rPr lang="en-US" sz="1600" b="1" u="sng" dirty="0"/>
              <a:t>manually</a:t>
            </a:r>
            <a:br>
              <a:rPr lang="en-US" sz="1600" dirty="0">
                <a:cs typeface="+mn-ea"/>
              </a:rPr>
            </a:b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slow, time-consuming</a:t>
            </a:r>
          </a:p>
          <a:p>
            <a:pPr marL="273050" indent="-238125" defTabSz="179388">
              <a:lnSpc>
                <a:spcPct val="150000"/>
              </a:lnSpc>
              <a:buNone/>
            </a:pPr>
            <a:endParaRPr lang="en-US" sz="200" dirty="0"/>
          </a:p>
          <a:p>
            <a:pPr marL="273050" indent="-238125">
              <a:lnSpc>
                <a:spcPct val="150000"/>
              </a:lnSpc>
              <a:buNone/>
              <a:tabLst>
                <a:tab pos="174625" algn="l"/>
              </a:tabLst>
            </a:pPr>
            <a:r>
              <a:rPr lang="en-US" sz="1600" b="1" u="sng" dirty="0"/>
              <a:t>Slow access </a:t>
            </a:r>
            <a:r>
              <a:rPr lang="en-US" sz="1600" b="1" dirty="0"/>
              <a:t>to </a:t>
            </a:r>
            <a:r>
              <a:rPr lang="en-GB" sz="1600" b="1" dirty="0"/>
              <a:t>CERN Accelerator Logging Service</a:t>
            </a:r>
            <a:r>
              <a:rPr lang="en-US" sz="1600" b="1" dirty="0"/>
              <a:t> (CALS) via Timber</a:t>
            </a:r>
            <a:br>
              <a:rPr lang="en-GB" sz="1600" dirty="0"/>
            </a:br>
            <a:r>
              <a:rPr lang="en-US" sz="1600" dirty="0"/>
              <a:t>Timber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processing (i.e. “excel”)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results </a:t>
            </a:r>
          </a:p>
          <a:p>
            <a:pPr marL="273050" indent="-238125">
              <a:lnSpc>
                <a:spcPct val="150000"/>
              </a:lnSpc>
              <a:buNone/>
              <a:tabLst>
                <a:tab pos="174625" algn="l"/>
              </a:tabLst>
            </a:pPr>
            <a:endParaRPr lang="en-GB" sz="200" dirty="0"/>
          </a:p>
          <a:p>
            <a:pPr marL="36195" indent="0">
              <a:lnSpc>
                <a:spcPct val="150000"/>
              </a:lnSpc>
              <a:buNone/>
            </a:pPr>
            <a:r>
              <a:rPr lang="en-US" sz="1600" b="1" dirty="0"/>
              <a:t>Usage of the </a:t>
            </a:r>
            <a:r>
              <a:rPr lang="en-GB" sz="1600" b="1" u="sng" dirty="0"/>
              <a:t>non-offset corrected data</a:t>
            </a:r>
            <a:endParaRPr lang="en-US" sz="1600" u="sng" dirty="0">
              <a:cs typeface="Arial"/>
            </a:endParaRPr>
          </a:p>
          <a:p>
            <a:pPr marL="34925" indent="238125">
              <a:lnSpc>
                <a:spcPct val="150000"/>
              </a:lnSpc>
              <a:buNone/>
            </a:pPr>
            <a:r>
              <a:rPr lang="en-GB" sz="1600" dirty="0">
                <a:cs typeface="Arial"/>
                <a:sym typeface="Wingdings" panose="05000000000000000000" pitchFamily="2" charset="2"/>
              </a:rPr>
              <a:t> BLM beam-not-present baseline contribution to the dose </a:t>
            </a:r>
            <a:endParaRPr lang="en-GB" sz="1600" dirty="0"/>
          </a:p>
        </p:txBody>
      </p:sp>
      <p:sp>
        <p:nvSpPr>
          <p:cNvPr id="16" name="Cloud 15"/>
          <p:cNvSpPr/>
          <p:nvPr/>
        </p:nvSpPr>
        <p:spPr>
          <a:xfrm>
            <a:off x="6282916" y="4648300"/>
            <a:ext cx="2861084" cy="1356262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n w="0"/>
                <a:solidFill>
                  <a:srgbClr val="FF0000"/>
                </a:solidFill>
              </a:rPr>
              <a:t>Overestimations</a:t>
            </a:r>
            <a:r>
              <a:rPr lang="en-GB" sz="1600" dirty="0">
                <a:ln w="0"/>
                <a:solidFill>
                  <a:srgbClr val="FF0000"/>
                </a:solidFill>
              </a:rPr>
              <a:t> </a:t>
            </a:r>
            <a:r>
              <a:rPr lang="en-GB" sz="1600" b="1" dirty="0">
                <a:ln w="0"/>
                <a:solidFill>
                  <a:srgbClr val="FF0000"/>
                </a:solidFill>
              </a:rPr>
              <a:t>for low dose </a:t>
            </a:r>
            <a:r>
              <a:rPr lang="en-GB" sz="1600" dirty="0">
                <a:ln w="0"/>
                <a:solidFill>
                  <a:srgbClr val="FF0000"/>
                </a:solidFill>
              </a:rPr>
              <a:t>environments </a:t>
            </a:r>
          </a:p>
          <a:p>
            <a:pPr algn="ctr"/>
            <a:r>
              <a:rPr lang="en-GB" sz="1600" dirty="0">
                <a:ln w="0"/>
                <a:solidFill>
                  <a:srgbClr val="FF0000"/>
                </a:solidFill>
              </a:rPr>
              <a:t>(ARC sections)</a:t>
            </a:r>
            <a:endParaRPr lang="en-US" sz="1600" dirty="0">
              <a:ln w="0"/>
              <a:solidFill>
                <a:srgbClr val="FF0000"/>
              </a:solidFill>
            </a:endParaRPr>
          </a:p>
        </p:txBody>
      </p:sp>
      <p:sp>
        <p:nvSpPr>
          <p:cNvPr id="17" name="Oval Callout 16"/>
          <p:cNvSpPr/>
          <p:nvPr/>
        </p:nvSpPr>
        <p:spPr>
          <a:xfrm>
            <a:off x="3070917" y="3898133"/>
            <a:ext cx="1805883" cy="685100"/>
          </a:xfrm>
          <a:prstGeom prst="wedgeEllipseCallout">
            <a:avLst>
              <a:gd name="adj1" fmla="val -76720"/>
              <a:gd name="adj2" fmla="val 146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n w="0"/>
                <a:solidFill>
                  <a:srgbClr val="FF0000"/>
                </a:solidFill>
                <a:sym typeface="Wingdings" panose="05000000000000000000" pitchFamily="2" charset="2"/>
              </a:rPr>
              <a:t>So </a:t>
            </a:r>
            <a:r>
              <a:rPr lang="en-GB" sz="1600" b="1" dirty="0">
                <a:ln w="0"/>
                <a:solidFill>
                  <a:srgbClr val="FF0000"/>
                </a:solidFill>
                <a:sym typeface="Wingdings" panose="05000000000000000000" pitchFamily="2" charset="2"/>
              </a:rPr>
              <a:t>sluggish</a:t>
            </a:r>
            <a:r>
              <a:rPr lang="en-GB" sz="1600" dirty="0">
                <a:ln w="0"/>
                <a:solidFill>
                  <a:srgbClr val="FF0000"/>
                </a:solidFill>
                <a:sym typeface="Wingdings" panose="05000000000000000000" pitchFamily="2" charset="2"/>
              </a:rPr>
              <a:t>!</a:t>
            </a:r>
            <a:endParaRPr lang="en-US" sz="1600" dirty="0">
              <a:ln w="0"/>
              <a:solidFill>
                <a:srgbClr val="FF0000"/>
              </a:solidFill>
            </a:endParaRP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190873412"/>
              </p:ext>
            </p:extLst>
          </p:nvPr>
        </p:nvGraphicFramePr>
        <p:xfrm>
          <a:off x="186916" y="4648300"/>
          <a:ext cx="6096000" cy="1381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 descr="Snail PNG Transparent Images | PNG All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74" y="3759649"/>
            <a:ext cx="1997443" cy="1198466"/>
          </a:xfrm>
          <a:prstGeom prst="rect">
            <a:avLst/>
          </a:prstGeom>
        </p:spPr>
      </p:pic>
      <p:sp>
        <p:nvSpPr>
          <p:cNvPr id="21" name="Cloud 20"/>
          <p:cNvSpPr/>
          <p:nvPr/>
        </p:nvSpPr>
        <p:spPr>
          <a:xfrm>
            <a:off x="4991585" y="3805251"/>
            <a:ext cx="2278040" cy="1020681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n w="0"/>
                <a:solidFill>
                  <a:srgbClr val="FF0000"/>
                </a:solidFill>
              </a:rPr>
              <a:t>Took ages </a:t>
            </a:r>
            <a:r>
              <a:rPr lang="en-GB" sz="1600" dirty="0">
                <a:ln w="0"/>
                <a:solidFill>
                  <a:srgbClr val="FF0000"/>
                </a:solidFill>
              </a:rPr>
              <a:t>to obtain results</a:t>
            </a:r>
            <a:endParaRPr lang="en-US" sz="1600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935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Limitations in the past…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idx="1"/>
            <p:extLst/>
          </p:nvPr>
        </p:nvSpPr>
        <p:spPr>
          <a:xfrm>
            <a:off x="457199" y="1325606"/>
            <a:ext cx="8569461" cy="4667421"/>
          </a:xfrm>
        </p:spPr>
        <p:txBody>
          <a:bodyPr vert="horz" anchor="t">
            <a:normAutofit/>
          </a:bodyPr>
          <a:lstStyle/>
          <a:p>
            <a:pPr marL="273050" indent="-238125" defTabSz="179388">
              <a:lnSpc>
                <a:spcPct val="150000"/>
              </a:lnSpc>
              <a:buNone/>
            </a:pPr>
            <a:r>
              <a:rPr lang="en-US" sz="1600" b="1" dirty="0"/>
              <a:t>Every radiation request handled </a:t>
            </a:r>
            <a:r>
              <a:rPr lang="en-US" sz="1600" b="1" u="sng" dirty="0"/>
              <a:t>manually</a:t>
            </a:r>
            <a:br>
              <a:rPr lang="en-US" sz="1600" dirty="0">
                <a:cs typeface="+mn-ea"/>
              </a:rPr>
            </a:b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slow, time-consuming</a:t>
            </a:r>
          </a:p>
          <a:p>
            <a:pPr marL="273050" indent="-238125" defTabSz="179388">
              <a:lnSpc>
                <a:spcPct val="150000"/>
              </a:lnSpc>
              <a:buNone/>
            </a:pPr>
            <a:endParaRPr lang="en-US" sz="200" dirty="0"/>
          </a:p>
          <a:p>
            <a:pPr marL="273050" indent="-238125">
              <a:lnSpc>
                <a:spcPct val="150000"/>
              </a:lnSpc>
              <a:buNone/>
              <a:tabLst>
                <a:tab pos="174625" algn="l"/>
              </a:tabLst>
            </a:pPr>
            <a:r>
              <a:rPr lang="en-US" sz="1600" b="1" u="sng" dirty="0"/>
              <a:t>Slow access </a:t>
            </a:r>
            <a:r>
              <a:rPr lang="en-US" sz="1600" b="1" dirty="0"/>
              <a:t>to </a:t>
            </a:r>
            <a:r>
              <a:rPr lang="en-GB" sz="1600" b="1" dirty="0"/>
              <a:t>CERN Accelerator Logging Service</a:t>
            </a:r>
            <a:r>
              <a:rPr lang="en-US" sz="1600" b="1" dirty="0"/>
              <a:t> (CALS) via Timber</a:t>
            </a:r>
            <a:br>
              <a:rPr lang="en-GB" sz="1600" dirty="0"/>
            </a:br>
            <a:r>
              <a:rPr lang="en-US" sz="1600" dirty="0"/>
              <a:t>Timber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processing (i.e. “excel”)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results </a:t>
            </a:r>
          </a:p>
          <a:p>
            <a:pPr marL="273050" indent="-238125">
              <a:lnSpc>
                <a:spcPct val="150000"/>
              </a:lnSpc>
              <a:buNone/>
              <a:tabLst>
                <a:tab pos="174625" algn="l"/>
              </a:tabLst>
            </a:pPr>
            <a:endParaRPr lang="en-GB" sz="200" dirty="0"/>
          </a:p>
          <a:p>
            <a:pPr marL="36195" indent="0">
              <a:lnSpc>
                <a:spcPct val="150000"/>
              </a:lnSpc>
              <a:buNone/>
            </a:pPr>
            <a:r>
              <a:rPr lang="en-US" sz="1600" b="1" dirty="0"/>
              <a:t>Usage of the </a:t>
            </a:r>
            <a:r>
              <a:rPr lang="en-GB" sz="1600" b="1" u="sng" dirty="0"/>
              <a:t>non-offset corrected data</a:t>
            </a:r>
            <a:endParaRPr lang="en-US" sz="1600" u="sng" dirty="0">
              <a:cs typeface="Arial"/>
            </a:endParaRPr>
          </a:p>
          <a:p>
            <a:pPr marL="34925" indent="238125">
              <a:lnSpc>
                <a:spcPct val="150000"/>
              </a:lnSpc>
              <a:buNone/>
            </a:pPr>
            <a:r>
              <a:rPr lang="en-GB" sz="1600" dirty="0">
                <a:cs typeface="Arial"/>
                <a:sym typeface="Wingdings" panose="05000000000000000000" pitchFamily="2" charset="2"/>
              </a:rPr>
              <a:t> BLM beam-not-present baseline contribution to the dose </a:t>
            </a:r>
            <a:endParaRPr lang="en-GB" sz="1600" dirty="0"/>
          </a:p>
        </p:txBody>
      </p:sp>
      <p:sp>
        <p:nvSpPr>
          <p:cNvPr id="16" name="Cloud 15"/>
          <p:cNvSpPr/>
          <p:nvPr/>
        </p:nvSpPr>
        <p:spPr>
          <a:xfrm>
            <a:off x="6282916" y="4648300"/>
            <a:ext cx="2861084" cy="1356262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n w="0"/>
                <a:solidFill>
                  <a:srgbClr val="FF0000"/>
                </a:solidFill>
              </a:rPr>
              <a:t>Overestimations</a:t>
            </a:r>
            <a:r>
              <a:rPr lang="en-GB" sz="1600" dirty="0">
                <a:ln w="0"/>
                <a:solidFill>
                  <a:srgbClr val="FF0000"/>
                </a:solidFill>
              </a:rPr>
              <a:t> </a:t>
            </a:r>
            <a:r>
              <a:rPr lang="en-GB" sz="1600" b="1" dirty="0">
                <a:ln w="0"/>
                <a:solidFill>
                  <a:srgbClr val="FF0000"/>
                </a:solidFill>
              </a:rPr>
              <a:t>for low dose </a:t>
            </a:r>
            <a:r>
              <a:rPr lang="en-GB" sz="1600" dirty="0">
                <a:ln w="0"/>
                <a:solidFill>
                  <a:srgbClr val="FF0000"/>
                </a:solidFill>
              </a:rPr>
              <a:t>environment </a:t>
            </a:r>
          </a:p>
          <a:p>
            <a:pPr algn="ctr"/>
            <a:r>
              <a:rPr lang="en-GB" sz="1600" dirty="0">
                <a:ln w="0"/>
                <a:solidFill>
                  <a:srgbClr val="FF0000"/>
                </a:solidFill>
              </a:rPr>
              <a:t>(ARC sections)</a:t>
            </a:r>
            <a:endParaRPr lang="en-US" sz="1600" dirty="0">
              <a:ln w="0"/>
              <a:solidFill>
                <a:srgbClr val="FF0000"/>
              </a:solidFill>
            </a:endParaRPr>
          </a:p>
        </p:txBody>
      </p:sp>
      <p:sp>
        <p:nvSpPr>
          <p:cNvPr id="17" name="Oval Callout 16"/>
          <p:cNvSpPr/>
          <p:nvPr/>
        </p:nvSpPr>
        <p:spPr>
          <a:xfrm>
            <a:off x="3070917" y="3898133"/>
            <a:ext cx="1805883" cy="685100"/>
          </a:xfrm>
          <a:prstGeom prst="wedgeEllipseCallout">
            <a:avLst>
              <a:gd name="adj1" fmla="val -76720"/>
              <a:gd name="adj2" fmla="val 146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n w="0"/>
                <a:solidFill>
                  <a:srgbClr val="FF0000"/>
                </a:solidFill>
                <a:sym typeface="Wingdings" panose="05000000000000000000" pitchFamily="2" charset="2"/>
              </a:rPr>
              <a:t>So </a:t>
            </a:r>
            <a:r>
              <a:rPr lang="en-GB" sz="1600" b="1" dirty="0">
                <a:ln w="0"/>
                <a:solidFill>
                  <a:srgbClr val="FF0000"/>
                </a:solidFill>
                <a:sym typeface="Wingdings" panose="05000000000000000000" pitchFamily="2" charset="2"/>
              </a:rPr>
              <a:t>sluggish</a:t>
            </a:r>
            <a:r>
              <a:rPr lang="en-GB" sz="1600" dirty="0">
                <a:ln w="0"/>
                <a:solidFill>
                  <a:srgbClr val="FF0000"/>
                </a:solidFill>
                <a:sym typeface="Wingdings" panose="05000000000000000000" pitchFamily="2" charset="2"/>
              </a:rPr>
              <a:t>!</a:t>
            </a:r>
            <a:endParaRPr lang="en-US" sz="1600" dirty="0">
              <a:ln w="0"/>
              <a:solidFill>
                <a:srgbClr val="FF0000"/>
              </a:solidFill>
            </a:endParaRPr>
          </a:p>
        </p:txBody>
      </p:sp>
      <p:graphicFrame>
        <p:nvGraphicFramePr>
          <p:cNvPr id="15" name="Diagram 14"/>
          <p:cNvGraphicFramePr/>
          <p:nvPr>
            <p:extLst/>
          </p:nvPr>
        </p:nvGraphicFramePr>
        <p:xfrm>
          <a:off x="186916" y="4648300"/>
          <a:ext cx="6096000" cy="1381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 descr="Snail PNG Transparent Images | PNG All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74" y="3759649"/>
            <a:ext cx="1997443" cy="1198466"/>
          </a:xfrm>
          <a:prstGeom prst="rect">
            <a:avLst/>
          </a:prstGeom>
        </p:spPr>
      </p:pic>
      <p:sp>
        <p:nvSpPr>
          <p:cNvPr id="21" name="Cloud 20"/>
          <p:cNvSpPr/>
          <p:nvPr/>
        </p:nvSpPr>
        <p:spPr>
          <a:xfrm>
            <a:off x="4991585" y="3805251"/>
            <a:ext cx="2278040" cy="1020681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n w="0"/>
                <a:solidFill>
                  <a:srgbClr val="FF0000"/>
                </a:solidFill>
              </a:rPr>
              <a:t>Took ages </a:t>
            </a:r>
            <a:r>
              <a:rPr lang="en-GB" sz="1600" dirty="0">
                <a:ln w="0"/>
                <a:solidFill>
                  <a:srgbClr val="FF0000"/>
                </a:solidFill>
              </a:rPr>
              <a:t>to obtain results</a:t>
            </a:r>
            <a:endParaRPr lang="en-US" sz="1600" dirty="0">
              <a:ln w="0"/>
              <a:solidFill>
                <a:srgbClr val="FF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-1373" y="0"/>
            <a:ext cx="9144000" cy="6121400"/>
            <a:chOff x="0" y="-1"/>
            <a:chExt cx="9144000" cy="6154615"/>
          </a:xfrm>
        </p:grpSpPr>
        <p:sp>
          <p:nvSpPr>
            <p:cNvPr id="23" name="Rectangle 22"/>
            <p:cNvSpPr/>
            <p:nvPr/>
          </p:nvSpPr>
          <p:spPr>
            <a:xfrm>
              <a:off x="0" y="-1"/>
              <a:ext cx="9144000" cy="615461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4" name="Diagram 23"/>
            <p:cNvGraphicFramePr/>
            <p:nvPr>
              <p:extLst/>
            </p:nvPr>
          </p:nvGraphicFramePr>
          <p:xfrm>
            <a:off x="2967373" y="46409"/>
            <a:ext cx="3211999" cy="606179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9534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</a:t>
            </a:r>
            <a:r>
              <a:rPr lang="en-US" b="1" dirty="0"/>
              <a:t>automate</a:t>
            </a:r>
            <a:r>
              <a:rPr lang="en-US" dirty="0"/>
              <a:t>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305065935"/>
              </p:ext>
            </p:extLst>
          </p:nvPr>
        </p:nvGraphicFramePr>
        <p:xfrm>
          <a:off x="165681" y="1695938"/>
          <a:ext cx="8809891" cy="4309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ounded Rectangular Callout 2"/>
          <p:cNvSpPr/>
          <p:nvPr/>
        </p:nvSpPr>
        <p:spPr>
          <a:xfrm>
            <a:off x="165681" y="1297559"/>
            <a:ext cx="2146696" cy="3090960"/>
          </a:xfrm>
          <a:prstGeom prst="wedgeRoundRectCallout">
            <a:avLst>
              <a:gd name="adj1" fmla="val 96306"/>
              <a:gd name="adj2" fmla="val -8328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79329373"/>
              </p:ext>
            </p:extLst>
          </p:nvPr>
        </p:nvGraphicFramePr>
        <p:xfrm>
          <a:off x="-7743" y="1487591"/>
          <a:ext cx="1666235" cy="2673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5" name="Picture 4" descr="Podobny obraz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15" y="3601898"/>
            <a:ext cx="632802" cy="63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pload.wikimedia.org/wikipedia/commons/thumb/b/b5/Radioactive.svg/1280px-Radioactive.svg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534" y="1414319"/>
            <a:ext cx="657783" cy="57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ular Callout 22"/>
          <p:cNvSpPr/>
          <p:nvPr/>
        </p:nvSpPr>
        <p:spPr>
          <a:xfrm flipH="1">
            <a:off x="6620608" y="1338707"/>
            <a:ext cx="1910130" cy="2199262"/>
          </a:xfrm>
          <a:prstGeom prst="wedgeRoundRectCallout">
            <a:avLst>
              <a:gd name="adj1" fmla="val 101392"/>
              <a:gd name="adj2" fmla="val 10953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ounded Rectangular Callout 24"/>
          <p:cNvSpPr/>
          <p:nvPr/>
        </p:nvSpPr>
        <p:spPr>
          <a:xfrm flipH="1">
            <a:off x="6630556" y="3787877"/>
            <a:ext cx="1910130" cy="2199262"/>
          </a:xfrm>
          <a:prstGeom prst="wedgeRoundRectCallout">
            <a:avLst>
              <a:gd name="adj1" fmla="val 121645"/>
              <a:gd name="adj2" fmla="val -4101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Znalezione obrazy dla zapytania Postgres DB image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272" y="1531171"/>
            <a:ext cx="717760" cy="79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Znalezione obrazy dla zapytania jenkins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986" y="1525139"/>
            <a:ext cx="800100" cy="800100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Podobny obraz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230" y="2534804"/>
            <a:ext cx="632802" cy="63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Come migliorare le prestazione di un disco SSD • Keliweb Blog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6" r="11912" b="19691"/>
          <a:stretch/>
        </p:blipFill>
        <p:spPr>
          <a:xfrm>
            <a:off x="7579408" y="3957412"/>
            <a:ext cx="923193" cy="678075"/>
          </a:xfrm>
          <a:prstGeom prst="rect">
            <a:avLst/>
          </a:prstGeom>
        </p:spPr>
      </p:pic>
      <p:pic>
        <p:nvPicPr>
          <p:cNvPr id="20" name="Picture 6" descr="Intel Xeon Â® Â® Processor E5-2620 v4 (20M Cache, 2.10 GHz) 2.1GHz 20MB Cache intelligente processore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002" y="4762551"/>
            <a:ext cx="610130" cy="61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Znalezione obrazy dla zapytania ram memory logo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292" y="5476854"/>
            <a:ext cx="621840" cy="41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rincipal's Reflections: Rise of the Edupreneur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9" t="6872" r="23491" b="8933"/>
          <a:stretch/>
        </p:blipFill>
        <p:spPr>
          <a:xfrm>
            <a:off x="1465381" y="2243960"/>
            <a:ext cx="831056" cy="1000707"/>
          </a:xfrm>
          <a:prstGeom prst="rect">
            <a:avLst/>
          </a:prstGeom>
        </p:spPr>
      </p:pic>
      <p:pic>
        <p:nvPicPr>
          <p:cNvPr id="28" name="Picture 2" descr="Bildergebnis fÃ¼r numpy logo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392" y="2676443"/>
            <a:ext cx="1050197" cy="41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Content Placeholder 6" descr="BIG IMAGE (PNG)"/>
          <p:cNvPicPr>
            <a:picLocks noGrp="1" noChangeAspect="1"/>
          </p:cNvPicPr>
          <p:nvPr>
            <p:ph idx="1"/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324" y="4305890"/>
            <a:ext cx="917210" cy="1229091"/>
          </a:xfrm>
        </p:spPr>
      </p:pic>
    </p:spTree>
    <p:extLst>
      <p:ext uri="{BB962C8B-B14F-4D97-AF65-F5344CB8AC3E}">
        <p14:creationId xmlns:p14="http://schemas.microsoft.com/office/powerpoint/2010/main" val="2376773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5" y="18263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7030A0"/>
                </a:solidFill>
              </a:rPr>
              <a:t>Automation</a:t>
            </a:r>
            <a:r>
              <a:rPr lang="en-US" sz="2800" dirty="0"/>
              <a:t> of the analysis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288921" y="1149142"/>
          <a:ext cx="7643447" cy="39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 descr="Znalezione obrazy dla zapytania jenkin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64" y="1179717"/>
            <a:ext cx="920133" cy="920133"/>
          </a:xfrm>
          <a:prstGeom prst="rect">
            <a:avLst/>
          </a:prstGeom>
          <a:noFill/>
          <a:ln w="254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Znalezione obrazy dla zapytania postgres databas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388" y="4038495"/>
            <a:ext cx="811520" cy="68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Znalezione obrazy dla zapytania postgres databas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44" y="1149167"/>
            <a:ext cx="811520" cy="68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96714" y="1050547"/>
            <a:ext cx="8875211" cy="4879897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364505" y="3296232"/>
            <a:ext cx="2688152" cy="2733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7131474" y="3899372"/>
            <a:ext cx="1840451" cy="1916163"/>
          </a:xfrm>
          <a:prstGeom prst="roundRect">
            <a:avLst>
              <a:gd name="adj" fmla="val 10000"/>
            </a:avLst>
          </a:prstGeom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57" name="Straight Arrow Connector 56"/>
          <p:cNvCxnSpPr>
            <a:cxnSpLocks/>
            <a:endCxn id="2078" idx="0"/>
          </p:cNvCxnSpPr>
          <p:nvPr/>
        </p:nvCxnSpPr>
        <p:spPr>
          <a:xfrm>
            <a:off x="7063379" y="2635634"/>
            <a:ext cx="1010434" cy="1057199"/>
          </a:xfrm>
          <a:prstGeom prst="straightConnector1">
            <a:avLst/>
          </a:prstGeom>
          <a:ln w="53975" cap="flat" cmpd="sng" algn="ctr">
            <a:solidFill>
              <a:srgbClr val="AAB4CD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5102940" y="3867795"/>
            <a:ext cx="1673458" cy="1947740"/>
            <a:chOff x="3044898" y="994653"/>
            <a:chExt cx="2317307" cy="1911294"/>
          </a:xfrm>
        </p:grpSpPr>
        <p:sp>
          <p:nvSpPr>
            <p:cNvPr id="62" name="Rounded Rectangle 61"/>
            <p:cNvSpPr/>
            <p:nvPr/>
          </p:nvSpPr>
          <p:spPr>
            <a:xfrm>
              <a:off x="3044898" y="994653"/>
              <a:ext cx="2317307" cy="191129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Rounded Rectangle 4"/>
            <p:cNvSpPr txBox="1"/>
            <p:nvPr/>
          </p:nvSpPr>
          <p:spPr>
            <a:xfrm>
              <a:off x="3088882" y="1172831"/>
              <a:ext cx="2229339" cy="14137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3825" tIns="123825" rIns="123825" bIns="123825" numCol="1" spcCol="1270" anchor="t" anchorCtr="0">
              <a:noAutofit/>
            </a:bodyPr>
            <a:lstStyle/>
            <a:p>
              <a:pPr marL="87313" lvl="1" indent="-87313" algn="l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>
                  <a:hlinkClick r:id="rId10" action="ppaction://hlinksldjump"/>
                </a:rPr>
                <a:t>Online dashboard</a:t>
              </a:r>
              <a:endParaRPr lang="en-GB" sz="1400" dirty="0">
                <a:hlinkClick r:id="rId10" action="ppaction://hlinksldjump"/>
              </a:endParaRPr>
            </a:p>
            <a:p>
              <a:pPr marL="87313" lvl="1" indent="-87313" algn="l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>
                  <a:hlinkClick r:id="rId10" action="ppaction://hlinksldjump"/>
                </a:rPr>
                <a:t>Daily PDF reports</a:t>
              </a:r>
              <a:endParaRPr lang="en-GB" sz="1400" kern="1200" dirty="0"/>
            </a:p>
            <a:p>
              <a:pPr marL="87313" lvl="1" indent="-87313" algn="l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/>
                <a:t>Annual doses for all BLMs</a:t>
              </a:r>
              <a:r>
                <a:rPr lang="en-US" sz="1400" dirty="0"/>
                <a:t> with BM contribution</a:t>
              </a:r>
              <a:endParaRPr lang="en-GB" sz="1400" kern="1200" dirty="0"/>
            </a:p>
          </p:txBody>
        </p:sp>
      </p:grpSp>
      <p:sp>
        <p:nvSpPr>
          <p:cNvPr id="2078" name="Rounded Rectangle 2077"/>
          <p:cNvSpPr/>
          <p:nvPr/>
        </p:nvSpPr>
        <p:spPr>
          <a:xfrm>
            <a:off x="7370456" y="3692833"/>
            <a:ext cx="1406713" cy="349923"/>
          </a:xfrm>
          <a:prstGeom prst="roundRect">
            <a:avLst/>
          </a:prstGeom>
          <a:solidFill>
            <a:schemeClr val="bg1"/>
          </a:solidFill>
          <a:ln w="19050" cap="flat" cmpd="sng" algn="ctr">
            <a:solidFill>
              <a:srgbClr val="004C9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Dedicated</a:t>
            </a:r>
            <a:endParaRPr lang="en-US" dirty="0"/>
          </a:p>
        </p:txBody>
      </p:sp>
      <p:sp>
        <p:nvSpPr>
          <p:cNvPr id="72" name="Rounded Rectangle 71"/>
          <p:cNvSpPr/>
          <p:nvPr/>
        </p:nvSpPr>
        <p:spPr>
          <a:xfrm>
            <a:off x="5192528" y="3722310"/>
            <a:ext cx="1448213" cy="349923"/>
          </a:xfrm>
          <a:prstGeom prst="roundRect">
            <a:avLst/>
          </a:prstGeom>
          <a:solidFill>
            <a:schemeClr val="bg1"/>
          </a:solidFill>
          <a:ln w="19050" cap="flat" cmpd="sng" algn="ctr">
            <a:solidFill>
              <a:srgbClr val="004C9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General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6434130" y="3010293"/>
            <a:ext cx="374873" cy="329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Arrow Connector 57"/>
          <p:cNvCxnSpPr>
            <a:cxnSpLocks/>
            <a:endCxn id="72" idx="0"/>
          </p:cNvCxnSpPr>
          <p:nvPr/>
        </p:nvCxnSpPr>
        <p:spPr>
          <a:xfrm flipH="1">
            <a:off x="5916635" y="2684370"/>
            <a:ext cx="669884" cy="1037940"/>
          </a:xfrm>
          <a:prstGeom prst="straightConnector1">
            <a:avLst/>
          </a:prstGeom>
          <a:ln w="53975" cap="flat" cmpd="sng" algn="ctr">
            <a:solidFill>
              <a:srgbClr val="AAB4CD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cxnSpLocks/>
          </p:cNvCxnSpPr>
          <p:nvPr/>
        </p:nvCxnSpPr>
        <p:spPr>
          <a:xfrm rot="10800000" flipV="1">
            <a:off x="6216167" y="3266376"/>
            <a:ext cx="2755758" cy="2664068"/>
          </a:xfrm>
          <a:prstGeom prst="bentConnector3">
            <a:avLst>
              <a:gd name="adj1" fmla="val 72334"/>
            </a:avLst>
          </a:prstGeom>
          <a:ln w="57150">
            <a:solidFill>
              <a:srgbClr val="7030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4"/>
          <p:cNvSpPr txBox="1"/>
          <p:nvPr/>
        </p:nvSpPr>
        <p:spPr>
          <a:xfrm>
            <a:off x="7317430" y="4122325"/>
            <a:ext cx="1609931" cy="14407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3825" tIns="123825" rIns="123825" bIns="123825" numCol="1" spcCol="1270" anchor="t" anchorCtr="0">
            <a:noAutofit/>
          </a:bodyPr>
          <a:lstStyle/>
          <a:p>
            <a:pPr marL="57150" lvl="1" indent="-57150" algn="l" defTabSz="179388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/>
              <a:t>Anomalies:</a:t>
            </a:r>
          </a:p>
          <a:p>
            <a:pPr marL="176213" lvl="2" indent="96838" defTabSz="179388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GB" sz="1400" dirty="0">
                <a:hlinkClick r:id="rId11" action="ppaction://hlinksldjump"/>
              </a:rPr>
              <a:t>Identification</a:t>
            </a:r>
            <a:endParaRPr lang="en-GB" sz="1400" kern="1200" dirty="0"/>
          </a:p>
          <a:p>
            <a:pPr marL="176213" lvl="2" indent="96838" defTabSz="179388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dirty="0">
                <a:hlinkClick r:id="rId12" action="ppaction://hlinksldjump"/>
              </a:rPr>
              <a:t>Monitoring</a:t>
            </a:r>
            <a:endParaRPr lang="en-GB" sz="1400" dirty="0"/>
          </a:p>
          <a:p>
            <a:pPr marL="57150" lvl="1" indent="-57150" algn="l" defTabSz="179388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/>
              <a:t>User requests</a:t>
            </a:r>
          </a:p>
        </p:txBody>
      </p:sp>
      <p:sp>
        <p:nvSpPr>
          <p:cNvPr id="45" name="Left Brace 44"/>
          <p:cNvSpPr/>
          <p:nvPr/>
        </p:nvSpPr>
        <p:spPr>
          <a:xfrm>
            <a:off x="7056373" y="4219794"/>
            <a:ext cx="379281" cy="690871"/>
          </a:xfrm>
          <a:prstGeom prst="leftBrace">
            <a:avLst>
              <a:gd name="adj1" fmla="val 8333"/>
              <a:gd name="adj2" fmla="val 48902"/>
            </a:avLst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4" descr="Podobny obraz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35" y="1752737"/>
            <a:ext cx="398198" cy="39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Podobny obraz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64" y="4020695"/>
            <a:ext cx="398198" cy="39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Podobny obraz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865" y="3299476"/>
            <a:ext cx="398198" cy="39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Podobny obraz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706" y="3305869"/>
            <a:ext cx="398198" cy="39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51050" y="5450900"/>
            <a:ext cx="237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Fully automated</a:t>
            </a:r>
          </a:p>
        </p:txBody>
      </p:sp>
    </p:spTree>
    <p:extLst>
      <p:ext uri="{BB962C8B-B14F-4D97-AF65-F5344CB8AC3E}">
        <p14:creationId xmlns:p14="http://schemas.microsoft.com/office/powerpoint/2010/main" val="153441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/>
              <a:t>Data </a:t>
            </a:r>
            <a:r>
              <a:rPr lang="en-US" sz="2800" b="1" dirty="0"/>
              <a:t>downloading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Kacper Bilko (MCWG)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718485555"/>
              </p:ext>
            </p:extLst>
          </p:nvPr>
        </p:nvGraphicFramePr>
        <p:xfrm>
          <a:off x="269723" y="1652465"/>
          <a:ext cx="6096000" cy="3553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ight Brace 10"/>
          <p:cNvSpPr/>
          <p:nvPr/>
        </p:nvSpPr>
        <p:spPr>
          <a:xfrm>
            <a:off x="6422873" y="1319008"/>
            <a:ext cx="435126" cy="3978357"/>
          </a:xfrm>
          <a:prstGeom prst="rightBrac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915149" y="3015798"/>
            <a:ext cx="217170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Not only </a:t>
            </a:r>
            <a:r>
              <a:rPr lang="en-GB" sz="1600" b="1" dirty="0"/>
              <a:t>automated</a:t>
            </a:r>
            <a:r>
              <a:rPr lang="en-GB" sz="1600" dirty="0"/>
              <a:t>,</a:t>
            </a:r>
          </a:p>
          <a:p>
            <a:r>
              <a:rPr lang="en-GB" sz="1600" dirty="0"/>
              <a:t>But also </a:t>
            </a:r>
            <a:r>
              <a:rPr lang="en-GB" sz="1600" b="1" dirty="0"/>
              <a:t>parallelised</a:t>
            </a:r>
            <a:r>
              <a:rPr lang="en-GB" sz="1600" dirty="0"/>
              <a:t> </a:t>
            </a:r>
            <a:endParaRPr lang="en-US" sz="1600" dirty="0"/>
          </a:p>
        </p:txBody>
      </p:sp>
      <p:sp>
        <p:nvSpPr>
          <p:cNvPr id="9" name="Cloud 8"/>
          <p:cNvSpPr/>
          <p:nvPr/>
        </p:nvSpPr>
        <p:spPr>
          <a:xfrm>
            <a:off x="6710304" y="1385418"/>
            <a:ext cx="2376546" cy="114279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n w="0"/>
                <a:solidFill>
                  <a:srgbClr val="FF0000"/>
                </a:solidFill>
              </a:rPr>
              <a:t>Daily basis</a:t>
            </a:r>
            <a:endParaRPr lang="en-US" sz="2000" b="1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4943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5977</TotalTime>
  <Words>1117</Words>
  <Application>Microsoft Macintosh PowerPoint</Application>
  <PresentationFormat>Pokaz na ekranie (4:3)</PresentationFormat>
  <Paragraphs>304</Paragraphs>
  <Slides>25</Slides>
  <Notes>20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30" baseType="lpstr">
      <vt:lpstr>Arial</vt:lpstr>
      <vt:lpstr>Calibri</vt:lpstr>
      <vt:lpstr>Cambria Math</vt:lpstr>
      <vt:lpstr>Wingdings</vt:lpstr>
      <vt:lpstr>CERNCorporate4-3</vt:lpstr>
      <vt:lpstr>Prezentacja programu PowerPoint</vt:lpstr>
      <vt:lpstr>Handling and analysis of radiation data sets, the advantages of automated calculations  and fast accessibility of radiation measurements</vt:lpstr>
      <vt:lpstr>Dose detection and analysis (LHC BLMs)</vt:lpstr>
      <vt:lpstr>Dose detection and analysis (LHC BLMs)</vt:lpstr>
      <vt:lpstr>Limitations in the past…</vt:lpstr>
      <vt:lpstr>Limitations in the past…</vt:lpstr>
      <vt:lpstr>How to automate?</vt:lpstr>
      <vt:lpstr>Automation of the analysis</vt:lpstr>
      <vt:lpstr>Data downloading</vt:lpstr>
      <vt:lpstr>Data processing</vt:lpstr>
      <vt:lpstr>Data processing</vt:lpstr>
      <vt:lpstr>Data processing</vt:lpstr>
      <vt:lpstr>Data processing</vt:lpstr>
      <vt:lpstr>Data analysis  results </vt:lpstr>
      <vt:lpstr>Example: daily report - ARC 45, 2018</vt:lpstr>
      <vt:lpstr>Prezentacja programu PowerPoint</vt:lpstr>
      <vt:lpstr>Detailed spikes  analysis</vt:lpstr>
      <vt:lpstr>Current capabilities</vt:lpstr>
      <vt:lpstr>Future…</vt:lpstr>
      <vt:lpstr>Thank you for your attention!</vt:lpstr>
      <vt:lpstr>Prezentacja programu PowerPoint</vt:lpstr>
      <vt:lpstr>Backup slides</vt:lpstr>
      <vt:lpstr>ARC baseline analysis</vt:lpstr>
      <vt:lpstr>Evolution of baseline doses over the integrated intensity for all beam modes (proton-proton operation only)</vt:lpstr>
      <vt:lpstr>Evolution of baseline doses over the integrated intensity for all beam modes (proton-proton operation only)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Kacper Bilko</dc:creator>
  <cp:lastModifiedBy>Kacper Bilko</cp:lastModifiedBy>
  <cp:revision>268</cp:revision>
  <dcterms:created xsi:type="dcterms:W3CDTF">2018-11-16T08:37:16Z</dcterms:created>
  <dcterms:modified xsi:type="dcterms:W3CDTF">2018-12-11T12:26:31Z</dcterms:modified>
</cp:coreProperties>
</file>