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9"/>
  </p:notesMasterIdLst>
  <p:handoutMasterIdLst>
    <p:handoutMasterId r:id="rId10"/>
  </p:handoutMasterIdLst>
  <p:sldIdLst>
    <p:sldId id="588" r:id="rId2"/>
    <p:sldId id="590" r:id="rId3"/>
    <p:sldId id="591" r:id="rId4"/>
    <p:sldId id="592" r:id="rId5"/>
    <p:sldId id="593" r:id="rId6"/>
    <p:sldId id="594" r:id="rId7"/>
    <p:sldId id="589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02BB"/>
    <a:srgbClr val="000000"/>
    <a:srgbClr val="179E68"/>
    <a:srgbClr val="0000FF"/>
    <a:srgbClr val="FF8181"/>
    <a:srgbClr val="C1B3D1"/>
    <a:srgbClr val="0033CC"/>
    <a:srgbClr val="56E09E"/>
    <a:srgbClr val="00B05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16" autoAdjust="0"/>
    <p:restoredTop sz="95137" autoAdjust="0"/>
  </p:normalViewPr>
  <p:slideViewPr>
    <p:cSldViewPr snapToGrid="0" snapToObjects="1">
      <p:cViewPr varScale="1">
        <p:scale>
          <a:sx n="142" d="100"/>
          <a:sy n="142" d="100"/>
        </p:scale>
        <p:origin x="728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9/27/18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9/27/18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07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edms.cern.ch/ui/file/2004437/0.1/PS-AC-EC-0002-00-10.pdf" TargetMode="External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Closed orbit distortion caused by the    80 MHz fast tuner 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650885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</a:t>
            </a:r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Dynamics Working Group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September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Huschauer, C. Rossi, C. </a:t>
            </a:r>
            <a:r>
              <a:rPr lang="en-US" sz="1662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Vollinger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9" y="1983126"/>
            <a:ext cx="5630101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Fast tuning of 80 MHz cavities between proton and ion operation envisaged for after LS2</a:t>
            </a:r>
          </a:p>
          <a:p>
            <a:r>
              <a:rPr lang="en-GB" dirty="0"/>
              <a:t>Actual tuning of 80 MHz cavities will </a:t>
            </a:r>
            <a:r>
              <a:rPr lang="en-GB" dirty="0" smtClean="0"/>
              <a:t>be achieved </a:t>
            </a:r>
            <a:r>
              <a:rPr lang="en-GB" dirty="0"/>
              <a:t>by applying magnetic field to the </a:t>
            </a:r>
            <a:r>
              <a:rPr lang="en-GB" dirty="0" smtClean="0"/>
              <a:t>shown ferrite </a:t>
            </a:r>
            <a:r>
              <a:rPr lang="en-GB" dirty="0"/>
              <a:t>rings using a solenoid</a:t>
            </a:r>
          </a:p>
          <a:p>
            <a:r>
              <a:rPr lang="en-GB" dirty="0" smtClean="0"/>
              <a:t>A prototype fast tuner has been installed in SS08 (</a:t>
            </a:r>
            <a:r>
              <a:rPr lang="en-GB" dirty="0" smtClean="0">
                <a:hlinkClick r:id="rId2"/>
              </a:rPr>
              <a:t>EDMS 2004437</a:t>
            </a:r>
            <a:r>
              <a:rPr lang="en-GB" dirty="0" smtClean="0"/>
              <a:t>)</a:t>
            </a:r>
          </a:p>
          <a:p>
            <a:r>
              <a:rPr lang="en-GB" dirty="0"/>
              <a:t>T</a:t>
            </a:r>
            <a:r>
              <a:rPr lang="en-GB" dirty="0" smtClean="0"/>
              <a:t>o investigate the closed orbit distortion caused by the fringe field of the solenoid an MD has been performed</a:t>
            </a:r>
          </a:p>
          <a:p>
            <a:pPr lvl="1"/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2810" y="1452281"/>
            <a:ext cx="3378904" cy="4530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72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Impact on ion operation 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3744" y="1310773"/>
            <a:ext cx="8491668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Closed orbit distortion expected to be maximum on the ion injection flat bottom</a:t>
            </a:r>
          </a:p>
          <a:p>
            <a:r>
              <a:rPr lang="en-GB" dirty="0" smtClean="0"/>
              <a:t>MD performed by repeatedly switching the solenoid ON and OFF at maximum current (400 A) while recording the orbit</a:t>
            </a:r>
          </a:p>
          <a:p>
            <a:r>
              <a:rPr lang="en-GB" dirty="0"/>
              <a:t>Maximum impact </a:t>
            </a:r>
            <a:r>
              <a:rPr lang="en-GB" dirty="0" smtClean="0"/>
              <a:t>(</a:t>
            </a:r>
            <a:r>
              <a:rPr lang="en-GB" dirty="0"/>
              <a:t>≈ </a:t>
            </a:r>
            <a:r>
              <a:rPr lang="en-GB" dirty="0" smtClean="0"/>
              <a:t>2 </a:t>
            </a:r>
            <a:r>
              <a:rPr lang="en-GB" dirty="0"/>
              <a:t>mm </a:t>
            </a:r>
            <a:r>
              <a:rPr lang="en-GB" dirty="0" smtClean="0"/>
              <a:t>peak-to-peak excursion) observed in the vertical plane</a:t>
            </a:r>
          </a:p>
          <a:p>
            <a:pPr lvl="1"/>
            <a:r>
              <a:rPr lang="en-GB" dirty="0" smtClean="0"/>
              <a:t>Change of horizontal orbit also visible, but much smaller distortion compared to the vertical plane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563"/>
          <a:stretch/>
        </p:blipFill>
        <p:spPr>
          <a:xfrm>
            <a:off x="0" y="3942281"/>
            <a:ext cx="7903779" cy="27858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37" t="38827" b="46836"/>
          <a:stretch/>
        </p:blipFill>
        <p:spPr>
          <a:xfrm>
            <a:off x="7903779" y="5135487"/>
            <a:ext cx="1240221" cy="39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4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Impact on ion operation II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3744" y="1310773"/>
            <a:ext cx="8491668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Impact on the closed orbit very reproducible</a:t>
            </a:r>
          </a:p>
          <a:p>
            <a:r>
              <a:rPr lang="en-GB" dirty="0" smtClean="0"/>
              <a:t>Vertical kick clearly more important than the horizontal one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82233" y="2596977"/>
            <a:ext cx="7914689" cy="2435905"/>
            <a:chOff x="293744" y="3768074"/>
            <a:chExt cx="7914689" cy="243590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744" y="3768074"/>
              <a:ext cx="3816000" cy="239333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2433" y="3768074"/>
              <a:ext cx="3816000" cy="24359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0585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Impact on proton operation 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3744" y="1310773"/>
            <a:ext cx="8491668" cy="3999320"/>
          </a:xfrm>
        </p:spPr>
        <p:txBody>
          <a:bodyPr>
            <a:normAutofit/>
          </a:bodyPr>
          <a:lstStyle/>
          <a:p>
            <a:r>
              <a:rPr lang="en-GB" dirty="0" smtClean="0"/>
              <a:t>Impact also clearly visible on the flat bottom of an LHC proton cycle</a:t>
            </a:r>
          </a:p>
          <a:p>
            <a:r>
              <a:rPr lang="en-GB" dirty="0" smtClean="0"/>
              <a:t>Distortion in the vertical plane again clearly more important</a:t>
            </a:r>
          </a:p>
          <a:p>
            <a:r>
              <a:rPr lang="en-GB" dirty="0"/>
              <a:t>H</a:t>
            </a:r>
            <a:r>
              <a:rPr lang="en-GB" dirty="0" smtClean="0"/>
              <a:t>orizontal effect seemed also to be influenced by a change of the MRP (energy?)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18" y="3526221"/>
            <a:ext cx="3816000" cy="23388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975" y="3526221"/>
            <a:ext cx="3816000" cy="234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69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84780" y="2001055"/>
            <a:ext cx="8491668" cy="399932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Clear closed orbit distortion due to the fast tuner of the 80 MHz cavities observed</a:t>
            </a:r>
          </a:p>
          <a:p>
            <a:r>
              <a:rPr lang="en-GB" sz="2000" dirty="0" smtClean="0"/>
              <a:t>Impact in the vertical plane more severe than in the horizontal one</a:t>
            </a:r>
          </a:p>
          <a:p>
            <a:r>
              <a:rPr lang="en-GB" sz="2000" dirty="0" smtClean="0"/>
              <a:t>The integrated vertical kick is in the order of 290 </a:t>
            </a:r>
            <a:r>
              <a:rPr lang="en-GB" sz="2000" dirty="0" err="1" smtClean="0"/>
              <a:t>μTm</a:t>
            </a:r>
            <a:r>
              <a:rPr lang="en-GB" sz="2000" dirty="0" smtClean="0"/>
              <a:t>, in agreement with measurements on both ion and proton beams</a:t>
            </a:r>
          </a:p>
          <a:p>
            <a:r>
              <a:rPr lang="en-GB" sz="2000" dirty="0" smtClean="0"/>
              <a:t>In principle the effect can be compensated by performing an orbit correction, but mu-metal shielding should be foreseen to eliminate the impact of the fringe field on the beam as much as possible</a:t>
            </a:r>
          </a:p>
          <a:p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1086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746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54657</TotalTime>
  <Words>324</Words>
  <Application>Microsoft Macintosh PowerPoint</Application>
  <PresentationFormat>On-screen Show (4:3)</PresentationFormat>
  <Paragraphs>32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Lucida Grande</vt:lpstr>
      <vt:lpstr>Times New Roman</vt:lpstr>
      <vt:lpstr>Wingdings</vt:lpstr>
      <vt:lpstr>Arial</vt:lpstr>
      <vt:lpstr>LIU_PowerPoint_Template</vt:lpstr>
      <vt:lpstr>Closed orbit distortion caused by the    80 MHz fast tuner </vt:lpstr>
      <vt:lpstr>Introduction</vt:lpstr>
      <vt:lpstr>Impact on ion operation I</vt:lpstr>
      <vt:lpstr>Impact on ion operation II</vt:lpstr>
      <vt:lpstr>Impact on proton operation I</vt:lpstr>
      <vt:lpstr>Conclusion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Alexander Huschauer</cp:lastModifiedBy>
  <cp:revision>2456</cp:revision>
  <dcterms:created xsi:type="dcterms:W3CDTF">2013-04-17T22:56:34Z</dcterms:created>
  <dcterms:modified xsi:type="dcterms:W3CDTF">2018-09-27T09:11:38Z</dcterms:modified>
  <cp:category/>
</cp:coreProperties>
</file>