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5" r:id="rId3"/>
    <p:sldId id="278" r:id="rId4"/>
    <p:sldId id="271" r:id="rId5"/>
    <p:sldId id="272" r:id="rId6"/>
    <p:sldId id="267" r:id="rId7"/>
    <p:sldId id="274" r:id="rId8"/>
    <p:sldId id="277" r:id="rId9"/>
    <p:sldId id="266" r:id="rId10"/>
    <p:sldId id="269" r:id="rId11"/>
    <p:sldId id="273" r:id="rId12"/>
    <p:sldId id="26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599A"/>
    <a:srgbClr val="FF2121"/>
    <a:srgbClr val="1414FF"/>
    <a:srgbClr val="232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BA0512F-52E4-416D-A9BC-7B86A3E3DE01}" v="62" dt="2018-10-09T06:55:01.77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055" autoAdjust="0"/>
    <p:restoredTop sz="94660"/>
  </p:normalViewPr>
  <p:slideViewPr>
    <p:cSldViewPr snapToGrid="0">
      <p:cViewPr varScale="1">
        <p:scale>
          <a:sx n="80" d="100"/>
          <a:sy n="80" d="100"/>
        </p:scale>
        <p:origin x="96" y="3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ime Coello de Portugal" userId="4e9c5a5856e71fb7" providerId="LiveId" clId="{7812DBB6-EF66-405F-BEB3-C2641125ABF1}"/>
    <pc:docChg chg="undo custSel addSld delSld modSld">
      <pc:chgData name="Jaime Coello de Portugal" userId="4e9c5a5856e71fb7" providerId="LiveId" clId="{7812DBB6-EF66-405F-BEB3-C2641125ABF1}" dt="2018-10-08T21:09:28.975" v="1442" actId="2696"/>
      <pc:docMkLst>
        <pc:docMk/>
      </pc:docMkLst>
      <pc:sldChg chg="modSp">
        <pc:chgData name="Jaime Coello de Portugal" userId="4e9c5a5856e71fb7" providerId="LiveId" clId="{7812DBB6-EF66-405F-BEB3-C2641125ABF1}" dt="2018-10-08T21:09:17.037" v="1441" actId="1076"/>
        <pc:sldMkLst>
          <pc:docMk/>
          <pc:sldMk cId="921611123" sldId="257"/>
        </pc:sldMkLst>
        <pc:spChg chg="mod">
          <ac:chgData name="Jaime Coello de Portugal" userId="4e9c5a5856e71fb7" providerId="LiveId" clId="{7812DBB6-EF66-405F-BEB3-C2641125ABF1}" dt="2018-10-08T21:09:17.037" v="1441" actId="1076"/>
          <ac:spMkLst>
            <pc:docMk/>
            <pc:sldMk cId="921611123" sldId="257"/>
            <ac:spMk id="6" creationId="{00000000-0000-0000-0000-000000000000}"/>
          </ac:spMkLst>
        </pc:spChg>
      </pc:sldChg>
      <pc:sldChg chg="del">
        <pc:chgData name="Jaime Coello de Portugal" userId="4e9c5a5856e71fb7" providerId="LiveId" clId="{7812DBB6-EF66-405F-BEB3-C2641125ABF1}" dt="2018-10-08T20:12:06.059" v="246" actId="2696"/>
        <pc:sldMkLst>
          <pc:docMk/>
          <pc:sldMk cId="410715008" sldId="260"/>
        </pc:sldMkLst>
      </pc:sldChg>
      <pc:sldChg chg="modSp add del">
        <pc:chgData name="Jaime Coello de Portugal" userId="4e9c5a5856e71fb7" providerId="LiveId" clId="{7812DBB6-EF66-405F-BEB3-C2641125ABF1}" dt="2018-10-08T21:09:28.975" v="1442" actId="2696"/>
        <pc:sldMkLst>
          <pc:docMk/>
          <pc:sldMk cId="3852383949" sldId="264"/>
        </pc:sldMkLst>
        <pc:spChg chg="mod">
          <ac:chgData name="Jaime Coello de Portugal" userId="4e9c5a5856e71fb7" providerId="LiveId" clId="{7812DBB6-EF66-405F-BEB3-C2641125ABF1}" dt="2018-10-08T20:59:27.844" v="1348" actId="1076"/>
          <ac:spMkLst>
            <pc:docMk/>
            <pc:sldMk cId="3852383949" sldId="264"/>
            <ac:spMk id="4" creationId="{6C805A76-C4AB-44A8-8AF1-ACB6564CDEC7}"/>
          </ac:spMkLst>
        </pc:spChg>
      </pc:sldChg>
      <pc:sldChg chg="addSp delSp modSp">
        <pc:chgData name="Jaime Coello de Portugal" userId="4e9c5a5856e71fb7" providerId="LiveId" clId="{7812DBB6-EF66-405F-BEB3-C2641125ABF1}" dt="2018-10-08T21:07:26.164" v="1435" actId="1076"/>
        <pc:sldMkLst>
          <pc:docMk/>
          <pc:sldMk cId="1845589104" sldId="266"/>
        </pc:sldMkLst>
        <pc:spChg chg="add mod">
          <ac:chgData name="Jaime Coello de Portugal" userId="4e9c5a5856e71fb7" providerId="LiveId" clId="{7812DBB6-EF66-405F-BEB3-C2641125ABF1}" dt="2018-10-08T20:47:20.506" v="491" actId="1076"/>
          <ac:spMkLst>
            <pc:docMk/>
            <pc:sldMk cId="1845589104" sldId="266"/>
            <ac:spMk id="2" creationId="{308C219D-5AD8-422F-9BCF-2F89C3BF82CC}"/>
          </ac:spMkLst>
        </pc:spChg>
        <pc:spChg chg="add mod">
          <ac:chgData name="Jaime Coello de Portugal" userId="4e9c5a5856e71fb7" providerId="LiveId" clId="{7812DBB6-EF66-405F-BEB3-C2641125ABF1}" dt="2018-10-08T20:29:48.616" v="408" actId="2711"/>
          <ac:spMkLst>
            <pc:docMk/>
            <pc:sldMk cId="1845589104" sldId="266"/>
            <ac:spMk id="4" creationId="{B5CC5BA7-6A06-41E0-91E4-E75A6C6DFA05}"/>
          </ac:spMkLst>
        </pc:spChg>
        <pc:spChg chg="mod ord">
          <ac:chgData name="Jaime Coello de Portugal" userId="4e9c5a5856e71fb7" providerId="LiveId" clId="{7812DBB6-EF66-405F-BEB3-C2641125ABF1}" dt="2018-10-08T21:07:26.164" v="1435" actId="1076"/>
          <ac:spMkLst>
            <pc:docMk/>
            <pc:sldMk cId="1845589104" sldId="266"/>
            <ac:spMk id="8" creationId="{F205EB54-1719-4399-A545-A8036D11AB47}"/>
          </ac:spMkLst>
        </pc:spChg>
        <pc:spChg chg="add mod">
          <ac:chgData name="Jaime Coello de Portugal" userId="4e9c5a5856e71fb7" providerId="LiveId" clId="{7812DBB6-EF66-405F-BEB3-C2641125ABF1}" dt="2018-10-08T20:47:08.106" v="490" actId="1076"/>
          <ac:spMkLst>
            <pc:docMk/>
            <pc:sldMk cId="1845589104" sldId="266"/>
            <ac:spMk id="13" creationId="{918C0402-84DC-4A39-BFF0-0F1FD0E0B255}"/>
          </ac:spMkLst>
        </pc:spChg>
        <pc:spChg chg="add mod">
          <ac:chgData name="Jaime Coello de Portugal" userId="4e9c5a5856e71fb7" providerId="LiveId" clId="{7812DBB6-EF66-405F-BEB3-C2641125ABF1}" dt="2018-10-08T20:47:08.106" v="490" actId="1076"/>
          <ac:spMkLst>
            <pc:docMk/>
            <pc:sldMk cId="1845589104" sldId="266"/>
            <ac:spMk id="14" creationId="{1AF2B767-F024-4970-8ED4-C15E191E23A6}"/>
          </ac:spMkLst>
        </pc:spChg>
        <pc:spChg chg="mod">
          <ac:chgData name="Jaime Coello de Portugal" userId="4e9c5a5856e71fb7" providerId="LiveId" clId="{7812DBB6-EF66-405F-BEB3-C2641125ABF1}" dt="2018-10-08T20:55:54.850" v="1126" actId="1076"/>
          <ac:spMkLst>
            <pc:docMk/>
            <pc:sldMk cId="1845589104" sldId="266"/>
            <ac:spMk id="18" creationId="{3B83AD38-C39D-4645-A34B-BAAC70A3AFA8}"/>
          </ac:spMkLst>
        </pc:spChg>
        <pc:spChg chg="mod">
          <ac:chgData name="Jaime Coello de Portugal" userId="4e9c5a5856e71fb7" providerId="LiveId" clId="{7812DBB6-EF66-405F-BEB3-C2641125ABF1}" dt="2018-10-08T20:55:54.850" v="1126" actId="1076"/>
          <ac:spMkLst>
            <pc:docMk/>
            <pc:sldMk cId="1845589104" sldId="266"/>
            <ac:spMk id="22" creationId="{C4187685-20F4-471D-BBF1-464861ACE39F}"/>
          </ac:spMkLst>
        </pc:spChg>
        <pc:grpChg chg="add mod ord">
          <ac:chgData name="Jaime Coello de Portugal" userId="4e9c5a5856e71fb7" providerId="LiveId" clId="{7812DBB6-EF66-405F-BEB3-C2641125ABF1}" dt="2018-10-08T21:06:44.698" v="1418" actId="167"/>
          <ac:grpSpMkLst>
            <pc:docMk/>
            <pc:sldMk cId="1845589104" sldId="266"/>
            <ac:grpSpMk id="6" creationId="{E234D44D-38A3-4B21-92E8-8B30FA5FDB63}"/>
          </ac:grpSpMkLst>
        </pc:grpChg>
        <pc:grpChg chg="add mod ord">
          <ac:chgData name="Jaime Coello de Portugal" userId="4e9c5a5856e71fb7" providerId="LiveId" clId="{7812DBB6-EF66-405F-BEB3-C2641125ABF1}" dt="2018-10-08T20:47:08.106" v="490" actId="1076"/>
          <ac:grpSpMkLst>
            <pc:docMk/>
            <pc:sldMk cId="1845589104" sldId="266"/>
            <ac:grpSpMk id="23" creationId="{3D8B52D1-A2F6-4DDC-B1D4-845968F22C62}"/>
          </ac:grpSpMkLst>
        </pc:grpChg>
        <pc:picChg chg="add mod ord">
          <ac:chgData name="Jaime Coello de Portugal" userId="4e9c5a5856e71fb7" providerId="LiveId" clId="{7812DBB6-EF66-405F-BEB3-C2641125ABF1}" dt="2018-10-08T20:46:25.080" v="482" actId="164"/>
          <ac:picMkLst>
            <pc:docMk/>
            <pc:sldMk cId="1845589104" sldId="266"/>
            <ac:picMk id="9" creationId="{72E014B2-C907-4363-BE0F-5BD1FACFB8E1}"/>
          </ac:picMkLst>
        </pc:picChg>
        <pc:picChg chg="add mod">
          <ac:chgData name="Jaime Coello de Portugal" userId="4e9c5a5856e71fb7" providerId="LiveId" clId="{7812DBB6-EF66-405F-BEB3-C2641125ABF1}" dt="2018-10-08T20:46:25.080" v="482" actId="164"/>
          <ac:picMkLst>
            <pc:docMk/>
            <pc:sldMk cId="1845589104" sldId="266"/>
            <ac:picMk id="11" creationId="{B6063E6B-6A1F-44AF-AE2B-CB148E6AAC16}"/>
          </ac:picMkLst>
        </pc:picChg>
        <pc:picChg chg="del">
          <ac:chgData name="Jaime Coello de Portugal" userId="4e9c5a5856e71fb7" providerId="LiveId" clId="{7812DBB6-EF66-405F-BEB3-C2641125ABF1}" dt="2018-10-08T20:30:11.808" v="409" actId="478"/>
          <ac:picMkLst>
            <pc:docMk/>
            <pc:sldMk cId="1845589104" sldId="266"/>
            <ac:picMk id="15" creationId="{F704D117-0F9D-460C-B2DE-51DD7798537E}"/>
          </ac:picMkLst>
        </pc:picChg>
        <pc:picChg chg="add mod ord">
          <ac:chgData name="Jaime Coello de Portugal" userId="4e9c5a5856e71fb7" providerId="LiveId" clId="{7812DBB6-EF66-405F-BEB3-C2641125ABF1}" dt="2018-10-08T20:46:25.080" v="482" actId="164"/>
          <ac:picMkLst>
            <pc:docMk/>
            <pc:sldMk cId="1845589104" sldId="266"/>
            <ac:picMk id="16" creationId="{2F65909E-152B-449D-84D4-8A2994BF31C5}"/>
          </ac:picMkLst>
        </pc:picChg>
        <pc:picChg chg="mod">
          <ac:chgData name="Jaime Coello de Portugal" userId="4e9c5a5856e71fb7" providerId="LiveId" clId="{7812DBB6-EF66-405F-BEB3-C2641125ABF1}" dt="2018-10-08T20:29:38.048" v="405" actId="164"/>
          <ac:picMkLst>
            <pc:docMk/>
            <pc:sldMk cId="1845589104" sldId="266"/>
            <ac:picMk id="19" creationId="{550DA1FD-0624-4B1B-B5C8-ACBCEA98DF8B}"/>
          </ac:picMkLst>
        </pc:picChg>
        <pc:picChg chg="add mod">
          <ac:chgData name="Jaime Coello de Portugal" userId="4e9c5a5856e71fb7" providerId="LiveId" clId="{7812DBB6-EF66-405F-BEB3-C2641125ABF1}" dt="2018-10-08T20:46:25.080" v="482" actId="164"/>
          <ac:picMkLst>
            <pc:docMk/>
            <pc:sldMk cId="1845589104" sldId="266"/>
            <ac:picMk id="20" creationId="{11E0D080-F331-493A-B55C-C6C6F84BC884}"/>
          </ac:picMkLst>
        </pc:picChg>
        <pc:picChg chg="del">
          <ac:chgData name="Jaime Coello de Portugal" userId="4e9c5a5856e71fb7" providerId="LiveId" clId="{7812DBB6-EF66-405F-BEB3-C2641125ABF1}" dt="2018-10-08T20:30:11.808" v="409" actId="478"/>
          <ac:picMkLst>
            <pc:docMk/>
            <pc:sldMk cId="1845589104" sldId="266"/>
            <ac:picMk id="21" creationId="{91263BFE-5006-4981-972C-AF567B765E4A}"/>
          </ac:picMkLst>
        </pc:picChg>
      </pc:sldChg>
      <pc:sldChg chg="modSp">
        <pc:chgData name="Jaime Coello de Portugal" userId="4e9c5a5856e71fb7" providerId="LiveId" clId="{7812DBB6-EF66-405F-BEB3-C2641125ABF1}" dt="2018-10-08T20:13:34.078" v="318" actId="20577"/>
        <pc:sldMkLst>
          <pc:docMk/>
          <pc:sldMk cId="3896396524" sldId="267"/>
        </pc:sldMkLst>
        <pc:spChg chg="mod">
          <ac:chgData name="Jaime Coello de Portugal" userId="4e9c5a5856e71fb7" providerId="LiveId" clId="{7812DBB6-EF66-405F-BEB3-C2641125ABF1}" dt="2018-10-08T20:13:34.078" v="318" actId="20577"/>
          <ac:spMkLst>
            <pc:docMk/>
            <pc:sldMk cId="3896396524" sldId="267"/>
            <ac:spMk id="4" creationId="{4DCE5DDC-CD31-41BB-8BC9-E35FB2F57AF2}"/>
          </ac:spMkLst>
        </pc:spChg>
      </pc:sldChg>
      <pc:sldChg chg="del">
        <pc:chgData name="Jaime Coello de Portugal" userId="4e9c5a5856e71fb7" providerId="LiveId" clId="{7812DBB6-EF66-405F-BEB3-C2641125ABF1}" dt="2018-10-08T20:48:31.067" v="529" actId="2696"/>
        <pc:sldMkLst>
          <pc:docMk/>
          <pc:sldMk cId="1256272372" sldId="268"/>
        </pc:sldMkLst>
      </pc:sldChg>
      <pc:sldChg chg="modSp">
        <pc:chgData name="Jaime Coello de Portugal" userId="4e9c5a5856e71fb7" providerId="LiveId" clId="{7812DBB6-EF66-405F-BEB3-C2641125ABF1}" dt="2018-10-08T20:55:41.043" v="1125" actId="20577"/>
        <pc:sldMkLst>
          <pc:docMk/>
          <pc:sldMk cId="2081041424" sldId="269"/>
        </pc:sldMkLst>
        <pc:spChg chg="mod">
          <ac:chgData name="Jaime Coello de Portugal" userId="4e9c5a5856e71fb7" providerId="LiveId" clId="{7812DBB6-EF66-405F-BEB3-C2641125ABF1}" dt="2018-10-08T20:55:41.043" v="1125" actId="20577"/>
          <ac:spMkLst>
            <pc:docMk/>
            <pc:sldMk cId="2081041424" sldId="269"/>
            <ac:spMk id="8" creationId="{F205EB54-1719-4399-A545-A8036D11AB47}"/>
          </ac:spMkLst>
        </pc:spChg>
        <pc:graphicFrameChg chg="mod modGraphic">
          <ac:chgData name="Jaime Coello de Portugal" userId="4e9c5a5856e71fb7" providerId="LiveId" clId="{7812DBB6-EF66-405F-BEB3-C2641125ABF1}" dt="2018-10-08T20:27:39.939" v="333"/>
          <ac:graphicFrameMkLst>
            <pc:docMk/>
            <pc:sldMk cId="2081041424" sldId="269"/>
            <ac:graphicFrameMk id="6" creationId="{CE11EFDB-CDB9-4B17-95C2-5F7D844CAC5C}"/>
          </ac:graphicFrameMkLst>
        </pc:graphicFrameChg>
      </pc:sldChg>
      <pc:sldChg chg="modSp">
        <pc:chgData name="Jaime Coello de Portugal" userId="4e9c5a5856e71fb7" providerId="LiveId" clId="{7812DBB6-EF66-405F-BEB3-C2641125ABF1}" dt="2018-10-08T20:06:07.707" v="194" actId="790"/>
        <pc:sldMkLst>
          <pc:docMk/>
          <pc:sldMk cId="1372757288" sldId="271"/>
        </pc:sldMkLst>
        <pc:spChg chg="mod">
          <ac:chgData name="Jaime Coello de Portugal" userId="4e9c5a5856e71fb7" providerId="LiveId" clId="{7812DBB6-EF66-405F-BEB3-C2641125ABF1}" dt="2018-10-08T20:06:07.707" v="194" actId="790"/>
          <ac:spMkLst>
            <pc:docMk/>
            <pc:sldMk cId="1372757288" sldId="271"/>
            <ac:spMk id="4" creationId="{A8CC40EC-A1C7-4F7D-832E-C40CED69E73A}"/>
          </ac:spMkLst>
        </pc:spChg>
        <pc:spChg chg="mod">
          <ac:chgData name="Jaime Coello de Portugal" userId="4e9c5a5856e71fb7" providerId="LiveId" clId="{7812DBB6-EF66-405F-BEB3-C2641125ABF1}" dt="2018-10-08T20:06:07.707" v="194" actId="790"/>
          <ac:spMkLst>
            <pc:docMk/>
            <pc:sldMk cId="1372757288" sldId="271"/>
            <ac:spMk id="57" creationId="{ACFE60D3-1D01-4371-9EA1-1FC1B0DCD1BC}"/>
          </ac:spMkLst>
        </pc:spChg>
      </pc:sldChg>
      <pc:sldChg chg="addSp modSp">
        <pc:chgData name="Jaime Coello de Portugal" userId="4e9c5a5856e71fb7" providerId="LiveId" clId="{7812DBB6-EF66-405F-BEB3-C2641125ABF1}" dt="2018-10-08T20:57:11.980" v="1202" actId="20577"/>
        <pc:sldMkLst>
          <pc:docMk/>
          <pc:sldMk cId="40368361" sldId="273"/>
        </pc:sldMkLst>
        <pc:spChg chg="add mod">
          <ac:chgData name="Jaime Coello de Portugal" userId="4e9c5a5856e71fb7" providerId="LiveId" clId="{7812DBB6-EF66-405F-BEB3-C2641125ABF1}" dt="2018-10-08T20:57:11.980" v="1202" actId="20577"/>
          <ac:spMkLst>
            <pc:docMk/>
            <pc:sldMk cId="40368361" sldId="273"/>
            <ac:spMk id="2" creationId="{65370105-AE6B-4C34-979B-5988BC435666}"/>
          </ac:spMkLst>
        </pc:spChg>
      </pc:sldChg>
      <pc:sldChg chg="addSp delSp modSp">
        <pc:chgData name="Jaime Coello de Portugal" userId="4e9c5a5856e71fb7" providerId="LiveId" clId="{7812DBB6-EF66-405F-BEB3-C2641125ABF1}" dt="2018-10-08T20:42:48.875" v="417" actId="14826"/>
        <pc:sldMkLst>
          <pc:docMk/>
          <pc:sldMk cId="4114686648" sldId="274"/>
        </pc:sldMkLst>
        <pc:spChg chg="mod">
          <ac:chgData name="Jaime Coello de Portugal" userId="4e9c5a5856e71fb7" providerId="LiveId" clId="{7812DBB6-EF66-405F-BEB3-C2641125ABF1}" dt="2018-10-08T20:11:56.110" v="244" actId="20577"/>
          <ac:spMkLst>
            <pc:docMk/>
            <pc:sldMk cId="4114686648" sldId="274"/>
            <ac:spMk id="10" creationId="{0BA430CB-E497-4CDF-9D3F-29CEF02FF9DD}"/>
          </ac:spMkLst>
        </pc:spChg>
        <pc:picChg chg="add mod">
          <ac:chgData name="Jaime Coello de Portugal" userId="4e9c5a5856e71fb7" providerId="LiveId" clId="{7812DBB6-EF66-405F-BEB3-C2641125ABF1}" dt="2018-10-08T20:42:48.875" v="417" actId="14826"/>
          <ac:picMkLst>
            <pc:docMk/>
            <pc:sldMk cId="4114686648" sldId="274"/>
            <ac:picMk id="9" creationId="{D7B5F2E3-44CF-4504-A5B8-394153E18B4B}"/>
          </ac:picMkLst>
        </pc:picChg>
        <pc:picChg chg="del">
          <ac:chgData name="Jaime Coello de Portugal" userId="4e9c5a5856e71fb7" providerId="LiveId" clId="{7812DBB6-EF66-405F-BEB3-C2641125ABF1}" dt="2018-10-08T20:12:02.465" v="245" actId="478"/>
          <ac:picMkLst>
            <pc:docMk/>
            <pc:sldMk cId="4114686648" sldId="274"/>
            <ac:picMk id="12" creationId="{E71BAA58-A1FB-49E1-8B46-46BE8D6FCA7A}"/>
          </ac:picMkLst>
        </pc:picChg>
        <pc:picChg chg="add mod">
          <ac:chgData name="Jaime Coello de Portugal" userId="4e9c5a5856e71fb7" providerId="LiveId" clId="{7812DBB6-EF66-405F-BEB3-C2641125ABF1}" dt="2018-10-08T20:42:40.661" v="416" actId="14826"/>
          <ac:picMkLst>
            <pc:docMk/>
            <pc:sldMk cId="4114686648" sldId="274"/>
            <ac:picMk id="13" creationId="{C91D5A44-F1E4-4B3E-A1A4-CA258411EAFD}"/>
          </ac:picMkLst>
        </pc:picChg>
        <pc:picChg chg="del mod">
          <ac:chgData name="Jaime Coello de Portugal" userId="4e9c5a5856e71fb7" providerId="LiveId" clId="{7812DBB6-EF66-405F-BEB3-C2641125ABF1}" dt="2018-10-08T20:12:02.465" v="245" actId="478"/>
          <ac:picMkLst>
            <pc:docMk/>
            <pc:sldMk cId="4114686648" sldId="274"/>
            <ac:picMk id="14" creationId="{8C5FABA9-FCBB-420E-B0F6-5FA37BC13C0E}"/>
          </ac:picMkLst>
        </pc:picChg>
      </pc:sldChg>
      <pc:sldChg chg="addSp modSp">
        <pc:chgData name="Jaime Coello de Portugal" userId="4e9c5a5856e71fb7" providerId="LiveId" clId="{7812DBB6-EF66-405F-BEB3-C2641125ABF1}" dt="2018-10-08T21:04:47.136" v="1369" actId="1076"/>
        <pc:sldMkLst>
          <pc:docMk/>
          <pc:sldMk cId="2952997865" sldId="275"/>
        </pc:sldMkLst>
        <pc:spChg chg="add mod">
          <ac:chgData name="Jaime Coello de Portugal" userId="4e9c5a5856e71fb7" providerId="LiveId" clId="{7812DBB6-EF66-405F-BEB3-C2641125ABF1}" dt="2018-10-08T20:04:37.634" v="171" actId="207"/>
          <ac:spMkLst>
            <pc:docMk/>
            <pc:sldMk cId="2952997865" sldId="275"/>
            <ac:spMk id="4" creationId="{2026D73F-0CC0-4385-B16D-031DAF50D25B}"/>
          </ac:spMkLst>
        </pc:spChg>
        <pc:spChg chg="add mod">
          <ac:chgData name="Jaime Coello de Portugal" userId="4e9c5a5856e71fb7" providerId="LiveId" clId="{7812DBB6-EF66-405F-BEB3-C2641125ABF1}" dt="2018-10-08T21:04:47.136" v="1369" actId="1076"/>
          <ac:spMkLst>
            <pc:docMk/>
            <pc:sldMk cId="2952997865" sldId="275"/>
            <ac:spMk id="7" creationId="{97D42C72-A224-4EB0-9AEF-F5A78710C553}"/>
          </ac:spMkLst>
        </pc:spChg>
        <pc:picChg chg="add mod ord">
          <ac:chgData name="Jaime Coello de Portugal" userId="4e9c5a5856e71fb7" providerId="LiveId" clId="{7812DBB6-EF66-405F-BEB3-C2641125ABF1}" dt="2018-10-08T20:01:22.018" v="26" actId="167"/>
          <ac:picMkLst>
            <pc:docMk/>
            <pc:sldMk cId="2952997865" sldId="275"/>
            <ac:picMk id="2" creationId="{414DD43C-0654-4A9F-A9B5-CA2F13C7A34F}"/>
          </ac:picMkLst>
        </pc:picChg>
        <pc:picChg chg="mod ord">
          <ac:chgData name="Jaime Coello de Portugal" userId="4e9c5a5856e71fb7" providerId="LiveId" clId="{7812DBB6-EF66-405F-BEB3-C2641125ABF1}" dt="2018-10-08T20:01:31.810" v="28" actId="1076"/>
          <ac:picMkLst>
            <pc:docMk/>
            <pc:sldMk cId="2952997865" sldId="275"/>
            <ac:picMk id="6" creationId="{BF767F56-8593-4EEF-9FE4-AB88AAC735AD}"/>
          </ac:picMkLst>
        </pc:picChg>
      </pc:sldChg>
      <pc:sldChg chg="del">
        <pc:chgData name="Jaime Coello de Portugal" userId="4e9c5a5856e71fb7" providerId="LiveId" clId="{7812DBB6-EF66-405F-BEB3-C2641125ABF1}" dt="2018-10-08T20:30:30.554" v="413" actId="2696"/>
        <pc:sldMkLst>
          <pc:docMk/>
          <pc:sldMk cId="811036929" sldId="276"/>
        </pc:sldMkLst>
      </pc:sldChg>
      <pc:sldChg chg="modSp add">
        <pc:chgData name="Jaime Coello de Portugal" userId="4e9c5a5856e71fb7" providerId="LiveId" clId="{7812DBB6-EF66-405F-BEB3-C2641125ABF1}" dt="2018-10-08T20:33:13.416" v="415" actId="14826"/>
        <pc:sldMkLst>
          <pc:docMk/>
          <pc:sldMk cId="3599265178" sldId="277"/>
        </pc:sldMkLst>
        <pc:picChg chg="mod">
          <ac:chgData name="Jaime Coello de Portugal" userId="4e9c5a5856e71fb7" providerId="LiveId" clId="{7812DBB6-EF66-405F-BEB3-C2641125ABF1}" dt="2018-10-08T20:31:22.110" v="414" actId="14826"/>
          <ac:picMkLst>
            <pc:docMk/>
            <pc:sldMk cId="3599265178" sldId="277"/>
            <ac:picMk id="12" creationId="{E71BAA58-A1FB-49E1-8B46-46BE8D6FCA7A}"/>
          </ac:picMkLst>
        </pc:picChg>
        <pc:picChg chg="mod">
          <ac:chgData name="Jaime Coello de Portugal" userId="4e9c5a5856e71fb7" providerId="LiveId" clId="{7812DBB6-EF66-405F-BEB3-C2641125ABF1}" dt="2018-10-08T20:33:13.416" v="415" actId="14826"/>
          <ac:picMkLst>
            <pc:docMk/>
            <pc:sldMk cId="3599265178" sldId="277"/>
            <ac:picMk id="14" creationId="{8C5FABA9-FCBB-420E-B0F6-5FA37BC13C0E}"/>
          </ac:picMkLst>
        </pc:picChg>
      </pc:sldChg>
    </pc:docChg>
  </pc:docChgLst>
  <pc:docChgLst>
    <pc:chgData name="Jaime Coello de Portugal" userId="4e9c5a5856e71fb7" providerId="LiveId" clId="{9BA0512F-52E4-416D-A9BC-7B86A3E3DE01}"/>
    <pc:docChg chg="undo custSel addSld delSld modSld sldOrd">
      <pc:chgData name="Jaime Coello de Portugal" userId="4e9c5a5856e71fb7" providerId="LiveId" clId="{9BA0512F-52E4-416D-A9BC-7B86A3E3DE01}" dt="2018-10-09T06:55:05.030" v="266" actId="20577"/>
      <pc:docMkLst>
        <pc:docMk/>
      </pc:docMkLst>
      <pc:sldChg chg="modSp">
        <pc:chgData name="Jaime Coello de Portugal" userId="4e9c5a5856e71fb7" providerId="LiveId" clId="{9BA0512F-52E4-416D-A9BC-7B86A3E3DE01}" dt="2018-10-08T18:35:37.494" v="89" actId="20577"/>
        <pc:sldMkLst>
          <pc:docMk/>
          <pc:sldMk cId="410715008" sldId="260"/>
        </pc:sldMkLst>
        <pc:spChg chg="mod">
          <ac:chgData name="Jaime Coello de Portugal" userId="4e9c5a5856e71fb7" providerId="LiveId" clId="{9BA0512F-52E4-416D-A9BC-7B86A3E3DE01}" dt="2018-10-08T18:35:37.494" v="89" actId="20577"/>
          <ac:spMkLst>
            <pc:docMk/>
            <pc:sldMk cId="410715008" sldId="260"/>
            <ac:spMk id="10" creationId="{0BA430CB-E497-4CDF-9D3F-29CEF02FF9DD}"/>
          </ac:spMkLst>
        </pc:spChg>
      </pc:sldChg>
      <pc:sldChg chg="modSp">
        <pc:chgData name="Jaime Coello de Portugal" userId="4e9c5a5856e71fb7" providerId="LiveId" clId="{9BA0512F-52E4-416D-A9BC-7B86A3E3DE01}" dt="2018-10-08T18:46:01.906" v="103" actId="20577"/>
        <pc:sldMkLst>
          <pc:docMk/>
          <pc:sldMk cId="3852383949" sldId="264"/>
        </pc:sldMkLst>
        <pc:spChg chg="mod">
          <ac:chgData name="Jaime Coello de Portugal" userId="4e9c5a5856e71fb7" providerId="LiveId" clId="{9BA0512F-52E4-416D-A9BC-7B86A3E3DE01}" dt="2018-10-08T18:46:01.906" v="103" actId="20577"/>
          <ac:spMkLst>
            <pc:docMk/>
            <pc:sldMk cId="3852383949" sldId="264"/>
            <ac:spMk id="4" creationId="{6C805A76-C4AB-44A8-8AF1-ACB6564CDEC7}"/>
          </ac:spMkLst>
        </pc:spChg>
      </pc:sldChg>
      <pc:sldChg chg="modSp ord">
        <pc:chgData name="Jaime Coello de Portugal" userId="4e9c5a5856e71fb7" providerId="LiveId" clId="{9BA0512F-52E4-416D-A9BC-7B86A3E3DE01}" dt="2018-10-09T06:52:15.644" v="245" actId="1076"/>
        <pc:sldMkLst>
          <pc:docMk/>
          <pc:sldMk cId="1845589104" sldId="266"/>
        </pc:sldMkLst>
        <pc:spChg chg="mod">
          <ac:chgData name="Jaime Coello de Portugal" userId="4e9c5a5856e71fb7" providerId="LiveId" clId="{9BA0512F-52E4-416D-A9BC-7B86A3E3DE01}" dt="2018-10-09T06:52:15.644" v="245" actId="1076"/>
          <ac:spMkLst>
            <pc:docMk/>
            <pc:sldMk cId="1845589104" sldId="266"/>
            <ac:spMk id="8" creationId="{F205EB54-1719-4399-A545-A8036D11AB47}"/>
          </ac:spMkLst>
        </pc:spChg>
      </pc:sldChg>
      <pc:sldChg chg="modSp">
        <pc:chgData name="Jaime Coello de Portugal" userId="4e9c5a5856e71fb7" providerId="LiveId" clId="{9BA0512F-52E4-416D-A9BC-7B86A3E3DE01}" dt="2018-10-09T06:46:04.815" v="124" actId="20577"/>
        <pc:sldMkLst>
          <pc:docMk/>
          <pc:sldMk cId="3896396524" sldId="267"/>
        </pc:sldMkLst>
        <pc:spChg chg="mod">
          <ac:chgData name="Jaime Coello de Portugal" userId="4e9c5a5856e71fb7" providerId="LiveId" clId="{9BA0512F-52E4-416D-A9BC-7B86A3E3DE01}" dt="2018-10-09T06:46:04.815" v="124" actId="20577"/>
          <ac:spMkLst>
            <pc:docMk/>
            <pc:sldMk cId="3896396524" sldId="267"/>
            <ac:spMk id="2" creationId="{641B5195-2BAC-4E4E-9B12-8F7D40B95BDD}"/>
          </ac:spMkLst>
        </pc:spChg>
        <pc:spChg chg="mod">
          <ac:chgData name="Jaime Coello de Portugal" userId="4e9c5a5856e71fb7" providerId="LiveId" clId="{9BA0512F-52E4-416D-A9BC-7B86A3E3DE01}" dt="2018-10-08T18:34:57.398" v="87" actId="20577"/>
          <ac:spMkLst>
            <pc:docMk/>
            <pc:sldMk cId="3896396524" sldId="267"/>
            <ac:spMk id="4" creationId="{4DCE5DDC-CD31-41BB-8BC9-E35FB2F57AF2}"/>
          </ac:spMkLst>
        </pc:spChg>
      </pc:sldChg>
      <pc:sldChg chg="modSp">
        <pc:chgData name="Jaime Coello de Portugal" userId="4e9c5a5856e71fb7" providerId="LiveId" clId="{9BA0512F-52E4-416D-A9BC-7B86A3E3DE01}" dt="2018-10-09T06:55:05.030" v="266" actId="20577"/>
        <pc:sldMkLst>
          <pc:docMk/>
          <pc:sldMk cId="1372757288" sldId="271"/>
        </pc:sldMkLst>
        <pc:spChg chg="mod">
          <ac:chgData name="Jaime Coello de Portugal" userId="4e9c5a5856e71fb7" providerId="LiveId" clId="{9BA0512F-52E4-416D-A9BC-7B86A3E3DE01}" dt="2018-10-09T06:55:05.030" v="266" actId="20577"/>
          <ac:spMkLst>
            <pc:docMk/>
            <pc:sldMk cId="1372757288" sldId="271"/>
            <ac:spMk id="3" creationId="{00000000-0000-0000-0000-000000000000}"/>
          </ac:spMkLst>
        </pc:spChg>
        <pc:spChg chg="mod">
          <ac:chgData name="Jaime Coello de Portugal" userId="4e9c5a5856e71fb7" providerId="LiveId" clId="{9BA0512F-52E4-416D-A9BC-7B86A3E3DE01}" dt="2018-10-08T18:33:04.776" v="64" actId="14100"/>
          <ac:spMkLst>
            <pc:docMk/>
            <pc:sldMk cId="1372757288" sldId="271"/>
            <ac:spMk id="57" creationId="{ACFE60D3-1D01-4371-9EA1-1FC1B0DCD1BC}"/>
          </ac:spMkLst>
        </pc:spChg>
      </pc:sldChg>
      <pc:sldChg chg="modSp">
        <pc:chgData name="Jaime Coello de Portugal" userId="4e9c5a5856e71fb7" providerId="LiveId" clId="{9BA0512F-52E4-416D-A9BC-7B86A3E3DE01}" dt="2018-10-09T06:49:53.151" v="161"/>
        <pc:sldMkLst>
          <pc:docMk/>
          <pc:sldMk cId="1561897111" sldId="272"/>
        </pc:sldMkLst>
        <pc:spChg chg="mod">
          <ac:chgData name="Jaime Coello de Portugal" userId="4e9c5a5856e71fb7" providerId="LiveId" clId="{9BA0512F-52E4-416D-A9BC-7B86A3E3DE01}" dt="2018-10-09T06:49:53.151" v="161"/>
          <ac:spMkLst>
            <pc:docMk/>
            <pc:sldMk cId="1561897111" sldId="272"/>
            <ac:spMk id="3" creationId="{00000000-0000-0000-0000-000000000000}"/>
          </ac:spMkLst>
        </pc:spChg>
        <pc:spChg chg="mod">
          <ac:chgData name="Jaime Coello de Portugal" userId="4e9c5a5856e71fb7" providerId="LiveId" clId="{9BA0512F-52E4-416D-A9BC-7B86A3E3DE01}" dt="2018-10-08T18:34:28.815" v="68" actId="1076"/>
          <ac:spMkLst>
            <pc:docMk/>
            <pc:sldMk cId="1561897111" sldId="272"/>
            <ac:spMk id="24" creationId="{D124A8E9-AD65-4247-BDA9-DF77A991B801}"/>
          </ac:spMkLst>
        </pc:spChg>
      </pc:sldChg>
      <pc:sldChg chg="modSp">
        <pc:chgData name="Jaime Coello de Portugal" userId="4e9c5a5856e71fb7" providerId="LiveId" clId="{9BA0512F-52E4-416D-A9BC-7B86A3E3DE01}" dt="2018-10-09T06:51:38.584" v="223" actId="20577"/>
        <pc:sldMkLst>
          <pc:docMk/>
          <pc:sldMk cId="40368361" sldId="273"/>
        </pc:sldMkLst>
        <pc:spChg chg="mod">
          <ac:chgData name="Jaime Coello de Portugal" userId="4e9c5a5856e71fb7" providerId="LiveId" clId="{9BA0512F-52E4-416D-A9BC-7B86A3E3DE01}" dt="2018-10-09T06:51:38.584" v="223" actId="20577"/>
          <ac:spMkLst>
            <pc:docMk/>
            <pc:sldMk cId="40368361" sldId="273"/>
            <ac:spMk id="2" creationId="{65370105-AE6B-4C34-979B-5988BC435666}"/>
          </ac:spMkLst>
        </pc:spChg>
      </pc:sldChg>
      <pc:sldChg chg="addSp delSp modSp">
        <pc:chgData name="Jaime Coello de Portugal" userId="4e9c5a5856e71fb7" providerId="LiveId" clId="{9BA0512F-52E4-416D-A9BC-7B86A3E3DE01}" dt="2018-10-09T06:54:17.024" v="257" actId="167"/>
        <pc:sldMkLst>
          <pc:docMk/>
          <pc:sldMk cId="4114686648" sldId="274"/>
        </pc:sldMkLst>
        <pc:spChg chg="mod">
          <ac:chgData name="Jaime Coello de Portugal" userId="4e9c5a5856e71fb7" providerId="LiveId" clId="{9BA0512F-52E4-416D-A9BC-7B86A3E3DE01}" dt="2018-10-09T06:50:47.513" v="217" actId="20577"/>
          <ac:spMkLst>
            <pc:docMk/>
            <pc:sldMk cId="4114686648" sldId="274"/>
            <ac:spMk id="3" creationId="{00000000-0000-0000-0000-000000000000}"/>
          </ac:spMkLst>
        </pc:spChg>
        <pc:spChg chg="mod">
          <ac:chgData name="Jaime Coello de Portugal" userId="4e9c5a5856e71fb7" providerId="LiveId" clId="{9BA0512F-52E4-416D-A9BC-7B86A3E3DE01}" dt="2018-10-08T18:35:41.825" v="91" actId="20577"/>
          <ac:spMkLst>
            <pc:docMk/>
            <pc:sldMk cId="4114686648" sldId="274"/>
            <ac:spMk id="10" creationId="{0BA430CB-E497-4CDF-9D3F-29CEF02FF9DD}"/>
          </ac:spMkLst>
        </pc:spChg>
        <pc:picChg chg="add del mod">
          <ac:chgData name="Jaime Coello de Portugal" userId="4e9c5a5856e71fb7" providerId="LiveId" clId="{9BA0512F-52E4-416D-A9BC-7B86A3E3DE01}" dt="2018-10-08T16:57:05.076" v="7"/>
          <ac:picMkLst>
            <pc:docMk/>
            <pc:sldMk cId="4114686648" sldId="274"/>
            <ac:picMk id="7" creationId="{E7138565-84FA-41E4-8635-35E44C027ACB}"/>
          </ac:picMkLst>
        </pc:picChg>
        <pc:picChg chg="ord">
          <ac:chgData name="Jaime Coello de Portugal" userId="4e9c5a5856e71fb7" providerId="LiveId" clId="{9BA0512F-52E4-416D-A9BC-7B86A3E3DE01}" dt="2018-10-09T06:54:17.024" v="257" actId="167"/>
          <ac:picMkLst>
            <pc:docMk/>
            <pc:sldMk cId="4114686648" sldId="274"/>
            <ac:picMk id="9" creationId="{D7B5F2E3-44CF-4504-A5B8-394153E18B4B}"/>
          </ac:picMkLst>
        </pc:picChg>
        <pc:picChg chg="add mod ord">
          <ac:chgData name="Jaime Coello de Portugal" userId="4e9c5a5856e71fb7" providerId="LiveId" clId="{9BA0512F-52E4-416D-A9BC-7B86A3E3DE01}" dt="2018-10-08T16:58:17.825" v="12" actId="167"/>
          <ac:picMkLst>
            <pc:docMk/>
            <pc:sldMk cId="4114686648" sldId="274"/>
            <ac:picMk id="12" creationId="{E71BAA58-A1FB-49E1-8B46-46BE8D6FCA7A}"/>
          </ac:picMkLst>
        </pc:picChg>
        <pc:picChg chg="add mod">
          <ac:chgData name="Jaime Coello de Portugal" userId="4e9c5a5856e71fb7" providerId="LiveId" clId="{9BA0512F-52E4-416D-A9BC-7B86A3E3DE01}" dt="2018-10-08T17:32:04.567" v="22" actId="1076"/>
          <ac:picMkLst>
            <pc:docMk/>
            <pc:sldMk cId="4114686648" sldId="274"/>
            <ac:picMk id="14" creationId="{8C5FABA9-FCBB-420E-B0F6-5FA37BC13C0E}"/>
          </ac:picMkLst>
        </pc:picChg>
      </pc:sldChg>
      <pc:sldChg chg="addSp delSp modSp">
        <pc:chgData name="Jaime Coello de Portugal" userId="4e9c5a5856e71fb7" providerId="LiveId" clId="{9BA0512F-52E4-416D-A9BC-7B86A3E3DE01}" dt="2018-10-09T06:52:44.541" v="248" actId="20577"/>
        <pc:sldMkLst>
          <pc:docMk/>
          <pc:sldMk cId="2952997865" sldId="275"/>
        </pc:sldMkLst>
        <pc:spChg chg="mod">
          <ac:chgData name="Jaime Coello de Portugal" userId="4e9c5a5856e71fb7" providerId="LiveId" clId="{9BA0512F-52E4-416D-A9BC-7B86A3E3DE01}" dt="2018-10-09T06:52:44.541" v="248" actId="20577"/>
          <ac:spMkLst>
            <pc:docMk/>
            <pc:sldMk cId="2952997865" sldId="275"/>
            <ac:spMk id="7" creationId="{97D42C72-A224-4EB0-9AEF-F5A78710C553}"/>
          </ac:spMkLst>
        </pc:spChg>
        <pc:picChg chg="del">
          <ac:chgData name="Jaime Coello de Portugal" userId="4e9c5a5856e71fb7" providerId="LiveId" clId="{9BA0512F-52E4-416D-A9BC-7B86A3E3DE01}" dt="2018-10-09T06:48:08.658" v="142" actId="478"/>
          <ac:picMkLst>
            <pc:docMk/>
            <pc:sldMk cId="2952997865" sldId="275"/>
            <ac:picMk id="2" creationId="{414DD43C-0654-4A9F-A9B5-CA2F13C7A34F}"/>
          </ac:picMkLst>
        </pc:picChg>
        <pc:picChg chg="add mod">
          <ac:chgData name="Jaime Coello de Portugal" userId="4e9c5a5856e71fb7" providerId="LiveId" clId="{9BA0512F-52E4-416D-A9BC-7B86A3E3DE01}" dt="2018-10-09T06:48:27.994" v="149" actId="1076"/>
          <ac:picMkLst>
            <pc:docMk/>
            <pc:sldMk cId="2952997865" sldId="275"/>
            <ac:picMk id="6" creationId="{BF767F56-8593-4EEF-9FE4-AB88AAC735AD}"/>
          </ac:picMkLst>
        </pc:picChg>
      </pc:sldChg>
      <pc:sldChg chg="add">
        <pc:chgData name="Jaime Coello de Portugal" userId="4e9c5a5856e71fb7" providerId="LiveId" clId="{9BA0512F-52E4-416D-A9BC-7B86A3E3DE01}" dt="2018-10-08T16:57:19.918" v="10"/>
        <pc:sldMkLst>
          <pc:docMk/>
          <pc:sldMk cId="811036929" sldId="276"/>
        </pc:sldMkLst>
      </pc:sldChg>
      <pc:sldChg chg="modSp">
        <pc:chgData name="Jaime Coello de Portugal" userId="4e9c5a5856e71fb7" providerId="LiveId" clId="{9BA0512F-52E4-416D-A9BC-7B86A3E3DE01}" dt="2018-10-09T06:50:39.395" v="196" actId="20577"/>
        <pc:sldMkLst>
          <pc:docMk/>
          <pc:sldMk cId="3599265178" sldId="277"/>
        </pc:sldMkLst>
        <pc:spChg chg="mod">
          <ac:chgData name="Jaime Coello de Portugal" userId="4e9c5a5856e71fb7" providerId="LiveId" clId="{9BA0512F-52E4-416D-A9BC-7B86A3E3DE01}" dt="2018-10-09T06:50:39.395" v="196" actId="20577"/>
          <ac:spMkLst>
            <pc:docMk/>
            <pc:sldMk cId="3599265178" sldId="277"/>
            <ac:spMk id="3" creationId="{00000000-0000-0000-0000-000000000000}"/>
          </ac:spMkLst>
        </pc:spChg>
      </pc:sldChg>
      <pc:sldChg chg="addSp delSp modSp add">
        <pc:chgData name="Jaime Coello de Portugal" userId="4e9c5a5856e71fb7" providerId="LiveId" clId="{9BA0512F-52E4-416D-A9BC-7B86A3E3DE01}" dt="2018-10-09T06:53:13.616" v="256" actId="20577"/>
        <pc:sldMkLst>
          <pc:docMk/>
          <pc:sldMk cId="1432589678" sldId="278"/>
        </pc:sldMkLst>
        <pc:spChg chg="mod">
          <ac:chgData name="Jaime Coello de Portugal" userId="4e9c5a5856e71fb7" providerId="LiveId" clId="{9BA0512F-52E4-416D-A9BC-7B86A3E3DE01}" dt="2018-10-09T06:53:13.616" v="256" actId="20577"/>
          <ac:spMkLst>
            <pc:docMk/>
            <pc:sldMk cId="1432589678" sldId="278"/>
            <ac:spMk id="7" creationId="{97D42C72-A224-4EB0-9AEF-F5A78710C553}"/>
          </ac:spMkLst>
        </pc:spChg>
        <pc:picChg chg="add del mod">
          <ac:chgData name="Jaime Coello de Portugal" userId="4e9c5a5856e71fb7" providerId="LiveId" clId="{9BA0512F-52E4-416D-A9BC-7B86A3E3DE01}" dt="2018-10-09T06:47:51.586" v="139" actId="1076"/>
          <ac:picMkLst>
            <pc:docMk/>
            <pc:sldMk cId="1432589678" sldId="278"/>
            <ac:picMk id="2" creationId="{414DD43C-0654-4A9F-A9B5-CA2F13C7A34F}"/>
          </ac:picMkLst>
        </pc:picChg>
        <pc:picChg chg="del">
          <ac:chgData name="Jaime Coello de Portugal" userId="4e9c5a5856e71fb7" providerId="LiveId" clId="{9BA0512F-52E4-416D-A9BC-7B86A3E3DE01}" dt="2018-10-09T06:47:28.930" v="130" actId="478"/>
          <ac:picMkLst>
            <pc:docMk/>
            <pc:sldMk cId="1432589678" sldId="278"/>
            <ac:picMk id="6" creationId="{BF767F56-8593-4EEF-9FE4-AB88AAC735AD}"/>
          </ac:picMkLst>
        </pc:picChg>
      </pc:sldChg>
      <pc:sldChg chg="add del">
        <pc:chgData name="Jaime Coello de Portugal" userId="4e9c5a5856e71fb7" providerId="LiveId" clId="{9BA0512F-52E4-416D-A9BC-7B86A3E3DE01}" dt="2018-10-09T06:46:43.649" v="125" actId="2696"/>
        <pc:sldMkLst>
          <pc:docMk/>
          <pc:sldMk cId="3878742126" sldId="27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0DC665-D1CA-4CF8-A5E2-6F3EDCD1DF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1B48759-2BDA-4262-B0D7-D9E9B052AA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D5BA3AD-1602-412B-8248-4C9C75BBA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08779-BD59-44C2-84F0-B4D1F1C67E63}" type="datetimeFigureOut">
              <a:rPr lang="en-GB" smtClean="0"/>
              <a:t>09/10/2018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1C7556C-FA6F-4EA1-A778-81A0E1A33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90F61B5-955D-4E30-AA61-BE0BE95CF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BF57E-D43F-4FD4-9CAD-6CE91D435AE1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260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27D2D5D-8E96-4CD3-8F56-0EDDC7224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E3275F9-7421-44DB-A9D9-1786596F9B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4B0EA6C-D349-4474-A1AD-3754BB60D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08779-BD59-44C2-84F0-B4D1F1C67E63}" type="datetimeFigureOut">
              <a:rPr lang="en-GB" smtClean="0"/>
              <a:t>09/10/2018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F9AD861-02AE-4678-BB1A-3964B0456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3733E5F-C3D7-422F-9126-1841F4358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BF57E-D43F-4FD4-9CAD-6CE91D435AE1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4472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C999AE6-9A59-4A20-9BB2-653D0FD256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5DD0507-294F-41F4-8A26-49263650EB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0D8A5A7-FF00-40CF-A84C-E7D3E6976E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08779-BD59-44C2-84F0-B4D1F1C67E63}" type="datetimeFigureOut">
              <a:rPr lang="en-GB" smtClean="0"/>
              <a:t>09/10/2018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49F5B1D-68FD-4B23-84D2-3B82A74B2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1586FEB-D6AC-401B-9059-DDCD3A89A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BF57E-D43F-4FD4-9CAD-6CE91D435AE1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4098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604232-819D-4D96-B80D-33FC54DC6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7948BE7-6E73-48F3-B76B-958D0006CE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AD2ACA1-C03E-4FCE-9F4D-23BD3078D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08779-BD59-44C2-84F0-B4D1F1C67E63}" type="datetimeFigureOut">
              <a:rPr lang="en-GB" smtClean="0"/>
              <a:t>09/10/2018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FF8EE28-A39A-4061-9EB5-ACD08AF52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4EFC3C7-99EA-4CCE-B95E-99A48652B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BF57E-D43F-4FD4-9CAD-6CE91D435AE1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7681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2789DB8-2D7A-4013-B02A-3EDBB5C2C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60A82F6-3A1A-43E9-A56D-D500CEE501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99D659C-C30A-4203-B6B0-8F2FBD7B5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08779-BD59-44C2-84F0-B4D1F1C67E63}" type="datetimeFigureOut">
              <a:rPr lang="en-GB" smtClean="0"/>
              <a:t>09/10/2018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1D1FAC7-E279-4120-9A41-4E12C8C5D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200BAE1-AC2C-419D-B3A9-DF883B084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BF57E-D43F-4FD4-9CAD-6CE91D435AE1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388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990D63-4003-4574-8E00-33483380B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8ABAA73-9901-4E68-9F5F-A60FE23D90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129B7ED-A690-4D06-8D1F-04E8F53A18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2ECA011-9F09-40E3-A257-30DD2A5BCA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08779-BD59-44C2-84F0-B4D1F1C67E63}" type="datetimeFigureOut">
              <a:rPr lang="en-GB" smtClean="0"/>
              <a:t>09/10/2018</a:t>
            </a:fld>
            <a:endParaRPr lang="en-GB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81C38A9-39C1-44E9-807E-A3DF09CB2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6594B96-BB24-4524-8446-4C7B4B73F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BF57E-D43F-4FD4-9CAD-6CE91D435AE1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2282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0F1A879-EE80-4499-8AEA-C3A996AEB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6C683F6-FED3-4D0C-94BA-619CCC99EE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601CC2B-313D-4F6C-BB55-A263A62AAA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3B40C3D-0A39-4B37-88EC-A9CD1D4871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D3B3AC6-D958-48EC-AC2E-18772D2647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55228C10-1944-4BE9-B340-9DA017FAE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08779-BD59-44C2-84F0-B4D1F1C67E63}" type="datetimeFigureOut">
              <a:rPr lang="en-GB" smtClean="0"/>
              <a:t>09/10/2018</a:t>
            </a:fld>
            <a:endParaRPr lang="en-GB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BAAF38CA-0BE2-4ACB-9FA5-3A402ACCD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8EB8FED5-2DD3-4304-B1D0-20890B7F1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BF57E-D43F-4FD4-9CAD-6CE91D435AE1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3279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9BA7C8-4B12-4B5F-AE4C-5470FB4D5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4E87B6C-5864-48D7-92DC-8EC07305AF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08779-BD59-44C2-84F0-B4D1F1C67E63}" type="datetimeFigureOut">
              <a:rPr lang="en-GB" smtClean="0"/>
              <a:t>09/10/2018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3517BC92-2211-4AA4-B8A8-EB67244B2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9F9F83D-3B53-459E-AF66-1688D2903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BF57E-D43F-4FD4-9CAD-6CE91D435AE1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3672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C4BB59AC-E988-4DEC-B660-E86DD6E66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08779-BD59-44C2-84F0-B4D1F1C67E63}" type="datetimeFigureOut">
              <a:rPr lang="en-GB" smtClean="0"/>
              <a:t>09/10/2018</a:t>
            </a:fld>
            <a:endParaRPr lang="en-GB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5268B74A-CB6A-4F98-BA8A-36A4FDFDF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3F2B61D-38C1-4F74-9D05-7287871C8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BF57E-D43F-4FD4-9CAD-6CE91D435AE1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1831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115E95-9FEE-449A-BB84-074C41C4E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C73C608-A06E-42C8-8710-AC37A5E07E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B15D76B-233D-4124-8CCC-E70210032B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140D629-AD04-47A6-A5AE-66A15722A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08779-BD59-44C2-84F0-B4D1F1C67E63}" type="datetimeFigureOut">
              <a:rPr lang="en-GB" smtClean="0"/>
              <a:t>09/10/2018</a:t>
            </a:fld>
            <a:endParaRPr lang="en-GB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3AEBEBA-8A61-4342-903A-364C04D8E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7D0D76E-781F-4C4A-B80F-19DBA7588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BF57E-D43F-4FD4-9CAD-6CE91D435AE1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5675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24093F-BC2C-4258-B1E0-58CB06883D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67785259-849B-4AFA-8EB6-FC078BBD58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6164266-FA7B-4541-9518-C20ACE44DB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59BDD6F-4EF2-4137-8404-31BD6645F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08779-BD59-44C2-84F0-B4D1F1C67E63}" type="datetimeFigureOut">
              <a:rPr lang="en-GB" smtClean="0"/>
              <a:t>09/10/2018</a:t>
            </a:fld>
            <a:endParaRPr lang="en-GB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D9983CF-A40D-4891-AEDB-3C52F1931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2327F9C-F9EA-4D93-B4D4-D409314BF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BF57E-D43F-4FD4-9CAD-6CE91D435AE1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0410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9402E890-2361-48C8-8E96-FA8DBE55E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5DF61D-99A7-4E04-A20C-02195C7484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3D90DC4-E902-4163-9E38-854F62D12A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08779-BD59-44C2-84F0-B4D1F1C67E63}" type="datetimeFigureOut">
              <a:rPr lang="en-GB" smtClean="0"/>
              <a:t>09/10/2018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B01B465-C142-4EC1-BE38-526FC4A8B9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5E35C71-DEE4-4E98-AF22-2F10227510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EBF57E-D43F-4FD4-9CAD-6CE91D435AE1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3181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5784574"/>
            <a:ext cx="12192000" cy="1073426"/>
          </a:xfrm>
          <a:prstGeom prst="rect">
            <a:avLst/>
          </a:prstGeom>
          <a:solidFill>
            <a:srgbClr val="2B599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ángulo 4"/>
          <p:cNvSpPr/>
          <p:nvPr/>
        </p:nvSpPr>
        <p:spPr>
          <a:xfrm>
            <a:off x="0" y="0"/>
            <a:ext cx="12192000" cy="1073426"/>
          </a:xfrm>
          <a:prstGeom prst="rect">
            <a:avLst/>
          </a:prstGeom>
          <a:solidFill>
            <a:srgbClr val="2B599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ángulo 5"/>
          <p:cNvSpPr/>
          <p:nvPr/>
        </p:nvSpPr>
        <p:spPr>
          <a:xfrm>
            <a:off x="1879157" y="2528951"/>
            <a:ext cx="84336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Inconsolata" panose="020B0609030003000000" pitchFamily="49" charset="0"/>
              </a:rPr>
              <a:t>Effects of flux jumps on emittance blow-up</a:t>
            </a:r>
          </a:p>
        </p:txBody>
      </p:sp>
      <p:sp>
        <p:nvSpPr>
          <p:cNvPr id="7" name="Rectángulo 6"/>
          <p:cNvSpPr/>
          <p:nvPr/>
        </p:nvSpPr>
        <p:spPr>
          <a:xfrm>
            <a:off x="6095999" y="6136621"/>
            <a:ext cx="60973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Inconsolata" panose="020B0609030003000000" pitchFamily="49" charset="0"/>
              </a:rPr>
              <a:t>Jaime Maria Coello de Portugal – Martinez Vazquez</a:t>
            </a:r>
          </a:p>
        </p:txBody>
      </p:sp>
      <p:grpSp>
        <p:nvGrpSpPr>
          <p:cNvPr id="8" name="Grupo 7"/>
          <p:cNvGrpSpPr/>
          <p:nvPr/>
        </p:nvGrpSpPr>
        <p:grpSpPr>
          <a:xfrm>
            <a:off x="4994707" y="4887610"/>
            <a:ext cx="2202581" cy="715325"/>
            <a:chOff x="3386998" y="4893225"/>
            <a:chExt cx="2202581" cy="715325"/>
          </a:xfrm>
        </p:grpSpPr>
        <p:pic>
          <p:nvPicPr>
            <p:cNvPr id="9" name="Picture 2" descr="http://design-guidelines.web.cern.ch/sites/design-guidelines.web.cern.ch/files/u6/CERN-logo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6998" y="4893225"/>
              <a:ext cx="716517" cy="715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4" descr="OMC_logo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77724" y="5036531"/>
              <a:ext cx="1211855" cy="4404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216111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0"/>
            <a:ext cx="12192000" cy="516835"/>
          </a:xfrm>
          <a:prstGeom prst="rect">
            <a:avLst/>
          </a:prstGeom>
          <a:solidFill>
            <a:srgbClr val="2B599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dirty="0">
                <a:latin typeface="Inconsolata" panose="020B0609030003000000" pitchFamily="49" charset="0"/>
              </a:rPr>
              <a:t>Flux </a:t>
            </a:r>
            <a:r>
              <a:rPr lang="es-ES" dirty="0" err="1">
                <a:latin typeface="Inconsolata" panose="020B0609030003000000" pitchFamily="49" charset="0"/>
              </a:rPr>
              <a:t>jumps</a:t>
            </a:r>
            <a:r>
              <a:rPr lang="es-ES" dirty="0">
                <a:latin typeface="Inconsolata" panose="020B0609030003000000" pitchFamily="49" charset="0"/>
              </a:rPr>
              <a:t> simulations</a:t>
            </a:r>
            <a:endParaRPr lang="en-US" dirty="0">
              <a:latin typeface="Inconsolata" panose="020B0609030003000000" pitchFamily="49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0" y="6341165"/>
            <a:ext cx="12192000" cy="516835"/>
          </a:xfrm>
          <a:prstGeom prst="rect">
            <a:avLst/>
          </a:prstGeom>
          <a:solidFill>
            <a:srgbClr val="2B599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 7">
                <a:extLst>
                  <a:ext uri="{FF2B5EF4-FFF2-40B4-BE49-F238E27FC236}">
                    <a16:creationId xmlns:a16="http://schemas.microsoft.com/office/drawing/2014/main" id="{F205EB54-1719-4399-A545-A8036D11AB47}"/>
                  </a:ext>
                </a:extLst>
              </p:cNvPr>
              <p:cNvSpPr/>
              <p:nvPr/>
            </p:nvSpPr>
            <p:spPr>
              <a:xfrm>
                <a:off x="307448" y="1049587"/>
                <a:ext cx="10554575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Inconsolata" panose="020B0609030003000000" pitchFamily="49" charset="0"/>
                  </a:rPr>
                  <a:t>Assuming all 12 quadrupoles are equally likely to have a flux jump.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>
                  <a:latin typeface="Inconsolata" panose="00000509000000000000" pitchFamily="49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Inconsolata" panose="00000509000000000000" pitchFamily="49" charset="0"/>
                  </a:rPr>
                  <a:t>The total number of individual (with duration in the worst case of the 10 to 60ms range) </a:t>
                </a:r>
                <a14:m>
                  <m:oMath xmlns:m="http://schemas.openxmlformats.org/officeDocument/2006/math">
                    <m:r>
                      <a:rPr lang="es-ES" b="0" i="0" smtClean="0">
                        <a:latin typeface="Cambria Math" panose="02040503050406030204" pitchFamily="18" charset="0"/>
                      </a:rPr>
                      <m:t>30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⋅</m:t>
                    </m:r>
                    <m:sSup>
                      <m:sSup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−6</m:t>
                        </m:r>
                      </m:sup>
                    </m:sSup>
                  </m:oMath>
                </a14:m>
                <a:r>
                  <a:rPr lang="en-GB" dirty="0">
                    <a:latin typeface="Inconsolata" panose="00000509000000000000" pitchFamily="49" charset="0"/>
                  </a:rPr>
                  <a:t> kicks to get a 1% emittance growth is</a:t>
                </a:r>
                <a:r>
                  <a:rPr lang="en-US" dirty="0">
                    <a:latin typeface="Inconsolata" panose="00000509000000000000" pitchFamily="49" charset="0"/>
                  </a:rPr>
                  <a:t>:</a:t>
                </a:r>
              </a:p>
            </p:txBody>
          </p:sp>
        </mc:Choice>
        <mc:Fallback xmlns="">
          <p:sp>
            <p:nvSpPr>
              <p:cNvPr id="8" name="Rectángulo 7">
                <a:extLst>
                  <a:ext uri="{FF2B5EF4-FFF2-40B4-BE49-F238E27FC236}">
                    <a16:creationId xmlns:a16="http://schemas.microsoft.com/office/drawing/2014/main" id="{F205EB54-1719-4399-A545-A8036D11AB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448" y="1049587"/>
                <a:ext cx="10554575" cy="1200329"/>
              </a:xfrm>
              <a:prstGeom prst="rect">
                <a:avLst/>
              </a:prstGeom>
              <a:blipFill>
                <a:blip r:embed="rId2"/>
                <a:stretch>
                  <a:fillRect l="-346" t="-2538" r="-1270" b="-71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CE11EFDB-CDB9-4B17-95C2-5F7D844CAC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7700056"/>
              </p:ext>
            </p:extLst>
          </p:nvPr>
        </p:nvGraphicFramePr>
        <p:xfrm>
          <a:off x="764969" y="3104680"/>
          <a:ext cx="10193307" cy="22330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97769">
                  <a:extLst>
                    <a:ext uri="{9D8B030D-6E8A-4147-A177-3AD203B41FA5}">
                      <a16:colId xmlns:a16="http://schemas.microsoft.com/office/drawing/2014/main" val="2807912850"/>
                    </a:ext>
                  </a:extLst>
                </a:gridCol>
                <a:gridCol w="3397769">
                  <a:extLst>
                    <a:ext uri="{9D8B030D-6E8A-4147-A177-3AD203B41FA5}">
                      <a16:colId xmlns:a16="http://schemas.microsoft.com/office/drawing/2014/main" val="2210299426"/>
                    </a:ext>
                  </a:extLst>
                </a:gridCol>
                <a:gridCol w="3397769">
                  <a:extLst>
                    <a:ext uri="{9D8B030D-6E8A-4147-A177-3AD203B41FA5}">
                      <a16:colId xmlns:a16="http://schemas.microsoft.com/office/drawing/2014/main" val="3505695121"/>
                    </a:ext>
                  </a:extLst>
                </a:gridCol>
              </a:tblGrid>
              <a:tr h="442421">
                <a:tc>
                  <a:txBody>
                    <a:bodyPr/>
                    <a:lstStyle/>
                    <a:p>
                      <a:endParaRPr lang="en-GB" sz="2100" dirty="0">
                        <a:latin typeface="Inconsolata" panose="00000509000000000000" pitchFamily="49" charset="0"/>
                      </a:endParaRPr>
                    </a:p>
                  </a:txBody>
                  <a:tcPr marL="120660" marR="120660" marT="60330" marB="6033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100" dirty="0">
                          <a:latin typeface="Inconsolata" panose="00000509000000000000" pitchFamily="49" charset="0"/>
                        </a:rPr>
                        <a:t>Horizontal</a:t>
                      </a:r>
                      <a:endParaRPr lang="en-GB" sz="2100" dirty="0">
                        <a:latin typeface="Inconsolata" panose="00000509000000000000" pitchFamily="49" charset="0"/>
                      </a:endParaRPr>
                    </a:p>
                  </a:txBody>
                  <a:tcPr marL="120660" marR="120660" marT="60330" marB="603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100" dirty="0">
                          <a:latin typeface="Inconsolata" panose="00000509000000000000" pitchFamily="49" charset="0"/>
                        </a:rPr>
                        <a:t>Vertical</a:t>
                      </a:r>
                      <a:endParaRPr lang="en-GB" sz="2100" dirty="0">
                        <a:latin typeface="Inconsolata" panose="00000509000000000000" pitchFamily="49" charset="0"/>
                      </a:endParaRPr>
                    </a:p>
                  </a:txBody>
                  <a:tcPr marL="120660" marR="120660" marT="60330" marB="60330"/>
                </a:tc>
                <a:extLst>
                  <a:ext uri="{0D108BD9-81ED-4DB2-BD59-A6C34878D82A}">
                    <a16:rowId xmlns:a16="http://schemas.microsoft.com/office/drawing/2014/main" val="120877279"/>
                  </a:ext>
                </a:extLst>
              </a:tr>
              <a:tr h="442726">
                <a:tc>
                  <a:txBody>
                    <a:bodyPr/>
                    <a:lstStyle/>
                    <a:p>
                      <a:r>
                        <a:rPr lang="es-ES" sz="2100">
                          <a:latin typeface="Inconsolata" panose="00000509000000000000" pitchFamily="49" charset="0"/>
                        </a:rPr>
                        <a:t>Magnets Inj.</a:t>
                      </a:r>
                      <a:endParaRPr lang="es-ES" sz="2100" dirty="0">
                        <a:latin typeface="Inconsolata" panose="00000509000000000000" pitchFamily="49" charset="0"/>
                      </a:endParaRPr>
                    </a:p>
                  </a:txBody>
                  <a:tcPr marL="120660" marR="120660" marT="60330" marB="603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100">
                          <a:latin typeface="Inconsolata" panose="00000509000000000000" pitchFamily="49" charset="0"/>
                        </a:rPr>
                        <a:t>60992</a:t>
                      </a:r>
                      <a:endParaRPr lang="en-GB" sz="2100" dirty="0">
                        <a:latin typeface="Inconsolata" panose="00000509000000000000" pitchFamily="49" charset="0"/>
                      </a:endParaRPr>
                    </a:p>
                  </a:txBody>
                  <a:tcPr marL="120660" marR="120660" marT="60330" marB="603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100">
                          <a:latin typeface="Inconsolata" panose="00000509000000000000" pitchFamily="49" charset="0"/>
                        </a:rPr>
                        <a:t>6384</a:t>
                      </a:r>
                      <a:endParaRPr lang="en-GB" sz="2100" dirty="0">
                        <a:latin typeface="Inconsolata" panose="00000509000000000000" pitchFamily="49" charset="0"/>
                      </a:endParaRPr>
                    </a:p>
                  </a:txBody>
                  <a:tcPr marL="120660" marR="120660" marT="60330" marB="60330"/>
                </a:tc>
                <a:extLst>
                  <a:ext uri="{0D108BD9-81ED-4DB2-BD59-A6C34878D82A}">
                    <a16:rowId xmlns:a16="http://schemas.microsoft.com/office/drawing/2014/main" val="2427928737"/>
                  </a:ext>
                </a:extLst>
              </a:tr>
              <a:tr h="449304">
                <a:tc>
                  <a:txBody>
                    <a:bodyPr/>
                    <a:lstStyle/>
                    <a:p>
                      <a:r>
                        <a:rPr lang="es-ES" sz="2100">
                          <a:latin typeface="Inconsolata" panose="00000509000000000000" pitchFamily="49" charset="0"/>
                        </a:rPr>
                        <a:t>Circuits Inj.</a:t>
                      </a:r>
                      <a:endParaRPr lang="en-GB" sz="2100" dirty="0">
                        <a:latin typeface="Inconsolata" panose="00000509000000000000" pitchFamily="49" charset="0"/>
                      </a:endParaRPr>
                    </a:p>
                  </a:txBody>
                  <a:tcPr marL="120660" marR="120660" marT="60330" marB="603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100">
                          <a:latin typeface="Inconsolata" panose="00000509000000000000" pitchFamily="49" charset="0"/>
                        </a:rPr>
                        <a:t>31542</a:t>
                      </a:r>
                      <a:endParaRPr lang="en-GB" sz="2100" dirty="0">
                        <a:latin typeface="Inconsolata" panose="00000509000000000000" pitchFamily="49" charset="0"/>
                      </a:endParaRPr>
                    </a:p>
                  </a:txBody>
                  <a:tcPr marL="120660" marR="120660" marT="60330" marB="603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100">
                          <a:latin typeface="Inconsolata" panose="00000509000000000000" pitchFamily="49" charset="0"/>
                        </a:rPr>
                        <a:t>2976</a:t>
                      </a:r>
                      <a:endParaRPr lang="en-GB" sz="2100" dirty="0">
                        <a:latin typeface="Inconsolata" panose="00000509000000000000" pitchFamily="49" charset="0"/>
                      </a:endParaRPr>
                    </a:p>
                  </a:txBody>
                  <a:tcPr marL="120660" marR="120660" marT="60330" marB="60330"/>
                </a:tc>
                <a:extLst>
                  <a:ext uri="{0D108BD9-81ED-4DB2-BD59-A6C34878D82A}">
                    <a16:rowId xmlns:a16="http://schemas.microsoft.com/office/drawing/2014/main" val="1067320146"/>
                  </a:ext>
                </a:extLst>
              </a:tr>
              <a:tr h="449304">
                <a:tc>
                  <a:txBody>
                    <a:bodyPr/>
                    <a:lstStyle/>
                    <a:p>
                      <a:r>
                        <a:rPr lang="es-ES" sz="2100" dirty="0" err="1">
                          <a:latin typeface="Inconsolata" panose="00000509000000000000" pitchFamily="49" charset="0"/>
                        </a:rPr>
                        <a:t>Magnets</a:t>
                      </a:r>
                      <a:r>
                        <a:rPr lang="es-ES" sz="2100" dirty="0">
                          <a:latin typeface="Inconsolata" panose="00000509000000000000" pitchFamily="49" charset="0"/>
                        </a:rPr>
                        <a:t> 3.7 </a:t>
                      </a:r>
                      <a:r>
                        <a:rPr lang="es-ES" sz="2100" dirty="0" err="1">
                          <a:latin typeface="Inconsolata" panose="00000509000000000000" pitchFamily="49" charset="0"/>
                        </a:rPr>
                        <a:t>TeV</a:t>
                      </a:r>
                      <a:endParaRPr lang="es-ES" sz="2100" dirty="0">
                        <a:latin typeface="Inconsolata" panose="00000509000000000000" pitchFamily="49" charset="0"/>
                      </a:endParaRPr>
                    </a:p>
                  </a:txBody>
                  <a:tcPr marL="120660" marR="120660" marT="60330" marB="603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100" dirty="0">
                          <a:latin typeface="Inconsolata" panose="00000509000000000000" pitchFamily="49" charset="0"/>
                        </a:rPr>
                        <a:t>8336</a:t>
                      </a:r>
                    </a:p>
                  </a:txBody>
                  <a:tcPr marL="120660" marR="120660" marT="60330" marB="603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100" dirty="0">
                          <a:latin typeface="Inconsolata" panose="00000509000000000000" pitchFamily="49" charset="0"/>
                        </a:rPr>
                        <a:t>871</a:t>
                      </a:r>
                    </a:p>
                  </a:txBody>
                  <a:tcPr marL="120660" marR="120660" marT="60330" marB="60330"/>
                </a:tc>
                <a:extLst>
                  <a:ext uri="{0D108BD9-81ED-4DB2-BD59-A6C34878D82A}">
                    <a16:rowId xmlns:a16="http://schemas.microsoft.com/office/drawing/2014/main" val="2768684186"/>
                  </a:ext>
                </a:extLst>
              </a:tr>
              <a:tr h="449304">
                <a:tc>
                  <a:txBody>
                    <a:bodyPr/>
                    <a:lstStyle/>
                    <a:p>
                      <a:r>
                        <a:rPr lang="es-ES" sz="2100" dirty="0" err="1">
                          <a:latin typeface="Inconsolata" panose="00000509000000000000" pitchFamily="49" charset="0"/>
                        </a:rPr>
                        <a:t>Circuits</a:t>
                      </a:r>
                      <a:r>
                        <a:rPr lang="es-ES" sz="2100" dirty="0">
                          <a:latin typeface="Inconsolata" panose="00000509000000000000" pitchFamily="49" charset="0"/>
                        </a:rPr>
                        <a:t> 3.7 </a:t>
                      </a:r>
                      <a:r>
                        <a:rPr lang="es-ES" sz="2100" dirty="0" err="1">
                          <a:latin typeface="Inconsolata" panose="00000509000000000000" pitchFamily="49" charset="0"/>
                        </a:rPr>
                        <a:t>TeV</a:t>
                      </a:r>
                      <a:endParaRPr lang="en-GB" sz="2100" dirty="0">
                        <a:latin typeface="Inconsolata" panose="00000509000000000000" pitchFamily="49" charset="0"/>
                      </a:endParaRPr>
                    </a:p>
                  </a:txBody>
                  <a:tcPr marL="120660" marR="120660" marT="60330" marB="603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100" dirty="0">
                          <a:latin typeface="Inconsolata" panose="00000509000000000000" pitchFamily="49" charset="0"/>
                        </a:rPr>
                        <a:t>4142</a:t>
                      </a:r>
                    </a:p>
                  </a:txBody>
                  <a:tcPr marL="120660" marR="120660" marT="60330" marB="603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100" dirty="0">
                          <a:latin typeface="Inconsolata" panose="00000509000000000000" pitchFamily="49" charset="0"/>
                        </a:rPr>
                        <a:t>395</a:t>
                      </a:r>
                    </a:p>
                  </a:txBody>
                  <a:tcPr marL="120660" marR="120660" marT="60330" marB="60330"/>
                </a:tc>
                <a:extLst>
                  <a:ext uri="{0D108BD9-81ED-4DB2-BD59-A6C34878D82A}">
                    <a16:rowId xmlns:a16="http://schemas.microsoft.com/office/drawing/2014/main" val="26392618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10414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0"/>
            <a:ext cx="12192000" cy="516835"/>
          </a:xfrm>
          <a:prstGeom prst="rect">
            <a:avLst/>
          </a:prstGeom>
          <a:solidFill>
            <a:srgbClr val="2B599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dirty="0">
                <a:latin typeface="Inconsolata" panose="020B0609030003000000" pitchFamily="49" charset="0"/>
              </a:rPr>
              <a:t>Flux </a:t>
            </a:r>
            <a:r>
              <a:rPr lang="es-ES" dirty="0" err="1">
                <a:latin typeface="Inconsolata" panose="020B0609030003000000" pitchFamily="49" charset="0"/>
              </a:rPr>
              <a:t>jumps</a:t>
            </a:r>
            <a:r>
              <a:rPr lang="es-ES" dirty="0">
                <a:latin typeface="Inconsolata" panose="020B0609030003000000" pitchFamily="49" charset="0"/>
              </a:rPr>
              <a:t> simulations</a:t>
            </a:r>
            <a:endParaRPr lang="en-US" dirty="0">
              <a:latin typeface="Inconsolata" panose="020B0609030003000000" pitchFamily="49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0" y="6341165"/>
            <a:ext cx="12192000" cy="516835"/>
          </a:xfrm>
          <a:prstGeom prst="rect">
            <a:avLst/>
          </a:prstGeom>
          <a:solidFill>
            <a:srgbClr val="2B599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65370105-AE6B-4C34-979B-5988BC435666}"/>
              </a:ext>
            </a:extLst>
          </p:cNvPr>
          <p:cNvSpPr/>
          <p:nvPr/>
        </p:nvSpPr>
        <p:spPr>
          <a:xfrm>
            <a:off x="201094" y="1997839"/>
            <a:ext cx="1155910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Inconsolata" panose="00000509000000000000" pitchFamily="49" charset="0"/>
              </a:rPr>
              <a:t>These presentation is based on </a:t>
            </a:r>
            <a:r>
              <a:rPr lang="en-GB" b="1" dirty="0">
                <a:latin typeface="Inconsolata" panose="00000509000000000000" pitchFamily="49" charset="0"/>
              </a:rPr>
              <a:t>very preliminary measurements </a:t>
            </a:r>
            <a:r>
              <a:rPr lang="en-GB" dirty="0">
                <a:latin typeface="Inconsolata" panose="00000509000000000000" pitchFamily="49" charset="0"/>
              </a:rPr>
              <a:t>(this same morning more accurate measurements are being performed)</a:t>
            </a:r>
            <a:endParaRPr lang="en-GB" b="1" dirty="0">
              <a:latin typeface="Inconsolata" panose="00000509000000000000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>
              <a:latin typeface="Inconsolata" panose="00000509000000000000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Inconsolata" panose="00000509000000000000" pitchFamily="49" charset="0"/>
              </a:rPr>
              <a:t>Assuming jumps of 30 ppm that affect the whole triplet in the middle of the ramp of around ~110 turns length (10ms) -&gt; 395 individual flux jumps will cause a 1% emittance growth.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Inconsolata" panose="00000509000000000000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Inconsolata" panose="00000509000000000000" pitchFamily="49" charset="0"/>
              </a:rPr>
              <a:t>At injection flux jumps cause smaller emittance growth.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Inconsolata" panose="00000509000000000000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683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B599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7867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BF767F56-8593-4EEF-9FE4-AB88AAC735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0852" y="3085624"/>
            <a:ext cx="6970295" cy="3075454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0" y="0"/>
            <a:ext cx="12192000" cy="516835"/>
          </a:xfrm>
          <a:prstGeom prst="rect">
            <a:avLst/>
          </a:prstGeom>
          <a:solidFill>
            <a:srgbClr val="2B599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dirty="0">
                <a:latin typeface="Inconsolata" panose="020B0609030003000000" pitchFamily="49" charset="0"/>
              </a:rPr>
              <a:t>Flux </a:t>
            </a:r>
            <a:r>
              <a:rPr lang="es-ES" dirty="0" err="1">
                <a:latin typeface="Inconsolata" panose="020B0609030003000000" pitchFamily="49" charset="0"/>
              </a:rPr>
              <a:t>jumps</a:t>
            </a:r>
            <a:r>
              <a:rPr lang="es-ES" dirty="0">
                <a:latin typeface="Inconsolata" panose="020B0609030003000000" pitchFamily="49" charset="0"/>
              </a:rPr>
              <a:t> simulations</a:t>
            </a:r>
            <a:endParaRPr lang="en-US" dirty="0">
              <a:latin typeface="Inconsolata" panose="020B0609030003000000" pitchFamily="49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0" y="6341165"/>
            <a:ext cx="12192000" cy="516835"/>
          </a:xfrm>
          <a:prstGeom prst="rect">
            <a:avLst/>
          </a:prstGeom>
          <a:solidFill>
            <a:srgbClr val="2B599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97D42C72-A224-4EB0-9AEF-F5A78710C553}"/>
              </a:ext>
            </a:extLst>
          </p:cNvPr>
          <p:cNvSpPr/>
          <p:nvPr/>
        </p:nvSpPr>
        <p:spPr>
          <a:xfrm>
            <a:off x="201950" y="703549"/>
            <a:ext cx="1168524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latin typeface="Inconsolata" panose="00000509000000000000" pitchFamily="49" charset="0"/>
              </a:rPr>
              <a:t>Unstable behaviour shown by all type II superconductors when subjected to a magnetic field.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Inconsolata" panose="00000509000000000000" pitchFamily="49" charset="0"/>
            </a:endParaRPr>
          </a:p>
          <a:p>
            <a:r>
              <a:rPr lang="en-GB" sz="1600" dirty="0">
                <a:latin typeface="Inconsolata" panose="00000509000000000000" pitchFamily="49" charset="0"/>
              </a:rPr>
              <a:t>We have only </a:t>
            </a:r>
            <a:r>
              <a:rPr lang="en-GB" sz="1600" b="1" dirty="0">
                <a:latin typeface="Inconsolata" panose="00000509000000000000" pitchFamily="49" charset="0"/>
              </a:rPr>
              <a:t>very preliminary</a:t>
            </a:r>
            <a:r>
              <a:rPr lang="en-GB" sz="1600" dirty="0">
                <a:latin typeface="Inconsolata" panose="00000509000000000000" pitchFamily="49" charset="0"/>
              </a:rPr>
              <a:t> </a:t>
            </a:r>
            <a:r>
              <a:rPr lang="en-GB" sz="1600" b="1" dirty="0">
                <a:latin typeface="Inconsolata" panose="00000509000000000000" pitchFamily="49" charset="0"/>
              </a:rPr>
              <a:t>measurements</a:t>
            </a:r>
            <a:r>
              <a:rPr lang="en-GB" sz="1600" dirty="0">
                <a:latin typeface="Inconsolata" panose="00000509000000000000" pitchFamily="49" charset="0"/>
              </a:rPr>
              <a:t>* that show: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Inconsolata" panose="00000509000000000000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Inconsolata" panose="00000509000000000000" pitchFamily="49" charset="0"/>
              </a:rPr>
              <a:t>Flux jumps happen only during the early ramp (up to around 50% energy).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Inconsolata" panose="00000509000000000000" pitchFamily="49" charset="0"/>
              </a:rPr>
              <a:t>Simulate injection and middle of the ramp (3725 GeV with 1m optics).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Inconsolata" panose="00000509000000000000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Inconsolata" panose="00000509000000000000" pitchFamily="49" charset="0"/>
              </a:rPr>
              <a:t>Measurements show about 30ppm of rated intensity.</a:t>
            </a:r>
            <a:endParaRPr lang="en-GB" dirty="0">
              <a:latin typeface="Inconsolata" panose="00000509000000000000" pitchFamily="49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Inconsolata" panose="00000509000000000000" pitchFamily="49" charset="0"/>
              </a:rPr>
              <a:t>This 30 ppm intensity will be assumed in this study.</a:t>
            </a:r>
            <a:endParaRPr lang="en-GB" sz="1400" strike="sngStrike" dirty="0">
              <a:latin typeface="Inconsolata" panose="00000509000000000000" pitchFamily="49" charset="0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2026D73F-0CC0-4385-B16D-031DAF50D25B}"/>
              </a:ext>
            </a:extLst>
          </p:cNvPr>
          <p:cNvSpPr/>
          <p:nvPr/>
        </p:nvSpPr>
        <p:spPr>
          <a:xfrm>
            <a:off x="5103516" y="6414916"/>
            <a:ext cx="6994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>
                <a:solidFill>
                  <a:schemeClr val="bg1"/>
                </a:solidFill>
                <a:latin typeface="Inconsolata" panose="00000509000000000000" pitchFamily="49" charset="0"/>
              </a:rPr>
              <a:t>*Very preliminary measurements and plots by Michele Martino</a:t>
            </a:r>
            <a:endParaRPr lang="es-ES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9978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414DD43C-0654-4A9F-A9B5-CA2F13C7A3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0486" y="1047822"/>
            <a:ext cx="5467252" cy="4762355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0" y="0"/>
            <a:ext cx="12192000" cy="516835"/>
          </a:xfrm>
          <a:prstGeom prst="rect">
            <a:avLst/>
          </a:prstGeom>
          <a:solidFill>
            <a:srgbClr val="2B599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dirty="0">
                <a:latin typeface="Inconsolata" panose="020B0609030003000000" pitchFamily="49" charset="0"/>
              </a:rPr>
              <a:t>Flux </a:t>
            </a:r>
            <a:r>
              <a:rPr lang="es-ES" dirty="0" err="1">
                <a:latin typeface="Inconsolata" panose="020B0609030003000000" pitchFamily="49" charset="0"/>
              </a:rPr>
              <a:t>jumps</a:t>
            </a:r>
            <a:r>
              <a:rPr lang="es-ES" dirty="0">
                <a:latin typeface="Inconsolata" panose="020B0609030003000000" pitchFamily="49" charset="0"/>
              </a:rPr>
              <a:t> simulations</a:t>
            </a:r>
            <a:endParaRPr lang="en-US" dirty="0">
              <a:latin typeface="Inconsolata" panose="020B0609030003000000" pitchFamily="49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0" y="6341165"/>
            <a:ext cx="12192000" cy="516835"/>
          </a:xfrm>
          <a:prstGeom prst="rect">
            <a:avLst/>
          </a:prstGeom>
          <a:solidFill>
            <a:srgbClr val="2B599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97D42C72-A224-4EB0-9AEF-F5A78710C553}"/>
              </a:ext>
            </a:extLst>
          </p:cNvPr>
          <p:cNvSpPr/>
          <p:nvPr/>
        </p:nvSpPr>
        <p:spPr>
          <a:xfrm>
            <a:off x="222004" y="1898585"/>
            <a:ext cx="58739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latin typeface="Inconsolata" panose="00000509000000000000" pitchFamily="49" charset="0"/>
              </a:rPr>
              <a:t>The </a:t>
            </a:r>
            <a:r>
              <a:rPr lang="en-GB" sz="1600" b="1" dirty="0">
                <a:latin typeface="Inconsolata" panose="00000509000000000000" pitchFamily="49" charset="0"/>
              </a:rPr>
              <a:t>very preliminary</a:t>
            </a:r>
            <a:r>
              <a:rPr lang="en-GB" sz="1600" dirty="0">
                <a:latin typeface="Inconsolata" panose="00000509000000000000" pitchFamily="49" charset="0"/>
              </a:rPr>
              <a:t> </a:t>
            </a:r>
            <a:r>
              <a:rPr lang="en-GB" sz="1600" b="1" dirty="0">
                <a:latin typeface="Inconsolata" panose="00000509000000000000" pitchFamily="49" charset="0"/>
              </a:rPr>
              <a:t>measurements</a:t>
            </a:r>
            <a:r>
              <a:rPr lang="en-GB" sz="1600" dirty="0">
                <a:latin typeface="Inconsolata" panose="00000509000000000000" pitchFamily="49" charset="0"/>
              </a:rPr>
              <a:t>* also show:</a:t>
            </a:r>
          </a:p>
          <a:p>
            <a:endParaRPr lang="en-GB" sz="1600" dirty="0">
              <a:latin typeface="Inconsolata" panose="00000509000000000000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Inconsolata" panose="00000509000000000000" pitchFamily="49" charset="0"/>
              </a:rPr>
              <a:t>Time scale of a flux jump seems to be “few tens of </a:t>
            </a:r>
            <a:r>
              <a:rPr lang="en-GB" sz="1600" dirty="0" err="1">
                <a:latin typeface="Inconsolata" panose="00000509000000000000" pitchFamily="49" charset="0"/>
              </a:rPr>
              <a:t>ms</a:t>
            </a:r>
            <a:r>
              <a:rPr lang="en-GB" sz="1600" dirty="0">
                <a:latin typeface="Inconsolata" panose="00000509000000000000" pitchFamily="49" charset="0"/>
              </a:rPr>
              <a:t>”.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Inconsolata" panose="00000509000000000000" pitchFamily="49" charset="0"/>
              </a:rPr>
              <a:t>Between 10 and 60ms will be taken in to account.</a:t>
            </a:r>
          </a:p>
          <a:p>
            <a:endParaRPr lang="en-GB" sz="1600" dirty="0">
              <a:latin typeface="Inconsolata" panose="00000509000000000000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Inconsolata" panose="00000509000000000000" pitchFamily="49" charset="0"/>
              </a:rPr>
              <a:t>It is unclear if the effect will show up at circuit or magnet level.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Inconsolata" panose="00000509000000000000" pitchFamily="49" charset="0"/>
              </a:rPr>
              <a:t>Simulate both cases: jumps in the circuit and jumps in individual magnets.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2026D73F-0CC0-4385-B16D-031DAF50D25B}"/>
              </a:ext>
            </a:extLst>
          </p:cNvPr>
          <p:cNvSpPr/>
          <p:nvPr/>
        </p:nvSpPr>
        <p:spPr>
          <a:xfrm>
            <a:off x="5103516" y="6414916"/>
            <a:ext cx="6994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>
                <a:solidFill>
                  <a:schemeClr val="bg1"/>
                </a:solidFill>
                <a:latin typeface="Inconsolata" panose="00000509000000000000" pitchFamily="49" charset="0"/>
              </a:rPr>
              <a:t>*Very preliminary measurements and plots by Michele Martino</a:t>
            </a:r>
            <a:endParaRPr lang="es-ES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589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0"/>
            <a:ext cx="12192000" cy="516835"/>
          </a:xfrm>
          <a:prstGeom prst="rect">
            <a:avLst/>
          </a:prstGeom>
          <a:solidFill>
            <a:srgbClr val="2B599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latin typeface="Inconsolata" panose="020B0609030003000000" pitchFamily="49" charset="0"/>
              </a:rPr>
              <a:t>Flux jumps kick: Effect of dipolar component</a:t>
            </a:r>
            <a:endParaRPr lang="en-US" dirty="0">
              <a:latin typeface="Inconsolata" panose="020B0609030003000000" pitchFamily="49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0" y="6341165"/>
            <a:ext cx="12192000" cy="516835"/>
          </a:xfrm>
          <a:prstGeom prst="rect">
            <a:avLst/>
          </a:prstGeom>
          <a:solidFill>
            <a:srgbClr val="2B599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Rectángulo 56">
                <a:extLst>
                  <a:ext uri="{FF2B5EF4-FFF2-40B4-BE49-F238E27FC236}">
                    <a16:creationId xmlns:a16="http://schemas.microsoft.com/office/drawing/2014/main" id="{ACFE60D3-1D01-4371-9EA1-1FC1B0DCD1BC}"/>
                  </a:ext>
                </a:extLst>
              </p:cNvPr>
              <p:cNvSpPr/>
              <p:nvPr/>
            </p:nvSpPr>
            <p:spPr>
              <a:xfrm>
                <a:off x="150067" y="1070905"/>
                <a:ext cx="8189892" cy="17765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>
                    <a:latin typeface="Inconsolata" panose="00000509000000000000" pitchFamily="49" charset="0"/>
                  </a:rPr>
                  <a:t>T</a:t>
                </a:r>
                <a:r>
                  <a:rPr lang="en-GB" dirty="0">
                    <a:latin typeface="Inconsolata" panose="00000509000000000000" pitchFamily="49" charset="0"/>
                  </a:rPr>
                  <a:t>he flux jump will appear like a fast error in the triplet field.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>
                  <a:latin typeface="Inconsolata" panose="00000509000000000000" pitchFamily="49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>
                    <a:latin typeface="Inconsolata" panose="00000509000000000000" pitchFamily="49" charset="0"/>
                  </a:rPr>
                  <a:t>Kicks will be applied to the beam</a:t>
                </a:r>
                <a:r>
                  <a:rPr lang="en-GB" dirty="0">
                    <a:latin typeface="Inconsolata" panose="00000509000000000000" pitchFamily="49" charset="0"/>
                  </a:rPr>
                  <a:t> via </a:t>
                </a:r>
                <a:r>
                  <a:rPr lang="en-GB">
                    <a:latin typeface="Inconsolata" panose="00000509000000000000" pitchFamily="49" charset="0"/>
                  </a:rPr>
                  <a:t>feeddown</a:t>
                </a:r>
                <a:r>
                  <a:rPr lang="en-GB" dirty="0">
                    <a:latin typeface="Inconsolata" panose="00000509000000000000" pitchFamily="49" charset="0"/>
                  </a:rPr>
                  <a:t> due to the crossing angles.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>
                  <a:latin typeface="Inconsolata" panose="00000509000000000000" pitchFamily="49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>
                    <a:latin typeface="Inconsolata" panose="00000509000000000000" pitchFamily="49" charset="0"/>
                  </a:rPr>
                  <a:t>T</a:t>
                </a:r>
                <a:r>
                  <a:rPr lang="en-GB" dirty="0">
                    <a:latin typeface="Inconsolata" panose="00000509000000000000" pitchFamily="49" charset="0"/>
                  </a:rPr>
                  <a:t>he effect of the kick on the emittance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GB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en-GB" dirty="0">
                    <a:latin typeface="Inconsolata" panose="00000509000000000000" pitchFamily="49" charset="0"/>
                  </a:rPr>
                  <a:t>:</a:t>
                </a:r>
              </a:p>
            </p:txBody>
          </p:sp>
        </mc:Choice>
        <mc:Fallback xmlns="">
          <p:sp>
            <p:nvSpPr>
              <p:cNvPr id="57" name="Rectángulo 56">
                <a:extLst>
                  <a:ext uri="{FF2B5EF4-FFF2-40B4-BE49-F238E27FC236}">
                    <a16:creationId xmlns:a16="http://schemas.microsoft.com/office/drawing/2014/main" id="{ACFE60D3-1D01-4371-9EA1-1FC1B0DCD1B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067" y="1070905"/>
                <a:ext cx="8189892" cy="1776577"/>
              </a:xfrm>
              <a:prstGeom prst="rect">
                <a:avLst/>
              </a:prstGeom>
              <a:blipFill>
                <a:blip r:embed="rId2"/>
                <a:stretch>
                  <a:fillRect l="-521" t="-2062" b="-30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Rectángulo 55">
                <a:extLst>
                  <a:ext uri="{FF2B5EF4-FFF2-40B4-BE49-F238E27FC236}">
                    <a16:creationId xmlns:a16="http://schemas.microsoft.com/office/drawing/2014/main" id="{0D71951A-81F6-42D4-8652-F727FE35DD25}"/>
                  </a:ext>
                </a:extLst>
              </p:cNvPr>
              <p:cNvSpPr/>
              <p:nvPr/>
            </p:nvSpPr>
            <p:spPr>
              <a:xfrm>
                <a:off x="1337347" y="3203004"/>
                <a:ext cx="2623731" cy="3970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s-E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s-E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𝑄</m:t>
                              </m:r>
                            </m:sub>
                          </m:sSub>
                          <m:d>
                            <m:d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s-ES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𝑘𝑙</m:t>
                              </m:r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sSub>
                                <m:sSubPr>
                                  <m:ctrlPr>
                                    <a:rPr lang="es-E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𝑐𝑜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6" name="Rectángulo 55">
                <a:extLst>
                  <a:ext uri="{FF2B5EF4-FFF2-40B4-BE49-F238E27FC236}">
                    <a16:creationId xmlns:a16="http://schemas.microsoft.com/office/drawing/2014/main" id="{0D71951A-81F6-42D4-8652-F727FE35DD2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7347" y="3203004"/>
                <a:ext cx="2623731" cy="397096"/>
              </a:xfrm>
              <a:prstGeom prst="rect">
                <a:avLst/>
              </a:prstGeom>
              <a:blipFill>
                <a:blip r:embed="rId3"/>
                <a:stretch>
                  <a:fillRect b="-90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2" name="Grupo 61">
            <a:extLst>
              <a:ext uri="{FF2B5EF4-FFF2-40B4-BE49-F238E27FC236}">
                <a16:creationId xmlns:a16="http://schemas.microsoft.com/office/drawing/2014/main" id="{12CB7B34-32BD-4EB2-980F-874877BCA860}"/>
              </a:ext>
            </a:extLst>
          </p:cNvPr>
          <p:cNvGrpSpPr/>
          <p:nvPr/>
        </p:nvGrpSpPr>
        <p:grpSpPr>
          <a:xfrm>
            <a:off x="8554125" y="958293"/>
            <a:ext cx="3256862" cy="4678729"/>
            <a:chOff x="8617043" y="1613531"/>
            <a:chExt cx="3256862" cy="4678729"/>
          </a:xfrm>
        </p:grpSpPr>
        <p:pic>
          <p:nvPicPr>
            <p:cNvPr id="63" name="Imagen 62">
              <a:extLst>
                <a:ext uri="{FF2B5EF4-FFF2-40B4-BE49-F238E27FC236}">
                  <a16:creationId xmlns:a16="http://schemas.microsoft.com/office/drawing/2014/main" id="{E74152DC-C2DB-4B46-B883-11FE558ACF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32940" y="1613531"/>
              <a:ext cx="3140965" cy="4678729"/>
            </a:xfrm>
            <a:prstGeom prst="rect">
              <a:avLst/>
            </a:prstGeom>
          </p:spPr>
        </p:pic>
        <p:grpSp>
          <p:nvGrpSpPr>
            <p:cNvPr id="64" name="Grupo 63">
              <a:extLst>
                <a:ext uri="{FF2B5EF4-FFF2-40B4-BE49-F238E27FC236}">
                  <a16:creationId xmlns:a16="http://schemas.microsoft.com/office/drawing/2014/main" id="{88EED176-0539-4EC0-8AA5-2B4C862DE7F0}"/>
                </a:ext>
              </a:extLst>
            </p:cNvPr>
            <p:cNvGrpSpPr/>
            <p:nvPr/>
          </p:nvGrpSpPr>
          <p:grpSpPr>
            <a:xfrm>
              <a:off x="8944396" y="1726143"/>
              <a:ext cx="2837616" cy="338554"/>
              <a:chOff x="7189363" y="2588004"/>
              <a:chExt cx="2837616" cy="338554"/>
            </a:xfrm>
          </p:grpSpPr>
          <p:sp>
            <p:nvSpPr>
              <p:cNvPr id="67" name="Rectángulo 66">
                <a:extLst>
                  <a:ext uri="{FF2B5EF4-FFF2-40B4-BE49-F238E27FC236}">
                    <a16:creationId xmlns:a16="http://schemas.microsoft.com/office/drawing/2014/main" id="{0AF5E70A-B30D-40F5-B0C6-6CC73AA14BFE}"/>
                  </a:ext>
                </a:extLst>
              </p:cNvPr>
              <p:cNvSpPr/>
              <p:nvPr/>
            </p:nvSpPr>
            <p:spPr>
              <a:xfrm>
                <a:off x="7277508" y="2588004"/>
                <a:ext cx="274947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1600" dirty="0">
                    <a:latin typeface="Inconsolata" panose="00000509000000000000" pitchFamily="49" charset="0"/>
                  </a:rPr>
                  <a:t>Before kick    After kick</a:t>
                </a:r>
              </a:p>
            </p:txBody>
          </p:sp>
          <p:sp>
            <p:nvSpPr>
              <p:cNvPr id="68" name="Elipse 67">
                <a:extLst>
                  <a:ext uri="{FF2B5EF4-FFF2-40B4-BE49-F238E27FC236}">
                    <a16:creationId xmlns:a16="http://schemas.microsoft.com/office/drawing/2014/main" id="{E0118533-F0B7-4144-9B8D-F31ADB02CAB4}"/>
                  </a:ext>
                </a:extLst>
              </p:cNvPr>
              <p:cNvSpPr/>
              <p:nvPr/>
            </p:nvSpPr>
            <p:spPr>
              <a:xfrm>
                <a:off x="7189363" y="2726419"/>
                <a:ext cx="109115" cy="104862"/>
              </a:xfrm>
              <a:prstGeom prst="ellipse">
                <a:avLst/>
              </a:prstGeom>
              <a:solidFill>
                <a:srgbClr val="1414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9" name="Elipse 68">
                <a:extLst>
                  <a:ext uri="{FF2B5EF4-FFF2-40B4-BE49-F238E27FC236}">
                    <a16:creationId xmlns:a16="http://schemas.microsoft.com/office/drawing/2014/main" id="{6F9D4F7B-F606-4C5B-B9DB-91D905E53065}"/>
                  </a:ext>
                </a:extLst>
              </p:cNvPr>
              <p:cNvSpPr/>
              <p:nvPr/>
            </p:nvSpPr>
            <p:spPr>
              <a:xfrm>
                <a:off x="8717557" y="2726419"/>
                <a:ext cx="109115" cy="104862"/>
              </a:xfrm>
              <a:prstGeom prst="ellipse">
                <a:avLst/>
              </a:prstGeom>
              <a:solidFill>
                <a:srgbClr val="FF212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65" name="Rectángulo 64">
              <a:extLst>
                <a:ext uri="{FF2B5EF4-FFF2-40B4-BE49-F238E27FC236}">
                  <a16:creationId xmlns:a16="http://schemas.microsoft.com/office/drawing/2014/main" id="{5CEB8588-B960-4187-A76E-2C7BA9308CDB}"/>
                </a:ext>
              </a:extLst>
            </p:cNvPr>
            <p:cNvSpPr/>
            <p:nvPr/>
          </p:nvSpPr>
          <p:spPr>
            <a:xfrm>
              <a:off x="10303422" y="5839038"/>
              <a:ext cx="3000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dirty="0">
                  <a:latin typeface="Inconsolata" panose="00000509000000000000" pitchFamily="49" charset="0"/>
                </a:rPr>
                <a:t>X</a:t>
              </a:r>
              <a:endParaRPr lang="en-GB" dirty="0"/>
            </a:p>
          </p:txBody>
        </p:sp>
        <p:sp>
          <p:nvSpPr>
            <p:cNvPr id="66" name="Rectángulo 65">
              <a:extLst>
                <a:ext uri="{FF2B5EF4-FFF2-40B4-BE49-F238E27FC236}">
                  <a16:creationId xmlns:a16="http://schemas.microsoft.com/office/drawing/2014/main" id="{4A1E2F31-C501-42C4-BC51-24071B87EEE5}"/>
                </a:ext>
              </a:extLst>
            </p:cNvPr>
            <p:cNvSpPr/>
            <p:nvPr/>
          </p:nvSpPr>
          <p:spPr>
            <a:xfrm>
              <a:off x="8617043" y="3672119"/>
              <a:ext cx="41549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dirty="0">
                  <a:latin typeface="Inconsolata" panose="00000509000000000000" pitchFamily="49" charset="0"/>
                </a:rPr>
                <a:t>X</a:t>
              </a:r>
              <a:r>
                <a:rPr lang="en-GB" dirty="0">
                  <a:latin typeface="Inconsolata" panose="00000509000000000000" pitchFamily="49" charset="0"/>
                </a:rPr>
                <a:t>’</a:t>
              </a:r>
              <a:endParaRPr lang="en-GB" dirty="0"/>
            </a:p>
          </p:txBody>
        </p:sp>
      </p:grpSp>
      <p:cxnSp>
        <p:nvCxnSpPr>
          <p:cNvPr id="75" name="Conector: curvado 74">
            <a:extLst>
              <a:ext uri="{FF2B5EF4-FFF2-40B4-BE49-F238E27FC236}">
                <a16:creationId xmlns:a16="http://schemas.microsoft.com/office/drawing/2014/main" id="{715AD9A1-B958-41C7-8B0D-E6F68D0B55C6}"/>
              </a:ext>
            </a:extLst>
          </p:cNvPr>
          <p:cNvCxnSpPr>
            <a:cxnSpLocks/>
            <a:stCxn id="56" idx="3"/>
          </p:cNvCxnSpPr>
          <p:nvPr/>
        </p:nvCxnSpPr>
        <p:spPr>
          <a:xfrm>
            <a:off x="3961078" y="3401552"/>
            <a:ext cx="4708944" cy="354309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Rectángulo 3">
            <a:extLst>
              <a:ext uri="{FF2B5EF4-FFF2-40B4-BE49-F238E27FC236}">
                <a16:creationId xmlns:a16="http://schemas.microsoft.com/office/drawing/2014/main" id="{A8CC40EC-A1C7-4F7D-832E-C40CED69E73A}"/>
              </a:ext>
            </a:extLst>
          </p:cNvPr>
          <p:cNvSpPr/>
          <p:nvPr/>
        </p:nvSpPr>
        <p:spPr>
          <a:xfrm>
            <a:off x="150067" y="4097261"/>
            <a:ext cx="63594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latin typeface="Inconsolata" panose="00000509000000000000" pitchFamily="49" charset="0"/>
              </a:rPr>
              <a:t>T</a:t>
            </a:r>
            <a:r>
              <a:rPr lang="en-GB" dirty="0">
                <a:latin typeface="Inconsolata" panose="00000509000000000000" pitchFamily="49" charset="0"/>
              </a:rPr>
              <a:t>his is the effect taken into account in the study.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27572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0"/>
            <a:ext cx="12192000" cy="516835"/>
          </a:xfrm>
          <a:prstGeom prst="rect">
            <a:avLst/>
          </a:prstGeom>
          <a:solidFill>
            <a:srgbClr val="2B599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latin typeface="Inconsolata" panose="020B0609030003000000" pitchFamily="49" charset="0"/>
              </a:rPr>
              <a:t>Flux jumps kick: Effect of quadrupolar component</a:t>
            </a:r>
            <a:endParaRPr lang="en-US" dirty="0">
              <a:latin typeface="Inconsolata" panose="020B0609030003000000" pitchFamily="49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0" y="6341165"/>
            <a:ext cx="12192000" cy="516835"/>
          </a:xfrm>
          <a:prstGeom prst="rect">
            <a:avLst/>
          </a:prstGeom>
          <a:solidFill>
            <a:srgbClr val="2B599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ángulo 1">
                <a:extLst>
                  <a:ext uri="{FF2B5EF4-FFF2-40B4-BE49-F238E27FC236}">
                    <a16:creationId xmlns:a16="http://schemas.microsoft.com/office/drawing/2014/main" id="{641B5195-2BAC-4E4E-9B12-8F7D40B95BDD}"/>
                  </a:ext>
                </a:extLst>
              </p:cNvPr>
              <p:cNvSpPr/>
              <p:nvPr/>
            </p:nvSpPr>
            <p:spPr>
              <a:xfrm>
                <a:off x="160333" y="1409922"/>
                <a:ext cx="11565394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dirty="0">
                    <a:latin typeface="Inconsolata" panose="00000509000000000000" pitchFamily="49" charset="0"/>
                  </a:rPr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>
                    <a:latin typeface="Inconsolata" panose="00000509000000000000" pitchFamily="49" charset="0"/>
                  </a:rPr>
                  <a:t> is the initial emittance and we start with a distribution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s-ES" b="0" i="0" smtClean="0">
                            <a:latin typeface="Cambria Math" panose="02040503050406030204" pitchFamily="18" charset="0"/>
                          </a:rPr>
                          <m:t>Ψ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>
                    <a:latin typeface="Inconsolata" panose="00000509000000000000" pitchFamily="49" charset="0"/>
                  </a:rPr>
                  <a:t>:</a:t>
                </a:r>
              </a:p>
            </p:txBody>
          </p:sp>
        </mc:Choice>
        <mc:Fallback xmlns="">
          <p:sp>
            <p:nvSpPr>
              <p:cNvPr id="2" name="Rectángulo 1">
                <a:extLst>
                  <a:ext uri="{FF2B5EF4-FFF2-40B4-BE49-F238E27FC236}">
                    <a16:creationId xmlns:a16="http://schemas.microsoft.com/office/drawing/2014/main" id="{641B5195-2BAC-4E4E-9B12-8F7D40B95BD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333" y="1409922"/>
                <a:ext cx="11565394" cy="369332"/>
              </a:xfrm>
              <a:prstGeom prst="rect">
                <a:avLst/>
              </a:prstGeom>
              <a:blipFill>
                <a:blip r:embed="rId2"/>
                <a:stretch>
                  <a:fillRect l="-421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 3">
                <a:extLst>
                  <a:ext uri="{FF2B5EF4-FFF2-40B4-BE49-F238E27FC236}">
                    <a16:creationId xmlns:a16="http://schemas.microsoft.com/office/drawing/2014/main" id="{334C2F8F-415A-4942-BD33-D4BFB364CE74}"/>
                  </a:ext>
                </a:extLst>
              </p:cNvPr>
              <p:cNvSpPr/>
              <p:nvPr/>
            </p:nvSpPr>
            <p:spPr>
              <a:xfrm>
                <a:off x="160333" y="1844808"/>
                <a:ext cx="2698110" cy="7146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i="0" smtClean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func>
                        <m:func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𝐽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𝜖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" name="Rectángulo 3">
                <a:extLst>
                  <a:ext uri="{FF2B5EF4-FFF2-40B4-BE49-F238E27FC236}">
                    <a16:creationId xmlns:a16="http://schemas.microsoft.com/office/drawing/2014/main" id="{334C2F8F-415A-4942-BD33-D4BFB364CE7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333" y="1844808"/>
                <a:ext cx="2698110" cy="71468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ángulo 12">
                <a:extLst>
                  <a:ext uri="{FF2B5EF4-FFF2-40B4-BE49-F238E27FC236}">
                    <a16:creationId xmlns:a16="http://schemas.microsoft.com/office/drawing/2014/main" id="{B270EB37-3449-4784-99A2-9DB6E6F86A4C}"/>
                  </a:ext>
                </a:extLst>
              </p:cNvPr>
              <p:cNvSpPr/>
              <p:nvPr/>
            </p:nvSpPr>
            <p:spPr>
              <a:xfrm>
                <a:off x="6813488" y="1913058"/>
                <a:ext cx="5389617" cy="53751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→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s-E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i="1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s-ES" i="1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sub>
                                </m:sSub>
                                <m:r>
                                  <m:rPr>
                                    <m:sty m:val="p"/>
                                  </m:rPr>
                                  <a:rPr lang="es-ES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r>
                                  <a:rPr lang="es-ES" i="1">
                                    <a:latin typeface="Cambria Math" panose="02040503050406030204" pitchFamily="18" charset="0"/>
                                  </a:rPr>
                                  <m:t>𝑘𝑙</m:t>
                                </m:r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d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𝐽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[1−</m:t>
                    </m:r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s-ES" i="1"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</m:sSub>
                    <m:r>
                      <m:rPr>
                        <m:sty m:val="p"/>
                      </m:rPr>
                      <a:rPr lang="es-ES">
                        <a:latin typeface="Cambria Math" panose="02040503050406030204" pitchFamily="18" charset="0"/>
                      </a:rPr>
                      <m:t>Δ</m:t>
                    </m:r>
                    <m:r>
                      <a:rPr lang="es-ES" i="1">
                        <a:latin typeface="Cambria Math" panose="02040503050406030204" pitchFamily="18" charset="0"/>
                      </a:rPr>
                      <m:t>𝑘𝑙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𝑠𝑖𝑛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(2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)]</m:t>
                    </m:r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13" name="Rectángulo 12">
                <a:extLst>
                  <a:ext uri="{FF2B5EF4-FFF2-40B4-BE49-F238E27FC236}">
                    <a16:creationId xmlns:a16="http://schemas.microsoft.com/office/drawing/2014/main" id="{B270EB37-3449-4784-99A2-9DB6E6F86A4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3488" y="1913058"/>
                <a:ext cx="5389617" cy="537519"/>
              </a:xfrm>
              <a:prstGeom prst="rect">
                <a:avLst/>
              </a:prstGeom>
              <a:blipFill>
                <a:blip r:embed="rId4"/>
                <a:stretch>
                  <a:fillRect l="-226" b="-68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ángulo 14">
                <a:extLst>
                  <a:ext uri="{FF2B5EF4-FFF2-40B4-BE49-F238E27FC236}">
                    <a16:creationId xmlns:a16="http://schemas.microsoft.com/office/drawing/2014/main" id="{0783F433-4635-4AC7-902E-4C868E8A6BD9}"/>
                  </a:ext>
                </a:extLst>
              </p:cNvPr>
              <p:cNvSpPr/>
              <p:nvPr/>
            </p:nvSpPr>
            <p:spPr>
              <a:xfrm>
                <a:off x="160333" y="3070103"/>
                <a:ext cx="4776820" cy="7146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 smtClean="0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GB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m:rPr>
                          <m:sty m:val="p"/>
                        </m:rPr>
                        <a:rPr lang="en-GB" smtClean="0">
                          <a:latin typeface="Cambria Math" panose="02040503050406030204" pitchFamily="18" charset="0"/>
                        </a:rPr>
                        <m:t>exp</m:t>
                      </m:r>
                      <m:r>
                        <a:rPr lang="en-GB" i="1" smtClean="0">
                          <a:latin typeface="Cambria Math" panose="02040503050406030204" pitchFamily="18" charset="0"/>
                        </a:rPr>
                        <m:t>⁡</m:t>
                      </m:r>
                      <m:d>
                        <m:d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𝐽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[1−</m:t>
                              </m:r>
                              <m:sSub>
                                <m:sSub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𝑘𝑙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𝑠𝑖𝑛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(2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)]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5" name="Rectángulo 14">
                <a:extLst>
                  <a:ext uri="{FF2B5EF4-FFF2-40B4-BE49-F238E27FC236}">
                    <a16:creationId xmlns:a16="http://schemas.microsoft.com/office/drawing/2014/main" id="{0783F433-4635-4AC7-902E-4C868E8A6BD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333" y="3070103"/>
                <a:ext cx="4776820" cy="71468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ángulo 15">
                <a:extLst>
                  <a:ext uri="{FF2B5EF4-FFF2-40B4-BE49-F238E27FC236}">
                    <a16:creationId xmlns:a16="http://schemas.microsoft.com/office/drawing/2014/main" id="{0BE658CD-4E4D-4CD4-94F3-16D08288CF6F}"/>
                  </a:ext>
                </a:extLst>
              </p:cNvPr>
              <p:cNvSpPr/>
              <p:nvPr/>
            </p:nvSpPr>
            <p:spPr>
              <a:xfrm>
                <a:off x="7437" y="4282425"/>
                <a:ext cx="8333692" cy="107452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&gt; =</m:t>
                      </m:r>
                      <m:nary>
                        <m:nary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nary>
                            <m:nary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sup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</m:nary>
                        </m:e>
                      </m:nary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mtClean="0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𝑑𝐽𝑑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 smtClean="0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GB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sSup>
                                    <m:sSup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s-E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s-E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s-ES" i="1">
                                                  <a:latin typeface="Cambria Math" panose="02040503050406030204" pitchFamily="18" charset="0"/>
                                                </a:rPr>
                                                <m:t>𝛽</m:t>
                                              </m:r>
                                            </m:e>
                                            <m:sub>
                                              <m:r>
                                                <a:rPr lang="es-ES" i="1">
                                                  <a:latin typeface="Cambria Math" panose="02040503050406030204" pitchFamily="18" charset="0"/>
                                                </a:rPr>
                                                <m:t>𝑄</m:t>
                                              </m:r>
                                            </m:sub>
                                          </m:s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es-ES">
                                              <a:latin typeface="Cambria Math" panose="02040503050406030204" pitchFamily="18" charset="0"/>
                                            </a:rPr>
                                            <m:t>Δ</m:t>
                                          </m:r>
                                          <m:r>
                                            <a:rPr lang="es-ES" i="1">
                                              <a:latin typeface="Cambria Math" panose="02040503050406030204" pitchFamily="18" charset="0"/>
                                            </a:rPr>
                                            <m:t>𝑘𝑙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f>
                                <m:f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</m:den>
                      </m:f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  <m:sSup>
                            <m:sSup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s-E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s-E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i="1"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es-ES" i="1"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</m:sub>
                                  </m:sSub>
                                  <m:r>
                                    <m:rPr>
                                      <m:sty m:val="p"/>
                                    </m:rPr>
                                    <a:rPr lang="es-ES"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𝑘𝑙</m:t>
                                  </m:r>
                                </m:e>
                              </m:d>
                            </m:e>
                            <m:sup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𝑂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s-E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Rectángulo 15">
                <a:extLst>
                  <a:ext uri="{FF2B5EF4-FFF2-40B4-BE49-F238E27FC236}">
                    <a16:creationId xmlns:a16="http://schemas.microsoft.com/office/drawing/2014/main" id="{0BE658CD-4E4D-4CD4-94F3-16D08288CF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7" y="4282425"/>
                <a:ext cx="8333692" cy="107452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Grupo 24">
            <a:extLst>
              <a:ext uri="{FF2B5EF4-FFF2-40B4-BE49-F238E27FC236}">
                <a16:creationId xmlns:a16="http://schemas.microsoft.com/office/drawing/2014/main" id="{FBCE0D3E-9BE0-4A68-A827-A248A349DF80}"/>
              </a:ext>
            </a:extLst>
          </p:cNvPr>
          <p:cNvGrpSpPr/>
          <p:nvPr/>
        </p:nvGrpSpPr>
        <p:grpSpPr>
          <a:xfrm>
            <a:off x="8436793" y="2610534"/>
            <a:ext cx="3659402" cy="3525581"/>
            <a:chOff x="8467342" y="2773208"/>
            <a:chExt cx="3659402" cy="3525581"/>
          </a:xfrm>
        </p:grpSpPr>
        <p:pic>
          <p:nvPicPr>
            <p:cNvPr id="26" name="Imagen 25">
              <a:extLst>
                <a:ext uri="{FF2B5EF4-FFF2-40B4-BE49-F238E27FC236}">
                  <a16:creationId xmlns:a16="http://schemas.microsoft.com/office/drawing/2014/main" id="{1C917F14-F3A2-4704-B484-4D331CDBFED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67342" y="2773208"/>
              <a:ext cx="3524817" cy="3495443"/>
            </a:xfrm>
            <a:prstGeom prst="rect">
              <a:avLst/>
            </a:prstGeom>
          </p:spPr>
        </p:pic>
        <p:pic>
          <p:nvPicPr>
            <p:cNvPr id="32" name="Imagen 31">
              <a:extLst>
                <a:ext uri="{FF2B5EF4-FFF2-40B4-BE49-F238E27FC236}">
                  <a16:creationId xmlns:a16="http://schemas.microsoft.com/office/drawing/2014/main" id="{71F738E7-0D9E-4919-8AD7-DDD44401043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67342" y="2773208"/>
              <a:ext cx="3524817" cy="3495443"/>
            </a:xfrm>
            <a:prstGeom prst="rect">
              <a:avLst/>
            </a:prstGeom>
          </p:spPr>
        </p:pic>
        <p:sp>
          <p:nvSpPr>
            <p:cNvPr id="33" name="Rectángulo 32">
              <a:extLst>
                <a:ext uri="{FF2B5EF4-FFF2-40B4-BE49-F238E27FC236}">
                  <a16:creationId xmlns:a16="http://schemas.microsoft.com/office/drawing/2014/main" id="{26115D9D-B9E5-41BB-B2BB-41D652936DC3}"/>
                </a:ext>
              </a:extLst>
            </p:cNvPr>
            <p:cNvSpPr/>
            <p:nvPr/>
          </p:nvSpPr>
          <p:spPr>
            <a:xfrm>
              <a:off x="11711246" y="4336264"/>
              <a:ext cx="41549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>
                  <a:latin typeface="Inconsolata" panose="00000509000000000000" pitchFamily="49" charset="0"/>
                </a:rPr>
                <a:t>X’</a:t>
              </a:r>
              <a:endParaRPr lang="en-GB" dirty="0"/>
            </a:p>
          </p:txBody>
        </p:sp>
        <p:sp>
          <p:nvSpPr>
            <p:cNvPr id="34" name="Rectángulo 33">
              <a:extLst>
                <a:ext uri="{FF2B5EF4-FFF2-40B4-BE49-F238E27FC236}">
                  <a16:creationId xmlns:a16="http://schemas.microsoft.com/office/drawing/2014/main" id="{6A2D1F68-F556-41CE-A8CE-70269E687C4E}"/>
                </a:ext>
              </a:extLst>
            </p:cNvPr>
            <p:cNvSpPr/>
            <p:nvPr/>
          </p:nvSpPr>
          <p:spPr>
            <a:xfrm>
              <a:off x="10229750" y="5929457"/>
              <a:ext cx="3000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>
                  <a:latin typeface="Inconsolata" panose="00000509000000000000" pitchFamily="49" charset="0"/>
                </a:rPr>
                <a:t>X</a:t>
              </a:r>
              <a:endParaRPr lang="en-GB" dirty="0"/>
            </a:p>
          </p:txBody>
        </p:sp>
        <p:grpSp>
          <p:nvGrpSpPr>
            <p:cNvPr id="35" name="Grupo 34">
              <a:extLst>
                <a:ext uri="{FF2B5EF4-FFF2-40B4-BE49-F238E27FC236}">
                  <a16:creationId xmlns:a16="http://schemas.microsoft.com/office/drawing/2014/main" id="{EADAB37A-62D0-4DB9-B1B7-803ABA5C9A32}"/>
                </a:ext>
              </a:extLst>
            </p:cNvPr>
            <p:cNvGrpSpPr/>
            <p:nvPr/>
          </p:nvGrpSpPr>
          <p:grpSpPr>
            <a:xfrm>
              <a:off x="8900651" y="2808323"/>
              <a:ext cx="2837616" cy="338554"/>
              <a:chOff x="7189363" y="2588004"/>
              <a:chExt cx="2837616" cy="338554"/>
            </a:xfrm>
          </p:grpSpPr>
          <p:sp>
            <p:nvSpPr>
              <p:cNvPr id="36" name="Rectángulo 35">
                <a:extLst>
                  <a:ext uri="{FF2B5EF4-FFF2-40B4-BE49-F238E27FC236}">
                    <a16:creationId xmlns:a16="http://schemas.microsoft.com/office/drawing/2014/main" id="{5132F268-DECF-4195-AD17-B517D9BFE6E7}"/>
                  </a:ext>
                </a:extLst>
              </p:cNvPr>
              <p:cNvSpPr/>
              <p:nvPr/>
            </p:nvSpPr>
            <p:spPr>
              <a:xfrm>
                <a:off x="7277508" y="2588004"/>
                <a:ext cx="274947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1600" dirty="0">
                    <a:latin typeface="Inconsolata" panose="00000509000000000000" pitchFamily="49" charset="0"/>
                  </a:rPr>
                  <a:t>Before kick    After kick</a:t>
                </a:r>
              </a:p>
            </p:txBody>
          </p:sp>
          <p:sp>
            <p:nvSpPr>
              <p:cNvPr id="37" name="Elipse 36">
                <a:extLst>
                  <a:ext uri="{FF2B5EF4-FFF2-40B4-BE49-F238E27FC236}">
                    <a16:creationId xmlns:a16="http://schemas.microsoft.com/office/drawing/2014/main" id="{3EB28197-7E8A-4C9E-96D1-ED90FEE6CDC6}"/>
                  </a:ext>
                </a:extLst>
              </p:cNvPr>
              <p:cNvSpPr/>
              <p:nvPr/>
            </p:nvSpPr>
            <p:spPr>
              <a:xfrm>
                <a:off x="7189363" y="2726419"/>
                <a:ext cx="109115" cy="104862"/>
              </a:xfrm>
              <a:prstGeom prst="ellipse">
                <a:avLst/>
              </a:prstGeom>
              <a:solidFill>
                <a:srgbClr val="1414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8" name="Elipse 37">
                <a:extLst>
                  <a:ext uri="{FF2B5EF4-FFF2-40B4-BE49-F238E27FC236}">
                    <a16:creationId xmlns:a16="http://schemas.microsoft.com/office/drawing/2014/main" id="{0AC4E893-D61F-4C0B-84C2-3653CAD79986}"/>
                  </a:ext>
                </a:extLst>
              </p:cNvPr>
              <p:cNvSpPr/>
              <p:nvPr/>
            </p:nvSpPr>
            <p:spPr>
              <a:xfrm>
                <a:off x="8717557" y="2726419"/>
                <a:ext cx="109115" cy="104862"/>
              </a:xfrm>
              <a:prstGeom prst="ellipse">
                <a:avLst/>
              </a:prstGeom>
              <a:solidFill>
                <a:srgbClr val="FF212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  <p:sp>
        <p:nvSpPr>
          <p:cNvPr id="17" name="Rectángulo 16">
            <a:extLst>
              <a:ext uri="{FF2B5EF4-FFF2-40B4-BE49-F238E27FC236}">
                <a16:creationId xmlns:a16="http://schemas.microsoft.com/office/drawing/2014/main" id="{AD8EA944-CC4E-4A4E-91BD-FA94C619DD53}"/>
              </a:ext>
            </a:extLst>
          </p:cNvPr>
          <p:cNvSpPr/>
          <p:nvPr/>
        </p:nvSpPr>
        <p:spPr>
          <a:xfrm>
            <a:off x="2773109" y="2013457"/>
            <a:ext cx="41857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latin typeface="Inconsolata" panose="00000509000000000000" pitchFamily="49" charset="0"/>
              </a:rPr>
              <a:t>Transforming J for a quadrupolar kicks:</a:t>
            </a:r>
            <a:endParaRPr lang="en-GB" sz="1600" dirty="0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9660D69B-13BB-49AB-92D1-40151D7C3097}"/>
              </a:ext>
            </a:extLst>
          </p:cNvPr>
          <p:cNvSpPr/>
          <p:nvPr/>
        </p:nvSpPr>
        <p:spPr>
          <a:xfrm>
            <a:off x="160333" y="2635712"/>
            <a:ext cx="38779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Inconsolata" panose="00000509000000000000" pitchFamily="49" charset="0"/>
              </a:rPr>
              <a:t>The distribution after the kick:</a:t>
            </a:r>
            <a:endParaRPr lang="en-GB" dirty="0"/>
          </a:p>
        </p:txBody>
      </p:sp>
      <p:sp>
        <p:nvSpPr>
          <p:cNvPr id="39" name="Rectángulo 38">
            <a:extLst>
              <a:ext uri="{FF2B5EF4-FFF2-40B4-BE49-F238E27FC236}">
                <a16:creationId xmlns:a16="http://schemas.microsoft.com/office/drawing/2014/main" id="{B838D68D-00EC-4152-9FC8-D40EB6F1D918}"/>
              </a:ext>
            </a:extLst>
          </p:cNvPr>
          <p:cNvSpPr/>
          <p:nvPr/>
        </p:nvSpPr>
        <p:spPr>
          <a:xfrm>
            <a:off x="164703" y="3878779"/>
            <a:ext cx="26084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Inconsolata" panose="00000509000000000000" pitchFamily="49" charset="0"/>
              </a:rPr>
              <a:t>Averaging the action:</a:t>
            </a:r>
            <a:endParaRPr lang="en-GB" dirty="0"/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D124A8E9-AD65-4247-BDA9-DF77A991B801}"/>
              </a:ext>
            </a:extLst>
          </p:cNvPr>
          <p:cNvSpPr/>
          <p:nvPr/>
        </p:nvSpPr>
        <p:spPr>
          <a:xfrm>
            <a:off x="72616" y="5676026"/>
            <a:ext cx="856872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latin typeface="Inconsolata" panose="00000509000000000000" pitchFamily="49" charset="0"/>
              </a:rPr>
              <a:t>Looks small compared with dipolar kick -&gt; </a:t>
            </a:r>
            <a:r>
              <a:rPr lang="en-GB" sz="2000" b="1" dirty="0">
                <a:latin typeface="Inconsolata" panose="00000509000000000000" pitchFamily="49" charset="0"/>
              </a:rPr>
              <a:t>ignored in this study.</a:t>
            </a:r>
          </a:p>
        </p:txBody>
      </p:sp>
      <p:cxnSp>
        <p:nvCxnSpPr>
          <p:cNvPr id="41" name="Conector: curvado 40">
            <a:extLst>
              <a:ext uri="{FF2B5EF4-FFF2-40B4-BE49-F238E27FC236}">
                <a16:creationId xmlns:a16="http://schemas.microsoft.com/office/drawing/2014/main" id="{D4E80A72-E2BA-432A-BD51-20547540A3B3}"/>
              </a:ext>
            </a:extLst>
          </p:cNvPr>
          <p:cNvCxnSpPr>
            <a:cxnSpLocks/>
            <a:stCxn id="15" idx="3"/>
          </p:cNvCxnSpPr>
          <p:nvPr/>
        </p:nvCxnSpPr>
        <p:spPr>
          <a:xfrm>
            <a:off x="4937153" y="3427445"/>
            <a:ext cx="3611229" cy="242738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Rectángulo 5">
            <a:extLst>
              <a:ext uri="{FF2B5EF4-FFF2-40B4-BE49-F238E27FC236}">
                <a16:creationId xmlns:a16="http://schemas.microsoft.com/office/drawing/2014/main" id="{0FA4CBFE-8EBC-46B0-B282-2DF9498A8B3D}"/>
              </a:ext>
            </a:extLst>
          </p:cNvPr>
          <p:cNvSpPr/>
          <p:nvPr/>
        </p:nvSpPr>
        <p:spPr>
          <a:xfrm>
            <a:off x="5895253" y="4315493"/>
            <a:ext cx="1310890" cy="7615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ángulo 6">
                <a:extLst>
                  <a:ext uri="{FF2B5EF4-FFF2-40B4-BE49-F238E27FC236}">
                    <a16:creationId xmlns:a16="http://schemas.microsoft.com/office/drawing/2014/main" id="{9951095E-5E26-420D-A379-FBFFC66C1846}"/>
                  </a:ext>
                </a:extLst>
              </p:cNvPr>
              <p:cNvSpPr/>
              <p:nvPr/>
            </p:nvSpPr>
            <p:spPr>
              <a:xfrm>
                <a:off x="72616" y="614313"/>
                <a:ext cx="10631736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Inconsolata" panose="00000509000000000000" pitchFamily="49" charset="0"/>
                  </a:rPr>
                  <a:t>In quadrupoles the flux jump will appear as a fast change in the strength of the quadrupole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E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𝑘𝑙</m:t>
                    </m:r>
                  </m:oMath>
                </a14:m>
                <a:r>
                  <a:rPr lang="en-GB" dirty="0">
                    <a:latin typeface="Inconsolata" panose="00000509000000000000" pitchFamily="49" charset="0"/>
                  </a:rPr>
                  <a:t>.</a:t>
                </a:r>
              </a:p>
            </p:txBody>
          </p:sp>
        </mc:Choice>
        <mc:Fallback xmlns="">
          <p:sp>
            <p:nvSpPr>
              <p:cNvPr id="7" name="Rectángulo 6">
                <a:extLst>
                  <a:ext uri="{FF2B5EF4-FFF2-40B4-BE49-F238E27FC236}">
                    <a16:creationId xmlns:a16="http://schemas.microsoft.com/office/drawing/2014/main" id="{9951095E-5E26-420D-A379-FBFFC66C18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16" y="614313"/>
                <a:ext cx="10631736" cy="646331"/>
              </a:xfrm>
              <a:prstGeom prst="rect">
                <a:avLst/>
              </a:prstGeom>
              <a:blipFill>
                <a:blip r:embed="rId9"/>
                <a:stretch>
                  <a:fillRect l="-401" t="-5660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 7">
                <a:extLst>
                  <a:ext uri="{FF2B5EF4-FFF2-40B4-BE49-F238E27FC236}">
                    <a16:creationId xmlns:a16="http://schemas.microsoft.com/office/drawing/2014/main" id="{FFEAE790-648F-4EEC-8B27-6AFE94F2F2B1}"/>
                  </a:ext>
                </a:extLst>
              </p:cNvPr>
              <p:cNvSpPr/>
              <p:nvPr/>
            </p:nvSpPr>
            <p:spPr>
              <a:xfrm>
                <a:off x="6235613" y="3971965"/>
                <a:ext cx="49013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ES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𝜖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Rectángulo 7">
                <a:extLst>
                  <a:ext uri="{FF2B5EF4-FFF2-40B4-BE49-F238E27FC236}">
                    <a16:creationId xmlns:a16="http://schemas.microsoft.com/office/drawing/2014/main" id="{FFEAE790-648F-4EEC-8B27-6AFE94F2F2B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5613" y="3971965"/>
                <a:ext cx="490134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618971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0"/>
            <a:ext cx="12192000" cy="516835"/>
          </a:xfrm>
          <a:prstGeom prst="rect">
            <a:avLst/>
          </a:prstGeom>
          <a:solidFill>
            <a:srgbClr val="2B599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dirty="0">
                <a:latin typeface="Inconsolata" panose="020B0609030003000000" pitchFamily="49" charset="0"/>
              </a:rPr>
              <a:t>Flux </a:t>
            </a:r>
            <a:r>
              <a:rPr lang="es-ES" dirty="0" err="1">
                <a:latin typeface="Inconsolata" panose="020B0609030003000000" pitchFamily="49" charset="0"/>
              </a:rPr>
              <a:t>jumps</a:t>
            </a:r>
            <a:r>
              <a:rPr lang="es-ES" dirty="0">
                <a:latin typeface="Inconsolata" panose="020B0609030003000000" pitchFamily="49" charset="0"/>
              </a:rPr>
              <a:t> simulations</a:t>
            </a:r>
            <a:endParaRPr lang="en-US" dirty="0">
              <a:latin typeface="Inconsolata" panose="020B0609030003000000" pitchFamily="49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0" y="6341165"/>
            <a:ext cx="12192000" cy="516835"/>
          </a:xfrm>
          <a:prstGeom prst="rect">
            <a:avLst/>
          </a:prstGeom>
          <a:solidFill>
            <a:srgbClr val="2B599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ángulo 1">
                <a:extLst>
                  <a:ext uri="{FF2B5EF4-FFF2-40B4-BE49-F238E27FC236}">
                    <a16:creationId xmlns:a16="http://schemas.microsoft.com/office/drawing/2014/main" id="{641B5195-2BAC-4E4E-9B12-8F7D40B95BDD}"/>
                  </a:ext>
                </a:extLst>
              </p:cNvPr>
              <p:cNvSpPr/>
              <p:nvPr/>
            </p:nvSpPr>
            <p:spPr>
              <a:xfrm>
                <a:off x="176263" y="784812"/>
                <a:ext cx="11039818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Inconsolata" panose="00000509000000000000" pitchFamily="49" charset="0"/>
                  </a:rPr>
                  <a:t>Assumed a jump of </a:t>
                </a:r>
                <a14:m>
                  <m:oMath xmlns:m="http://schemas.openxmlformats.org/officeDocument/2006/math">
                    <m:r>
                      <a:rPr lang="es-ES" b="0" i="0" smtClean="0">
                        <a:latin typeface="Cambria Math" panose="02040503050406030204" pitchFamily="18" charset="0"/>
                      </a:rPr>
                      <m:t>30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⋅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−6</m:t>
                        </m:r>
                      </m:sup>
                    </m:sSup>
                  </m:oMath>
                </a14:m>
                <a:r>
                  <a:rPr lang="en-GB" dirty="0">
                    <a:latin typeface="Inconsolata" panose="00000509000000000000" pitchFamily="49" charset="0"/>
                  </a:rPr>
                  <a:t> in the field of the IR magnets relative to nominal.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s-ES" dirty="0">
                  <a:latin typeface="Inconsolata" panose="00000509000000000000" pitchFamily="49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Inconsolata" panose="00000509000000000000" pitchFamily="49" charset="0"/>
                  </a:rPr>
                  <a:t>Used MAD-X to compute a Twiss of the IR with the flux jumps applied computed emittance as:</a:t>
                </a:r>
                <a:endParaRPr lang="en-GB" dirty="0"/>
              </a:p>
            </p:txBody>
          </p:sp>
        </mc:Choice>
        <mc:Fallback>
          <p:sp>
            <p:nvSpPr>
              <p:cNvPr id="2" name="Rectángulo 1">
                <a:extLst>
                  <a:ext uri="{FF2B5EF4-FFF2-40B4-BE49-F238E27FC236}">
                    <a16:creationId xmlns:a16="http://schemas.microsoft.com/office/drawing/2014/main" id="{641B5195-2BAC-4E4E-9B12-8F7D40B95BD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263" y="784812"/>
                <a:ext cx="11039818" cy="923330"/>
              </a:xfrm>
              <a:prstGeom prst="rect">
                <a:avLst/>
              </a:prstGeom>
              <a:blipFill>
                <a:blip r:embed="rId2"/>
                <a:stretch>
                  <a:fillRect l="-387" t="-3974" b="-86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ángulo 28">
                <a:extLst>
                  <a:ext uri="{FF2B5EF4-FFF2-40B4-BE49-F238E27FC236}">
                    <a16:creationId xmlns:a16="http://schemas.microsoft.com/office/drawing/2014/main" id="{5A6B2AD2-B6AD-4934-90A5-792028409ED2}"/>
                  </a:ext>
                </a:extLst>
              </p:cNvPr>
              <p:cNvSpPr/>
              <p:nvPr/>
            </p:nvSpPr>
            <p:spPr>
              <a:xfrm>
                <a:off x="4043636" y="2192825"/>
                <a:ext cx="3305072" cy="9233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𝛾</m:t>
                      </m:r>
                      <m:d>
                        <m:d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sSup>
                        <m:sSup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𝑦</m:t>
                      </m:r>
                      <m:sSup>
                        <m:sSup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𝛽</m:t>
                      </m:r>
                      <m:d>
                        <m:d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sSup>
                        <m:sSup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p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𝜖</m:t>
                      </m:r>
                    </m:oMath>
                  </m:oMathPara>
                </a14:m>
                <a:endParaRPr lang="es-ES" b="0" dirty="0"/>
              </a:p>
              <a:p>
                <a:endParaRPr lang="es-ES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𝜖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𝑟𝑒𝑙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9" name="Rectángulo 28">
                <a:extLst>
                  <a:ext uri="{FF2B5EF4-FFF2-40B4-BE49-F238E27FC236}">
                    <a16:creationId xmlns:a16="http://schemas.microsoft.com/office/drawing/2014/main" id="{5A6B2AD2-B6AD-4934-90A5-792028409ED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3636" y="2192825"/>
                <a:ext cx="3305072" cy="923330"/>
              </a:xfrm>
              <a:prstGeom prst="rect">
                <a:avLst/>
              </a:prstGeom>
              <a:blipFill>
                <a:blip r:embed="rId3"/>
                <a:stretch>
                  <a:fillRect b="-13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ángulo 29">
                <a:extLst>
                  <a:ext uri="{FF2B5EF4-FFF2-40B4-BE49-F238E27FC236}">
                    <a16:creationId xmlns:a16="http://schemas.microsoft.com/office/drawing/2014/main" id="{4F414346-1C02-4468-A971-0D2000FE367F}"/>
                  </a:ext>
                </a:extLst>
              </p:cNvPr>
              <p:cNvSpPr/>
              <p:nvPr/>
            </p:nvSpPr>
            <p:spPr>
              <a:xfrm>
                <a:off x="176263" y="3288299"/>
                <a:ext cx="1051970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Inconsolata" panose="00000509000000000000" pitchFamily="49" charset="0"/>
                  </a:rPr>
                  <a:t>Then used the nominal emittance of HL-LHC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s-ES" i="1">
                            <a:latin typeface="Cambria Math" panose="02040503050406030204" pitchFamily="18" charset="0"/>
                          </a:rPr>
                          <m:t>𝐻𝐿𝐿𝐻𝐶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=2.5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dirty="0">
                    <a:latin typeface="Inconsolata" panose="00000509000000000000" pitchFamily="49" charset="0"/>
                  </a:rPr>
                  <a:t> to compute the kick in </a:t>
                </a:r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dirty="0">
                    <a:latin typeface="Inconsolata" panose="00000509000000000000" pitchFamily="49" charset="0"/>
                  </a:rPr>
                  <a:t>:</a:t>
                </a:r>
              </a:p>
            </p:txBody>
          </p:sp>
        </mc:Choice>
        <mc:Fallback xmlns="">
          <p:sp>
            <p:nvSpPr>
              <p:cNvPr id="30" name="Rectángulo 29">
                <a:extLst>
                  <a:ext uri="{FF2B5EF4-FFF2-40B4-BE49-F238E27FC236}">
                    <a16:creationId xmlns:a16="http://schemas.microsoft.com/office/drawing/2014/main" id="{4F414346-1C02-4468-A971-0D2000FE367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263" y="3288299"/>
                <a:ext cx="10519700" cy="369332"/>
              </a:xfrm>
              <a:prstGeom prst="rect">
                <a:avLst/>
              </a:prstGeom>
              <a:blipFill>
                <a:blip r:embed="rId4"/>
                <a:stretch>
                  <a:fillRect l="-406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ángulo 30">
                <a:extLst>
                  <a:ext uri="{FF2B5EF4-FFF2-40B4-BE49-F238E27FC236}">
                    <a16:creationId xmlns:a16="http://schemas.microsoft.com/office/drawing/2014/main" id="{2E997F5F-F4F5-459C-B730-61E5646C8285}"/>
                  </a:ext>
                </a:extLst>
              </p:cNvPr>
              <p:cNvSpPr/>
              <p:nvPr/>
            </p:nvSpPr>
            <p:spPr>
              <a:xfrm>
                <a:off x="4604401" y="4060634"/>
                <a:ext cx="1680204" cy="9106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s-ES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sSub>
                                <m:sSubPr>
                                  <m:ctrlP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𝐻𝐿𝐿𝐻𝐶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1" name="Rectángulo 30">
                <a:extLst>
                  <a:ext uri="{FF2B5EF4-FFF2-40B4-BE49-F238E27FC236}">
                    <a16:creationId xmlns:a16="http://schemas.microsoft.com/office/drawing/2014/main" id="{2E997F5F-F4F5-459C-B730-61E5646C82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4401" y="4060634"/>
                <a:ext cx="1680204" cy="91069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ángulo 3">
            <a:extLst>
              <a:ext uri="{FF2B5EF4-FFF2-40B4-BE49-F238E27FC236}">
                <a16:creationId xmlns:a16="http://schemas.microsoft.com/office/drawing/2014/main" id="{4DCE5DDC-CD31-41BB-8BC9-E35FB2F57AF2}"/>
              </a:ext>
            </a:extLst>
          </p:cNvPr>
          <p:cNvSpPr/>
          <p:nvPr/>
        </p:nvSpPr>
        <p:spPr>
          <a:xfrm>
            <a:off x="176263" y="5220849"/>
            <a:ext cx="739817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Inconsolata" panose="00000509000000000000" pitchFamily="49" charset="0"/>
              </a:rPr>
              <a:t>Simulations made magnet-by-magnet and circuit-by-circuit.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>
              <a:latin typeface="Inconsolata" panose="00000509000000000000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latin typeface="Inconsolata" panose="00000509000000000000" pitchFamily="49" charset="0"/>
              </a:rPr>
              <a:t>S</a:t>
            </a:r>
            <a:r>
              <a:rPr lang="en-GB" dirty="0" err="1">
                <a:latin typeface="Inconsolata" panose="00000509000000000000" pitchFamily="49" charset="0"/>
              </a:rPr>
              <a:t>tudied</a:t>
            </a:r>
            <a:r>
              <a:rPr lang="en-GB" dirty="0">
                <a:latin typeface="Inconsolata" panose="00000509000000000000" pitchFamily="49" charset="0"/>
              </a:rPr>
              <a:t> only IP1 (identical to IP5 with horizontal crossing)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63965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D7B5F2E3-44CF-4504-A5B8-394153E18B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3448" y="908322"/>
            <a:ext cx="5852172" cy="4389129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0" y="0"/>
            <a:ext cx="12192000" cy="516835"/>
          </a:xfrm>
          <a:prstGeom prst="rect">
            <a:avLst/>
          </a:prstGeom>
          <a:solidFill>
            <a:srgbClr val="2B599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dirty="0">
                <a:latin typeface="Inconsolata" panose="020B0609030003000000" pitchFamily="49" charset="0"/>
              </a:rPr>
              <a:t>Flux jumps kick at 450GeV and injection optics</a:t>
            </a:r>
            <a:endParaRPr lang="en-US" dirty="0">
              <a:latin typeface="Inconsolata" panose="020B0609030003000000" pitchFamily="49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0" y="6341165"/>
            <a:ext cx="12192000" cy="516835"/>
          </a:xfrm>
          <a:prstGeom prst="rect">
            <a:avLst/>
          </a:prstGeom>
          <a:solidFill>
            <a:srgbClr val="2B599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0BA430CB-E497-4CDF-9D3F-29CEF02FF9DD}"/>
              </a:ext>
            </a:extLst>
          </p:cNvPr>
          <p:cNvSpPr/>
          <p:nvPr/>
        </p:nvSpPr>
        <p:spPr>
          <a:xfrm>
            <a:off x="166142" y="5529257"/>
            <a:ext cx="60901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Inconsolata" panose="020B0609030003000000" pitchFamily="49" charset="0"/>
              </a:rPr>
              <a:t>For 0.45TeV and injection optics.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Inconsolata" panose="020B0609030003000000" pitchFamily="49" charset="0"/>
              </a:rPr>
              <a:t>30 ppm intensity.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613DEF62-6FD7-4913-9843-5B89FC559B2D}"/>
              </a:ext>
            </a:extLst>
          </p:cNvPr>
          <p:cNvSpPr/>
          <p:nvPr/>
        </p:nvSpPr>
        <p:spPr>
          <a:xfrm>
            <a:off x="2657202" y="671451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Inconsolata" panose="020B0609030003000000" pitchFamily="49" charset="0"/>
              </a:rPr>
              <a:t>Circuits</a:t>
            </a:r>
            <a:endParaRPr lang="en-GB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22B15BE2-1452-4012-AFFF-E9A611DA584B}"/>
              </a:ext>
            </a:extLst>
          </p:cNvPr>
          <p:cNvSpPr/>
          <p:nvPr/>
        </p:nvSpPr>
        <p:spPr>
          <a:xfrm>
            <a:off x="8426803" y="671451"/>
            <a:ext cx="2262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Inconsolata" panose="020B0609030003000000" pitchFamily="49" charset="0"/>
              </a:rPr>
              <a:t>Individual magnets</a:t>
            </a:r>
            <a:endParaRPr lang="en-GB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C91D5A44-F1E4-4B3E-A1A4-CA258411EA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272" y="991110"/>
            <a:ext cx="5852172" cy="4389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6866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>
            <a:extLst>
              <a:ext uri="{FF2B5EF4-FFF2-40B4-BE49-F238E27FC236}">
                <a16:creationId xmlns:a16="http://schemas.microsoft.com/office/drawing/2014/main" id="{E71BAA58-A1FB-49E1-8B46-46BE8D6FCA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3448" y="908322"/>
            <a:ext cx="5852172" cy="4389129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0" y="0"/>
            <a:ext cx="12192000" cy="516835"/>
          </a:xfrm>
          <a:prstGeom prst="rect">
            <a:avLst/>
          </a:prstGeom>
          <a:solidFill>
            <a:srgbClr val="2B599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dirty="0">
                <a:latin typeface="Inconsolata" panose="020B0609030003000000" pitchFamily="49" charset="0"/>
              </a:rPr>
              <a:t>Flux jumps kick at 3.2TeV and 1m optics</a:t>
            </a:r>
            <a:endParaRPr lang="en-US" dirty="0">
              <a:latin typeface="Inconsolata" panose="020B0609030003000000" pitchFamily="49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0" y="6341165"/>
            <a:ext cx="12192000" cy="516835"/>
          </a:xfrm>
          <a:prstGeom prst="rect">
            <a:avLst/>
          </a:prstGeom>
          <a:solidFill>
            <a:srgbClr val="2B599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0BA430CB-E497-4CDF-9D3F-29CEF02FF9DD}"/>
              </a:ext>
            </a:extLst>
          </p:cNvPr>
          <p:cNvSpPr/>
          <p:nvPr/>
        </p:nvSpPr>
        <p:spPr>
          <a:xfrm>
            <a:off x="166142" y="5529257"/>
            <a:ext cx="60901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Inconsolata" panose="020B0609030003000000" pitchFamily="49" charset="0"/>
              </a:rPr>
              <a:t>For 3.2TeV and 1m optics.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Inconsolata" panose="020B0609030003000000" pitchFamily="49" charset="0"/>
              </a:rPr>
              <a:t>30 ppm intensity.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613DEF62-6FD7-4913-9843-5B89FC559B2D}"/>
              </a:ext>
            </a:extLst>
          </p:cNvPr>
          <p:cNvSpPr/>
          <p:nvPr/>
        </p:nvSpPr>
        <p:spPr>
          <a:xfrm>
            <a:off x="2657202" y="671451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Inconsolata" panose="020B0609030003000000" pitchFamily="49" charset="0"/>
              </a:rPr>
              <a:t>Circuits</a:t>
            </a:r>
            <a:endParaRPr lang="en-GB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22B15BE2-1452-4012-AFFF-E9A611DA584B}"/>
              </a:ext>
            </a:extLst>
          </p:cNvPr>
          <p:cNvSpPr/>
          <p:nvPr/>
        </p:nvSpPr>
        <p:spPr>
          <a:xfrm>
            <a:off x="8426803" y="671451"/>
            <a:ext cx="2262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Inconsolata" panose="020B0609030003000000" pitchFamily="49" charset="0"/>
              </a:rPr>
              <a:t>Individual magnets</a:t>
            </a:r>
            <a:endParaRPr lang="en-GB" dirty="0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8C5FABA9-FCBB-420E-B0F6-5FA37BC13C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272" y="991110"/>
            <a:ext cx="5852172" cy="4389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2651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>
            <a:extLst>
              <a:ext uri="{FF2B5EF4-FFF2-40B4-BE49-F238E27FC236}">
                <a16:creationId xmlns:a16="http://schemas.microsoft.com/office/drawing/2014/main" id="{E234D44D-38A3-4B21-92E8-8B30FA5FDB63}"/>
              </a:ext>
            </a:extLst>
          </p:cNvPr>
          <p:cNvGrpSpPr/>
          <p:nvPr/>
        </p:nvGrpSpPr>
        <p:grpSpPr>
          <a:xfrm>
            <a:off x="295836" y="2190857"/>
            <a:ext cx="4151384" cy="2784236"/>
            <a:chOff x="548892" y="3447476"/>
            <a:chExt cx="4151384" cy="2784236"/>
          </a:xfrm>
        </p:grpSpPr>
        <p:pic>
          <p:nvPicPr>
            <p:cNvPr id="19" name="Imagen 18">
              <a:extLst>
                <a:ext uri="{FF2B5EF4-FFF2-40B4-BE49-F238E27FC236}">
                  <a16:creationId xmlns:a16="http://schemas.microsoft.com/office/drawing/2014/main" id="{550DA1FD-0624-4B1B-B5C8-ACBCEA98DF8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892" y="3543371"/>
              <a:ext cx="4151384" cy="2688341"/>
            </a:xfrm>
            <a:prstGeom prst="rect">
              <a:avLst/>
            </a:prstGeom>
          </p:spPr>
        </p:pic>
        <p:sp>
          <p:nvSpPr>
            <p:cNvPr id="4" name="CuadroTexto 3">
              <a:extLst>
                <a:ext uri="{FF2B5EF4-FFF2-40B4-BE49-F238E27FC236}">
                  <a16:creationId xmlns:a16="http://schemas.microsoft.com/office/drawing/2014/main" id="{B5CC5BA7-6A06-41E0-91E4-E75A6C6DFA05}"/>
                </a:ext>
              </a:extLst>
            </p:cNvPr>
            <p:cNvSpPr txBox="1"/>
            <p:nvPr/>
          </p:nvSpPr>
          <p:spPr>
            <a:xfrm rot="16200000">
              <a:off x="27199" y="4451541"/>
              <a:ext cx="237746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latin typeface="Inconsolata" panose="020B0609030003000000" pitchFamily="49" charset="0"/>
                </a:rPr>
                <a:t>Jump Magnitude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ángulo 7">
                <a:extLst>
                  <a:ext uri="{FF2B5EF4-FFF2-40B4-BE49-F238E27FC236}">
                    <a16:creationId xmlns:a16="http://schemas.microsoft.com/office/drawing/2014/main" id="{F205EB54-1719-4399-A545-A8036D11AB47}"/>
                  </a:ext>
                </a:extLst>
              </p:cNvPr>
              <p:cNvSpPr/>
              <p:nvPr/>
            </p:nvSpPr>
            <p:spPr>
              <a:xfrm>
                <a:off x="89532" y="599148"/>
                <a:ext cx="4950448" cy="56323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Inconsolata" panose="020B0609030003000000" pitchFamily="49" charset="0"/>
                  </a:rPr>
                  <a:t>Assuming all quadrupoles are equally likely to have a flux jump.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>
                  <a:latin typeface="Inconsolata" panose="020B0609030003000000" pitchFamily="49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Inconsolata" panose="00000509000000000000" pitchFamily="49" charset="0"/>
                  </a:rPr>
                  <a:t>If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30⋅10</m:t>
                        </m:r>
                      </m:e>
                      <m:sup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−6</m:t>
                        </m:r>
                      </m:sup>
                    </m:sSup>
                  </m:oMath>
                </a14:m>
                <a:r>
                  <a:rPr lang="en-GB" dirty="0">
                    <a:latin typeface="Inconsolata" panose="00000509000000000000" pitchFamily="49" charset="0"/>
                  </a:rPr>
                  <a:t>  kick develops over N turns assuming a linear increase starting at t:</a:t>
                </a:r>
              </a:p>
              <a:p>
                <a:endParaRPr lang="en-GB" dirty="0">
                  <a:latin typeface="Inconsolata" panose="00000509000000000000" pitchFamily="49" charset="0"/>
                </a:endParaRPr>
              </a:p>
              <a:p>
                <a:endParaRPr lang="en-GB" dirty="0">
                  <a:latin typeface="Inconsolata" panose="00000509000000000000" pitchFamily="49" charset="0"/>
                </a:endParaRPr>
              </a:p>
              <a:p>
                <a:endParaRPr lang="en-GB" dirty="0">
                  <a:latin typeface="Inconsolata" panose="00000509000000000000" pitchFamily="49" charset="0"/>
                </a:endParaRPr>
              </a:p>
              <a:p>
                <a:endParaRPr lang="en-GB" dirty="0">
                  <a:latin typeface="Inconsolata" panose="00000509000000000000" pitchFamily="49" charset="0"/>
                </a:endParaRPr>
              </a:p>
              <a:p>
                <a:endParaRPr lang="en-GB" dirty="0">
                  <a:latin typeface="Inconsolata" panose="00000509000000000000" pitchFamily="49" charset="0"/>
                </a:endParaRPr>
              </a:p>
              <a:p>
                <a:endParaRPr lang="en-GB" b="1" dirty="0">
                  <a:latin typeface="Inconsolata" panose="00000509000000000000" pitchFamily="49" charset="0"/>
                </a:endParaRPr>
              </a:p>
              <a:p>
                <a:endParaRPr lang="en-GB" dirty="0">
                  <a:latin typeface="Inconsolata" panose="00000509000000000000" pitchFamily="49" charset="0"/>
                </a:endParaRPr>
              </a:p>
              <a:p>
                <a:endParaRPr lang="en-GB" dirty="0">
                  <a:latin typeface="Inconsolata" panose="00000509000000000000" pitchFamily="49" charset="0"/>
                </a:endParaRPr>
              </a:p>
              <a:p>
                <a:endParaRPr lang="en-GB" dirty="0">
                  <a:latin typeface="Inconsolata" panose="00000509000000000000" pitchFamily="49" charset="0"/>
                </a:endParaRPr>
              </a:p>
              <a:p>
                <a:endParaRPr lang="en-GB" dirty="0">
                  <a:latin typeface="Inconsolata" panose="00000509000000000000" pitchFamily="49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Inconsolata" panose="00000509000000000000" pitchFamily="49" charset="0"/>
                  </a:rPr>
                  <a:t>Plotting only 1 every 10 turns.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>
                  <a:latin typeface="Inconsolata" panose="00000509000000000000" pitchFamily="49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Inconsolata" panose="00000509000000000000" pitchFamily="49" charset="0"/>
                  </a:rPr>
                  <a:t>The kick develops during “few tens of </a:t>
                </a:r>
                <a:r>
                  <a:rPr lang="en-GB" dirty="0" err="1">
                    <a:latin typeface="Inconsolata" panose="00000509000000000000" pitchFamily="49" charset="0"/>
                  </a:rPr>
                  <a:t>ms</a:t>
                </a:r>
                <a:r>
                  <a:rPr lang="en-GB" dirty="0">
                    <a:latin typeface="Inconsolata" panose="00000509000000000000" pitchFamily="49" charset="0"/>
                  </a:rPr>
                  <a:t>”, here from 10 to 60:</a:t>
                </a:r>
                <a:endParaRPr lang="en-US" dirty="0">
                  <a:latin typeface="Inconsolata" panose="020B0609030003000000" pitchFamily="49" charset="0"/>
                </a:endParaRPr>
              </a:p>
            </p:txBody>
          </p:sp>
        </mc:Choice>
        <mc:Fallback>
          <p:sp>
            <p:nvSpPr>
              <p:cNvPr id="8" name="Rectángulo 7">
                <a:extLst>
                  <a:ext uri="{FF2B5EF4-FFF2-40B4-BE49-F238E27FC236}">
                    <a16:creationId xmlns:a16="http://schemas.microsoft.com/office/drawing/2014/main" id="{F205EB54-1719-4399-A545-A8036D11AB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32" y="599148"/>
                <a:ext cx="4950448" cy="5632311"/>
              </a:xfrm>
              <a:prstGeom prst="rect">
                <a:avLst/>
              </a:prstGeom>
              <a:blipFill>
                <a:blip r:embed="rId3"/>
                <a:stretch>
                  <a:fillRect l="-862" t="-541" b="-7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3" name="Grupo 22">
            <a:extLst>
              <a:ext uri="{FF2B5EF4-FFF2-40B4-BE49-F238E27FC236}">
                <a16:creationId xmlns:a16="http://schemas.microsoft.com/office/drawing/2014/main" id="{3D8B52D1-A2F6-4DDC-B1D4-845968F22C62}"/>
              </a:ext>
            </a:extLst>
          </p:cNvPr>
          <p:cNvGrpSpPr/>
          <p:nvPr/>
        </p:nvGrpSpPr>
        <p:grpSpPr>
          <a:xfrm>
            <a:off x="5570856" y="973636"/>
            <a:ext cx="6621144" cy="5005664"/>
            <a:chOff x="6305208" y="1131216"/>
            <a:chExt cx="6621144" cy="5005664"/>
          </a:xfrm>
        </p:grpSpPr>
        <p:pic>
          <p:nvPicPr>
            <p:cNvPr id="16" name="Imagen 15">
              <a:extLst>
                <a:ext uri="{FF2B5EF4-FFF2-40B4-BE49-F238E27FC236}">
                  <a16:creationId xmlns:a16="http://schemas.microsoft.com/office/drawing/2014/main" id="{2F65909E-152B-449D-84D4-8A2994BF31C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11308" y="1131216"/>
              <a:ext cx="3610506" cy="2707880"/>
            </a:xfrm>
            <a:prstGeom prst="rect">
              <a:avLst/>
            </a:prstGeom>
          </p:spPr>
        </p:pic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B6063E6B-6A1F-44AF-AE2B-CB148E6AAC1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05208" y="1131216"/>
              <a:ext cx="3610506" cy="2707880"/>
            </a:xfrm>
            <a:prstGeom prst="rect">
              <a:avLst/>
            </a:prstGeom>
          </p:spPr>
        </p:pic>
        <p:pic>
          <p:nvPicPr>
            <p:cNvPr id="20" name="Imagen 19">
              <a:extLst>
                <a:ext uri="{FF2B5EF4-FFF2-40B4-BE49-F238E27FC236}">
                  <a16:creationId xmlns:a16="http://schemas.microsoft.com/office/drawing/2014/main" id="{11E0D080-F331-493A-B55C-C6C6F84BC88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15846" y="3414395"/>
              <a:ext cx="3610506" cy="2707880"/>
            </a:xfrm>
            <a:prstGeom prst="rect">
              <a:avLst/>
            </a:prstGeom>
          </p:spPr>
        </p:pic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72E014B2-C907-4363-BE0F-5BD1FACFB8E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05208" y="3429000"/>
              <a:ext cx="3610506" cy="2707880"/>
            </a:xfrm>
            <a:prstGeom prst="rect">
              <a:avLst/>
            </a:prstGeom>
          </p:spPr>
        </p:pic>
      </p:grpSp>
      <p:sp>
        <p:nvSpPr>
          <p:cNvPr id="3" name="Rectángulo 2"/>
          <p:cNvSpPr/>
          <p:nvPr/>
        </p:nvSpPr>
        <p:spPr>
          <a:xfrm>
            <a:off x="0" y="0"/>
            <a:ext cx="12192000" cy="516835"/>
          </a:xfrm>
          <a:prstGeom prst="rect">
            <a:avLst/>
          </a:prstGeom>
          <a:solidFill>
            <a:srgbClr val="2B599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dirty="0">
                <a:latin typeface="Inconsolata" panose="020B0609030003000000" pitchFamily="49" charset="0"/>
              </a:rPr>
              <a:t>Flux </a:t>
            </a:r>
            <a:r>
              <a:rPr lang="es-ES" dirty="0" err="1">
                <a:latin typeface="Inconsolata" panose="020B0609030003000000" pitchFamily="49" charset="0"/>
              </a:rPr>
              <a:t>jumps</a:t>
            </a:r>
            <a:r>
              <a:rPr lang="es-ES" dirty="0">
                <a:latin typeface="Inconsolata" panose="020B0609030003000000" pitchFamily="49" charset="0"/>
              </a:rPr>
              <a:t> simulations</a:t>
            </a:r>
            <a:endParaRPr lang="en-US" dirty="0">
              <a:latin typeface="Inconsolata" panose="020B0609030003000000" pitchFamily="49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0" y="6341165"/>
            <a:ext cx="12192000" cy="516835"/>
          </a:xfrm>
          <a:prstGeom prst="rect">
            <a:avLst/>
          </a:prstGeom>
          <a:solidFill>
            <a:srgbClr val="2B599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3B83AD38-C39D-4645-A34B-BAAC70A3AFA8}"/>
              </a:ext>
            </a:extLst>
          </p:cNvPr>
          <p:cNvSpPr/>
          <p:nvPr/>
        </p:nvSpPr>
        <p:spPr>
          <a:xfrm rot="16200000">
            <a:off x="4670905" y="2006191"/>
            <a:ext cx="1454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Inconsolata" panose="020B0609030003000000" pitchFamily="49" charset="0"/>
              </a:rPr>
              <a:t>Quadrupoles</a:t>
            </a:r>
            <a:endParaRPr lang="en-GB" dirty="0"/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C4187685-20F4-471D-BBF1-464861ACE39F}"/>
              </a:ext>
            </a:extLst>
          </p:cNvPr>
          <p:cNvSpPr/>
          <p:nvPr/>
        </p:nvSpPr>
        <p:spPr>
          <a:xfrm rot="16200000">
            <a:off x="4844029" y="4364412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Inconsolata" panose="020B0609030003000000" pitchFamily="49" charset="0"/>
              </a:rPr>
              <a:t>Circuits</a:t>
            </a:r>
            <a:endParaRPr lang="en-GB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308C219D-5AD8-422F-9BCF-2F89C3BF82CC}"/>
              </a:ext>
            </a:extLst>
          </p:cNvPr>
          <p:cNvSpPr txBox="1"/>
          <p:nvPr/>
        </p:nvSpPr>
        <p:spPr>
          <a:xfrm>
            <a:off x="804846" y="3369167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918C0402-84DC-4A39-BFF0-0F1FD0E0B255}"/>
              </a:ext>
            </a:extLst>
          </p:cNvPr>
          <p:cNvSpPr/>
          <p:nvPr/>
        </p:nvSpPr>
        <p:spPr>
          <a:xfrm>
            <a:off x="6876596" y="660072"/>
            <a:ext cx="1223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Inconsolata" panose="020B0609030003000000" pitchFamily="49" charset="0"/>
              </a:rPr>
              <a:t>Injection</a:t>
            </a:r>
            <a:endParaRPr lang="en-GB" dirty="0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1AF2B767-F024-4970-8ED4-C15E191E23A6}"/>
              </a:ext>
            </a:extLst>
          </p:cNvPr>
          <p:cNvSpPr/>
          <p:nvPr/>
        </p:nvSpPr>
        <p:spPr>
          <a:xfrm>
            <a:off x="9658310" y="660072"/>
            <a:ext cx="1915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Inconsolata" panose="020B0609030003000000" pitchFamily="49" charset="0"/>
              </a:rPr>
              <a:t>3.7 </a:t>
            </a:r>
            <a:r>
              <a:rPr lang="en-US" dirty="0" err="1">
                <a:latin typeface="Inconsolata" panose="020B0609030003000000" pitchFamily="49" charset="0"/>
              </a:rPr>
              <a:t>TeV</a:t>
            </a:r>
            <a:r>
              <a:rPr lang="en-US" dirty="0">
                <a:latin typeface="Inconsolata" panose="020B0609030003000000" pitchFamily="49" charset="0"/>
              </a:rPr>
              <a:t> with 1m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558910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1980</TotalTime>
  <Words>686</Words>
  <Application>Microsoft Office PowerPoint</Application>
  <PresentationFormat>Panorámica</PresentationFormat>
  <Paragraphs>116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Inconsolata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Jaime Maria Coello De Portugal - Martinez Vazquez</dc:creator>
  <cp:lastModifiedBy>Jaime Coello de Portugal</cp:lastModifiedBy>
  <cp:revision>141</cp:revision>
  <dcterms:created xsi:type="dcterms:W3CDTF">2018-02-20T14:54:09Z</dcterms:created>
  <dcterms:modified xsi:type="dcterms:W3CDTF">2018-10-09T06:55:09Z</dcterms:modified>
</cp:coreProperties>
</file>