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Lst>
  <p:notesMasterIdLst>
    <p:notesMasterId r:id="rId3"/>
  </p:notesMasterIdLst>
  <p:handoutMasterIdLst>
    <p:handoutMasterId r:id="rId4"/>
  </p:handoutMasterIdLst>
  <p:sldIdLst>
    <p:sldId id="257" r:id="rId2"/>
  </p:sldIdLst>
  <p:sldSz cx="38404800" cy="16459200"/>
  <p:notesSz cx="32245300" cy="76136500"/>
  <p:defaultTextStyle>
    <a:defPPr>
      <a:defRPr lang="en-US"/>
    </a:defPPr>
    <a:lvl1pPr algn="l" rtl="0" eaLnBrk="0" fontAlgn="base" hangingPunct="0">
      <a:spcBef>
        <a:spcPct val="0"/>
      </a:spcBef>
      <a:spcAft>
        <a:spcPct val="0"/>
      </a:spcAft>
      <a:defRPr sz="4000" b="1" kern="1200">
        <a:solidFill>
          <a:schemeClr val="tx2"/>
        </a:solidFill>
        <a:latin typeface="Times New Roman" panose="02020603050405020304" pitchFamily="18" charset="0"/>
        <a:ea typeface="+mn-ea"/>
        <a:cs typeface="+mn-cs"/>
      </a:defRPr>
    </a:lvl1pPr>
    <a:lvl2pPr marL="457200" algn="l" rtl="0" eaLnBrk="0" fontAlgn="base" hangingPunct="0">
      <a:spcBef>
        <a:spcPct val="0"/>
      </a:spcBef>
      <a:spcAft>
        <a:spcPct val="0"/>
      </a:spcAft>
      <a:defRPr sz="4000" b="1" kern="1200">
        <a:solidFill>
          <a:schemeClr val="tx2"/>
        </a:solidFill>
        <a:latin typeface="Times New Roman" panose="02020603050405020304" pitchFamily="18" charset="0"/>
        <a:ea typeface="+mn-ea"/>
        <a:cs typeface="+mn-cs"/>
      </a:defRPr>
    </a:lvl2pPr>
    <a:lvl3pPr marL="914400" algn="l" rtl="0" eaLnBrk="0" fontAlgn="base" hangingPunct="0">
      <a:spcBef>
        <a:spcPct val="0"/>
      </a:spcBef>
      <a:spcAft>
        <a:spcPct val="0"/>
      </a:spcAft>
      <a:defRPr sz="4000" b="1" kern="1200">
        <a:solidFill>
          <a:schemeClr val="tx2"/>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4000" b="1" kern="1200">
        <a:solidFill>
          <a:schemeClr val="tx2"/>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4000" b="1" kern="1200">
        <a:solidFill>
          <a:schemeClr val="tx2"/>
        </a:solidFill>
        <a:latin typeface="Times New Roman" panose="02020603050405020304" pitchFamily="18" charset="0"/>
        <a:ea typeface="+mn-ea"/>
        <a:cs typeface="+mn-cs"/>
      </a:defRPr>
    </a:lvl5pPr>
    <a:lvl6pPr marL="2286000" algn="l" defTabSz="914400" rtl="0" eaLnBrk="1" latinLnBrk="0" hangingPunct="1">
      <a:defRPr sz="4000" b="1" kern="1200">
        <a:solidFill>
          <a:schemeClr val="tx2"/>
        </a:solidFill>
        <a:latin typeface="Times New Roman" panose="02020603050405020304" pitchFamily="18" charset="0"/>
        <a:ea typeface="+mn-ea"/>
        <a:cs typeface="+mn-cs"/>
      </a:defRPr>
    </a:lvl6pPr>
    <a:lvl7pPr marL="2743200" algn="l" defTabSz="914400" rtl="0" eaLnBrk="1" latinLnBrk="0" hangingPunct="1">
      <a:defRPr sz="4000" b="1" kern="1200">
        <a:solidFill>
          <a:schemeClr val="tx2"/>
        </a:solidFill>
        <a:latin typeface="Times New Roman" panose="02020603050405020304" pitchFamily="18" charset="0"/>
        <a:ea typeface="+mn-ea"/>
        <a:cs typeface="+mn-cs"/>
      </a:defRPr>
    </a:lvl7pPr>
    <a:lvl8pPr marL="3200400" algn="l" defTabSz="914400" rtl="0" eaLnBrk="1" latinLnBrk="0" hangingPunct="1">
      <a:defRPr sz="4000" b="1" kern="1200">
        <a:solidFill>
          <a:schemeClr val="tx2"/>
        </a:solidFill>
        <a:latin typeface="Times New Roman" panose="02020603050405020304" pitchFamily="18" charset="0"/>
        <a:ea typeface="+mn-ea"/>
        <a:cs typeface="+mn-cs"/>
      </a:defRPr>
    </a:lvl8pPr>
    <a:lvl9pPr marL="3657600" algn="l" defTabSz="914400" rtl="0" eaLnBrk="1" latinLnBrk="0" hangingPunct="1">
      <a:defRPr sz="4000" b="1" kern="1200">
        <a:solidFill>
          <a:schemeClr val="tx2"/>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5184">
          <p15:clr>
            <a:srgbClr val="A4A3A4"/>
          </p15:clr>
        </p15:guide>
        <p15:guide id="2" pos="12096">
          <p15:clr>
            <a:srgbClr val="A4A3A4"/>
          </p15:clr>
        </p15:guide>
      </p15:sldGuideLst>
    </p:ext>
    <p:ext uri="{2D200454-40CA-4A62-9FC3-DE9A4176ACB9}">
      <p15:notesGuideLst xmlns:p15="http://schemas.microsoft.com/office/powerpoint/2012/main">
        <p15:guide id="1" orient="horz" pos="23982" userDrawn="1">
          <p15:clr>
            <a:srgbClr val="A4A3A4"/>
          </p15:clr>
        </p15:guide>
        <p15:guide id="2" pos="1015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lliam M. Soyars" initials="" lastIdx="1" clrIdx="0"/>
  <p:cmAuthor id="2" name="William Soyars"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017D52-E6E2-4D3E-9CBA-0EA5CCC84478}" v="112" dt="2019-07-19T14:53:35.9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8736" autoAdjust="0"/>
  </p:normalViewPr>
  <p:slideViewPr>
    <p:cSldViewPr>
      <p:cViewPr>
        <p:scale>
          <a:sx n="66" d="100"/>
          <a:sy n="66" d="100"/>
        </p:scale>
        <p:origin x="-7661" y="-2635"/>
      </p:cViewPr>
      <p:guideLst>
        <p:guide orient="horz" pos="5184"/>
        <p:guide pos="1209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19" d="100"/>
          <a:sy n="19" d="100"/>
        </p:scale>
        <p:origin x="3846" y="120"/>
      </p:cViewPr>
      <p:guideLst>
        <p:guide orient="horz" pos="23982"/>
        <p:guide pos="1015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nzhuo Wang" userId="0ba846c9-e22c-4857-be3e-4eafdaa71336" providerId="ADAL" clId="{12017D52-E6E2-4D3E-9CBA-0EA5CCC84478}"/>
    <pc:docChg chg="undo custSel addSld delSld modSld modMainMaster modNotesMaster modHandout">
      <pc:chgData name="Renzhuo Wang" userId="0ba846c9-e22c-4857-be3e-4eafdaa71336" providerId="ADAL" clId="{12017D52-E6E2-4D3E-9CBA-0EA5CCC84478}" dt="2019-07-19T14:53:35.991" v="543"/>
      <pc:docMkLst>
        <pc:docMk/>
      </pc:docMkLst>
      <pc:sldChg chg="addSp delSp modSp setBg">
        <pc:chgData name="Renzhuo Wang" userId="0ba846c9-e22c-4857-be3e-4eafdaa71336" providerId="ADAL" clId="{12017D52-E6E2-4D3E-9CBA-0EA5CCC84478}" dt="2019-07-19T14:50:48.804" v="542" actId="1076"/>
        <pc:sldMkLst>
          <pc:docMk/>
          <pc:sldMk cId="0" sldId="257"/>
        </pc:sldMkLst>
        <pc:spChg chg="add mod">
          <ac:chgData name="Renzhuo Wang" userId="0ba846c9-e22c-4857-be3e-4eafdaa71336" providerId="ADAL" clId="{12017D52-E6E2-4D3E-9CBA-0EA5CCC84478}" dt="2019-07-18T22:10:21.875" v="301" actId="14100"/>
          <ac:spMkLst>
            <pc:docMk/>
            <pc:sldMk cId="0" sldId="257"/>
            <ac:spMk id="2" creationId="{A52626C2-D7C6-4440-BA03-B6BB9FA5C92A}"/>
          </ac:spMkLst>
        </pc:spChg>
        <pc:spChg chg="del">
          <ac:chgData name="Renzhuo Wang" userId="0ba846c9-e22c-4857-be3e-4eafdaa71336" providerId="ADAL" clId="{12017D52-E6E2-4D3E-9CBA-0EA5CCC84478}" dt="2019-07-18T21:23:33.826" v="91" actId="478"/>
          <ac:spMkLst>
            <pc:docMk/>
            <pc:sldMk cId="0" sldId="257"/>
            <ac:spMk id="4" creationId="{DDCF4730-0FB5-46AA-964B-6EF86F304A30}"/>
          </ac:spMkLst>
        </pc:spChg>
        <pc:spChg chg="add del">
          <ac:chgData name="Renzhuo Wang" userId="0ba846c9-e22c-4857-be3e-4eafdaa71336" providerId="ADAL" clId="{12017D52-E6E2-4D3E-9CBA-0EA5CCC84478}" dt="2019-07-18T22:16:25.978" v="383"/>
          <ac:spMkLst>
            <pc:docMk/>
            <pc:sldMk cId="0" sldId="257"/>
            <ac:spMk id="5" creationId="{7AE3A1DD-BB84-451B-94DD-581F3C092D75}"/>
          </ac:spMkLst>
        </pc:spChg>
        <pc:spChg chg="add del">
          <ac:chgData name="Renzhuo Wang" userId="0ba846c9-e22c-4857-be3e-4eafdaa71336" providerId="ADAL" clId="{12017D52-E6E2-4D3E-9CBA-0EA5CCC84478}" dt="2019-07-18T22:20:11.100" v="418"/>
          <ac:spMkLst>
            <pc:docMk/>
            <pc:sldMk cId="0" sldId="257"/>
            <ac:spMk id="7" creationId="{84CF0C1F-5A50-4F6C-9C8D-97FFC6B9DB0A}"/>
          </ac:spMkLst>
        </pc:spChg>
        <pc:spChg chg="mod">
          <ac:chgData name="Renzhuo Wang" userId="0ba846c9-e22c-4857-be3e-4eafdaa71336" providerId="ADAL" clId="{12017D52-E6E2-4D3E-9CBA-0EA5CCC84478}" dt="2019-07-18T21:49:53.253" v="232" actId="13822"/>
          <ac:spMkLst>
            <pc:docMk/>
            <pc:sldMk cId="0" sldId="257"/>
            <ac:spMk id="9" creationId="{B7DA5E02-8F6E-4235-823E-FEB97D5AEBAF}"/>
          </ac:spMkLst>
        </pc:spChg>
        <pc:spChg chg="del">
          <ac:chgData name="Renzhuo Wang" userId="0ba846c9-e22c-4857-be3e-4eafdaa71336" providerId="ADAL" clId="{12017D52-E6E2-4D3E-9CBA-0EA5CCC84478}" dt="2019-07-18T22:05:57.303" v="262" actId="478"/>
          <ac:spMkLst>
            <pc:docMk/>
            <pc:sldMk cId="0" sldId="257"/>
            <ac:spMk id="37" creationId="{09654F3F-31D5-4E04-BCA0-F256A1AE534C}"/>
          </ac:spMkLst>
        </pc:spChg>
        <pc:spChg chg="del">
          <ac:chgData name="Renzhuo Wang" userId="0ba846c9-e22c-4857-be3e-4eafdaa71336" providerId="ADAL" clId="{12017D52-E6E2-4D3E-9CBA-0EA5CCC84478}" dt="2019-07-18T22:05:52.894" v="257" actId="478"/>
          <ac:spMkLst>
            <pc:docMk/>
            <pc:sldMk cId="0" sldId="257"/>
            <ac:spMk id="54" creationId="{F8D24290-FDE3-41E9-AE7C-DC8E7D9AE5CE}"/>
          </ac:spMkLst>
        </pc:spChg>
        <pc:spChg chg="del">
          <ac:chgData name="Renzhuo Wang" userId="0ba846c9-e22c-4857-be3e-4eafdaa71336" providerId="ADAL" clId="{12017D52-E6E2-4D3E-9CBA-0EA5CCC84478}" dt="2019-07-18T21:32:28.785" v="211" actId="478"/>
          <ac:spMkLst>
            <pc:docMk/>
            <pc:sldMk cId="0" sldId="257"/>
            <ac:spMk id="55" creationId="{B4D3E41F-EA6F-4EE3-831C-FBDCC152BE97}"/>
          </ac:spMkLst>
        </pc:spChg>
        <pc:spChg chg="del mod">
          <ac:chgData name="Renzhuo Wang" userId="0ba846c9-e22c-4857-be3e-4eafdaa71336" providerId="ADAL" clId="{12017D52-E6E2-4D3E-9CBA-0EA5CCC84478}" dt="2019-07-18T21:30:50.168" v="97" actId="478"/>
          <ac:spMkLst>
            <pc:docMk/>
            <pc:sldMk cId="0" sldId="257"/>
            <ac:spMk id="56" creationId="{3EA67635-35A6-46AC-AC9B-5C5D206DBB32}"/>
          </ac:spMkLst>
        </pc:spChg>
        <pc:spChg chg="mod">
          <ac:chgData name="Renzhuo Wang" userId="0ba846c9-e22c-4857-be3e-4eafdaa71336" providerId="ADAL" clId="{12017D52-E6E2-4D3E-9CBA-0EA5CCC84478}" dt="2019-07-18T21:32:14.075" v="209" actId="404"/>
          <ac:spMkLst>
            <pc:docMk/>
            <pc:sldMk cId="0" sldId="257"/>
            <ac:spMk id="57" creationId="{56516862-5EBF-4FCB-AA50-91BD0593B4C2}"/>
          </ac:spMkLst>
        </pc:spChg>
        <pc:spChg chg="del">
          <ac:chgData name="Renzhuo Wang" userId="0ba846c9-e22c-4857-be3e-4eafdaa71336" providerId="ADAL" clId="{12017D52-E6E2-4D3E-9CBA-0EA5CCC84478}" dt="2019-07-18T21:32:28.785" v="211" actId="478"/>
          <ac:spMkLst>
            <pc:docMk/>
            <pc:sldMk cId="0" sldId="257"/>
            <ac:spMk id="58" creationId="{31B58DA6-7B67-482E-82B6-AE6A11BA207A}"/>
          </ac:spMkLst>
        </pc:spChg>
        <pc:spChg chg="del">
          <ac:chgData name="Renzhuo Wang" userId="0ba846c9-e22c-4857-be3e-4eafdaa71336" providerId="ADAL" clId="{12017D52-E6E2-4D3E-9CBA-0EA5CCC84478}" dt="2019-07-18T21:31:18.719" v="108" actId="478"/>
          <ac:spMkLst>
            <pc:docMk/>
            <pc:sldMk cId="0" sldId="257"/>
            <ac:spMk id="60" creationId="{240A04B4-8114-44BC-A0E6-E522663387EA}"/>
          </ac:spMkLst>
        </pc:spChg>
        <pc:spChg chg="del mod">
          <ac:chgData name="Renzhuo Wang" userId="0ba846c9-e22c-4857-be3e-4eafdaa71336" providerId="ADAL" clId="{12017D52-E6E2-4D3E-9CBA-0EA5CCC84478}" dt="2019-07-18T21:31:17.799" v="107" actId="478"/>
          <ac:spMkLst>
            <pc:docMk/>
            <pc:sldMk cId="0" sldId="257"/>
            <ac:spMk id="64" creationId="{109FA99D-768F-4AD0-9D0D-48979C977B73}"/>
          </ac:spMkLst>
        </pc:spChg>
        <pc:spChg chg="del">
          <ac:chgData name="Renzhuo Wang" userId="0ba846c9-e22c-4857-be3e-4eafdaa71336" providerId="ADAL" clId="{12017D52-E6E2-4D3E-9CBA-0EA5CCC84478}" dt="2019-07-18T21:31:24.482" v="111" actId="478"/>
          <ac:spMkLst>
            <pc:docMk/>
            <pc:sldMk cId="0" sldId="257"/>
            <ac:spMk id="67" creationId="{3E84157D-90EC-4F03-B162-F500428FD3F6}"/>
          </ac:spMkLst>
        </pc:spChg>
        <pc:spChg chg="add mod">
          <ac:chgData name="Renzhuo Wang" userId="0ba846c9-e22c-4857-be3e-4eafdaa71336" providerId="ADAL" clId="{12017D52-E6E2-4D3E-9CBA-0EA5CCC84478}" dt="2019-07-19T14:20:06.022" v="525" actId="1076"/>
          <ac:spMkLst>
            <pc:docMk/>
            <pc:sldMk cId="0" sldId="257"/>
            <ac:spMk id="78" creationId="{D96CD680-B04C-4A9A-B5FE-C4E8FA7298C0}"/>
          </ac:spMkLst>
        </pc:spChg>
        <pc:spChg chg="add mod">
          <ac:chgData name="Renzhuo Wang" userId="0ba846c9-e22c-4857-be3e-4eafdaa71336" providerId="ADAL" clId="{12017D52-E6E2-4D3E-9CBA-0EA5CCC84478}" dt="2019-07-19T14:23:18.625" v="537" actId="1076"/>
          <ac:spMkLst>
            <pc:docMk/>
            <pc:sldMk cId="0" sldId="257"/>
            <ac:spMk id="79" creationId="{A98C227C-B2C2-4F0E-B144-D364DB4427B8}"/>
          </ac:spMkLst>
        </pc:spChg>
        <pc:spChg chg="add mod">
          <ac:chgData name="Renzhuo Wang" userId="0ba846c9-e22c-4857-be3e-4eafdaa71336" providerId="ADAL" clId="{12017D52-E6E2-4D3E-9CBA-0EA5CCC84478}" dt="2019-07-18T22:16:02.137" v="377" actId="20577"/>
          <ac:spMkLst>
            <pc:docMk/>
            <pc:sldMk cId="0" sldId="257"/>
            <ac:spMk id="80" creationId="{D6025861-B5CD-412D-9FB0-AEA2E292DC66}"/>
          </ac:spMkLst>
        </pc:spChg>
        <pc:spChg chg="add mod">
          <ac:chgData name="Renzhuo Wang" userId="0ba846c9-e22c-4857-be3e-4eafdaa71336" providerId="ADAL" clId="{12017D52-E6E2-4D3E-9CBA-0EA5CCC84478}" dt="2019-07-19T14:24:07.740" v="538" actId="1076"/>
          <ac:spMkLst>
            <pc:docMk/>
            <pc:sldMk cId="0" sldId="257"/>
            <ac:spMk id="82" creationId="{6AC9149C-EAF9-478B-A456-B1AB9643AC1A}"/>
          </ac:spMkLst>
        </pc:spChg>
        <pc:spChg chg="add mod">
          <ac:chgData name="Renzhuo Wang" userId="0ba846c9-e22c-4857-be3e-4eafdaa71336" providerId="ADAL" clId="{12017D52-E6E2-4D3E-9CBA-0EA5CCC84478}" dt="2019-07-19T14:50:26.465" v="541" actId="1076"/>
          <ac:spMkLst>
            <pc:docMk/>
            <pc:sldMk cId="0" sldId="257"/>
            <ac:spMk id="84" creationId="{3DEC6E23-934B-4DCD-BBF4-3831ABAB5E2B}"/>
          </ac:spMkLst>
        </pc:spChg>
        <pc:spChg chg="mod">
          <ac:chgData name="Renzhuo Wang" userId="0ba846c9-e22c-4857-be3e-4eafdaa71336" providerId="ADAL" clId="{12017D52-E6E2-4D3E-9CBA-0EA5CCC84478}" dt="2019-07-18T22:03:13.254" v="239" actId="1076"/>
          <ac:spMkLst>
            <pc:docMk/>
            <pc:sldMk cId="0" sldId="257"/>
            <ac:spMk id="5124" creationId="{FD9F0DDF-B9B1-4987-90D0-498999DB5A0C}"/>
          </ac:spMkLst>
        </pc:spChg>
        <pc:spChg chg="mod">
          <ac:chgData name="Renzhuo Wang" userId="0ba846c9-e22c-4857-be3e-4eafdaa71336" providerId="ADAL" clId="{12017D52-E6E2-4D3E-9CBA-0EA5CCC84478}" dt="2019-07-18T22:04:42.759" v="244" actId="14100"/>
          <ac:spMkLst>
            <pc:docMk/>
            <pc:sldMk cId="0" sldId="257"/>
            <ac:spMk id="5125" creationId="{8841FACE-3B22-4FA1-BF59-0CA07DF928ED}"/>
          </ac:spMkLst>
        </pc:spChg>
        <pc:spChg chg="del">
          <ac:chgData name="Renzhuo Wang" userId="0ba846c9-e22c-4857-be3e-4eafdaa71336" providerId="ADAL" clId="{12017D52-E6E2-4D3E-9CBA-0EA5CCC84478}" dt="2019-07-18T21:32:28.785" v="211" actId="478"/>
          <ac:spMkLst>
            <pc:docMk/>
            <pc:sldMk cId="0" sldId="257"/>
            <ac:spMk id="5143" creationId="{74D47E97-D3F2-408E-BB56-952FF678EF38}"/>
          </ac:spMkLst>
        </pc:spChg>
        <pc:spChg chg="del">
          <ac:chgData name="Renzhuo Wang" userId="0ba846c9-e22c-4857-be3e-4eafdaa71336" providerId="ADAL" clId="{12017D52-E6E2-4D3E-9CBA-0EA5CCC84478}" dt="2019-07-18T21:32:28.785" v="211" actId="478"/>
          <ac:spMkLst>
            <pc:docMk/>
            <pc:sldMk cId="0" sldId="257"/>
            <ac:spMk id="5150" creationId="{17C32C4E-DFC7-4529-80F3-70B6A04D8CE6}"/>
          </ac:spMkLst>
        </pc:spChg>
        <pc:spChg chg="del">
          <ac:chgData name="Renzhuo Wang" userId="0ba846c9-e22c-4857-be3e-4eafdaa71336" providerId="ADAL" clId="{12017D52-E6E2-4D3E-9CBA-0EA5CCC84478}" dt="2019-07-18T21:32:28.785" v="211" actId="478"/>
          <ac:spMkLst>
            <pc:docMk/>
            <pc:sldMk cId="0" sldId="257"/>
            <ac:spMk id="5153" creationId="{8A25785C-9941-4415-90D6-69727C5CA855}"/>
          </ac:spMkLst>
        </pc:spChg>
        <pc:spChg chg="add del">
          <ac:chgData name="Renzhuo Wang" userId="0ba846c9-e22c-4857-be3e-4eafdaa71336" providerId="ADAL" clId="{12017D52-E6E2-4D3E-9CBA-0EA5CCC84478}" dt="2019-07-18T22:05:48.349" v="253" actId="478"/>
          <ac:spMkLst>
            <pc:docMk/>
            <pc:sldMk cId="0" sldId="257"/>
            <ac:spMk id="5154" creationId="{7D40275E-0383-49D0-AF60-169F14705225}"/>
          </ac:spMkLst>
        </pc:spChg>
        <pc:spChg chg="del">
          <ac:chgData name="Renzhuo Wang" userId="0ba846c9-e22c-4857-be3e-4eafdaa71336" providerId="ADAL" clId="{12017D52-E6E2-4D3E-9CBA-0EA5CCC84478}" dt="2019-07-18T22:06:00.520" v="263" actId="478"/>
          <ac:spMkLst>
            <pc:docMk/>
            <pc:sldMk cId="0" sldId="257"/>
            <ac:spMk id="5164" creationId="{180A8DE0-13FC-4B14-84E6-1616B103B625}"/>
          </ac:spMkLst>
        </pc:spChg>
        <pc:spChg chg="del">
          <ac:chgData name="Renzhuo Wang" userId="0ba846c9-e22c-4857-be3e-4eafdaa71336" providerId="ADAL" clId="{12017D52-E6E2-4D3E-9CBA-0EA5CCC84478}" dt="2019-07-18T22:05:51.255" v="256" actId="478"/>
          <ac:spMkLst>
            <pc:docMk/>
            <pc:sldMk cId="0" sldId="257"/>
            <ac:spMk id="5168" creationId="{D29D8BC5-0931-4E75-990B-52C0F027DAA7}"/>
          </ac:spMkLst>
        </pc:spChg>
        <pc:spChg chg="del mod">
          <ac:chgData name="Renzhuo Wang" userId="0ba846c9-e22c-4857-be3e-4eafdaa71336" providerId="ADAL" clId="{12017D52-E6E2-4D3E-9CBA-0EA5CCC84478}" dt="2019-07-18T21:23:04.823" v="87" actId="478"/>
          <ac:spMkLst>
            <pc:docMk/>
            <pc:sldMk cId="0" sldId="257"/>
            <ac:spMk id="5170" creationId="{E4FBD45B-EBAD-41B8-9C98-6ED7D351F5AB}"/>
          </ac:spMkLst>
        </pc:spChg>
        <pc:spChg chg="del mod">
          <ac:chgData name="Renzhuo Wang" userId="0ba846c9-e22c-4857-be3e-4eafdaa71336" providerId="ADAL" clId="{12017D52-E6E2-4D3E-9CBA-0EA5CCC84478}" dt="2019-07-18T21:31:22.779" v="110" actId="478"/>
          <ac:spMkLst>
            <pc:docMk/>
            <pc:sldMk cId="0" sldId="257"/>
            <ac:spMk id="5184" creationId="{3455D55C-F194-48D3-9C8A-10D6F8CB022B}"/>
          </ac:spMkLst>
        </pc:spChg>
        <pc:spChg chg="mod">
          <ac:chgData name="Renzhuo Wang" userId="0ba846c9-e22c-4857-be3e-4eafdaa71336" providerId="ADAL" clId="{12017D52-E6E2-4D3E-9CBA-0EA5CCC84478}" dt="2019-07-18T22:03:21.040" v="241" actId="1076"/>
          <ac:spMkLst>
            <pc:docMk/>
            <pc:sldMk cId="0" sldId="257"/>
            <ac:spMk id="5185" creationId="{9328D364-320E-4584-B053-452B640A4626}"/>
          </ac:spMkLst>
        </pc:spChg>
        <pc:spChg chg="del mod">
          <ac:chgData name="Renzhuo Wang" userId="0ba846c9-e22c-4857-be3e-4eafdaa71336" providerId="ADAL" clId="{12017D52-E6E2-4D3E-9CBA-0EA5CCC84478}" dt="2019-07-18T22:06:03.211" v="265" actId="478"/>
          <ac:spMkLst>
            <pc:docMk/>
            <pc:sldMk cId="0" sldId="257"/>
            <ac:spMk id="5187" creationId="{11A9C533-CEF2-45E0-8047-76FED55556BE}"/>
          </ac:spMkLst>
        </pc:spChg>
        <pc:graphicFrameChg chg="add del">
          <ac:chgData name="Renzhuo Wang" userId="0ba846c9-e22c-4857-be3e-4eafdaa71336" providerId="ADAL" clId="{12017D52-E6E2-4D3E-9CBA-0EA5CCC84478}" dt="2019-07-18T22:20:11.100" v="418"/>
          <ac:graphicFrameMkLst>
            <pc:docMk/>
            <pc:sldMk cId="0" sldId="257"/>
            <ac:graphicFrameMk id="6" creationId="{7D8AAF4A-BFCA-43BC-9C66-C0394814F81E}"/>
          </ac:graphicFrameMkLst>
        </pc:graphicFrameChg>
        <pc:picChg chg="add mod">
          <ac:chgData name="Renzhuo Wang" userId="0ba846c9-e22c-4857-be3e-4eafdaa71336" providerId="ADAL" clId="{12017D52-E6E2-4D3E-9CBA-0EA5CCC84478}" dt="2019-07-19T14:22:04.079" v="534" actId="1076"/>
          <ac:picMkLst>
            <pc:docMk/>
            <pc:sldMk cId="0" sldId="257"/>
            <ac:picMk id="3" creationId="{D4C619A8-0804-494A-9828-5181E9C95960}"/>
          </ac:picMkLst>
        </pc:picChg>
        <pc:picChg chg="add mod">
          <ac:chgData name="Renzhuo Wang" userId="0ba846c9-e22c-4857-be3e-4eafdaa71336" providerId="ADAL" clId="{12017D52-E6E2-4D3E-9CBA-0EA5CCC84478}" dt="2019-07-19T14:22:23.633" v="536" actId="1076"/>
          <ac:picMkLst>
            <pc:docMk/>
            <pc:sldMk cId="0" sldId="257"/>
            <ac:picMk id="5" creationId="{38ADDB4B-9F4F-41C0-B307-8E9562221F12}"/>
          </ac:picMkLst>
        </pc:picChg>
        <pc:picChg chg="add mod modCrop">
          <ac:chgData name="Renzhuo Wang" userId="0ba846c9-e22c-4857-be3e-4eafdaa71336" providerId="ADAL" clId="{12017D52-E6E2-4D3E-9CBA-0EA5CCC84478}" dt="2019-07-19T14:13:58.370" v="512" actId="1076"/>
          <ac:picMkLst>
            <pc:docMk/>
            <pc:sldMk cId="0" sldId="257"/>
            <ac:picMk id="7" creationId="{FBEE1173-D779-426F-A52A-6DB9610A9D9D}"/>
          </ac:picMkLst>
        </pc:picChg>
        <pc:picChg chg="add del mod">
          <ac:chgData name="Renzhuo Wang" userId="0ba846c9-e22c-4857-be3e-4eafdaa71336" providerId="ADAL" clId="{12017D52-E6E2-4D3E-9CBA-0EA5CCC84478}" dt="2019-07-18T22:20:31.275" v="421" actId="478"/>
          <ac:picMkLst>
            <pc:docMk/>
            <pc:sldMk cId="0" sldId="257"/>
            <ac:picMk id="8" creationId="{1B058ACD-3DF0-420E-8C14-D66B22B93E35}"/>
          </ac:picMkLst>
        </pc:picChg>
        <pc:picChg chg="add mod">
          <ac:chgData name="Renzhuo Wang" userId="0ba846c9-e22c-4857-be3e-4eafdaa71336" providerId="ADAL" clId="{12017D52-E6E2-4D3E-9CBA-0EA5CCC84478}" dt="2019-07-19T14:50:48.804" v="542" actId="1076"/>
          <ac:picMkLst>
            <pc:docMk/>
            <pc:sldMk cId="0" sldId="257"/>
            <ac:picMk id="10" creationId="{60E51C0D-7F4E-4ADD-BACE-ED694A9E8E4F}"/>
          </ac:picMkLst>
        </pc:picChg>
        <pc:picChg chg="add mod ord">
          <ac:chgData name="Renzhuo Wang" userId="0ba846c9-e22c-4857-be3e-4eafdaa71336" providerId="ADAL" clId="{12017D52-E6E2-4D3E-9CBA-0EA5CCC84478}" dt="2019-07-19T14:22:08.841" v="535" actId="1076"/>
          <ac:picMkLst>
            <pc:docMk/>
            <pc:sldMk cId="0" sldId="257"/>
            <ac:picMk id="11" creationId="{260B24E5-1AA1-407C-ACEF-0050EAA47AA1}"/>
          </ac:picMkLst>
        </pc:picChg>
        <pc:picChg chg="add mod">
          <ac:chgData name="Renzhuo Wang" userId="0ba846c9-e22c-4857-be3e-4eafdaa71336" providerId="ADAL" clId="{12017D52-E6E2-4D3E-9CBA-0EA5CCC84478}" dt="2019-07-18T22:10:27.059" v="302" actId="1076"/>
          <ac:picMkLst>
            <pc:docMk/>
            <pc:sldMk cId="0" sldId="257"/>
            <ac:picMk id="68" creationId="{5261D772-4E17-48B4-85C3-72BF299DC191}"/>
          </ac:picMkLst>
        </pc:picChg>
        <pc:picChg chg="add mod">
          <ac:chgData name="Renzhuo Wang" userId="0ba846c9-e22c-4857-be3e-4eafdaa71336" providerId="ADAL" clId="{12017D52-E6E2-4D3E-9CBA-0EA5CCC84478}" dt="2019-07-19T14:20:47.468" v="527" actId="1076"/>
          <ac:picMkLst>
            <pc:docMk/>
            <pc:sldMk cId="0" sldId="257"/>
            <ac:picMk id="69" creationId="{8EB836EB-46B5-4DD5-B7D6-419BD53C8324}"/>
          </ac:picMkLst>
        </pc:picChg>
        <pc:picChg chg="add mod ord">
          <ac:chgData name="Renzhuo Wang" userId="0ba846c9-e22c-4857-be3e-4eafdaa71336" providerId="ADAL" clId="{12017D52-E6E2-4D3E-9CBA-0EA5CCC84478}" dt="2019-07-19T14:22:00.292" v="533" actId="1076"/>
          <ac:picMkLst>
            <pc:docMk/>
            <pc:sldMk cId="0" sldId="257"/>
            <ac:picMk id="70" creationId="{0E2E2A17-BF3C-4BBD-A43B-09BE0FABE907}"/>
          </ac:picMkLst>
        </pc:picChg>
        <pc:picChg chg="add del mod">
          <ac:chgData name="Renzhuo Wang" userId="0ba846c9-e22c-4857-be3e-4eafdaa71336" providerId="ADAL" clId="{12017D52-E6E2-4D3E-9CBA-0EA5CCC84478}" dt="2019-07-19T14:06:27.641" v="438" actId="478"/>
          <ac:picMkLst>
            <pc:docMk/>
            <pc:sldMk cId="0" sldId="257"/>
            <ac:picMk id="72" creationId="{4E81FEE0-C41B-41B4-9A65-B5E23E84C040}"/>
          </ac:picMkLst>
        </pc:picChg>
        <pc:picChg chg="add mod">
          <ac:chgData name="Renzhuo Wang" userId="0ba846c9-e22c-4857-be3e-4eafdaa71336" providerId="ADAL" clId="{12017D52-E6E2-4D3E-9CBA-0EA5CCC84478}" dt="2019-07-19T14:50:04.588" v="539" actId="1076"/>
          <ac:picMkLst>
            <pc:docMk/>
            <pc:sldMk cId="0" sldId="257"/>
            <ac:picMk id="73" creationId="{59FAAF60-6F41-4D99-B841-22952BAC52C1}"/>
          </ac:picMkLst>
        </pc:picChg>
        <pc:picChg chg="add mod">
          <ac:chgData name="Renzhuo Wang" userId="0ba846c9-e22c-4857-be3e-4eafdaa71336" providerId="ADAL" clId="{12017D52-E6E2-4D3E-9CBA-0EA5CCC84478}" dt="2019-07-19T14:12:35.394" v="499" actId="1076"/>
          <ac:picMkLst>
            <pc:docMk/>
            <pc:sldMk cId="0" sldId="257"/>
            <ac:picMk id="74" creationId="{2896F3E1-0246-42A4-91EE-F51F5CC519C6}"/>
          </ac:picMkLst>
        </pc:picChg>
        <pc:picChg chg="add mod">
          <ac:chgData name="Renzhuo Wang" userId="0ba846c9-e22c-4857-be3e-4eafdaa71336" providerId="ADAL" clId="{12017D52-E6E2-4D3E-9CBA-0EA5CCC84478}" dt="2019-07-19T14:50:16.305" v="540" actId="1076"/>
          <ac:picMkLst>
            <pc:docMk/>
            <pc:sldMk cId="0" sldId="257"/>
            <ac:picMk id="75" creationId="{E6511358-6CB0-4D1D-BCF8-8AE7CB02052C}"/>
          </ac:picMkLst>
        </pc:picChg>
        <pc:picChg chg="add del mod">
          <ac:chgData name="Renzhuo Wang" userId="0ba846c9-e22c-4857-be3e-4eafdaa71336" providerId="ADAL" clId="{12017D52-E6E2-4D3E-9CBA-0EA5CCC84478}" dt="2019-07-19T14:08:11.238" v="455" actId="478"/>
          <ac:picMkLst>
            <pc:docMk/>
            <pc:sldMk cId="0" sldId="257"/>
            <ac:picMk id="76" creationId="{2B36050D-3AC8-41A9-951E-FABC6636E2AD}"/>
          </ac:picMkLst>
        </pc:picChg>
        <pc:picChg chg="del">
          <ac:chgData name="Renzhuo Wang" userId="0ba846c9-e22c-4857-be3e-4eafdaa71336" providerId="ADAL" clId="{12017D52-E6E2-4D3E-9CBA-0EA5CCC84478}" dt="2019-07-18T21:32:28.785" v="211" actId="478"/>
          <ac:picMkLst>
            <pc:docMk/>
            <pc:sldMk cId="0" sldId="257"/>
            <ac:picMk id="5122" creationId="{32ED1632-6145-4883-AB99-D86ECE3878F6}"/>
          </ac:picMkLst>
        </pc:picChg>
        <pc:picChg chg="del">
          <ac:chgData name="Renzhuo Wang" userId="0ba846c9-e22c-4857-be3e-4eafdaa71336" providerId="ADAL" clId="{12017D52-E6E2-4D3E-9CBA-0EA5CCC84478}" dt="2019-07-18T21:18:30.744" v="0" actId="478"/>
          <ac:picMkLst>
            <pc:docMk/>
            <pc:sldMk cId="0" sldId="257"/>
            <ac:picMk id="5136" creationId="{93E22D25-BE22-462F-B4E3-613BB595A1F6}"/>
          </ac:picMkLst>
        </pc:picChg>
        <pc:picChg chg="del">
          <ac:chgData name="Renzhuo Wang" userId="0ba846c9-e22c-4857-be3e-4eafdaa71336" providerId="ADAL" clId="{12017D52-E6E2-4D3E-9CBA-0EA5CCC84478}" dt="2019-07-18T21:32:28.785" v="211" actId="478"/>
          <ac:picMkLst>
            <pc:docMk/>
            <pc:sldMk cId="0" sldId="257"/>
            <ac:picMk id="5145" creationId="{AC5FAA17-8ABA-491A-B781-98618122B202}"/>
          </ac:picMkLst>
        </pc:picChg>
        <pc:picChg chg="del">
          <ac:chgData name="Renzhuo Wang" userId="0ba846c9-e22c-4857-be3e-4eafdaa71336" providerId="ADAL" clId="{12017D52-E6E2-4D3E-9CBA-0EA5CCC84478}" dt="2019-07-18T21:32:28.785" v="211" actId="478"/>
          <ac:picMkLst>
            <pc:docMk/>
            <pc:sldMk cId="0" sldId="257"/>
            <ac:picMk id="5146" creationId="{90594D64-D99D-4988-A332-71F2A57C7EE5}"/>
          </ac:picMkLst>
        </pc:picChg>
        <pc:picChg chg="del">
          <ac:chgData name="Renzhuo Wang" userId="0ba846c9-e22c-4857-be3e-4eafdaa71336" providerId="ADAL" clId="{12017D52-E6E2-4D3E-9CBA-0EA5CCC84478}" dt="2019-07-18T21:32:28.785" v="211" actId="478"/>
          <ac:picMkLst>
            <pc:docMk/>
            <pc:sldMk cId="0" sldId="257"/>
            <ac:picMk id="5147" creationId="{0441E3A2-4159-4606-98D8-C4D10B959703}"/>
          </ac:picMkLst>
        </pc:picChg>
        <pc:picChg chg="del">
          <ac:chgData name="Renzhuo Wang" userId="0ba846c9-e22c-4857-be3e-4eafdaa71336" providerId="ADAL" clId="{12017D52-E6E2-4D3E-9CBA-0EA5CCC84478}" dt="2019-07-18T21:32:28.785" v="211" actId="478"/>
          <ac:picMkLst>
            <pc:docMk/>
            <pc:sldMk cId="0" sldId="257"/>
            <ac:picMk id="5148" creationId="{E5EC92F3-D8E3-4D48-9CED-AFFAEB9E0F74}"/>
          </ac:picMkLst>
        </pc:picChg>
        <pc:picChg chg="del">
          <ac:chgData name="Renzhuo Wang" userId="0ba846c9-e22c-4857-be3e-4eafdaa71336" providerId="ADAL" clId="{12017D52-E6E2-4D3E-9CBA-0EA5CCC84478}" dt="2019-07-18T21:32:28.785" v="211" actId="478"/>
          <ac:picMkLst>
            <pc:docMk/>
            <pc:sldMk cId="0" sldId="257"/>
            <ac:picMk id="5151" creationId="{62B8CA48-204C-4920-AA72-5FCC19F2C74D}"/>
          </ac:picMkLst>
        </pc:picChg>
        <pc:picChg chg="del">
          <ac:chgData name="Renzhuo Wang" userId="0ba846c9-e22c-4857-be3e-4eafdaa71336" providerId="ADAL" clId="{12017D52-E6E2-4D3E-9CBA-0EA5CCC84478}" dt="2019-07-18T21:32:28.785" v="211" actId="478"/>
          <ac:picMkLst>
            <pc:docMk/>
            <pc:sldMk cId="0" sldId="257"/>
            <ac:picMk id="5152" creationId="{4BA38326-098A-456F-B33F-724A80C341E6}"/>
          </ac:picMkLst>
        </pc:picChg>
        <pc:picChg chg="del">
          <ac:chgData name="Renzhuo Wang" userId="0ba846c9-e22c-4857-be3e-4eafdaa71336" providerId="ADAL" clId="{12017D52-E6E2-4D3E-9CBA-0EA5CCC84478}" dt="2019-07-18T22:05:53.665" v="258" actId="478"/>
          <ac:picMkLst>
            <pc:docMk/>
            <pc:sldMk cId="0" sldId="257"/>
            <ac:picMk id="5157" creationId="{88A81F88-8C5C-4D1B-9158-A08A1A1A93EF}"/>
          </ac:picMkLst>
        </pc:picChg>
        <pc:picChg chg="del">
          <ac:chgData name="Renzhuo Wang" userId="0ba846c9-e22c-4857-be3e-4eafdaa71336" providerId="ADAL" clId="{12017D52-E6E2-4D3E-9CBA-0EA5CCC84478}" dt="2019-07-18T22:05:54.254" v="259" actId="478"/>
          <ac:picMkLst>
            <pc:docMk/>
            <pc:sldMk cId="0" sldId="257"/>
            <ac:picMk id="5158" creationId="{35A6BE3B-B140-425C-A740-9770A7F3A81E}"/>
          </ac:picMkLst>
        </pc:picChg>
        <pc:picChg chg="del">
          <ac:chgData name="Renzhuo Wang" userId="0ba846c9-e22c-4857-be3e-4eafdaa71336" providerId="ADAL" clId="{12017D52-E6E2-4D3E-9CBA-0EA5CCC84478}" dt="2019-07-18T22:05:54.847" v="260" actId="478"/>
          <ac:picMkLst>
            <pc:docMk/>
            <pc:sldMk cId="0" sldId="257"/>
            <ac:picMk id="5159" creationId="{2FDDB5BE-72B9-40E8-8E60-97697A797FFD}"/>
          </ac:picMkLst>
        </pc:picChg>
        <pc:picChg chg="del">
          <ac:chgData name="Renzhuo Wang" userId="0ba846c9-e22c-4857-be3e-4eafdaa71336" providerId="ADAL" clId="{12017D52-E6E2-4D3E-9CBA-0EA5CCC84478}" dt="2019-07-18T22:05:49.177" v="254" actId="478"/>
          <ac:picMkLst>
            <pc:docMk/>
            <pc:sldMk cId="0" sldId="257"/>
            <ac:picMk id="5160" creationId="{5710D2EC-93A4-40BE-A320-29345EBAE19F}"/>
          </ac:picMkLst>
        </pc:picChg>
        <pc:picChg chg="del">
          <ac:chgData name="Renzhuo Wang" userId="0ba846c9-e22c-4857-be3e-4eafdaa71336" providerId="ADAL" clId="{12017D52-E6E2-4D3E-9CBA-0EA5CCC84478}" dt="2019-07-18T22:05:49.714" v="255" actId="478"/>
          <ac:picMkLst>
            <pc:docMk/>
            <pc:sldMk cId="0" sldId="257"/>
            <ac:picMk id="5161" creationId="{794F873D-5689-464E-87B2-F1E296FAC2A3}"/>
          </ac:picMkLst>
        </pc:picChg>
        <pc:picChg chg="del">
          <ac:chgData name="Renzhuo Wang" userId="0ba846c9-e22c-4857-be3e-4eafdaa71336" providerId="ADAL" clId="{12017D52-E6E2-4D3E-9CBA-0EA5CCC84478}" dt="2019-07-18T22:05:55.375" v="261" actId="478"/>
          <ac:picMkLst>
            <pc:docMk/>
            <pc:sldMk cId="0" sldId="257"/>
            <ac:picMk id="5162" creationId="{A2716C9B-EB21-42F2-B567-548F29D8FC8E}"/>
          </ac:picMkLst>
        </pc:picChg>
        <pc:picChg chg="mod">
          <ac:chgData name="Renzhuo Wang" userId="0ba846c9-e22c-4857-be3e-4eafdaa71336" providerId="ADAL" clId="{12017D52-E6E2-4D3E-9CBA-0EA5CCC84478}" dt="2019-07-18T22:03:16.066" v="240" actId="14100"/>
          <ac:picMkLst>
            <pc:docMk/>
            <pc:sldMk cId="0" sldId="257"/>
            <ac:picMk id="5163" creationId="{0221B984-41E4-457B-929B-8FCA0C0B83AB}"/>
          </ac:picMkLst>
        </pc:picChg>
        <pc:picChg chg="del">
          <ac:chgData name="Renzhuo Wang" userId="0ba846c9-e22c-4857-be3e-4eafdaa71336" providerId="ADAL" clId="{12017D52-E6E2-4D3E-9CBA-0EA5CCC84478}" dt="2019-07-18T21:22:27.591" v="78" actId="478"/>
          <ac:picMkLst>
            <pc:docMk/>
            <pc:sldMk cId="0" sldId="257"/>
            <ac:picMk id="5167" creationId="{149F1B8C-B9B5-428A-B0C2-AFE5A8F4CADF}"/>
          </ac:picMkLst>
        </pc:picChg>
        <pc:picChg chg="del">
          <ac:chgData name="Renzhuo Wang" userId="0ba846c9-e22c-4857-be3e-4eafdaa71336" providerId="ADAL" clId="{12017D52-E6E2-4D3E-9CBA-0EA5CCC84478}" dt="2019-07-18T21:30:30.151" v="92" actId="478"/>
          <ac:picMkLst>
            <pc:docMk/>
            <pc:sldMk cId="0" sldId="257"/>
            <ac:picMk id="5169" creationId="{EF3A52C7-4A8B-4FB2-8EB5-5736B248B442}"/>
          </ac:picMkLst>
        </pc:picChg>
        <pc:picChg chg="del">
          <ac:chgData name="Renzhuo Wang" userId="0ba846c9-e22c-4857-be3e-4eafdaa71336" providerId="ADAL" clId="{12017D52-E6E2-4D3E-9CBA-0EA5CCC84478}" dt="2019-07-18T21:30:39.510" v="95" actId="478"/>
          <ac:picMkLst>
            <pc:docMk/>
            <pc:sldMk cId="0" sldId="257"/>
            <ac:picMk id="5171" creationId="{23CEF22B-9452-4B9F-B76B-1B4021683BF3}"/>
          </ac:picMkLst>
        </pc:picChg>
        <pc:picChg chg="del">
          <ac:chgData name="Renzhuo Wang" userId="0ba846c9-e22c-4857-be3e-4eafdaa71336" providerId="ADAL" clId="{12017D52-E6E2-4D3E-9CBA-0EA5CCC84478}" dt="2019-07-18T21:31:09.517" v="98" actId="478"/>
          <ac:picMkLst>
            <pc:docMk/>
            <pc:sldMk cId="0" sldId="257"/>
            <ac:picMk id="5174" creationId="{038492A2-81CD-4760-8477-11580E894E6C}"/>
          </ac:picMkLst>
        </pc:picChg>
        <pc:picChg chg="del">
          <ac:chgData name="Renzhuo Wang" userId="0ba846c9-e22c-4857-be3e-4eafdaa71336" providerId="ADAL" clId="{12017D52-E6E2-4D3E-9CBA-0EA5CCC84478}" dt="2019-07-18T21:31:12.257" v="101" actId="478"/>
          <ac:picMkLst>
            <pc:docMk/>
            <pc:sldMk cId="0" sldId="257"/>
            <ac:picMk id="5176" creationId="{ACC192BD-0EC3-4CB1-BADD-7449995512F2}"/>
          </ac:picMkLst>
        </pc:picChg>
        <pc:picChg chg="del">
          <ac:chgData name="Renzhuo Wang" userId="0ba846c9-e22c-4857-be3e-4eafdaa71336" providerId="ADAL" clId="{12017D52-E6E2-4D3E-9CBA-0EA5CCC84478}" dt="2019-07-18T21:31:10.488" v="99" actId="478"/>
          <ac:picMkLst>
            <pc:docMk/>
            <pc:sldMk cId="0" sldId="257"/>
            <ac:picMk id="5177" creationId="{9563A5A0-41CD-4472-A69F-E3D60457665E}"/>
          </ac:picMkLst>
        </pc:picChg>
        <pc:picChg chg="del">
          <ac:chgData name="Renzhuo Wang" userId="0ba846c9-e22c-4857-be3e-4eafdaa71336" providerId="ADAL" clId="{12017D52-E6E2-4D3E-9CBA-0EA5CCC84478}" dt="2019-07-18T21:31:11.069" v="100" actId="478"/>
          <ac:picMkLst>
            <pc:docMk/>
            <pc:sldMk cId="0" sldId="257"/>
            <ac:picMk id="5178" creationId="{C5D956DB-9E37-40A1-8CD5-8B043DB09FA3}"/>
          </ac:picMkLst>
        </pc:picChg>
        <pc:picChg chg="del">
          <ac:chgData name="Renzhuo Wang" userId="0ba846c9-e22c-4857-be3e-4eafdaa71336" providerId="ADAL" clId="{12017D52-E6E2-4D3E-9CBA-0EA5CCC84478}" dt="2019-07-18T21:31:14.385" v="104" actId="478"/>
          <ac:picMkLst>
            <pc:docMk/>
            <pc:sldMk cId="0" sldId="257"/>
            <ac:picMk id="5180" creationId="{E91C1F96-92C9-46B7-A2CD-3E3975B3E781}"/>
          </ac:picMkLst>
        </pc:picChg>
        <pc:picChg chg="del">
          <ac:chgData name="Renzhuo Wang" userId="0ba846c9-e22c-4857-be3e-4eafdaa71336" providerId="ADAL" clId="{12017D52-E6E2-4D3E-9CBA-0EA5CCC84478}" dt="2019-07-18T21:31:15.037" v="105" actId="478"/>
          <ac:picMkLst>
            <pc:docMk/>
            <pc:sldMk cId="0" sldId="257"/>
            <ac:picMk id="5182" creationId="{29B99007-A923-46F0-90A6-F8E98EC91637}"/>
          </ac:picMkLst>
        </pc:picChg>
        <pc:picChg chg="del">
          <ac:chgData name="Renzhuo Wang" userId="0ba846c9-e22c-4857-be3e-4eafdaa71336" providerId="ADAL" clId="{12017D52-E6E2-4D3E-9CBA-0EA5CCC84478}" dt="2019-07-18T21:31:13.461" v="103" actId="478"/>
          <ac:picMkLst>
            <pc:docMk/>
            <pc:sldMk cId="0" sldId="257"/>
            <ac:picMk id="5183" creationId="{02D9BF12-9784-4698-BE74-F7129780D06D}"/>
          </ac:picMkLst>
        </pc:picChg>
        <pc:picChg chg="del">
          <ac:chgData name="Renzhuo Wang" userId="0ba846c9-e22c-4857-be3e-4eafdaa71336" providerId="ADAL" clId="{12017D52-E6E2-4D3E-9CBA-0EA5CCC84478}" dt="2019-07-18T21:31:12.866" v="102" actId="478"/>
          <ac:picMkLst>
            <pc:docMk/>
            <pc:sldMk cId="0" sldId="257"/>
            <ac:picMk id="5186" creationId="{9F73A522-BBB6-42A4-847A-602D578952AD}"/>
          </ac:picMkLst>
        </pc:picChg>
        <pc:picChg chg="add mod">
          <ac:chgData name="Renzhuo Wang" userId="0ba846c9-e22c-4857-be3e-4eafdaa71336" providerId="ADAL" clId="{12017D52-E6E2-4D3E-9CBA-0EA5CCC84478}" dt="2019-07-18T22:05:33.422" v="252" actId="1076"/>
          <ac:picMkLst>
            <pc:docMk/>
            <pc:sldMk cId="0" sldId="257"/>
            <ac:picMk id="5189" creationId="{2BAA22F9-76FE-4A3B-8C45-DD83CE01B497}"/>
          </ac:picMkLst>
        </pc:picChg>
      </pc:sldChg>
      <pc:sldChg chg="addSp delSp modSp add del">
        <pc:chgData name="Renzhuo Wang" userId="0ba846c9-e22c-4857-be3e-4eafdaa71336" providerId="ADAL" clId="{12017D52-E6E2-4D3E-9CBA-0EA5CCC84478}" dt="2019-07-18T21:48:05.343" v="228" actId="2696"/>
        <pc:sldMkLst>
          <pc:docMk/>
          <pc:sldMk cId="1016757462" sldId="258"/>
        </pc:sldMkLst>
        <pc:spChg chg="del">
          <ac:chgData name="Renzhuo Wang" userId="0ba846c9-e22c-4857-be3e-4eafdaa71336" providerId="ADAL" clId="{12017D52-E6E2-4D3E-9CBA-0EA5CCC84478}" dt="2019-07-18T21:47:22.107" v="227"/>
          <ac:spMkLst>
            <pc:docMk/>
            <pc:sldMk cId="1016757462" sldId="258"/>
            <ac:spMk id="2" creationId="{D0A975E1-2D14-4A6A-8675-AF0A108610AF}"/>
          </ac:spMkLst>
        </pc:spChg>
        <pc:spChg chg="del">
          <ac:chgData name="Renzhuo Wang" userId="0ba846c9-e22c-4857-be3e-4eafdaa71336" providerId="ADAL" clId="{12017D52-E6E2-4D3E-9CBA-0EA5CCC84478}" dt="2019-07-18T21:47:22.107" v="227"/>
          <ac:spMkLst>
            <pc:docMk/>
            <pc:sldMk cId="1016757462" sldId="258"/>
            <ac:spMk id="3" creationId="{3ED9CD4A-81E2-4CD0-A22C-99A266E2B48F}"/>
          </ac:spMkLst>
        </pc:spChg>
        <pc:spChg chg="add mod">
          <ac:chgData name="Renzhuo Wang" userId="0ba846c9-e22c-4857-be3e-4eafdaa71336" providerId="ADAL" clId="{12017D52-E6E2-4D3E-9CBA-0EA5CCC84478}" dt="2019-07-18T21:47:22.107" v="227"/>
          <ac:spMkLst>
            <pc:docMk/>
            <pc:sldMk cId="1016757462" sldId="258"/>
            <ac:spMk id="5" creationId="{CEB32A5B-9B73-40A3-8892-878609386D62}"/>
          </ac:spMkLst>
        </pc:spChg>
      </pc:sldChg>
      <pc:sldMasterChg chg="modSldLayout">
        <pc:chgData name="Renzhuo Wang" userId="0ba846c9-e22c-4857-be3e-4eafdaa71336" providerId="ADAL" clId="{12017D52-E6E2-4D3E-9CBA-0EA5CCC84478}" dt="2019-07-18T21:39:12.319" v="221"/>
        <pc:sldMasterMkLst>
          <pc:docMk/>
          <pc:sldMasterMk cId="0" sldId="2147483655"/>
        </pc:sldMasterMkLst>
        <pc:sldLayoutChg chg="modSp">
          <pc:chgData name="Renzhuo Wang" userId="0ba846c9-e22c-4857-be3e-4eafdaa71336" providerId="ADAL" clId="{12017D52-E6E2-4D3E-9CBA-0EA5CCC84478}" dt="2019-07-18T21:39:12.319" v="221"/>
          <pc:sldLayoutMkLst>
            <pc:docMk/>
            <pc:sldMasterMk cId="0" sldId="2147483655"/>
            <pc:sldLayoutMk cId="2854552512" sldId="2147483907"/>
          </pc:sldLayoutMkLst>
          <pc:spChg chg="mod">
            <ac:chgData name="Renzhuo Wang" userId="0ba846c9-e22c-4857-be3e-4eafdaa71336" providerId="ADAL" clId="{12017D52-E6E2-4D3E-9CBA-0EA5CCC84478}" dt="2019-07-18T21:39:12.319" v="221"/>
            <ac:spMkLst>
              <pc:docMk/>
              <pc:sldMasterMk cId="0" sldId="2147483655"/>
              <pc:sldLayoutMk cId="2854552512" sldId="2147483907"/>
              <ac:spMk id="3" creationId="{E9D28BC2-36C8-4B45-B142-ADBDE924AD93}"/>
            </ac:spMkLst>
          </pc:spChg>
        </pc:sldLayoutChg>
      </pc:sldMasterChg>
      <pc:sldMasterChg chg="addSp">
        <pc:chgData name="Renzhuo Wang" userId="0ba846c9-e22c-4857-be3e-4eafdaa71336" providerId="ADAL" clId="{12017D52-E6E2-4D3E-9CBA-0EA5CCC84478}" dt="2019-07-18T21:38:21.363" v="214"/>
        <pc:sldMasterMkLst>
          <pc:docMk/>
          <pc:sldMasterMk cId="2089783312" sldId="2147483917"/>
        </pc:sldMasterMkLst>
        <pc:spChg chg="add">
          <ac:chgData name="Renzhuo Wang" userId="0ba846c9-e22c-4857-be3e-4eafdaa71336" providerId="ADAL" clId="{12017D52-E6E2-4D3E-9CBA-0EA5CCC84478}" dt="2019-07-18T21:38:21.363" v="214"/>
          <ac:spMkLst>
            <pc:docMk/>
            <pc:sldMasterMk cId="2089783312" sldId="2147483917"/>
            <ac:spMk id="5" creationId="{FB2AEFDD-F2B9-40D0-9A82-47B5869AD767}"/>
          </ac:spMkLst>
        </pc:spChg>
        <pc:spChg chg="add">
          <ac:chgData name="Renzhuo Wang" userId="0ba846c9-e22c-4857-be3e-4eafdaa71336" providerId="ADAL" clId="{12017D52-E6E2-4D3E-9CBA-0EA5CCC84478}" dt="2019-07-18T21:38:21.363" v="214"/>
          <ac:spMkLst>
            <pc:docMk/>
            <pc:sldMasterMk cId="2089783312" sldId="2147483917"/>
            <ac:spMk id="21" creationId="{1DB8CB92-933A-4AF7-A42A-887556CF5346}"/>
          </ac:spMkLst>
        </pc:spChg>
        <pc:grpChg chg="add">
          <ac:chgData name="Renzhuo Wang" userId="0ba846c9-e22c-4857-be3e-4eafdaa71336" providerId="ADAL" clId="{12017D52-E6E2-4D3E-9CBA-0EA5CCC84478}" dt="2019-07-18T21:38:21.363" v="214"/>
          <ac:grpSpMkLst>
            <pc:docMk/>
            <pc:sldMasterMk cId="2089783312" sldId="2147483917"/>
            <ac:grpSpMk id="6" creationId="{EA243394-D1E8-4F08-887A-DBED9A4D0967}"/>
          </ac:grpSpMkLst>
        </pc:grpChg>
        <pc:picChg chg="add">
          <ac:chgData name="Renzhuo Wang" userId="0ba846c9-e22c-4857-be3e-4eafdaa71336" providerId="ADAL" clId="{12017D52-E6E2-4D3E-9CBA-0EA5CCC84478}" dt="2019-07-18T21:38:21.363" v="214"/>
          <ac:picMkLst>
            <pc:docMk/>
            <pc:sldMasterMk cId="2089783312" sldId="2147483917"/>
            <ac:picMk id="22" creationId="{55AD4AA2-75C7-4D85-AE86-F13606FF1076}"/>
          </ac:picMkLst>
        </pc:pic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0E41529-1F05-4003-AF50-8AE7318C712A}"/>
              </a:ext>
            </a:extLst>
          </p:cNvPr>
          <p:cNvSpPr>
            <a:spLocks noGrp="1"/>
          </p:cNvSpPr>
          <p:nvPr>
            <p:ph type="hdr" sz="quarter"/>
          </p:nvPr>
        </p:nvSpPr>
        <p:spPr>
          <a:xfrm>
            <a:off x="1" y="4"/>
            <a:ext cx="13971386" cy="3815108"/>
          </a:xfrm>
          <a:prstGeom prst="rect">
            <a:avLst/>
          </a:prstGeom>
        </p:spPr>
        <p:txBody>
          <a:bodyPr vert="horz" lIns="186310" tIns="93159" rIns="186310" bIns="93159" rtlCol="0"/>
          <a:lstStyle>
            <a:lvl1pPr algn="l">
              <a:defRPr sz="2800"/>
            </a:lvl1pPr>
          </a:lstStyle>
          <a:p>
            <a:pPr>
              <a:defRPr/>
            </a:pPr>
            <a:endParaRPr lang="en-US"/>
          </a:p>
        </p:txBody>
      </p:sp>
      <p:sp>
        <p:nvSpPr>
          <p:cNvPr id="3" name="Date Placeholder 2">
            <a:extLst>
              <a:ext uri="{FF2B5EF4-FFF2-40B4-BE49-F238E27FC236}">
                <a16:creationId xmlns:a16="http://schemas.microsoft.com/office/drawing/2014/main" id="{6D9BD601-A24E-4A9B-911C-228703C84C2E}"/>
              </a:ext>
            </a:extLst>
          </p:cNvPr>
          <p:cNvSpPr>
            <a:spLocks noGrp="1"/>
          </p:cNvSpPr>
          <p:nvPr>
            <p:ph type="dt" sz="quarter" idx="1"/>
          </p:nvPr>
        </p:nvSpPr>
        <p:spPr>
          <a:xfrm>
            <a:off x="18263772" y="4"/>
            <a:ext cx="13974766" cy="3815108"/>
          </a:xfrm>
          <a:prstGeom prst="rect">
            <a:avLst/>
          </a:prstGeom>
        </p:spPr>
        <p:txBody>
          <a:bodyPr vert="horz" lIns="186310" tIns="93159" rIns="186310" bIns="93159" rtlCol="0"/>
          <a:lstStyle>
            <a:lvl1pPr algn="r">
              <a:defRPr sz="2800"/>
            </a:lvl1pPr>
          </a:lstStyle>
          <a:p>
            <a:pPr>
              <a:defRPr/>
            </a:pPr>
            <a:fld id="{8D052605-F5BA-4992-A23B-90E5C643639E}" type="datetimeFigureOut">
              <a:rPr lang="en-US"/>
              <a:pPr>
                <a:defRPr/>
              </a:pPr>
              <a:t>7/19/2019</a:t>
            </a:fld>
            <a:endParaRPr lang="en-US"/>
          </a:p>
        </p:txBody>
      </p:sp>
      <p:sp>
        <p:nvSpPr>
          <p:cNvPr id="4" name="Footer Placeholder 3">
            <a:extLst>
              <a:ext uri="{FF2B5EF4-FFF2-40B4-BE49-F238E27FC236}">
                <a16:creationId xmlns:a16="http://schemas.microsoft.com/office/drawing/2014/main" id="{CE21F455-6A51-4530-9BC0-E0008545E47A}"/>
              </a:ext>
            </a:extLst>
          </p:cNvPr>
          <p:cNvSpPr>
            <a:spLocks noGrp="1"/>
          </p:cNvSpPr>
          <p:nvPr>
            <p:ph type="ftr" sz="quarter" idx="2"/>
          </p:nvPr>
        </p:nvSpPr>
        <p:spPr>
          <a:xfrm>
            <a:off x="1" y="72321396"/>
            <a:ext cx="13971386" cy="3815108"/>
          </a:xfrm>
          <a:prstGeom prst="rect">
            <a:avLst/>
          </a:prstGeom>
        </p:spPr>
        <p:txBody>
          <a:bodyPr vert="horz" lIns="186310" tIns="93159" rIns="186310" bIns="93159" rtlCol="0" anchor="b"/>
          <a:lstStyle>
            <a:lvl1pPr algn="l">
              <a:defRPr sz="2800"/>
            </a:lvl1pPr>
          </a:lstStyle>
          <a:p>
            <a:pPr>
              <a:defRPr/>
            </a:pPr>
            <a:endParaRPr lang="en-US"/>
          </a:p>
        </p:txBody>
      </p:sp>
      <p:sp>
        <p:nvSpPr>
          <p:cNvPr id="5" name="Slide Number Placeholder 4">
            <a:extLst>
              <a:ext uri="{FF2B5EF4-FFF2-40B4-BE49-F238E27FC236}">
                <a16:creationId xmlns:a16="http://schemas.microsoft.com/office/drawing/2014/main" id="{E666CFCE-5266-47AC-A590-218A4E3CC751}"/>
              </a:ext>
            </a:extLst>
          </p:cNvPr>
          <p:cNvSpPr>
            <a:spLocks noGrp="1"/>
          </p:cNvSpPr>
          <p:nvPr>
            <p:ph type="sldNum" sz="quarter" idx="3"/>
          </p:nvPr>
        </p:nvSpPr>
        <p:spPr>
          <a:xfrm>
            <a:off x="18263772" y="72321396"/>
            <a:ext cx="13974766" cy="3815108"/>
          </a:xfrm>
          <a:prstGeom prst="rect">
            <a:avLst/>
          </a:prstGeom>
        </p:spPr>
        <p:txBody>
          <a:bodyPr vert="horz" lIns="186310" tIns="93159" rIns="186310" bIns="93159" rtlCol="0" anchor="b"/>
          <a:lstStyle>
            <a:lvl1pPr algn="r">
              <a:defRPr sz="2800"/>
            </a:lvl1pPr>
          </a:lstStyle>
          <a:p>
            <a:pPr>
              <a:defRPr/>
            </a:pPr>
            <a:fld id="{B30961DF-47CF-42B7-959C-D12C5044245C}"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0C1EDA39-AA0B-477B-93FF-DF71BC6B9FAB}"/>
              </a:ext>
            </a:extLst>
          </p:cNvPr>
          <p:cNvSpPr>
            <a:spLocks noGrp="1" noChangeArrowheads="1"/>
          </p:cNvSpPr>
          <p:nvPr>
            <p:ph type="hdr" sz="quarter"/>
          </p:nvPr>
        </p:nvSpPr>
        <p:spPr bwMode="auto">
          <a:xfrm>
            <a:off x="1" y="0"/>
            <a:ext cx="13971386" cy="3808967"/>
          </a:xfrm>
          <a:prstGeom prst="rect">
            <a:avLst/>
          </a:prstGeom>
          <a:noFill/>
          <a:ln w="9525">
            <a:noFill/>
            <a:miter lim="800000"/>
            <a:headEnd/>
            <a:tailEnd/>
          </a:ln>
          <a:effectLst/>
        </p:spPr>
        <p:txBody>
          <a:bodyPr vert="horz" wrap="square" lIns="618994" tIns="309493" rIns="618994" bIns="309493" numCol="1" anchor="t" anchorCtr="0" compatLnSpc="1">
            <a:prstTxWarp prst="textNoShape">
              <a:avLst/>
            </a:prstTxWarp>
          </a:bodyPr>
          <a:lstStyle>
            <a:lvl1pPr defTabSz="6191050" eaLnBrk="1" hangingPunct="1">
              <a:defRPr b="0">
                <a:solidFill>
                  <a:schemeClr val="tx1"/>
                </a:solidFill>
                <a:latin typeface="Arial" charset="0"/>
              </a:defRPr>
            </a:lvl1pPr>
          </a:lstStyle>
          <a:p>
            <a:pPr>
              <a:defRPr/>
            </a:pPr>
            <a:endParaRPr lang="en-US" altLang="en-US"/>
          </a:p>
        </p:txBody>
      </p:sp>
      <p:sp>
        <p:nvSpPr>
          <p:cNvPr id="96259" name="Rectangle 3">
            <a:extLst>
              <a:ext uri="{FF2B5EF4-FFF2-40B4-BE49-F238E27FC236}">
                <a16:creationId xmlns:a16="http://schemas.microsoft.com/office/drawing/2014/main" id="{108C0873-91CD-4E72-9877-6CC4AA18DBBB}"/>
              </a:ext>
            </a:extLst>
          </p:cNvPr>
          <p:cNvSpPr>
            <a:spLocks noGrp="1" noChangeArrowheads="1"/>
          </p:cNvSpPr>
          <p:nvPr>
            <p:ph type="dt" idx="1"/>
          </p:nvPr>
        </p:nvSpPr>
        <p:spPr bwMode="auto">
          <a:xfrm>
            <a:off x="18263772" y="0"/>
            <a:ext cx="13974766" cy="3808967"/>
          </a:xfrm>
          <a:prstGeom prst="rect">
            <a:avLst/>
          </a:prstGeom>
          <a:noFill/>
          <a:ln w="9525">
            <a:noFill/>
            <a:miter lim="800000"/>
            <a:headEnd/>
            <a:tailEnd/>
          </a:ln>
          <a:effectLst/>
        </p:spPr>
        <p:txBody>
          <a:bodyPr vert="horz" wrap="square" lIns="618994" tIns="309493" rIns="618994" bIns="309493" numCol="1" anchor="t" anchorCtr="0" compatLnSpc="1">
            <a:prstTxWarp prst="textNoShape">
              <a:avLst/>
            </a:prstTxWarp>
          </a:bodyPr>
          <a:lstStyle>
            <a:lvl1pPr algn="r" defTabSz="6191050" eaLnBrk="1" hangingPunct="1">
              <a:defRPr b="0">
                <a:solidFill>
                  <a:schemeClr val="tx1"/>
                </a:solidFill>
                <a:latin typeface="Arial" charset="0"/>
              </a:defRPr>
            </a:lvl1pPr>
          </a:lstStyle>
          <a:p>
            <a:pPr>
              <a:defRPr/>
            </a:pPr>
            <a:endParaRPr lang="en-US" altLang="en-US"/>
          </a:p>
        </p:txBody>
      </p:sp>
      <p:sp>
        <p:nvSpPr>
          <p:cNvPr id="3076" name="Rectangle 4">
            <a:extLst>
              <a:ext uri="{FF2B5EF4-FFF2-40B4-BE49-F238E27FC236}">
                <a16:creationId xmlns:a16="http://schemas.microsoft.com/office/drawing/2014/main" id="{4D0DC2B9-4B52-47D5-B674-6C00AF155CD8}"/>
              </a:ext>
            </a:extLst>
          </p:cNvPr>
          <p:cNvSpPr>
            <a:spLocks noGrp="1" noRot="1" noChangeAspect="1" noChangeArrowheads="1" noTextEdit="1"/>
          </p:cNvSpPr>
          <p:nvPr>
            <p:ph type="sldImg" idx="2"/>
          </p:nvPr>
        </p:nvSpPr>
        <p:spPr bwMode="auto">
          <a:xfrm>
            <a:off x="-17187863" y="5702300"/>
            <a:ext cx="66621026" cy="28552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61" name="Rectangle 5">
            <a:extLst>
              <a:ext uri="{FF2B5EF4-FFF2-40B4-BE49-F238E27FC236}">
                <a16:creationId xmlns:a16="http://schemas.microsoft.com/office/drawing/2014/main" id="{936252B8-CC02-466A-BDD4-F10D3FB812B4}"/>
              </a:ext>
            </a:extLst>
          </p:cNvPr>
          <p:cNvSpPr>
            <a:spLocks noGrp="1" noChangeArrowheads="1"/>
          </p:cNvSpPr>
          <p:nvPr>
            <p:ph type="body" sz="quarter" idx="3"/>
          </p:nvPr>
        </p:nvSpPr>
        <p:spPr bwMode="auto">
          <a:xfrm>
            <a:off x="3225211" y="36163770"/>
            <a:ext cx="25794886" cy="34262343"/>
          </a:xfrm>
          <a:prstGeom prst="rect">
            <a:avLst/>
          </a:prstGeom>
          <a:noFill/>
          <a:ln w="9525">
            <a:noFill/>
            <a:miter lim="800000"/>
            <a:headEnd/>
            <a:tailEnd/>
          </a:ln>
          <a:effectLst/>
        </p:spPr>
        <p:txBody>
          <a:bodyPr vert="horz" wrap="square" lIns="618994" tIns="309493" rIns="618994" bIns="309493"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6262" name="Rectangle 6">
            <a:extLst>
              <a:ext uri="{FF2B5EF4-FFF2-40B4-BE49-F238E27FC236}">
                <a16:creationId xmlns:a16="http://schemas.microsoft.com/office/drawing/2014/main" id="{EC57BB64-7893-48BC-B346-D2D4CB65530D}"/>
              </a:ext>
            </a:extLst>
          </p:cNvPr>
          <p:cNvSpPr>
            <a:spLocks noGrp="1" noChangeArrowheads="1"/>
          </p:cNvSpPr>
          <p:nvPr>
            <p:ph type="ftr" sz="quarter" idx="4"/>
          </p:nvPr>
        </p:nvSpPr>
        <p:spPr bwMode="auto">
          <a:xfrm>
            <a:off x="1" y="72315263"/>
            <a:ext cx="13971386" cy="3808967"/>
          </a:xfrm>
          <a:prstGeom prst="rect">
            <a:avLst/>
          </a:prstGeom>
          <a:noFill/>
          <a:ln w="9525">
            <a:noFill/>
            <a:miter lim="800000"/>
            <a:headEnd/>
            <a:tailEnd/>
          </a:ln>
          <a:effectLst/>
        </p:spPr>
        <p:txBody>
          <a:bodyPr vert="horz" wrap="square" lIns="618994" tIns="309493" rIns="618994" bIns="309493" numCol="1" anchor="b" anchorCtr="0" compatLnSpc="1">
            <a:prstTxWarp prst="textNoShape">
              <a:avLst/>
            </a:prstTxWarp>
          </a:bodyPr>
          <a:lstStyle>
            <a:lvl1pPr defTabSz="6191050" eaLnBrk="1" hangingPunct="1">
              <a:defRPr b="0">
                <a:solidFill>
                  <a:schemeClr val="tx1"/>
                </a:solidFill>
                <a:latin typeface="Arial" charset="0"/>
              </a:defRPr>
            </a:lvl1pPr>
          </a:lstStyle>
          <a:p>
            <a:pPr>
              <a:defRPr/>
            </a:pPr>
            <a:endParaRPr lang="en-US" altLang="en-US"/>
          </a:p>
        </p:txBody>
      </p:sp>
      <p:sp>
        <p:nvSpPr>
          <p:cNvPr id="96263" name="Rectangle 7">
            <a:extLst>
              <a:ext uri="{FF2B5EF4-FFF2-40B4-BE49-F238E27FC236}">
                <a16:creationId xmlns:a16="http://schemas.microsoft.com/office/drawing/2014/main" id="{2AFA7A15-C65B-45ED-9BA3-1D606D381D3B}"/>
              </a:ext>
            </a:extLst>
          </p:cNvPr>
          <p:cNvSpPr>
            <a:spLocks noGrp="1" noChangeArrowheads="1"/>
          </p:cNvSpPr>
          <p:nvPr>
            <p:ph type="sldNum" sz="quarter" idx="5"/>
          </p:nvPr>
        </p:nvSpPr>
        <p:spPr bwMode="auto">
          <a:xfrm>
            <a:off x="18263772" y="72315263"/>
            <a:ext cx="13974766" cy="3808967"/>
          </a:xfrm>
          <a:prstGeom prst="rect">
            <a:avLst/>
          </a:prstGeom>
          <a:noFill/>
          <a:ln w="9525">
            <a:noFill/>
            <a:miter lim="800000"/>
            <a:headEnd/>
            <a:tailEnd/>
          </a:ln>
          <a:effectLst/>
        </p:spPr>
        <p:txBody>
          <a:bodyPr vert="horz" wrap="square" lIns="618994" tIns="309493" rIns="618994" bIns="309493" numCol="1" anchor="b" anchorCtr="0" compatLnSpc="1">
            <a:prstTxWarp prst="textNoShape">
              <a:avLst/>
            </a:prstTxWarp>
          </a:bodyPr>
          <a:lstStyle>
            <a:lvl1pPr algn="r" defTabSz="6191050" eaLnBrk="1" hangingPunct="1">
              <a:defRPr b="0">
                <a:solidFill>
                  <a:schemeClr val="tx1"/>
                </a:solidFill>
                <a:latin typeface="Arial" panose="020B0604020202020204" pitchFamily="34" charset="0"/>
              </a:defRPr>
            </a:lvl1pPr>
          </a:lstStyle>
          <a:p>
            <a:pPr>
              <a:defRPr/>
            </a:pPr>
            <a:fld id="{3BE36677-D22A-450F-BE9C-87675C5D6E3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B033B19F-BB03-46DB-B8F0-E8968716921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6190880">
              <a:spcBef>
                <a:spcPct val="30000"/>
              </a:spcBef>
              <a:defRPr sz="1800">
                <a:solidFill>
                  <a:schemeClr val="tx1"/>
                </a:solidFill>
                <a:latin typeface="Arial" panose="020B0604020202020204" pitchFamily="34" charset="0"/>
              </a:defRPr>
            </a:lvl1pPr>
            <a:lvl2pPr marL="1513159" indent="-580087" defTabSz="6190880">
              <a:spcBef>
                <a:spcPct val="30000"/>
              </a:spcBef>
              <a:defRPr sz="1800">
                <a:solidFill>
                  <a:schemeClr val="tx1"/>
                </a:solidFill>
                <a:latin typeface="Arial" panose="020B0604020202020204" pitchFamily="34" charset="0"/>
              </a:defRPr>
            </a:lvl2pPr>
            <a:lvl3pPr marL="2327749" indent="-464068" defTabSz="6190880">
              <a:spcBef>
                <a:spcPct val="30000"/>
              </a:spcBef>
              <a:defRPr sz="1800">
                <a:solidFill>
                  <a:schemeClr val="tx1"/>
                </a:solidFill>
                <a:latin typeface="Arial" panose="020B0604020202020204" pitchFamily="34" charset="0"/>
              </a:defRPr>
            </a:lvl3pPr>
            <a:lvl4pPr marL="3258355" indent="-464068" defTabSz="6190880">
              <a:spcBef>
                <a:spcPct val="30000"/>
              </a:spcBef>
              <a:defRPr sz="1800">
                <a:solidFill>
                  <a:schemeClr val="tx1"/>
                </a:solidFill>
                <a:latin typeface="Arial" panose="020B0604020202020204" pitchFamily="34" charset="0"/>
              </a:defRPr>
            </a:lvl4pPr>
            <a:lvl5pPr marL="4191431" indent="-464068" defTabSz="6190880">
              <a:spcBef>
                <a:spcPct val="30000"/>
              </a:spcBef>
              <a:defRPr sz="1800">
                <a:solidFill>
                  <a:schemeClr val="tx1"/>
                </a:solidFill>
                <a:latin typeface="Arial" panose="020B0604020202020204" pitchFamily="34" charset="0"/>
              </a:defRPr>
            </a:lvl5pPr>
            <a:lvl6pPr marL="4902350" indent="-464068" defTabSz="6190880" eaLnBrk="0" fontAlgn="base" hangingPunct="0">
              <a:spcBef>
                <a:spcPct val="30000"/>
              </a:spcBef>
              <a:spcAft>
                <a:spcPct val="0"/>
              </a:spcAft>
              <a:defRPr sz="1800">
                <a:solidFill>
                  <a:schemeClr val="tx1"/>
                </a:solidFill>
                <a:latin typeface="Arial" panose="020B0604020202020204" pitchFamily="34" charset="0"/>
              </a:defRPr>
            </a:lvl6pPr>
            <a:lvl7pPr marL="5613262" indent="-464068" defTabSz="6190880" eaLnBrk="0" fontAlgn="base" hangingPunct="0">
              <a:spcBef>
                <a:spcPct val="30000"/>
              </a:spcBef>
              <a:spcAft>
                <a:spcPct val="0"/>
              </a:spcAft>
              <a:defRPr sz="1800">
                <a:solidFill>
                  <a:schemeClr val="tx1"/>
                </a:solidFill>
                <a:latin typeface="Arial" panose="020B0604020202020204" pitchFamily="34" charset="0"/>
              </a:defRPr>
            </a:lvl7pPr>
            <a:lvl8pPr marL="6324178" indent="-464068" defTabSz="6190880" eaLnBrk="0" fontAlgn="base" hangingPunct="0">
              <a:spcBef>
                <a:spcPct val="30000"/>
              </a:spcBef>
              <a:spcAft>
                <a:spcPct val="0"/>
              </a:spcAft>
              <a:defRPr sz="1800">
                <a:solidFill>
                  <a:schemeClr val="tx1"/>
                </a:solidFill>
                <a:latin typeface="Arial" panose="020B0604020202020204" pitchFamily="34" charset="0"/>
              </a:defRPr>
            </a:lvl8pPr>
            <a:lvl9pPr marL="7035091" indent="-464068" defTabSz="6190880" eaLnBrk="0" fontAlgn="base" hangingPunct="0">
              <a:spcBef>
                <a:spcPct val="30000"/>
              </a:spcBef>
              <a:spcAft>
                <a:spcPct val="0"/>
              </a:spcAft>
              <a:defRPr sz="1800">
                <a:solidFill>
                  <a:schemeClr val="tx1"/>
                </a:solidFill>
                <a:latin typeface="Arial" panose="020B0604020202020204" pitchFamily="34" charset="0"/>
              </a:defRPr>
            </a:lvl9pPr>
          </a:lstStyle>
          <a:p>
            <a:pPr>
              <a:spcBef>
                <a:spcPct val="0"/>
              </a:spcBef>
            </a:pPr>
            <a:fld id="{98D953C0-7674-4E67-AAA8-B03132E5B1B2}" type="slidenum">
              <a:rPr lang="en-US" altLang="en-US" sz="8100"/>
              <a:pPr>
                <a:spcBef>
                  <a:spcPct val="0"/>
                </a:spcBef>
              </a:pPr>
              <a:t>1</a:t>
            </a:fld>
            <a:endParaRPr lang="en-US" altLang="en-US" sz="8100"/>
          </a:p>
        </p:txBody>
      </p:sp>
      <p:sp>
        <p:nvSpPr>
          <p:cNvPr id="6147" name="Rectangle 2">
            <a:extLst>
              <a:ext uri="{FF2B5EF4-FFF2-40B4-BE49-F238E27FC236}">
                <a16:creationId xmlns:a16="http://schemas.microsoft.com/office/drawing/2014/main" id="{CD2CC60A-FA9F-4AC8-823B-A3144675CA8A}"/>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DFEB2ED4-446F-4C20-A7BB-CFB72D517AA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879725" y="5113338"/>
            <a:ext cx="32645350" cy="35274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5761038" y="9326563"/>
            <a:ext cx="26882725" cy="4206875"/>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8">
            <a:extLst>
              <a:ext uri="{FF2B5EF4-FFF2-40B4-BE49-F238E27FC236}">
                <a16:creationId xmlns:a16="http://schemas.microsoft.com/office/drawing/2014/main" id="{59009177-ABD3-471C-9B13-C58DD6E0502D}"/>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1488551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27925" y="11522075"/>
            <a:ext cx="23042563" cy="1358900"/>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7527925" y="1470025"/>
            <a:ext cx="23042563" cy="9875838"/>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7527925" y="12880975"/>
            <a:ext cx="23042563" cy="1931988"/>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8">
            <a:extLst>
              <a:ext uri="{FF2B5EF4-FFF2-40B4-BE49-F238E27FC236}">
                <a16:creationId xmlns:a16="http://schemas.microsoft.com/office/drawing/2014/main" id="{45B109A4-0C21-49A5-8B61-F6F3282231CD}"/>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859533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0413" y="304800"/>
            <a:ext cx="33285112" cy="9144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1920875" y="3840163"/>
            <a:ext cx="34563050" cy="1086326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8">
            <a:extLst>
              <a:ext uri="{FF2B5EF4-FFF2-40B4-BE49-F238E27FC236}">
                <a16:creationId xmlns:a16="http://schemas.microsoft.com/office/drawing/2014/main" id="{ACB131B3-7CBA-4D83-8C50-854392DF2E67}"/>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4560726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8871863" y="304800"/>
            <a:ext cx="8983662" cy="143986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920875" y="304800"/>
            <a:ext cx="26798588" cy="143986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8">
            <a:extLst>
              <a:ext uri="{FF2B5EF4-FFF2-40B4-BE49-F238E27FC236}">
                <a16:creationId xmlns:a16="http://schemas.microsoft.com/office/drawing/2014/main" id="{2B7B3082-B58F-40E5-99A3-A793CB8CC523}"/>
              </a:ext>
            </a:extLst>
          </p:cNvPr>
          <p:cNvSpPr>
            <a:spLocks noGrp="1" noChangeArrowheads="1"/>
          </p:cNvSpPr>
          <p:nvPr>
            <p:ph type="ftr" sz="quarter" idx="10"/>
          </p:nvPr>
        </p:nvSpPr>
        <p:spPr/>
        <p:txBody>
          <a:bodyPr/>
          <a:lstStyle>
            <a:lvl1pPr>
              <a:defRPr baseline="0">
                <a:effectLst/>
              </a:defRPr>
            </a:lvl1pPr>
          </a:lstStyle>
          <a:p>
            <a:pPr>
              <a:defRPr/>
            </a:pPr>
            <a:r>
              <a:rPr lang="en-US"/>
              <a:t>2007 Cryogenic Engineering Conference, Chattanooga, TN</a:t>
            </a:r>
          </a:p>
        </p:txBody>
      </p:sp>
    </p:spTree>
    <p:extLst>
      <p:ext uri="{BB962C8B-B14F-4D97-AF65-F5344CB8AC3E}">
        <p14:creationId xmlns:p14="http://schemas.microsoft.com/office/powerpoint/2010/main" val="2872972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920875" y="3840163"/>
            <a:ext cx="34563050" cy="1086326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9E3EEC82-65A1-4692-BAC5-D2E57A265B08}"/>
              </a:ext>
            </a:extLst>
          </p:cNvPr>
          <p:cNvSpPr>
            <a:spLocks noGrp="1"/>
          </p:cNvSpPr>
          <p:nvPr>
            <p:ph type="title"/>
          </p:nvPr>
        </p:nvSpPr>
        <p:spPr>
          <a:xfrm>
            <a:off x="2640013" y="876300"/>
            <a:ext cx="33124775" cy="3181350"/>
          </a:xfrm>
          <a:prstGeom prst="rect">
            <a:avLst/>
          </a:prstGeom>
        </p:spPr>
        <p:txBody>
          <a:bodyPr/>
          <a:lstStyle/>
          <a:p>
            <a:r>
              <a:rPr lang="en-US" dirty="0"/>
              <a:t>Click to edit Master title style</a:t>
            </a:r>
          </a:p>
        </p:txBody>
      </p:sp>
      <p:sp>
        <p:nvSpPr>
          <p:cNvPr id="4" name="Rectangle 18">
            <a:extLst>
              <a:ext uri="{FF2B5EF4-FFF2-40B4-BE49-F238E27FC236}">
                <a16:creationId xmlns:a16="http://schemas.microsoft.com/office/drawing/2014/main" id="{9EFFCA41-FFAF-452C-A915-94856AEE919D}"/>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3055256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663CA4-F773-41A9-8A31-1B9AAEA48923}"/>
              </a:ext>
            </a:extLst>
          </p:cNvPr>
          <p:cNvSpPr>
            <a:spLocks noGrp="1"/>
          </p:cNvSpPr>
          <p:nvPr>
            <p:ph type="title"/>
          </p:nvPr>
        </p:nvSpPr>
        <p:spPr>
          <a:xfrm>
            <a:off x="2640013" y="876300"/>
            <a:ext cx="33124775" cy="3181350"/>
          </a:xfrm>
          <a:prstGeom prst="rect">
            <a:avLst/>
          </a:prstGeom>
        </p:spPr>
        <p:txBody>
          <a:bodyPr/>
          <a:lstStyle/>
          <a:p>
            <a:r>
              <a:rPr lang="en-US"/>
              <a:t>Click to edit Master title style</a:t>
            </a:r>
          </a:p>
        </p:txBody>
      </p:sp>
      <p:sp>
        <p:nvSpPr>
          <p:cNvPr id="3" name="Rectangle 18">
            <a:extLst>
              <a:ext uri="{FF2B5EF4-FFF2-40B4-BE49-F238E27FC236}">
                <a16:creationId xmlns:a16="http://schemas.microsoft.com/office/drawing/2014/main" id="{E9D28BC2-36C8-4B45-B142-ADBDE924AD93}"/>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854552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033713" y="10575925"/>
            <a:ext cx="32643762" cy="3270250"/>
          </a:xfrm>
          <a:prstGeom prst="rect">
            <a:avLst/>
          </a:prstGeo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3033713" y="6975475"/>
            <a:ext cx="32643762" cy="3600450"/>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8">
            <a:extLst>
              <a:ext uri="{FF2B5EF4-FFF2-40B4-BE49-F238E27FC236}">
                <a16:creationId xmlns:a16="http://schemas.microsoft.com/office/drawing/2014/main" id="{A5C06305-7A52-454B-A2CF-2B235FA5FEEA}"/>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1556527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0413" y="304800"/>
            <a:ext cx="33285112" cy="9144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920875" y="3840163"/>
            <a:ext cx="17205325" cy="108632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9278600" y="3840163"/>
            <a:ext cx="17205325" cy="1086326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8">
            <a:extLst>
              <a:ext uri="{FF2B5EF4-FFF2-40B4-BE49-F238E27FC236}">
                <a16:creationId xmlns:a16="http://schemas.microsoft.com/office/drawing/2014/main" id="{876F16BB-4562-44B9-8A35-7601B3560B71}"/>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1279058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20875" y="658813"/>
            <a:ext cx="34563050" cy="27432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920875" y="3684588"/>
            <a:ext cx="16968788" cy="15351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920875" y="5219700"/>
            <a:ext cx="16968788" cy="948372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9508788" y="3684588"/>
            <a:ext cx="16975137" cy="15351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9508788" y="5219700"/>
            <a:ext cx="16975137" cy="948372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8">
            <a:extLst>
              <a:ext uri="{FF2B5EF4-FFF2-40B4-BE49-F238E27FC236}">
                <a16:creationId xmlns:a16="http://schemas.microsoft.com/office/drawing/2014/main" id="{CFA367BE-A57F-4E76-AF3B-3CCADBC150D1}"/>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80829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0413" y="304800"/>
            <a:ext cx="33285112" cy="914400"/>
          </a:xfrm>
          <a:prstGeom prst="rect">
            <a:avLst/>
          </a:prstGeom>
        </p:spPr>
        <p:txBody>
          <a:bodyPr/>
          <a:lstStyle/>
          <a:p>
            <a:r>
              <a:rPr lang="en-US"/>
              <a:t>Click to edit Master title style</a:t>
            </a:r>
          </a:p>
        </p:txBody>
      </p:sp>
      <p:sp>
        <p:nvSpPr>
          <p:cNvPr id="3" name="Rectangle 18">
            <a:extLst>
              <a:ext uri="{FF2B5EF4-FFF2-40B4-BE49-F238E27FC236}">
                <a16:creationId xmlns:a16="http://schemas.microsoft.com/office/drawing/2014/main" id="{57BF3060-01FF-4D20-979B-DB82B5EE3AB7}"/>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877039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8">
            <a:extLst>
              <a:ext uri="{FF2B5EF4-FFF2-40B4-BE49-F238E27FC236}">
                <a16:creationId xmlns:a16="http://schemas.microsoft.com/office/drawing/2014/main" id="{7023986F-F381-4895-8F11-1D0836A722CF}"/>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2525479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20875" y="655638"/>
            <a:ext cx="12634913" cy="2789237"/>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5014575" y="655638"/>
            <a:ext cx="21469350" cy="1404778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920875" y="3444875"/>
            <a:ext cx="12634913" cy="112585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8">
            <a:extLst>
              <a:ext uri="{FF2B5EF4-FFF2-40B4-BE49-F238E27FC236}">
                <a16:creationId xmlns:a16="http://schemas.microsoft.com/office/drawing/2014/main" id="{3F82BCB7-46E5-4E8B-9EE7-C392FD3448BA}"/>
              </a:ext>
            </a:extLst>
          </p:cNvPr>
          <p:cNvSpPr>
            <a:spLocks noGrp="1" noChangeArrowheads="1"/>
          </p:cNvSpPr>
          <p:nvPr>
            <p:ph type="ftr" sz="quarter" idx="10"/>
          </p:nvPr>
        </p:nvSpPr>
        <p:spPr>
          <a:ln/>
        </p:spPr>
        <p:txBody>
          <a:bodyPr/>
          <a:lstStyle>
            <a:lvl1pPr>
              <a:defRPr/>
            </a:lvl1pPr>
          </a:lstStyle>
          <a:p>
            <a:pPr>
              <a:defRPr/>
            </a:pPr>
            <a:r>
              <a:rPr lang="en-US"/>
              <a:t>2007 Cryogenic Engineering Conference, Chattanooga, TN</a:t>
            </a:r>
          </a:p>
        </p:txBody>
      </p:sp>
    </p:spTree>
    <p:extLst>
      <p:ext uri="{BB962C8B-B14F-4D97-AF65-F5344CB8AC3E}">
        <p14:creationId xmlns:p14="http://schemas.microsoft.com/office/powerpoint/2010/main" val="35290498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Freeform 41">
            <a:extLst>
              <a:ext uri="{FF2B5EF4-FFF2-40B4-BE49-F238E27FC236}">
                <a16:creationId xmlns:a16="http://schemas.microsoft.com/office/drawing/2014/main" id="{1C140E0A-B2F1-4A3A-9D17-D6429700C208}"/>
              </a:ext>
            </a:extLst>
          </p:cNvPr>
          <p:cNvSpPr>
            <a:spLocks/>
          </p:cNvSpPr>
          <p:nvPr userDrawn="1"/>
        </p:nvSpPr>
        <p:spPr bwMode="hidden">
          <a:xfrm>
            <a:off x="0" y="0"/>
            <a:ext cx="38392100" cy="2741613"/>
          </a:xfrm>
          <a:custGeom>
            <a:avLst/>
            <a:gdLst>
              <a:gd name="T0" fmla="*/ 0 w 556"/>
              <a:gd name="T1" fmla="*/ 0 h 3159"/>
              <a:gd name="T2" fmla="*/ 0 w 556"/>
              <a:gd name="T3" fmla="*/ 2147483646 h 3159"/>
              <a:gd name="T4" fmla="*/ 2147483646 w 556"/>
              <a:gd name="T5" fmla="*/ 2147483646 h 3159"/>
              <a:gd name="T6" fmla="*/ 2147483646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27" name="Group 45">
            <a:extLst>
              <a:ext uri="{FF2B5EF4-FFF2-40B4-BE49-F238E27FC236}">
                <a16:creationId xmlns:a16="http://schemas.microsoft.com/office/drawing/2014/main" id="{16D24A2B-E263-4EC0-9D6A-AFCB0CF433A6}"/>
              </a:ext>
            </a:extLst>
          </p:cNvPr>
          <p:cNvGrpSpPr>
            <a:grpSpLocks/>
          </p:cNvGrpSpPr>
          <p:nvPr userDrawn="1"/>
        </p:nvGrpSpPr>
        <p:grpSpPr bwMode="auto">
          <a:xfrm>
            <a:off x="12700" y="0"/>
            <a:ext cx="38392100" cy="16459200"/>
            <a:chOff x="0" y="0"/>
            <a:chExt cx="24184" cy="10368"/>
          </a:xfrm>
        </p:grpSpPr>
        <p:sp>
          <p:nvSpPr>
            <p:cNvPr id="1031" name="Freeform 42">
              <a:extLst>
                <a:ext uri="{FF2B5EF4-FFF2-40B4-BE49-F238E27FC236}">
                  <a16:creationId xmlns:a16="http://schemas.microsoft.com/office/drawing/2014/main" id="{F880580E-5FD2-403D-B154-68628CC0794D}"/>
                </a:ext>
              </a:extLst>
            </p:cNvPr>
            <p:cNvSpPr>
              <a:spLocks/>
            </p:cNvSpPr>
            <p:nvPr userDrawn="1"/>
          </p:nvSpPr>
          <p:spPr bwMode="hidden">
            <a:xfrm>
              <a:off x="0" y="9936"/>
              <a:ext cx="24184" cy="432"/>
            </a:xfrm>
            <a:custGeom>
              <a:avLst/>
              <a:gdLst>
                <a:gd name="T0" fmla="*/ 0 w 556"/>
                <a:gd name="T1" fmla="*/ 0 h 3159"/>
                <a:gd name="T2" fmla="*/ 0 w 556"/>
                <a:gd name="T3" fmla="*/ 0 h 3159"/>
                <a:gd name="T4" fmla="*/ 2147483646 w 556"/>
                <a:gd name="T5" fmla="*/ 0 h 3159"/>
                <a:gd name="T6" fmla="*/ 2147483646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2" name="Group 44">
              <a:extLst>
                <a:ext uri="{FF2B5EF4-FFF2-40B4-BE49-F238E27FC236}">
                  <a16:creationId xmlns:a16="http://schemas.microsoft.com/office/drawing/2014/main" id="{C61A6BB1-E593-4102-B00F-7874131C8FC9}"/>
                </a:ext>
              </a:extLst>
            </p:cNvPr>
            <p:cNvGrpSpPr>
              <a:grpSpLocks/>
            </p:cNvGrpSpPr>
            <p:nvPr userDrawn="1"/>
          </p:nvGrpSpPr>
          <p:grpSpPr bwMode="auto">
            <a:xfrm>
              <a:off x="0" y="0"/>
              <a:ext cx="23272" cy="10368"/>
              <a:chOff x="0" y="0"/>
              <a:chExt cx="23272" cy="10368"/>
            </a:xfrm>
          </p:grpSpPr>
          <p:sp>
            <p:nvSpPr>
              <p:cNvPr id="1033" name="Freeform 4">
                <a:extLst>
                  <a:ext uri="{FF2B5EF4-FFF2-40B4-BE49-F238E27FC236}">
                    <a16:creationId xmlns:a16="http://schemas.microsoft.com/office/drawing/2014/main" id="{B749D8B1-D01B-4051-9573-7038F23E8E8B}"/>
                  </a:ext>
                </a:extLst>
              </p:cNvPr>
              <p:cNvSpPr>
                <a:spLocks/>
              </p:cNvSpPr>
              <p:nvPr userDrawn="1"/>
            </p:nvSpPr>
            <p:spPr bwMode="hidden">
              <a:xfrm>
                <a:off x="0" y="3"/>
                <a:ext cx="1727" cy="10365"/>
              </a:xfrm>
              <a:custGeom>
                <a:avLst/>
                <a:gdLst>
                  <a:gd name="T0" fmla="*/ 0 w 556"/>
                  <a:gd name="T1" fmla="*/ 0 h 3159"/>
                  <a:gd name="T2" fmla="*/ 0 w 556"/>
                  <a:gd name="T3" fmla="*/ 2147483646 h 3159"/>
                  <a:gd name="T4" fmla="*/ 2147483646 w 556"/>
                  <a:gd name="T5" fmla="*/ 2147483646 h 3159"/>
                  <a:gd name="T6" fmla="*/ 2147483646 w 556"/>
                  <a:gd name="T7" fmla="*/ 0 h 3159"/>
                  <a:gd name="T8" fmla="*/ 0 w 556"/>
                  <a:gd name="T9" fmla="*/ 0 h 3159"/>
                  <a:gd name="T10" fmla="*/ 0 w 556"/>
                  <a:gd name="T11" fmla="*/ 0 h 315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56" h="3159">
                    <a:moveTo>
                      <a:pt x="0" y="0"/>
                    </a:moveTo>
                    <a:lnTo>
                      <a:pt x="0" y="3159"/>
                    </a:lnTo>
                    <a:lnTo>
                      <a:pt x="556" y="3159"/>
                    </a:lnTo>
                    <a:lnTo>
                      <a:pt x="556" y="0"/>
                    </a:lnTo>
                    <a:lnTo>
                      <a:pt x="0"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1034" name="Group 43">
                <a:extLst>
                  <a:ext uri="{FF2B5EF4-FFF2-40B4-BE49-F238E27FC236}">
                    <a16:creationId xmlns:a16="http://schemas.microsoft.com/office/drawing/2014/main" id="{E1EE7727-5BA7-4C7A-A3E5-1DA8F6E81263}"/>
                  </a:ext>
                </a:extLst>
              </p:cNvPr>
              <p:cNvGrpSpPr>
                <a:grpSpLocks/>
              </p:cNvGrpSpPr>
              <p:nvPr userDrawn="1"/>
            </p:nvGrpSpPr>
            <p:grpSpPr bwMode="auto">
              <a:xfrm>
                <a:off x="0" y="0"/>
                <a:ext cx="23272" cy="9091"/>
                <a:chOff x="0" y="0"/>
                <a:chExt cx="23272" cy="9091"/>
              </a:xfrm>
            </p:grpSpPr>
            <p:sp>
              <p:nvSpPr>
                <p:cNvPr id="1035" name="Freeform 6">
                  <a:extLst>
                    <a:ext uri="{FF2B5EF4-FFF2-40B4-BE49-F238E27FC236}">
                      <a16:creationId xmlns:a16="http://schemas.microsoft.com/office/drawing/2014/main" id="{22F5C221-0966-449D-9F82-E633CEF14270}"/>
                    </a:ext>
                  </a:extLst>
                </p:cNvPr>
                <p:cNvSpPr>
                  <a:spLocks/>
                </p:cNvSpPr>
                <p:nvPr userDrawn="1"/>
              </p:nvSpPr>
              <p:spPr bwMode="ltGray">
                <a:xfrm>
                  <a:off x="1406" y="0"/>
                  <a:ext cx="51" cy="401"/>
                </a:xfrm>
                <a:custGeom>
                  <a:avLst/>
                  <a:gdLst>
                    <a:gd name="T0" fmla="*/ 2147483646 w 12"/>
                    <a:gd name="T1" fmla="*/ 0 h 695"/>
                    <a:gd name="T2" fmla="*/ 0 w 12"/>
                    <a:gd name="T3" fmla="*/ 0 h 695"/>
                    <a:gd name="T4" fmla="*/ 0 w 12"/>
                    <a:gd name="T5" fmla="*/ 1 h 695"/>
                    <a:gd name="T6" fmla="*/ 2147483646 w 12"/>
                    <a:gd name="T7" fmla="*/ 1 h 695"/>
                    <a:gd name="T8" fmla="*/ 2147483646 w 12"/>
                    <a:gd name="T9" fmla="*/ 0 h 695"/>
                    <a:gd name="T10" fmla="*/ 2147483646 w 12"/>
                    <a:gd name="T11" fmla="*/ 0 h 69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695">
                      <a:moveTo>
                        <a:pt x="12" y="0"/>
                      </a:moveTo>
                      <a:lnTo>
                        <a:pt x="0" y="0"/>
                      </a:lnTo>
                      <a:lnTo>
                        <a:pt x="0" y="695"/>
                      </a:lnTo>
                      <a:lnTo>
                        <a:pt x="12" y="695"/>
                      </a:lnTo>
                      <a:lnTo>
                        <a:pt x="12" y="0"/>
                      </a:lnTo>
                      <a:close/>
                    </a:path>
                  </a:pathLst>
                </a:custGeom>
                <a:gradFill rotWithShape="0">
                  <a:gsLst>
                    <a:gs pos="0">
                      <a:schemeClr val="bg1"/>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6" name="Freeform 7">
                  <a:extLst>
                    <a:ext uri="{FF2B5EF4-FFF2-40B4-BE49-F238E27FC236}">
                      <a16:creationId xmlns:a16="http://schemas.microsoft.com/office/drawing/2014/main" id="{62594EEA-45FD-47DE-9EE6-C47DD312C324}"/>
                    </a:ext>
                  </a:extLst>
                </p:cNvPr>
                <p:cNvSpPr>
                  <a:spLocks/>
                </p:cNvSpPr>
                <p:nvPr userDrawn="1"/>
              </p:nvSpPr>
              <p:spPr bwMode="ltGray">
                <a:xfrm>
                  <a:off x="1406" y="2618"/>
                  <a:ext cx="51" cy="6473"/>
                </a:xfrm>
                <a:custGeom>
                  <a:avLst/>
                  <a:gdLst>
                    <a:gd name="T0" fmla="*/ 0 w 12"/>
                    <a:gd name="T1" fmla="*/ 1362275325 h 2697"/>
                    <a:gd name="T2" fmla="*/ 2147483646 w 12"/>
                    <a:gd name="T3" fmla="*/ 1362275325 h 2697"/>
                    <a:gd name="T4" fmla="*/ 2147483646 w 12"/>
                    <a:gd name="T5" fmla="*/ 0 h 2697"/>
                    <a:gd name="T6" fmla="*/ 0 w 12"/>
                    <a:gd name="T7" fmla="*/ 0 h 2697"/>
                    <a:gd name="T8" fmla="*/ 0 w 12"/>
                    <a:gd name="T9" fmla="*/ 1362275325 h 2697"/>
                    <a:gd name="T10" fmla="*/ 0 w 12"/>
                    <a:gd name="T11" fmla="*/ 1362275325 h 269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697">
                      <a:moveTo>
                        <a:pt x="0" y="2697"/>
                      </a:moveTo>
                      <a:lnTo>
                        <a:pt x="12" y="2697"/>
                      </a:lnTo>
                      <a:lnTo>
                        <a:pt x="12" y="0"/>
                      </a:lnTo>
                      <a:lnTo>
                        <a:pt x="0" y="0"/>
                      </a:lnTo>
                      <a:lnTo>
                        <a:pt x="0" y="2697"/>
                      </a:lnTo>
                      <a:close/>
                    </a:path>
                  </a:pathLst>
                </a:custGeom>
                <a:gradFill rotWithShape="0">
                  <a:gsLst>
                    <a:gs pos="0">
                      <a:schemeClr val="bg2"/>
                    </a:gs>
                    <a:gs pos="100000">
                      <a:schemeClr val="bg1"/>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7" name="Freeform 8">
                  <a:extLst>
                    <a:ext uri="{FF2B5EF4-FFF2-40B4-BE49-F238E27FC236}">
                      <a16:creationId xmlns:a16="http://schemas.microsoft.com/office/drawing/2014/main" id="{42A24A5E-040F-4663-9484-015EF8B7B416}"/>
                    </a:ext>
                  </a:extLst>
                </p:cNvPr>
                <p:cNvSpPr>
                  <a:spLocks/>
                </p:cNvSpPr>
                <p:nvPr userDrawn="1"/>
              </p:nvSpPr>
              <p:spPr bwMode="ltGray">
                <a:xfrm>
                  <a:off x="3368" y="1495"/>
                  <a:ext cx="19904" cy="29"/>
                </a:xfrm>
                <a:custGeom>
                  <a:avLst/>
                  <a:gdLst>
                    <a:gd name="T0" fmla="*/ 2147483646 w 4724"/>
                    <a:gd name="T1" fmla="*/ 0 h 12"/>
                    <a:gd name="T2" fmla="*/ 0 w 4724"/>
                    <a:gd name="T3" fmla="*/ 0 h 12"/>
                    <a:gd name="T4" fmla="*/ 0 w 4724"/>
                    <a:gd name="T5" fmla="*/ 6700312 h 12"/>
                    <a:gd name="T6" fmla="*/ 2147483646 w 4724"/>
                    <a:gd name="T7" fmla="*/ 6700312 h 12"/>
                    <a:gd name="T8" fmla="*/ 2147483646 w 4724"/>
                    <a:gd name="T9" fmla="*/ 0 h 12"/>
                    <a:gd name="T10" fmla="*/ 2147483646 w 4724"/>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24" h="12">
                      <a:moveTo>
                        <a:pt x="4724" y="0"/>
                      </a:moveTo>
                      <a:lnTo>
                        <a:pt x="0" y="0"/>
                      </a:lnTo>
                      <a:lnTo>
                        <a:pt x="0" y="12"/>
                      </a:lnTo>
                      <a:lnTo>
                        <a:pt x="4724" y="12"/>
                      </a:lnTo>
                      <a:lnTo>
                        <a:pt x="4724" y="0"/>
                      </a:lnTo>
                      <a:close/>
                    </a:path>
                  </a:pathLst>
                </a:cu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8" name="Freeform 9">
                  <a:extLst>
                    <a:ext uri="{FF2B5EF4-FFF2-40B4-BE49-F238E27FC236}">
                      <a16:creationId xmlns:a16="http://schemas.microsoft.com/office/drawing/2014/main" id="{DB2D2769-355C-4CA5-8D85-30FE981FB61C}"/>
                    </a:ext>
                  </a:extLst>
                </p:cNvPr>
                <p:cNvSpPr>
                  <a:spLocks/>
                </p:cNvSpPr>
                <p:nvPr userDrawn="1"/>
              </p:nvSpPr>
              <p:spPr bwMode="ltGray">
                <a:xfrm>
                  <a:off x="1406" y="2014"/>
                  <a:ext cx="51" cy="604"/>
                </a:xfrm>
                <a:custGeom>
                  <a:avLst/>
                  <a:gdLst>
                    <a:gd name="T0" fmla="*/ 0 w 12"/>
                    <a:gd name="T1" fmla="*/ 124756581 h 252"/>
                    <a:gd name="T2" fmla="*/ 2147483646 w 12"/>
                    <a:gd name="T3" fmla="*/ 124756581 h 252"/>
                    <a:gd name="T4" fmla="*/ 2147483646 w 12"/>
                    <a:gd name="T5" fmla="*/ 0 h 252"/>
                    <a:gd name="T6" fmla="*/ 0 w 12"/>
                    <a:gd name="T7" fmla="*/ 0 h 252"/>
                    <a:gd name="T8" fmla="*/ 0 w 12"/>
                    <a:gd name="T9" fmla="*/ 124756581 h 252"/>
                    <a:gd name="T10" fmla="*/ 0 w 12"/>
                    <a:gd name="T11" fmla="*/ 124756581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0" y="252"/>
                      </a:moveTo>
                      <a:lnTo>
                        <a:pt x="12" y="252"/>
                      </a:lnTo>
                      <a:lnTo>
                        <a:pt x="12" y="0"/>
                      </a:lnTo>
                      <a:lnTo>
                        <a:pt x="0" y="0"/>
                      </a:lnTo>
                      <a:lnTo>
                        <a:pt x="0" y="252"/>
                      </a:lnTo>
                      <a:close/>
                    </a:path>
                  </a:pathLst>
                </a:custGeom>
                <a:gradFill rotWithShape="0">
                  <a:gsLst>
                    <a:gs pos="0">
                      <a:schemeClr val="accent2"/>
                    </a:gs>
                    <a:gs pos="100000">
                      <a:schemeClr val="bg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39" name="Freeform 10">
                  <a:extLst>
                    <a:ext uri="{FF2B5EF4-FFF2-40B4-BE49-F238E27FC236}">
                      <a16:creationId xmlns:a16="http://schemas.microsoft.com/office/drawing/2014/main" id="{4D2E9A48-9755-4D23-BCAA-611C106C714F}"/>
                    </a:ext>
                  </a:extLst>
                </p:cNvPr>
                <p:cNvSpPr>
                  <a:spLocks/>
                </p:cNvSpPr>
                <p:nvPr userDrawn="1"/>
              </p:nvSpPr>
              <p:spPr bwMode="ltGray">
                <a:xfrm>
                  <a:off x="1406" y="401"/>
                  <a:ext cx="51" cy="605"/>
                </a:xfrm>
                <a:custGeom>
                  <a:avLst/>
                  <a:gdLst>
                    <a:gd name="T0" fmla="*/ 2147483646 w 12"/>
                    <a:gd name="T1" fmla="*/ 0 h 252"/>
                    <a:gd name="T2" fmla="*/ 0 w 12"/>
                    <a:gd name="T3" fmla="*/ 0 h 252"/>
                    <a:gd name="T4" fmla="*/ 0 w 12"/>
                    <a:gd name="T5" fmla="*/ 127812646 h 252"/>
                    <a:gd name="T6" fmla="*/ 2147483646 w 12"/>
                    <a:gd name="T7" fmla="*/ 127812646 h 252"/>
                    <a:gd name="T8" fmla="*/ 2147483646 w 12"/>
                    <a:gd name="T9" fmla="*/ 0 h 252"/>
                    <a:gd name="T10" fmla="*/ 2147483646 w 12"/>
                    <a:gd name="T11" fmla="*/ 0 h 25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252">
                      <a:moveTo>
                        <a:pt x="12" y="0"/>
                      </a:moveTo>
                      <a:lnTo>
                        <a:pt x="0" y="0"/>
                      </a:lnTo>
                      <a:lnTo>
                        <a:pt x="0" y="252"/>
                      </a:lnTo>
                      <a:lnTo>
                        <a:pt x="12" y="252"/>
                      </a:lnTo>
                      <a:lnTo>
                        <a:pt x="12" y="0"/>
                      </a:lnTo>
                      <a:close/>
                    </a:path>
                  </a:pathLst>
                </a:custGeom>
                <a:gradFill rotWithShape="0">
                  <a:gsLst>
                    <a:gs pos="0">
                      <a:schemeClr val="bg2"/>
                    </a:gs>
                    <a:gs pos="100000">
                      <a:schemeClr val="accent2"/>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3" name="Freeform 11">
                  <a:extLst>
                    <a:ext uri="{FF2B5EF4-FFF2-40B4-BE49-F238E27FC236}">
                      <a16:creationId xmlns:a16="http://schemas.microsoft.com/office/drawing/2014/main" id="{82F44FE1-0FED-4C45-BA1F-8972A232A680}"/>
                    </a:ext>
                  </a:extLst>
                </p:cNvPr>
                <p:cNvSpPr>
                  <a:spLocks/>
                </p:cNvSpPr>
                <p:nvPr userDrawn="1"/>
              </p:nvSpPr>
              <p:spPr bwMode="ltGray">
                <a:xfrm>
                  <a:off x="1406" y="1006"/>
                  <a:ext cx="51" cy="1008"/>
                </a:xfrm>
                <a:custGeom>
                  <a:avLst/>
                  <a:gdLst/>
                  <a:ahLst/>
                  <a:cxnLst>
                    <a:cxn ang="0">
                      <a:pos x="0" y="0"/>
                    </a:cxn>
                    <a:cxn ang="0">
                      <a:pos x="0" y="420"/>
                    </a:cxn>
                    <a:cxn ang="0">
                      <a:pos x="12" y="420"/>
                    </a:cxn>
                    <a:cxn ang="0">
                      <a:pos x="12" y="0"/>
                    </a:cxn>
                    <a:cxn ang="0">
                      <a:pos x="0" y="0"/>
                    </a:cxn>
                    <a:cxn ang="0">
                      <a:pos x="0" y="0"/>
                    </a:cxn>
                  </a:cxnLst>
                  <a:rect l="0" t="0" r="r" b="b"/>
                  <a:pathLst>
                    <a:path w="12" h="420">
                      <a:moveTo>
                        <a:pt x="0" y="0"/>
                      </a:moveTo>
                      <a:lnTo>
                        <a:pt x="0" y="420"/>
                      </a:lnTo>
                      <a:lnTo>
                        <a:pt x="12" y="420"/>
                      </a:lnTo>
                      <a:lnTo>
                        <a:pt x="12" y="0"/>
                      </a:lnTo>
                      <a:lnTo>
                        <a:pt x="0" y="0"/>
                      </a:lnTo>
                      <a:lnTo>
                        <a:pt x="0" y="0"/>
                      </a:lnTo>
                      <a:close/>
                    </a:path>
                  </a:pathLst>
                </a:custGeom>
                <a:gradFill rotWithShape="0">
                  <a:gsLst>
                    <a:gs pos="0">
                      <a:schemeClr val="accent2"/>
                    </a:gs>
                    <a:gs pos="50000">
                      <a:schemeClr val="hlink"/>
                    </a:gs>
                    <a:gs pos="100000">
                      <a:schemeClr val="accent2"/>
                    </a:gs>
                  </a:gsLst>
                  <a:lin ang="5400000" scaled="1"/>
                </a:gradFill>
                <a:ln w="9525">
                  <a:noFill/>
                  <a:round/>
                  <a:headEnd/>
                  <a:tailEnd/>
                </a:ln>
              </p:spPr>
              <p:txBody>
                <a:bodyPr/>
                <a:lstStyle/>
                <a:p>
                  <a:pPr eaLnBrk="1" hangingPunct="1">
                    <a:defRPr/>
                  </a:pPr>
                  <a:endParaRPr lang="en-US"/>
                </a:p>
              </p:txBody>
            </p:sp>
            <p:sp>
              <p:nvSpPr>
                <p:cNvPr id="1041" name="Freeform 12">
                  <a:extLst>
                    <a:ext uri="{FF2B5EF4-FFF2-40B4-BE49-F238E27FC236}">
                      <a16:creationId xmlns:a16="http://schemas.microsoft.com/office/drawing/2014/main" id="{BA7E516B-6D68-41D7-AB3F-20825A981FC6}"/>
                    </a:ext>
                  </a:extLst>
                </p:cNvPr>
                <p:cNvSpPr>
                  <a:spLocks/>
                </p:cNvSpPr>
                <p:nvPr userDrawn="1"/>
              </p:nvSpPr>
              <p:spPr bwMode="ltGray">
                <a:xfrm>
                  <a:off x="0" y="1495"/>
                  <a:ext cx="564" cy="29"/>
                </a:xfrm>
                <a:custGeom>
                  <a:avLst/>
                  <a:gdLst>
                    <a:gd name="T0" fmla="*/ 0 w 251"/>
                    <a:gd name="T1" fmla="*/ 0 h 12"/>
                    <a:gd name="T2" fmla="*/ 0 w 251"/>
                    <a:gd name="T3" fmla="*/ 6700312 h 12"/>
                    <a:gd name="T4" fmla="*/ 47166653 w 251"/>
                    <a:gd name="T5" fmla="*/ 6700312 h 12"/>
                    <a:gd name="T6" fmla="*/ 47166653 w 251"/>
                    <a:gd name="T7" fmla="*/ 0 h 12"/>
                    <a:gd name="T8" fmla="*/ 0 w 251"/>
                    <a:gd name="T9" fmla="*/ 0 h 12"/>
                    <a:gd name="T10" fmla="*/ 0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0" y="0"/>
                      </a:moveTo>
                      <a:lnTo>
                        <a:pt x="0" y="12"/>
                      </a:lnTo>
                      <a:lnTo>
                        <a:pt x="251" y="12"/>
                      </a:lnTo>
                      <a:lnTo>
                        <a:pt x="251" y="0"/>
                      </a:lnTo>
                      <a:lnTo>
                        <a:pt x="0" y="0"/>
                      </a:lnTo>
                      <a:close/>
                    </a:path>
                  </a:pathLst>
                </a:custGeom>
                <a:gradFill rotWithShape="0">
                  <a:gsLst>
                    <a:gs pos="0">
                      <a:schemeClr val="bg2"/>
                    </a:gs>
                    <a:gs pos="100000">
                      <a:schemeClr val="accent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42" name="Freeform 13">
                  <a:extLst>
                    <a:ext uri="{FF2B5EF4-FFF2-40B4-BE49-F238E27FC236}">
                      <a16:creationId xmlns:a16="http://schemas.microsoft.com/office/drawing/2014/main" id="{507AC036-BBD4-4D55-B059-4BDB2D7B9D95}"/>
                    </a:ext>
                  </a:extLst>
                </p:cNvPr>
                <p:cNvSpPr>
                  <a:spLocks/>
                </p:cNvSpPr>
                <p:nvPr userDrawn="1"/>
              </p:nvSpPr>
              <p:spPr bwMode="ltGray">
                <a:xfrm>
                  <a:off x="2309" y="1495"/>
                  <a:ext cx="1059" cy="29"/>
                </a:xfrm>
                <a:custGeom>
                  <a:avLst/>
                  <a:gdLst>
                    <a:gd name="T0" fmla="*/ 2147483646 w 251"/>
                    <a:gd name="T1" fmla="*/ 0 h 12"/>
                    <a:gd name="T2" fmla="*/ 0 w 251"/>
                    <a:gd name="T3" fmla="*/ 0 h 12"/>
                    <a:gd name="T4" fmla="*/ 0 w 251"/>
                    <a:gd name="T5" fmla="*/ 6700312 h 12"/>
                    <a:gd name="T6" fmla="*/ 2147483646 w 251"/>
                    <a:gd name="T7" fmla="*/ 6700312 h 12"/>
                    <a:gd name="T8" fmla="*/ 2147483646 w 251"/>
                    <a:gd name="T9" fmla="*/ 0 h 12"/>
                    <a:gd name="T10" fmla="*/ 2147483646 w 251"/>
                    <a:gd name="T11" fmla="*/ 0 h 1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1" h="12">
                      <a:moveTo>
                        <a:pt x="251" y="0"/>
                      </a:moveTo>
                      <a:lnTo>
                        <a:pt x="0" y="0"/>
                      </a:lnTo>
                      <a:lnTo>
                        <a:pt x="0" y="12"/>
                      </a:lnTo>
                      <a:lnTo>
                        <a:pt x="251" y="12"/>
                      </a:lnTo>
                      <a:lnTo>
                        <a:pt x="251" y="0"/>
                      </a:lnTo>
                      <a:close/>
                    </a:path>
                  </a:pathLst>
                </a:custGeom>
                <a:gradFill rotWithShape="0">
                  <a:gsLst>
                    <a:gs pos="0">
                      <a:schemeClr val="accent2"/>
                    </a:gs>
                    <a:gs pos="100000">
                      <a:schemeClr val="bg2"/>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326" name="Freeform 14">
                  <a:extLst>
                    <a:ext uri="{FF2B5EF4-FFF2-40B4-BE49-F238E27FC236}">
                      <a16:creationId xmlns:a16="http://schemas.microsoft.com/office/drawing/2014/main" id="{4A093696-E285-4134-8C15-D7B595E1C6FA}"/>
                    </a:ext>
                  </a:extLst>
                </p:cNvPr>
                <p:cNvSpPr>
                  <a:spLocks/>
                </p:cNvSpPr>
                <p:nvPr userDrawn="1"/>
              </p:nvSpPr>
              <p:spPr bwMode="ltGray">
                <a:xfrm>
                  <a:off x="550" y="1495"/>
                  <a:ext cx="1759" cy="29"/>
                </a:xfrm>
                <a:custGeom>
                  <a:avLst/>
                  <a:gdLst/>
                  <a:ahLst/>
                  <a:cxnLst>
                    <a:cxn ang="0">
                      <a:pos x="0" y="0"/>
                    </a:cxn>
                    <a:cxn ang="0">
                      <a:pos x="0" y="12"/>
                    </a:cxn>
                    <a:cxn ang="0">
                      <a:pos x="418" y="12"/>
                    </a:cxn>
                    <a:cxn ang="0">
                      <a:pos x="418" y="0"/>
                    </a:cxn>
                    <a:cxn ang="0">
                      <a:pos x="0" y="0"/>
                    </a:cxn>
                    <a:cxn ang="0">
                      <a:pos x="0" y="0"/>
                    </a:cxn>
                  </a:cxnLst>
                  <a:rect l="0" t="0" r="r" b="b"/>
                  <a:pathLst>
                    <a:path w="418" h="12">
                      <a:moveTo>
                        <a:pt x="0" y="0"/>
                      </a:moveTo>
                      <a:lnTo>
                        <a:pt x="0" y="12"/>
                      </a:lnTo>
                      <a:lnTo>
                        <a:pt x="418" y="12"/>
                      </a:lnTo>
                      <a:lnTo>
                        <a:pt x="418" y="0"/>
                      </a:lnTo>
                      <a:lnTo>
                        <a:pt x="0" y="0"/>
                      </a:lnTo>
                      <a:lnTo>
                        <a:pt x="0" y="0"/>
                      </a:lnTo>
                      <a:close/>
                    </a:path>
                  </a:pathLst>
                </a:custGeom>
                <a:gradFill rotWithShape="0">
                  <a:gsLst>
                    <a:gs pos="0">
                      <a:schemeClr val="accent2"/>
                    </a:gs>
                    <a:gs pos="50000">
                      <a:schemeClr val="hlink"/>
                    </a:gs>
                    <a:gs pos="100000">
                      <a:schemeClr val="accent2"/>
                    </a:gs>
                  </a:gsLst>
                  <a:lin ang="0" scaled="1"/>
                </a:gradFill>
                <a:ln w="9525">
                  <a:noFill/>
                  <a:round/>
                  <a:headEnd/>
                  <a:tailEnd/>
                </a:ln>
              </p:spPr>
              <p:txBody>
                <a:bodyPr/>
                <a:lstStyle/>
                <a:p>
                  <a:pPr eaLnBrk="1" hangingPunct="1">
                    <a:defRPr/>
                  </a:pPr>
                  <a:endParaRPr lang="en-US"/>
                </a:p>
              </p:txBody>
            </p:sp>
          </p:grpSp>
        </p:grpSp>
      </p:grpSp>
      <p:sp>
        <p:nvSpPr>
          <p:cNvPr id="13330" name="Rectangle 18">
            <a:extLst>
              <a:ext uri="{FF2B5EF4-FFF2-40B4-BE49-F238E27FC236}">
                <a16:creationId xmlns:a16="http://schemas.microsoft.com/office/drawing/2014/main" id="{5C78F262-33CE-4A52-9FA2-730F0B32C39C}"/>
              </a:ext>
            </a:extLst>
          </p:cNvPr>
          <p:cNvSpPr>
            <a:spLocks noGrp="1" noChangeArrowheads="1"/>
          </p:cNvSpPr>
          <p:nvPr>
            <p:ph type="ftr" sz="quarter" idx="3"/>
          </p:nvPr>
        </p:nvSpPr>
        <p:spPr bwMode="auto">
          <a:xfrm>
            <a:off x="24307800" y="15773400"/>
            <a:ext cx="13944600" cy="685800"/>
          </a:xfrm>
          <a:prstGeom prst="rect">
            <a:avLst/>
          </a:prstGeom>
          <a:noFill/>
          <a:ln w="9525">
            <a:noFill/>
            <a:miter lim="800000"/>
            <a:headEnd/>
            <a:tailEnd/>
          </a:ln>
          <a:effectLst/>
        </p:spPr>
        <p:txBody>
          <a:bodyPr vert="horz" wrap="square" lIns="313502" tIns="156751" rIns="313502" bIns="156751" numCol="1" anchor="t" anchorCtr="0" compatLnSpc="1">
            <a:prstTxWarp prst="textNoShape">
              <a:avLst/>
            </a:prstTxWarp>
          </a:bodyPr>
          <a:lstStyle>
            <a:lvl1pPr eaLnBrk="1" hangingPunct="1">
              <a:lnSpc>
                <a:spcPct val="60000"/>
              </a:lnSpc>
              <a:defRPr sz="4100">
                <a:solidFill>
                  <a:schemeClr val="hlink"/>
                </a:solidFill>
                <a:effectLst>
                  <a:outerShdw blurRad="38100" dist="38100" dir="2700000" algn="tl">
                    <a:srgbClr val="C0C0C0"/>
                  </a:outerShdw>
                </a:effectLst>
              </a:defRPr>
            </a:lvl1pPr>
          </a:lstStyle>
          <a:p>
            <a:pPr>
              <a:defRPr/>
            </a:pPr>
            <a:r>
              <a:rPr lang="en-US"/>
              <a:t>2007 Cryogenic Engineering Conference, Chattanooga, TN</a:t>
            </a:r>
          </a:p>
        </p:txBody>
      </p:sp>
      <p:sp>
        <p:nvSpPr>
          <p:cNvPr id="13339" name="Rectangle 27">
            <a:extLst>
              <a:ext uri="{FF2B5EF4-FFF2-40B4-BE49-F238E27FC236}">
                <a16:creationId xmlns:a16="http://schemas.microsoft.com/office/drawing/2014/main" id="{73C7BCD4-7017-4A4B-B74E-AF8562F8913D}"/>
              </a:ext>
            </a:extLst>
          </p:cNvPr>
          <p:cNvSpPr>
            <a:spLocks noChangeArrowheads="1"/>
          </p:cNvSpPr>
          <p:nvPr userDrawn="1"/>
        </p:nvSpPr>
        <p:spPr bwMode="blackWhite">
          <a:xfrm rot="16200000">
            <a:off x="-4435475" y="9197975"/>
            <a:ext cx="11337925" cy="1812925"/>
          </a:xfrm>
          <a:prstGeom prst="rect">
            <a:avLst/>
          </a:prstGeom>
          <a:noFill/>
          <a:ln w="9525">
            <a:noFill/>
            <a:miter lim="800000"/>
            <a:headEnd/>
            <a:tailEnd/>
          </a:ln>
        </p:spPr>
        <p:txBody>
          <a:bodyPr wrap="none" lIns="315679" tIns="0" rIns="315679" bIns="157841"/>
          <a:lstStyle/>
          <a:p>
            <a:pPr defTabSz="3135313" eaLnBrk="1" hangingPunct="1">
              <a:defRPr/>
            </a:pPr>
            <a:r>
              <a:rPr lang="en-US" sz="4800" cap="small" dirty="0">
                <a:solidFill>
                  <a:srgbClr val="FFFF99"/>
                </a:solidFill>
              </a:rPr>
              <a:t>Fermi National Accelerator Laboratory </a:t>
            </a:r>
          </a:p>
          <a:p>
            <a:pPr defTabSz="3135313" eaLnBrk="1" hangingPunct="1">
              <a:defRPr/>
            </a:pPr>
            <a:r>
              <a:rPr lang="en-US" sz="3600" cap="small" dirty="0">
                <a:solidFill>
                  <a:srgbClr val="FFFF99"/>
                </a:solidFill>
              </a:rPr>
              <a:t>Applied Physics &amp; Superconducting Technology Division</a:t>
            </a:r>
          </a:p>
          <a:p>
            <a:pPr defTabSz="3135313" eaLnBrk="1" hangingPunct="1">
              <a:defRPr/>
            </a:pPr>
            <a:r>
              <a:rPr lang="en-US" sz="3600" cap="small" dirty="0">
                <a:solidFill>
                  <a:srgbClr val="FFFF99"/>
                </a:solidFill>
              </a:rPr>
              <a:t>Cryogenics Sector</a:t>
            </a:r>
          </a:p>
        </p:txBody>
      </p:sp>
      <p:pic>
        <p:nvPicPr>
          <p:cNvPr id="1030" name="Picture 28" descr="logo">
            <a:extLst>
              <a:ext uri="{FF2B5EF4-FFF2-40B4-BE49-F238E27FC236}">
                <a16:creationId xmlns:a16="http://schemas.microsoft.com/office/drawing/2014/main" id="{B6FDF30C-4664-4657-B831-2DEE4A2168CD}"/>
              </a:ext>
            </a:extLst>
          </p:cNvPr>
          <p:cNvPicPr>
            <a:picLocks noChangeArrowheads="1"/>
          </p:cNvPicPr>
          <p:nvPr userDrawn="1"/>
        </p:nvPicPr>
        <p:blipFill>
          <a:blip r:embed="rId14">
            <a:extLst>
              <a:ext uri="{28A0092B-C50C-407E-A947-70E740481C1C}">
                <a14:useLocalDpi xmlns:a14="http://schemas.microsoft.com/office/drawing/2010/main" val="0"/>
              </a:ext>
            </a:extLst>
          </a:blip>
          <a:srcRect l="2834" t="26207" r="26207" b="2834"/>
          <a:stretch>
            <a:fillRect/>
          </a:stretch>
        </p:blipFill>
        <p:spPr bwMode="auto">
          <a:xfrm>
            <a:off x="304800" y="304800"/>
            <a:ext cx="1644650"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dk2" tx1="lt1" bg2="dk1" tx2="lt2" accent1="accent1" accent2="accent2" accent3="accent3" accent4="accent4" accent5="accent5" accent6="accent6" hlink="hlink" folHlink="folHlink"/>
  <p:sldLayoutIdLst>
    <p:sldLayoutId id="2147483905" r:id="rId1"/>
    <p:sldLayoutId id="2147483906" r:id="rId2"/>
    <p:sldLayoutId id="2147483907" r:id="rId3"/>
    <p:sldLayoutId id="2147483908" r:id="rId4"/>
    <p:sldLayoutId id="2147483909" r:id="rId5"/>
    <p:sldLayoutId id="2147483910" r:id="rId6"/>
    <p:sldLayoutId id="2147483911" r:id="rId7"/>
    <p:sldLayoutId id="2147483912" r:id="rId8"/>
    <p:sldLayoutId id="2147483913" r:id="rId9"/>
    <p:sldLayoutId id="2147483914" r:id="rId10"/>
    <p:sldLayoutId id="2147483915" r:id="rId11"/>
    <p:sldLayoutId id="2147483916" r:id="rId12"/>
  </p:sldLayoutIdLst>
  <p:hf sldNum="0" hdr="0" dt="0"/>
  <p:txStyles>
    <p:titleStyle>
      <a:lvl1pPr algn="l" defTabSz="3135313" rtl="0" eaLnBrk="0" fontAlgn="base" hangingPunct="0">
        <a:spcBef>
          <a:spcPct val="0"/>
        </a:spcBef>
        <a:spcAft>
          <a:spcPct val="0"/>
        </a:spcAft>
        <a:defRPr sz="7200" b="1">
          <a:solidFill>
            <a:schemeClr val="tx2"/>
          </a:solidFill>
          <a:effectLst>
            <a:outerShdw blurRad="38100" dist="38100" dir="2700000" algn="tl">
              <a:srgbClr val="C0C0C0"/>
            </a:outerShdw>
          </a:effectLst>
          <a:latin typeface="+mj-lt"/>
          <a:ea typeface="+mj-ea"/>
          <a:cs typeface="+mj-cs"/>
        </a:defRPr>
      </a:lvl1pPr>
      <a:lvl2pPr algn="l" defTabSz="3135313" rtl="0" eaLnBrk="0" fontAlgn="base" hangingPunct="0">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2pPr>
      <a:lvl3pPr algn="l" defTabSz="3135313" rtl="0" eaLnBrk="0" fontAlgn="base" hangingPunct="0">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3pPr>
      <a:lvl4pPr algn="l" defTabSz="3135313" rtl="0" eaLnBrk="0" fontAlgn="base" hangingPunct="0">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4pPr>
      <a:lvl5pPr algn="l" defTabSz="3135313" rtl="0" eaLnBrk="0" fontAlgn="base" hangingPunct="0">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5pPr>
      <a:lvl6pPr marL="457200" algn="l" defTabSz="3135313" rtl="0" fontAlgn="base">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6pPr>
      <a:lvl7pPr marL="914400" algn="l" defTabSz="3135313" rtl="0" fontAlgn="base">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7pPr>
      <a:lvl8pPr marL="1371600" algn="l" defTabSz="3135313" rtl="0" fontAlgn="base">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8pPr>
      <a:lvl9pPr marL="1828800" algn="l" defTabSz="3135313" rtl="0" fontAlgn="base">
        <a:spcBef>
          <a:spcPct val="0"/>
        </a:spcBef>
        <a:spcAft>
          <a:spcPct val="0"/>
        </a:spcAft>
        <a:defRPr sz="7200" b="1">
          <a:solidFill>
            <a:schemeClr val="tx2"/>
          </a:solidFill>
          <a:effectLst>
            <a:outerShdw blurRad="38100" dist="38100" dir="2700000" algn="tl">
              <a:srgbClr val="C0C0C0"/>
            </a:outerShdw>
          </a:effectLst>
          <a:latin typeface="Times New Roman" pitchFamily="18" charset="0"/>
        </a:defRPr>
      </a:lvl9pPr>
    </p:titleStyle>
    <p:bodyStyle>
      <a:lvl1pPr marL="1176338" indent="-1176338" algn="l" defTabSz="3135313" rtl="0" eaLnBrk="0" fontAlgn="base" hangingPunct="0">
        <a:spcBef>
          <a:spcPct val="20000"/>
        </a:spcBef>
        <a:spcAft>
          <a:spcPct val="0"/>
        </a:spcAft>
        <a:buClr>
          <a:schemeClr val="hlink"/>
        </a:buClr>
        <a:buSzPct val="70000"/>
        <a:buFont typeface="Wingdings" panose="05000000000000000000" pitchFamily="2" charset="2"/>
        <a:buChar char="n"/>
        <a:defRPr sz="11000">
          <a:solidFill>
            <a:schemeClr val="tx1"/>
          </a:solidFill>
          <a:effectLst>
            <a:outerShdw blurRad="38100" dist="38100" dir="2700000" algn="tl">
              <a:srgbClr val="C0C0C0"/>
            </a:outerShdw>
          </a:effectLst>
          <a:latin typeface="+mn-lt"/>
          <a:ea typeface="+mn-ea"/>
          <a:cs typeface="+mn-cs"/>
        </a:defRPr>
      </a:lvl1pPr>
      <a:lvl2pPr marL="2547938" indent="-981075" algn="l" defTabSz="3135313" rtl="0" eaLnBrk="0" fontAlgn="base" hangingPunct="0">
        <a:spcBef>
          <a:spcPct val="20000"/>
        </a:spcBef>
        <a:spcAft>
          <a:spcPct val="0"/>
        </a:spcAft>
        <a:buClr>
          <a:schemeClr val="tx1"/>
        </a:buClr>
        <a:buChar char="–"/>
        <a:defRPr sz="9600">
          <a:solidFill>
            <a:schemeClr val="tx1"/>
          </a:solidFill>
          <a:effectLst>
            <a:outerShdw blurRad="38100" dist="38100" dir="2700000" algn="tl">
              <a:srgbClr val="C0C0C0"/>
            </a:outerShdw>
          </a:effectLst>
          <a:latin typeface="+mn-lt"/>
        </a:defRPr>
      </a:lvl2pPr>
      <a:lvl3pPr marL="3919538" indent="-784225" algn="l" defTabSz="3135313" rtl="0" eaLnBrk="0" fontAlgn="base" hangingPunct="0">
        <a:spcBef>
          <a:spcPct val="20000"/>
        </a:spcBef>
        <a:spcAft>
          <a:spcPct val="0"/>
        </a:spcAft>
        <a:buClr>
          <a:schemeClr val="hlink"/>
        </a:buClr>
        <a:buSzPct val="70000"/>
        <a:buFont typeface="Wingdings" panose="05000000000000000000" pitchFamily="2" charset="2"/>
        <a:buChar char="n"/>
        <a:defRPr sz="8200">
          <a:solidFill>
            <a:schemeClr val="tx1"/>
          </a:solidFill>
          <a:effectLst>
            <a:outerShdw blurRad="38100" dist="38100" dir="2700000" algn="tl">
              <a:srgbClr val="C0C0C0"/>
            </a:outerShdw>
          </a:effectLst>
          <a:latin typeface="+mn-lt"/>
        </a:defRPr>
      </a:lvl3pPr>
      <a:lvl4pPr marL="5486400" indent="-784225" algn="l" defTabSz="3135313" rtl="0" eaLnBrk="0" fontAlgn="base" hangingPunct="0">
        <a:spcBef>
          <a:spcPct val="20000"/>
        </a:spcBef>
        <a:spcAft>
          <a:spcPct val="0"/>
        </a:spcAft>
        <a:buClr>
          <a:schemeClr val="tx1"/>
        </a:buClr>
        <a:buChar char="–"/>
        <a:defRPr sz="6900">
          <a:solidFill>
            <a:schemeClr val="tx1"/>
          </a:solidFill>
          <a:effectLst>
            <a:outerShdw blurRad="38100" dist="38100" dir="2700000" algn="tl">
              <a:srgbClr val="C0C0C0"/>
            </a:outerShdw>
          </a:effectLst>
          <a:latin typeface="+mn-lt"/>
        </a:defRPr>
      </a:lvl4pPr>
      <a:lvl5pPr marL="7053263" indent="-782638" algn="l" defTabSz="3135313" rtl="0" eaLnBrk="0" fontAlgn="base" hangingPunct="0">
        <a:spcBef>
          <a:spcPct val="20000"/>
        </a:spcBef>
        <a:spcAft>
          <a:spcPct val="0"/>
        </a:spcAft>
        <a:buClr>
          <a:schemeClr val="hlink"/>
        </a:buClr>
        <a:buSzPct val="70000"/>
        <a:buFont typeface="Wingdings" panose="05000000000000000000" pitchFamily="2" charset="2"/>
        <a:buChar char="n"/>
        <a:defRPr sz="6900">
          <a:solidFill>
            <a:schemeClr val="tx1"/>
          </a:solidFill>
          <a:effectLst>
            <a:outerShdw blurRad="38100" dist="38100" dir="2700000" algn="tl">
              <a:srgbClr val="C0C0C0"/>
            </a:outerShdw>
          </a:effectLst>
          <a:latin typeface="+mn-lt"/>
        </a:defRPr>
      </a:lvl5pPr>
      <a:lvl6pPr marL="7510463" indent="-782638" algn="l" defTabSz="3135313" rtl="0" fontAlgn="base">
        <a:spcBef>
          <a:spcPct val="20000"/>
        </a:spcBef>
        <a:spcAft>
          <a:spcPct val="0"/>
        </a:spcAft>
        <a:buClr>
          <a:schemeClr val="hlink"/>
        </a:buClr>
        <a:buSzPct val="70000"/>
        <a:buFont typeface="Wingdings" pitchFamily="2" charset="2"/>
        <a:buChar char="n"/>
        <a:defRPr sz="6900">
          <a:solidFill>
            <a:schemeClr val="tx1"/>
          </a:solidFill>
          <a:effectLst>
            <a:outerShdw blurRad="38100" dist="38100" dir="2700000" algn="tl">
              <a:srgbClr val="C0C0C0"/>
            </a:outerShdw>
          </a:effectLst>
          <a:latin typeface="+mn-lt"/>
        </a:defRPr>
      </a:lvl6pPr>
      <a:lvl7pPr marL="7967663" indent="-782638" algn="l" defTabSz="3135313" rtl="0" fontAlgn="base">
        <a:spcBef>
          <a:spcPct val="20000"/>
        </a:spcBef>
        <a:spcAft>
          <a:spcPct val="0"/>
        </a:spcAft>
        <a:buClr>
          <a:schemeClr val="hlink"/>
        </a:buClr>
        <a:buSzPct val="70000"/>
        <a:buFont typeface="Wingdings" pitchFamily="2" charset="2"/>
        <a:buChar char="n"/>
        <a:defRPr sz="6900">
          <a:solidFill>
            <a:schemeClr val="tx1"/>
          </a:solidFill>
          <a:effectLst>
            <a:outerShdw blurRad="38100" dist="38100" dir="2700000" algn="tl">
              <a:srgbClr val="C0C0C0"/>
            </a:outerShdw>
          </a:effectLst>
          <a:latin typeface="+mn-lt"/>
        </a:defRPr>
      </a:lvl7pPr>
      <a:lvl8pPr marL="8424863" indent="-782638" algn="l" defTabSz="3135313" rtl="0" fontAlgn="base">
        <a:spcBef>
          <a:spcPct val="20000"/>
        </a:spcBef>
        <a:spcAft>
          <a:spcPct val="0"/>
        </a:spcAft>
        <a:buClr>
          <a:schemeClr val="hlink"/>
        </a:buClr>
        <a:buSzPct val="70000"/>
        <a:buFont typeface="Wingdings" pitchFamily="2" charset="2"/>
        <a:buChar char="n"/>
        <a:defRPr sz="6900">
          <a:solidFill>
            <a:schemeClr val="tx1"/>
          </a:solidFill>
          <a:effectLst>
            <a:outerShdw blurRad="38100" dist="38100" dir="2700000" algn="tl">
              <a:srgbClr val="C0C0C0"/>
            </a:outerShdw>
          </a:effectLst>
          <a:latin typeface="+mn-lt"/>
        </a:defRPr>
      </a:lvl8pPr>
      <a:lvl9pPr marL="8882063" indent="-782638" algn="l" defTabSz="3135313" rtl="0" fontAlgn="base">
        <a:spcBef>
          <a:spcPct val="20000"/>
        </a:spcBef>
        <a:spcAft>
          <a:spcPct val="0"/>
        </a:spcAft>
        <a:buClr>
          <a:schemeClr val="hlink"/>
        </a:buClr>
        <a:buSzPct val="70000"/>
        <a:buFont typeface="Wingdings" pitchFamily="2" charset="2"/>
        <a:buChar char="n"/>
        <a:defRPr sz="6900">
          <a:solidFill>
            <a:schemeClr val="tx1"/>
          </a:solidFill>
          <a:effectLst>
            <a:outerShdw blurRad="38100" dist="38100" dir="2700000" algn="tl">
              <a:srgbClr val="C0C0C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emf"/><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emf"/><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emf"/><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jpeg"/><Relationship Id="rId10" Type="http://schemas.openxmlformats.org/officeDocument/2006/relationships/image" Target="../media/image9.png"/><Relationship Id="rId4" Type="http://schemas.openxmlformats.org/officeDocument/2006/relationships/image" Target="../media/image3.emf"/><Relationship Id="rId9" Type="http://schemas.openxmlformats.org/officeDocument/2006/relationships/image" Target="../media/image8.png"/><Relationship Id="rId1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 name="Picture 10" descr="A picture containing red, snow, object, sky&#10;&#10;Description automatically generated">
            <a:extLst>
              <a:ext uri="{FF2B5EF4-FFF2-40B4-BE49-F238E27FC236}">
                <a16:creationId xmlns:a16="http://schemas.microsoft.com/office/drawing/2014/main" id="{260B24E5-1AA1-407C-ACEF-0050EAA47A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14247" y="13182968"/>
            <a:ext cx="3951743" cy="2502802"/>
          </a:xfrm>
          <a:prstGeom prst="rect">
            <a:avLst/>
          </a:prstGeom>
        </p:spPr>
      </p:pic>
      <p:pic>
        <p:nvPicPr>
          <p:cNvPr id="70" name="Picture 69">
            <a:extLst>
              <a:ext uri="{FF2B5EF4-FFF2-40B4-BE49-F238E27FC236}">
                <a16:creationId xmlns:a16="http://schemas.microsoft.com/office/drawing/2014/main" id="{0E2E2A17-BF3C-4BBD-A43B-09BE0FABE90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518643" y="12130093"/>
            <a:ext cx="4980045" cy="2004006"/>
          </a:xfrm>
          <a:prstGeom prst="rect">
            <a:avLst/>
          </a:prstGeom>
          <a:noFill/>
          <a:ln>
            <a:noFill/>
          </a:ln>
        </p:spPr>
      </p:pic>
      <p:sp>
        <p:nvSpPr>
          <p:cNvPr id="5123" name="Footer Placeholder 3">
            <a:extLst>
              <a:ext uri="{FF2B5EF4-FFF2-40B4-BE49-F238E27FC236}">
                <a16:creationId xmlns:a16="http://schemas.microsoft.com/office/drawing/2014/main" id="{6FDBE15A-9E14-4724-B774-B1D437126BF8}"/>
              </a:ext>
            </a:extLst>
          </p:cNvPr>
          <p:cNvSpPr>
            <a:spLocks noGrp="1"/>
          </p:cNvSpPr>
          <p:nvPr>
            <p:ph type="ftr" sz="quarter" idx="10"/>
          </p:nvPr>
        </p:nvSpPr>
        <p:spPr>
          <a:xfrm>
            <a:off x="21543963" y="15773400"/>
            <a:ext cx="16860837" cy="6858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3135313">
              <a:defRPr sz="4000" b="1">
                <a:solidFill>
                  <a:schemeClr val="tx2"/>
                </a:solidFill>
                <a:latin typeface="Times New Roman" panose="02020603050405020304" pitchFamily="18" charset="0"/>
              </a:defRPr>
            </a:lvl1pPr>
            <a:lvl2pPr marL="742950" indent="-285750" defTabSz="3135313">
              <a:defRPr sz="4000" b="1">
                <a:solidFill>
                  <a:schemeClr val="tx2"/>
                </a:solidFill>
                <a:latin typeface="Times New Roman" panose="02020603050405020304" pitchFamily="18" charset="0"/>
              </a:defRPr>
            </a:lvl2pPr>
            <a:lvl3pPr marL="1143000" indent="-228600" defTabSz="3135313">
              <a:defRPr sz="4000" b="1">
                <a:solidFill>
                  <a:schemeClr val="tx2"/>
                </a:solidFill>
                <a:latin typeface="Times New Roman" panose="02020603050405020304" pitchFamily="18" charset="0"/>
              </a:defRPr>
            </a:lvl3pPr>
            <a:lvl4pPr marL="1600200" indent="-228600" defTabSz="3135313">
              <a:defRPr sz="4000" b="1">
                <a:solidFill>
                  <a:schemeClr val="tx2"/>
                </a:solidFill>
                <a:latin typeface="Times New Roman" panose="02020603050405020304" pitchFamily="18" charset="0"/>
              </a:defRPr>
            </a:lvl4pPr>
            <a:lvl5pPr marL="2057400" indent="-228600" defTabSz="3135313">
              <a:defRPr sz="4000" b="1">
                <a:solidFill>
                  <a:schemeClr val="tx2"/>
                </a:solidFill>
                <a:latin typeface="Times New Roman" panose="02020603050405020304" pitchFamily="18" charset="0"/>
              </a:defRPr>
            </a:lvl5pPr>
            <a:lvl6pPr marL="2514600" indent="-228600" defTabSz="3135313"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defTabSz="3135313"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defTabSz="3135313"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defTabSz="3135313" eaLnBrk="0" fontAlgn="base" hangingPunct="0">
              <a:spcBef>
                <a:spcPct val="0"/>
              </a:spcBef>
              <a:spcAft>
                <a:spcPct val="0"/>
              </a:spcAft>
              <a:defRPr sz="4000" b="1">
                <a:solidFill>
                  <a:schemeClr val="tx2"/>
                </a:solidFill>
                <a:latin typeface="Times New Roman" panose="02020603050405020304" pitchFamily="18" charset="0"/>
              </a:defRPr>
            </a:lvl9pPr>
          </a:lstStyle>
          <a:p>
            <a:r>
              <a:rPr lang="en-US" altLang="en-US" sz="4100">
                <a:solidFill>
                  <a:schemeClr val="hlink"/>
                </a:solidFill>
                <a:effectLst/>
              </a:rPr>
              <a:t>2019 CRYOGENIC ENGINEERING CONFERENCE – Hartford, CT</a:t>
            </a:r>
          </a:p>
        </p:txBody>
      </p:sp>
      <p:sp>
        <p:nvSpPr>
          <p:cNvPr id="5124" name="Text Box 5">
            <a:extLst>
              <a:ext uri="{FF2B5EF4-FFF2-40B4-BE49-F238E27FC236}">
                <a16:creationId xmlns:a16="http://schemas.microsoft.com/office/drawing/2014/main" id="{FD9F0DDF-B9B1-4987-90D0-498999DB5A0C}"/>
              </a:ext>
            </a:extLst>
          </p:cNvPr>
          <p:cNvSpPr txBox="1">
            <a:spLocks noChangeArrowheads="1"/>
          </p:cNvSpPr>
          <p:nvPr/>
        </p:nvSpPr>
        <p:spPr bwMode="auto">
          <a:xfrm>
            <a:off x="3463767" y="1484574"/>
            <a:ext cx="24623712" cy="993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lIns="313502" tIns="156751" rIns="313502" bIns="156751">
            <a:spAutoFit/>
          </a:bodyPr>
          <a:lstStyle>
            <a:lvl1pPr defTabSz="3135313">
              <a:defRPr sz="4000" b="1">
                <a:solidFill>
                  <a:schemeClr val="tx2"/>
                </a:solidFill>
                <a:latin typeface="Times New Roman" panose="02020603050405020304" pitchFamily="18" charset="0"/>
              </a:defRPr>
            </a:lvl1pPr>
            <a:lvl2pPr marL="742950" indent="-285750" defTabSz="3135313">
              <a:defRPr sz="4000" b="1">
                <a:solidFill>
                  <a:schemeClr val="tx2"/>
                </a:solidFill>
                <a:latin typeface="Times New Roman" panose="02020603050405020304" pitchFamily="18" charset="0"/>
              </a:defRPr>
            </a:lvl2pPr>
            <a:lvl3pPr marL="1143000" indent="-228600" defTabSz="3135313">
              <a:defRPr sz="4000" b="1">
                <a:solidFill>
                  <a:schemeClr val="tx2"/>
                </a:solidFill>
                <a:latin typeface="Times New Roman" panose="02020603050405020304" pitchFamily="18" charset="0"/>
              </a:defRPr>
            </a:lvl3pPr>
            <a:lvl4pPr marL="1600200" indent="-228600" defTabSz="3135313">
              <a:defRPr sz="4000" b="1">
                <a:solidFill>
                  <a:schemeClr val="tx2"/>
                </a:solidFill>
                <a:latin typeface="Times New Roman" panose="02020603050405020304" pitchFamily="18" charset="0"/>
              </a:defRPr>
            </a:lvl4pPr>
            <a:lvl5pPr marL="2057400" indent="-228600" defTabSz="3135313">
              <a:defRPr sz="4000" b="1">
                <a:solidFill>
                  <a:schemeClr val="tx2"/>
                </a:solidFill>
                <a:latin typeface="Times New Roman" panose="02020603050405020304" pitchFamily="18" charset="0"/>
              </a:defRPr>
            </a:lvl5pPr>
            <a:lvl6pPr marL="2514600" indent="-228600" defTabSz="3135313"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defTabSz="3135313"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defTabSz="3135313"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defTabSz="3135313" eaLnBrk="0" fontAlgn="base" hangingPunct="0">
              <a:spcBef>
                <a:spcPct val="0"/>
              </a:spcBef>
              <a:spcAft>
                <a:spcPct val="0"/>
              </a:spcAft>
              <a:defRPr sz="4000" b="1">
                <a:solidFill>
                  <a:schemeClr val="tx2"/>
                </a:solidFill>
                <a:latin typeface="Times New Roman" panose="02020603050405020304" pitchFamily="18" charset="0"/>
              </a:defRPr>
            </a:lvl9pPr>
          </a:lstStyle>
          <a:p>
            <a:r>
              <a:rPr lang="en-US" sz="4400" dirty="0"/>
              <a:t>Renzhuo Wang, Benjamin Hansen, Joseph Hurd, Alexander Martinez, and </a:t>
            </a:r>
            <a:r>
              <a:rPr lang="en-US" sz="4400" dirty="0" err="1"/>
              <a:t>Arkadiy</a:t>
            </a:r>
            <a:r>
              <a:rPr lang="en-US" sz="4400" dirty="0"/>
              <a:t> </a:t>
            </a:r>
            <a:r>
              <a:rPr lang="en-US" sz="4400" dirty="0" err="1"/>
              <a:t>Klebaner</a:t>
            </a:r>
            <a:endParaRPr lang="en-US" sz="4400" dirty="0"/>
          </a:p>
        </p:txBody>
      </p:sp>
      <p:sp>
        <p:nvSpPr>
          <p:cNvPr id="5125" name="Rectangle 6">
            <a:extLst>
              <a:ext uri="{FF2B5EF4-FFF2-40B4-BE49-F238E27FC236}">
                <a16:creationId xmlns:a16="http://schemas.microsoft.com/office/drawing/2014/main" id="{8841FACE-3B22-4FA1-BF59-0CA07DF928ED}"/>
              </a:ext>
            </a:extLst>
          </p:cNvPr>
          <p:cNvSpPr>
            <a:spLocks noGrp="1" noChangeArrowheads="1"/>
          </p:cNvSpPr>
          <p:nvPr>
            <p:ph type="title"/>
          </p:nvPr>
        </p:nvSpPr>
        <p:spPr bwMode="auto">
          <a:xfrm>
            <a:off x="2667000" y="381000"/>
            <a:ext cx="35725100" cy="91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n-US" altLang="en-US" sz="6600" dirty="0">
                <a:solidFill>
                  <a:schemeClr val="tx1"/>
                </a:solidFill>
                <a:effectLst/>
              </a:rPr>
              <a:t>PIP-II Injector Test Cryogenic Transfer </a:t>
            </a:r>
            <a:r>
              <a:rPr lang="en-US" altLang="en-US" dirty="0">
                <a:solidFill>
                  <a:schemeClr val="tx1"/>
                </a:solidFill>
                <a:effectLst/>
              </a:rPr>
              <a:t>Line</a:t>
            </a:r>
            <a:endParaRPr lang="en-US" altLang="en-US" sz="6600" dirty="0">
              <a:solidFill>
                <a:schemeClr val="tx1"/>
              </a:solidFill>
              <a:effectLst/>
            </a:endParaRPr>
          </a:p>
        </p:txBody>
      </p:sp>
      <p:sp>
        <p:nvSpPr>
          <p:cNvPr id="5126" name="Rectangle 83">
            <a:extLst>
              <a:ext uri="{FF2B5EF4-FFF2-40B4-BE49-F238E27FC236}">
                <a16:creationId xmlns:a16="http://schemas.microsoft.com/office/drawing/2014/main" id="{834B55ED-DDDA-40F5-9421-2A50B2DD3D08}"/>
              </a:ext>
            </a:extLst>
          </p:cNvPr>
          <p:cNvSpPr>
            <a:spLocks noChangeArrowheads="1"/>
          </p:cNvSpPr>
          <p:nvPr/>
        </p:nvSpPr>
        <p:spPr bwMode="auto">
          <a:xfrm>
            <a:off x="0" y="77724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27" name="Rectangle 92">
            <a:extLst>
              <a:ext uri="{FF2B5EF4-FFF2-40B4-BE49-F238E27FC236}">
                <a16:creationId xmlns:a16="http://schemas.microsoft.com/office/drawing/2014/main" id="{2FFA6C36-F633-4115-A036-B9704670AA25}"/>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28" name="Rectangle 94">
            <a:extLst>
              <a:ext uri="{FF2B5EF4-FFF2-40B4-BE49-F238E27FC236}">
                <a16:creationId xmlns:a16="http://schemas.microsoft.com/office/drawing/2014/main" id="{5F4A500B-30E8-4C4B-81A6-B0329FF78DE3}"/>
              </a:ext>
            </a:extLst>
          </p:cNvPr>
          <p:cNvSpPr>
            <a:spLocks noChangeArrowheads="1"/>
          </p:cNvSpPr>
          <p:nvPr/>
        </p:nvSpPr>
        <p:spPr bwMode="auto">
          <a:xfrm>
            <a:off x="0" y="77724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29" name="Rectangle 99">
            <a:extLst>
              <a:ext uri="{FF2B5EF4-FFF2-40B4-BE49-F238E27FC236}">
                <a16:creationId xmlns:a16="http://schemas.microsoft.com/office/drawing/2014/main" id="{1527F8A5-9375-4B61-A0AE-4E959798DDA7}"/>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0" name="Rectangle 101">
            <a:extLst>
              <a:ext uri="{FF2B5EF4-FFF2-40B4-BE49-F238E27FC236}">
                <a16:creationId xmlns:a16="http://schemas.microsoft.com/office/drawing/2014/main" id="{B6DC4FD3-B3DE-48FB-923B-AF74A46F35F3}"/>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1" name="Rectangle 103">
            <a:extLst>
              <a:ext uri="{FF2B5EF4-FFF2-40B4-BE49-F238E27FC236}">
                <a16:creationId xmlns:a16="http://schemas.microsoft.com/office/drawing/2014/main" id="{EFE0522F-76BB-4A38-9F5A-41E6E7CE6524}"/>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2" name="Rectangle 105">
            <a:extLst>
              <a:ext uri="{FF2B5EF4-FFF2-40B4-BE49-F238E27FC236}">
                <a16:creationId xmlns:a16="http://schemas.microsoft.com/office/drawing/2014/main" id="{E4B46239-3B21-4819-9C03-E52996754608}"/>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3" name="Rectangle 107">
            <a:extLst>
              <a:ext uri="{FF2B5EF4-FFF2-40B4-BE49-F238E27FC236}">
                <a16:creationId xmlns:a16="http://schemas.microsoft.com/office/drawing/2014/main" id="{00F82616-E725-4129-B3CD-D7D8761E8F18}"/>
              </a:ext>
            </a:extLst>
          </p:cNvPr>
          <p:cNvSpPr>
            <a:spLocks noChangeArrowheads="1"/>
          </p:cNvSpPr>
          <p:nvPr/>
        </p:nvSpPr>
        <p:spPr bwMode="auto">
          <a:xfrm>
            <a:off x="0" y="79248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4" name="Rectangle 110">
            <a:extLst>
              <a:ext uri="{FF2B5EF4-FFF2-40B4-BE49-F238E27FC236}">
                <a16:creationId xmlns:a16="http://schemas.microsoft.com/office/drawing/2014/main" id="{BC0E018A-D520-47EB-B9D9-326453C032B8}"/>
              </a:ext>
            </a:extLst>
          </p:cNvPr>
          <p:cNvSpPr>
            <a:spLocks noChangeArrowheads="1"/>
          </p:cNvSpPr>
          <p:nvPr/>
        </p:nvSpPr>
        <p:spPr bwMode="auto">
          <a:xfrm>
            <a:off x="0" y="8077200"/>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5135" name="Rectangle 112">
            <a:extLst>
              <a:ext uri="{FF2B5EF4-FFF2-40B4-BE49-F238E27FC236}">
                <a16:creationId xmlns:a16="http://schemas.microsoft.com/office/drawing/2014/main" id="{E30DF09A-4B18-44F9-8759-48762E1AA730}"/>
              </a:ext>
            </a:extLst>
          </p:cNvPr>
          <p:cNvSpPr>
            <a:spLocks noChangeArrowheads="1"/>
          </p:cNvSpPr>
          <p:nvPr/>
        </p:nvSpPr>
        <p:spPr bwMode="auto">
          <a:xfrm>
            <a:off x="0" y="8158163"/>
            <a:ext cx="384048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313502" tIns="156751" rIns="313502" bIns="156751" anchor="ct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pPr eaLnBrk="1" hangingPunct="1"/>
            <a:endParaRPr lang="en-US" altLang="en-US"/>
          </a:p>
        </p:txBody>
      </p:sp>
      <p:sp>
        <p:nvSpPr>
          <p:cNvPr id="46" name="Text Box 42">
            <a:extLst>
              <a:ext uri="{FF2B5EF4-FFF2-40B4-BE49-F238E27FC236}">
                <a16:creationId xmlns:a16="http://schemas.microsoft.com/office/drawing/2014/main" id="{7CB87B98-355C-4B8A-85F4-15D885D3B3C7}"/>
              </a:ext>
            </a:extLst>
          </p:cNvPr>
          <p:cNvSpPr txBox="1">
            <a:spLocks noChangeArrowheads="1"/>
          </p:cNvSpPr>
          <p:nvPr/>
        </p:nvSpPr>
        <p:spPr bwMode="auto">
          <a:xfrm>
            <a:off x="2162175" y="2935288"/>
            <a:ext cx="9779000" cy="938212"/>
          </a:xfrm>
          <a:prstGeom prst="rect">
            <a:avLst/>
          </a:prstGeom>
          <a:noFill/>
          <a:ln w="9525">
            <a:noFill/>
            <a:miter lim="800000"/>
            <a:headEnd/>
            <a:tailEnd/>
          </a:ln>
          <a:effectLst/>
        </p:spPr>
        <p:txBody>
          <a:bodyPr lIns="60559" tIns="30280" rIns="60559" bIns="30280">
            <a:spAutoFit/>
          </a:bodyPr>
          <a:lstStyle/>
          <a:p>
            <a:pPr algn="ctr" defTabSz="2908300" eaLnBrk="1" hangingPunct="1">
              <a:spcBef>
                <a:spcPct val="50000"/>
              </a:spcBef>
              <a:defRPr/>
            </a:pPr>
            <a:r>
              <a:rPr lang="en-US" sz="5700" cap="small" dirty="0">
                <a:solidFill>
                  <a:srgbClr val="000000"/>
                </a:solidFill>
                <a:latin typeface="Arial" charset="0"/>
              </a:rPr>
              <a:t>Introduction</a:t>
            </a:r>
          </a:p>
        </p:txBody>
      </p:sp>
      <p:sp>
        <p:nvSpPr>
          <p:cNvPr id="50" name="AutoShape 4">
            <a:extLst>
              <a:ext uri="{FF2B5EF4-FFF2-40B4-BE49-F238E27FC236}">
                <a16:creationId xmlns:a16="http://schemas.microsoft.com/office/drawing/2014/main" id="{44DBC2CB-7192-4853-8195-3B1C32258834}"/>
              </a:ext>
            </a:extLst>
          </p:cNvPr>
          <p:cNvSpPr>
            <a:spLocks noChangeArrowheads="1"/>
          </p:cNvSpPr>
          <p:nvPr/>
        </p:nvSpPr>
        <p:spPr bwMode="auto">
          <a:xfrm>
            <a:off x="29670375" y="2935288"/>
            <a:ext cx="8494713" cy="12617450"/>
          </a:xfrm>
          <a:prstGeom prst="rect">
            <a:avLst/>
          </a:prstGeom>
          <a:noFill/>
          <a:ln w="38100">
            <a:solidFill>
              <a:schemeClr val="bg1">
                <a:lumMod val="60000"/>
                <a:lumOff val="40000"/>
              </a:schemeClr>
            </a:solidFill>
            <a:round/>
            <a:headEnd/>
            <a:tailEnd/>
          </a:ln>
          <a:effectLst/>
        </p:spPr>
        <p:txBody>
          <a:bodyPr wrap="none" anchor="ctr"/>
          <a:lstStyle/>
          <a:p>
            <a:pPr>
              <a:defRPr/>
            </a:pPr>
            <a:endParaRPr lang="en-US" dirty="0"/>
          </a:p>
        </p:txBody>
      </p:sp>
      <p:sp>
        <p:nvSpPr>
          <p:cNvPr id="51" name="AutoShape 4">
            <a:extLst>
              <a:ext uri="{FF2B5EF4-FFF2-40B4-BE49-F238E27FC236}">
                <a16:creationId xmlns:a16="http://schemas.microsoft.com/office/drawing/2014/main" id="{30022102-02F8-4DCD-9240-5A613D59E378}"/>
              </a:ext>
            </a:extLst>
          </p:cNvPr>
          <p:cNvSpPr>
            <a:spLocks noChangeArrowheads="1"/>
          </p:cNvSpPr>
          <p:nvPr/>
        </p:nvSpPr>
        <p:spPr bwMode="auto">
          <a:xfrm>
            <a:off x="20924838" y="2935288"/>
            <a:ext cx="8456612" cy="12617450"/>
          </a:xfrm>
          <a:prstGeom prst="rect">
            <a:avLst/>
          </a:prstGeom>
          <a:noFill/>
          <a:ln w="38100">
            <a:solidFill>
              <a:schemeClr val="bg1">
                <a:lumMod val="60000"/>
                <a:lumOff val="40000"/>
              </a:schemeClr>
            </a:solidFill>
            <a:round/>
            <a:headEnd/>
            <a:tailEnd/>
          </a:ln>
          <a:effectLst/>
        </p:spPr>
        <p:txBody>
          <a:bodyPr wrap="none" anchor="ctr"/>
          <a:lstStyle/>
          <a:p>
            <a:pPr>
              <a:defRPr/>
            </a:pPr>
            <a:endParaRPr lang="en-US" dirty="0"/>
          </a:p>
        </p:txBody>
      </p:sp>
      <p:sp>
        <p:nvSpPr>
          <p:cNvPr id="52" name="AutoShape 4">
            <a:extLst>
              <a:ext uri="{FF2B5EF4-FFF2-40B4-BE49-F238E27FC236}">
                <a16:creationId xmlns:a16="http://schemas.microsoft.com/office/drawing/2014/main" id="{EC66E3DC-E9D5-428A-8937-2279672CFE8D}"/>
              </a:ext>
            </a:extLst>
          </p:cNvPr>
          <p:cNvSpPr>
            <a:spLocks noChangeArrowheads="1"/>
          </p:cNvSpPr>
          <p:nvPr/>
        </p:nvSpPr>
        <p:spPr bwMode="auto">
          <a:xfrm>
            <a:off x="11866563" y="2935288"/>
            <a:ext cx="8647112" cy="12617450"/>
          </a:xfrm>
          <a:prstGeom prst="rect">
            <a:avLst/>
          </a:prstGeom>
          <a:noFill/>
          <a:ln w="38100">
            <a:solidFill>
              <a:schemeClr val="bg1">
                <a:lumMod val="60000"/>
                <a:lumOff val="40000"/>
              </a:schemeClr>
            </a:solidFill>
            <a:round/>
            <a:headEnd/>
            <a:tailEnd/>
          </a:ln>
          <a:effectLst/>
        </p:spPr>
        <p:txBody>
          <a:bodyPr wrap="none" anchor="ctr"/>
          <a:lstStyle/>
          <a:p>
            <a:pPr>
              <a:defRPr/>
            </a:pPr>
            <a:endParaRPr lang="en-US" dirty="0"/>
          </a:p>
        </p:txBody>
      </p:sp>
      <p:sp>
        <p:nvSpPr>
          <p:cNvPr id="53" name="AutoShape 4">
            <a:extLst>
              <a:ext uri="{FF2B5EF4-FFF2-40B4-BE49-F238E27FC236}">
                <a16:creationId xmlns:a16="http://schemas.microsoft.com/office/drawing/2014/main" id="{1332A38D-8F39-49D5-9476-BB52D2B95AF1}"/>
              </a:ext>
            </a:extLst>
          </p:cNvPr>
          <p:cNvSpPr>
            <a:spLocks noChangeArrowheads="1"/>
          </p:cNvSpPr>
          <p:nvPr/>
        </p:nvSpPr>
        <p:spPr bwMode="auto">
          <a:xfrm>
            <a:off x="3048000" y="2935288"/>
            <a:ext cx="8602663" cy="12617450"/>
          </a:xfrm>
          <a:prstGeom prst="rect">
            <a:avLst/>
          </a:prstGeom>
          <a:noFill/>
          <a:ln w="38100">
            <a:solidFill>
              <a:schemeClr val="bg1">
                <a:lumMod val="60000"/>
                <a:lumOff val="40000"/>
              </a:schemeClr>
            </a:solidFill>
            <a:round/>
            <a:headEnd/>
            <a:tailEnd/>
          </a:ln>
          <a:effectLst/>
        </p:spPr>
        <p:txBody>
          <a:bodyPr wrap="none" anchor="ctr"/>
          <a:lstStyle/>
          <a:p>
            <a:pPr>
              <a:defRPr/>
            </a:pPr>
            <a:endParaRPr lang="en-US" dirty="0"/>
          </a:p>
        </p:txBody>
      </p:sp>
      <p:sp>
        <p:nvSpPr>
          <p:cNvPr id="9" name="Rectangle 8">
            <a:extLst>
              <a:ext uri="{FF2B5EF4-FFF2-40B4-BE49-F238E27FC236}">
                <a16:creationId xmlns:a16="http://schemas.microsoft.com/office/drawing/2014/main" id="{B7DA5E02-8F6E-4235-823E-FEB97D5AEBAF}"/>
              </a:ext>
            </a:extLst>
          </p:cNvPr>
          <p:cNvSpPr/>
          <p:nvPr/>
        </p:nvSpPr>
        <p:spPr>
          <a:xfrm>
            <a:off x="3235325" y="3773488"/>
            <a:ext cx="8174038" cy="735586"/>
          </a:xfrm>
          <a:prstGeom prst="rect">
            <a:avLst/>
          </a:prstGeom>
          <a:noFill/>
        </p:spPr>
        <p:txBody>
          <a:bodyPr>
            <a:spAutoFit/>
          </a:bodyPr>
          <a:lstStyle/>
          <a:p>
            <a:pPr algn="just" defTabSz="2908300" eaLnBrk="1" fontAlgn="auto" hangingPunct="1">
              <a:lnSpc>
                <a:spcPct val="95000"/>
              </a:lnSpc>
              <a:spcBef>
                <a:spcPts val="0"/>
              </a:spcBef>
              <a:spcAft>
                <a:spcPts val="0"/>
              </a:spcAft>
              <a:defRPr/>
            </a:pPr>
            <a:r>
              <a:rPr lang="en-US" sz="1600" u="sng" kern="0" dirty="0">
                <a:solidFill>
                  <a:srgbClr val="000000"/>
                </a:solidFill>
              </a:rPr>
              <a:t>Abstract</a:t>
            </a:r>
            <a:r>
              <a:rPr lang="en-US" sz="1600" b="0" kern="0" dirty="0">
                <a:solidFill>
                  <a:srgbClr val="000000"/>
                </a:solidFill>
              </a:rPr>
              <a:t>.</a:t>
            </a:r>
            <a:r>
              <a:rPr lang="en-US" sz="1400" b="0" kern="0" dirty="0">
                <a:solidFill>
                  <a:srgbClr val="000000"/>
                </a:solidFill>
              </a:rPr>
              <a:t> PIP-II Injector Test will test a nearly full-scale front end of PIP-II accelerator. The cryogenic transfer line will provide 2 K, 5 K and 40 K refrigeration for Half Wave Resonator and Single Spoke Resonator cryomodules. This paper will focus on design, installation and operation plan of the cryogenic transfer line. </a:t>
            </a:r>
          </a:p>
        </p:txBody>
      </p:sp>
      <p:sp>
        <p:nvSpPr>
          <p:cNvPr id="36" name="Text Box 43">
            <a:extLst>
              <a:ext uri="{FF2B5EF4-FFF2-40B4-BE49-F238E27FC236}">
                <a16:creationId xmlns:a16="http://schemas.microsoft.com/office/drawing/2014/main" id="{96F877C7-C29B-4A64-8BD0-1C3C359172E8}"/>
              </a:ext>
            </a:extLst>
          </p:cNvPr>
          <p:cNvSpPr txBox="1">
            <a:spLocks noChangeArrowheads="1"/>
          </p:cNvSpPr>
          <p:nvPr/>
        </p:nvSpPr>
        <p:spPr bwMode="auto">
          <a:xfrm>
            <a:off x="28925838" y="2906713"/>
            <a:ext cx="9829800" cy="939800"/>
          </a:xfrm>
          <a:prstGeom prst="rect">
            <a:avLst/>
          </a:prstGeom>
          <a:noFill/>
          <a:ln w="9525">
            <a:noFill/>
            <a:miter lim="800000"/>
            <a:headEnd/>
            <a:tailEnd/>
          </a:ln>
          <a:effectLst/>
        </p:spPr>
        <p:txBody>
          <a:bodyPr lIns="60559" tIns="30280" rIns="60559" bIns="30280">
            <a:spAutoFit/>
          </a:bodyPr>
          <a:lstStyle/>
          <a:p>
            <a:pPr algn="ctr" defTabSz="2908300" eaLnBrk="1" hangingPunct="1">
              <a:spcBef>
                <a:spcPct val="50000"/>
              </a:spcBef>
              <a:defRPr/>
            </a:pPr>
            <a:r>
              <a:rPr lang="en-US" sz="5700" cap="small" dirty="0">
                <a:solidFill>
                  <a:srgbClr val="000000"/>
                </a:solidFill>
                <a:latin typeface="Arial" charset="0"/>
              </a:rPr>
              <a:t>Installation</a:t>
            </a:r>
          </a:p>
        </p:txBody>
      </p:sp>
      <p:pic>
        <p:nvPicPr>
          <p:cNvPr id="5163" name="Picture 2">
            <a:extLst>
              <a:ext uri="{FF2B5EF4-FFF2-40B4-BE49-F238E27FC236}">
                <a16:creationId xmlns:a16="http://schemas.microsoft.com/office/drawing/2014/main" id="{0221B984-41E4-457B-929B-8FCA0C0B83A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809079" y="209550"/>
            <a:ext cx="3265521" cy="214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Text Box 10">
            <a:extLst>
              <a:ext uri="{FF2B5EF4-FFF2-40B4-BE49-F238E27FC236}">
                <a16:creationId xmlns:a16="http://schemas.microsoft.com/office/drawing/2014/main" id="{56516862-5EBF-4FCB-AA50-91BD0593B4C2}"/>
              </a:ext>
            </a:extLst>
          </p:cNvPr>
          <p:cNvSpPr txBox="1">
            <a:spLocks noChangeArrowheads="1"/>
          </p:cNvSpPr>
          <p:nvPr/>
        </p:nvSpPr>
        <p:spPr bwMode="auto">
          <a:xfrm>
            <a:off x="11179175" y="2928938"/>
            <a:ext cx="9829800" cy="892148"/>
          </a:xfrm>
          <a:prstGeom prst="rect">
            <a:avLst/>
          </a:prstGeom>
          <a:noFill/>
          <a:ln w="9525">
            <a:noFill/>
            <a:miter lim="800000"/>
            <a:headEnd/>
            <a:tailEnd/>
          </a:ln>
          <a:effectLst/>
        </p:spPr>
        <p:txBody>
          <a:bodyPr lIns="60559" tIns="30280" rIns="60559" bIns="30280">
            <a:spAutoFit/>
          </a:bodyPr>
          <a:lstStyle/>
          <a:p>
            <a:pPr algn="ctr" defTabSz="2908300" eaLnBrk="1" hangingPunct="1">
              <a:spcBef>
                <a:spcPct val="50000"/>
              </a:spcBef>
              <a:defRPr/>
            </a:pPr>
            <a:r>
              <a:rPr lang="en-US" sz="5400" cap="small" dirty="0">
                <a:solidFill>
                  <a:srgbClr val="000000"/>
                </a:solidFill>
                <a:latin typeface="Arial" charset="0"/>
              </a:rPr>
              <a:t>CMTF Cryogenic System</a:t>
            </a:r>
          </a:p>
        </p:txBody>
      </p:sp>
      <p:sp>
        <p:nvSpPr>
          <p:cNvPr id="5185" name="TextBox 1">
            <a:extLst>
              <a:ext uri="{FF2B5EF4-FFF2-40B4-BE49-F238E27FC236}">
                <a16:creationId xmlns:a16="http://schemas.microsoft.com/office/drawing/2014/main" id="{9328D364-320E-4584-B053-452B640A4626}"/>
              </a:ext>
            </a:extLst>
          </p:cNvPr>
          <p:cNvSpPr txBox="1">
            <a:spLocks noChangeArrowheads="1"/>
          </p:cNvSpPr>
          <p:nvPr/>
        </p:nvSpPr>
        <p:spPr bwMode="auto">
          <a:xfrm>
            <a:off x="30905450" y="98583"/>
            <a:ext cx="564673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4000" b="1">
                <a:solidFill>
                  <a:schemeClr val="tx2"/>
                </a:solidFill>
                <a:latin typeface="Times New Roman" panose="02020603050405020304" pitchFamily="18" charset="0"/>
              </a:defRPr>
            </a:lvl1pPr>
            <a:lvl2pPr marL="742950" indent="-285750">
              <a:defRPr sz="4000" b="1">
                <a:solidFill>
                  <a:schemeClr val="tx2"/>
                </a:solidFill>
                <a:latin typeface="Times New Roman" panose="02020603050405020304" pitchFamily="18" charset="0"/>
              </a:defRPr>
            </a:lvl2pPr>
            <a:lvl3pPr marL="1143000" indent="-228600">
              <a:defRPr sz="4000" b="1">
                <a:solidFill>
                  <a:schemeClr val="tx2"/>
                </a:solidFill>
                <a:latin typeface="Times New Roman" panose="02020603050405020304" pitchFamily="18" charset="0"/>
              </a:defRPr>
            </a:lvl3pPr>
            <a:lvl4pPr marL="1600200" indent="-228600">
              <a:defRPr sz="4000" b="1">
                <a:solidFill>
                  <a:schemeClr val="tx2"/>
                </a:solidFill>
                <a:latin typeface="Times New Roman" panose="02020603050405020304" pitchFamily="18" charset="0"/>
              </a:defRPr>
            </a:lvl4pPr>
            <a:lvl5pPr marL="2057400" indent="-228600">
              <a:defRPr sz="4000" b="1">
                <a:solidFill>
                  <a:schemeClr val="tx2"/>
                </a:solidFill>
                <a:latin typeface="Times New Roman" panose="02020603050405020304" pitchFamily="18" charset="0"/>
              </a:defRPr>
            </a:lvl5pPr>
            <a:lvl6pPr marL="2514600" indent="-228600" eaLnBrk="0" fontAlgn="base" hangingPunct="0">
              <a:spcBef>
                <a:spcPct val="0"/>
              </a:spcBef>
              <a:spcAft>
                <a:spcPct val="0"/>
              </a:spcAft>
              <a:defRPr sz="4000" b="1">
                <a:solidFill>
                  <a:schemeClr val="tx2"/>
                </a:solidFill>
                <a:latin typeface="Times New Roman" panose="02020603050405020304" pitchFamily="18" charset="0"/>
              </a:defRPr>
            </a:lvl6pPr>
            <a:lvl7pPr marL="2971800" indent="-228600" eaLnBrk="0" fontAlgn="base" hangingPunct="0">
              <a:spcBef>
                <a:spcPct val="0"/>
              </a:spcBef>
              <a:spcAft>
                <a:spcPct val="0"/>
              </a:spcAft>
              <a:defRPr sz="4000" b="1">
                <a:solidFill>
                  <a:schemeClr val="tx2"/>
                </a:solidFill>
                <a:latin typeface="Times New Roman" panose="02020603050405020304" pitchFamily="18" charset="0"/>
              </a:defRPr>
            </a:lvl7pPr>
            <a:lvl8pPr marL="3429000" indent="-228600" eaLnBrk="0" fontAlgn="base" hangingPunct="0">
              <a:spcBef>
                <a:spcPct val="0"/>
              </a:spcBef>
              <a:spcAft>
                <a:spcPct val="0"/>
              </a:spcAft>
              <a:defRPr sz="4000" b="1">
                <a:solidFill>
                  <a:schemeClr val="tx2"/>
                </a:solidFill>
                <a:latin typeface="Times New Roman" panose="02020603050405020304" pitchFamily="18" charset="0"/>
              </a:defRPr>
            </a:lvl8pPr>
            <a:lvl9pPr marL="3886200" indent="-228600" eaLnBrk="0" fontAlgn="base" hangingPunct="0">
              <a:spcBef>
                <a:spcPct val="0"/>
              </a:spcBef>
              <a:spcAft>
                <a:spcPct val="0"/>
              </a:spcAft>
              <a:defRPr sz="4000" b="1">
                <a:solidFill>
                  <a:schemeClr val="tx2"/>
                </a:solidFill>
                <a:latin typeface="Times New Roman" panose="02020603050405020304" pitchFamily="18" charset="0"/>
              </a:defRPr>
            </a:lvl9pPr>
          </a:lstStyle>
          <a:p>
            <a:r>
              <a:rPr lang="en-US" dirty="0"/>
              <a:t>C3Po1G-01 [37]</a:t>
            </a:r>
            <a:endParaRPr lang="en-US" altLang="en-US" sz="4800" dirty="0"/>
          </a:p>
        </p:txBody>
      </p:sp>
      <p:pic>
        <p:nvPicPr>
          <p:cNvPr id="68" name="Picture 67">
            <a:extLst>
              <a:ext uri="{FF2B5EF4-FFF2-40B4-BE49-F238E27FC236}">
                <a16:creationId xmlns:a16="http://schemas.microsoft.com/office/drawing/2014/main" id="{5261D772-4E17-48B4-85C3-72BF299DC191}"/>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08204" y="4619160"/>
            <a:ext cx="7867809" cy="3645222"/>
          </a:xfrm>
          <a:prstGeom prst="rect">
            <a:avLst/>
          </a:prstGeom>
          <a:noFill/>
          <a:ln>
            <a:noFill/>
          </a:ln>
        </p:spPr>
      </p:pic>
      <p:pic>
        <p:nvPicPr>
          <p:cNvPr id="69" name="Picture 68" descr="C:\Onedrive\OneDrive - Fermi National Accelerator Laboratory\2_PIP2\01_Presentations\CEC2019 paper\Photos\PIP2IT photo.jpg">
            <a:extLst>
              <a:ext uri="{FF2B5EF4-FFF2-40B4-BE49-F238E27FC236}">
                <a16:creationId xmlns:a16="http://schemas.microsoft.com/office/drawing/2014/main" id="{8EB836EB-46B5-4DD5-B7D6-419BD53C8324}"/>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78304" y="9843237"/>
            <a:ext cx="5754727" cy="3896518"/>
          </a:xfrm>
          <a:prstGeom prst="rect">
            <a:avLst/>
          </a:prstGeom>
          <a:noFill/>
          <a:ln>
            <a:noFill/>
          </a:ln>
        </p:spPr>
      </p:pic>
      <p:pic>
        <p:nvPicPr>
          <p:cNvPr id="5189" name="Picture 69" descr="PIP-II group photo">
            <a:extLst>
              <a:ext uri="{FF2B5EF4-FFF2-40B4-BE49-F238E27FC236}">
                <a16:creationId xmlns:a16="http://schemas.microsoft.com/office/drawing/2014/main" id="{2BAA22F9-76FE-4A3B-8C45-DD83CE01B49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60181" y="530226"/>
            <a:ext cx="2657971" cy="1643062"/>
          </a:xfrm>
          <a:prstGeom prst="rect">
            <a:avLst/>
          </a:prstGeom>
          <a:noFill/>
          <a:extLst>
            <a:ext uri="{909E8E84-426E-40DD-AFC4-6F175D3DCCD1}">
              <a14:hiddenFill xmlns:a14="http://schemas.microsoft.com/office/drawing/2010/main">
                <a:solidFill>
                  <a:srgbClr val="FFFFFF"/>
                </a:solidFill>
              </a14:hiddenFill>
            </a:ext>
          </a:extLst>
        </p:spPr>
      </p:pic>
      <p:pic>
        <p:nvPicPr>
          <p:cNvPr id="73" name="Picture 72" descr="C:\Users\rwang\AppData\Local\Temp\ScreenClip.png">
            <a:extLst>
              <a:ext uri="{FF2B5EF4-FFF2-40B4-BE49-F238E27FC236}">
                <a16:creationId xmlns:a16="http://schemas.microsoft.com/office/drawing/2014/main" id="{59FAAF60-6F41-4D99-B841-22952BAC52C1}"/>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1400449" y="3934463"/>
            <a:ext cx="7560309" cy="4684713"/>
          </a:xfrm>
          <a:prstGeom prst="rect">
            <a:avLst/>
          </a:prstGeom>
          <a:noFill/>
          <a:ln>
            <a:noFill/>
          </a:ln>
        </p:spPr>
      </p:pic>
      <p:pic>
        <p:nvPicPr>
          <p:cNvPr id="74" name="Picture 73">
            <a:extLst>
              <a:ext uri="{FF2B5EF4-FFF2-40B4-BE49-F238E27FC236}">
                <a16:creationId xmlns:a16="http://schemas.microsoft.com/office/drawing/2014/main" id="{2896F3E1-0246-42A4-91EE-F51F5CC519C6}"/>
              </a:ext>
            </a:extLst>
          </p:cNvPr>
          <p:cNvPicPr/>
          <p:nvPr/>
        </p:nvPicPr>
        <p:blipFill>
          <a:blip r:embed="rId10"/>
          <a:stretch>
            <a:fillRect/>
          </a:stretch>
        </p:blipFill>
        <p:spPr>
          <a:xfrm>
            <a:off x="21955255" y="11035069"/>
            <a:ext cx="6450701" cy="3939540"/>
          </a:xfrm>
          <a:prstGeom prst="rect">
            <a:avLst/>
          </a:prstGeom>
        </p:spPr>
      </p:pic>
      <p:pic>
        <p:nvPicPr>
          <p:cNvPr id="75" name="Picture 74">
            <a:extLst>
              <a:ext uri="{FF2B5EF4-FFF2-40B4-BE49-F238E27FC236}">
                <a16:creationId xmlns:a16="http://schemas.microsoft.com/office/drawing/2014/main" id="{E6511358-6CB0-4D1D-BCF8-8AE7CB02052C}"/>
              </a:ext>
            </a:extLst>
          </p:cNvPr>
          <p:cNvPicPr/>
          <p:nvPr/>
        </p:nvPicPr>
        <p:blipFill>
          <a:blip r:embed="rId11"/>
          <a:stretch>
            <a:fillRect/>
          </a:stretch>
        </p:blipFill>
        <p:spPr>
          <a:xfrm>
            <a:off x="29857061" y="4216924"/>
            <a:ext cx="8090535" cy="2967216"/>
          </a:xfrm>
          <a:prstGeom prst="rect">
            <a:avLst/>
          </a:prstGeom>
        </p:spPr>
      </p:pic>
      <p:sp>
        <p:nvSpPr>
          <p:cNvPr id="2" name="TextBox 1">
            <a:extLst>
              <a:ext uri="{FF2B5EF4-FFF2-40B4-BE49-F238E27FC236}">
                <a16:creationId xmlns:a16="http://schemas.microsoft.com/office/drawing/2014/main" id="{A52626C2-D7C6-4440-BA03-B6BB9FA5C92A}"/>
              </a:ext>
            </a:extLst>
          </p:cNvPr>
          <p:cNvSpPr txBox="1"/>
          <p:nvPr/>
        </p:nvSpPr>
        <p:spPr>
          <a:xfrm rot="10800000" flipV="1">
            <a:off x="3235324" y="8370599"/>
            <a:ext cx="8174039" cy="1384995"/>
          </a:xfrm>
          <a:prstGeom prst="rect">
            <a:avLst/>
          </a:prstGeom>
          <a:noFill/>
        </p:spPr>
        <p:txBody>
          <a:bodyPr wrap="square" rtlCol="0">
            <a:spAutoFit/>
          </a:bodyPr>
          <a:lstStyle/>
          <a:p>
            <a:r>
              <a:rPr lang="en-GB" sz="1400" b="0" dirty="0">
                <a:solidFill>
                  <a:srgbClr val="000000"/>
                </a:solidFill>
              </a:rPr>
              <a:t>Proton Improvement Plan-II (PIP-II) project at Fermilab is building a superconducting </a:t>
            </a:r>
            <a:r>
              <a:rPr lang="en-GB" sz="1400" b="0" dirty="0" err="1">
                <a:solidFill>
                  <a:srgbClr val="000000"/>
                </a:solidFill>
              </a:rPr>
              <a:t>Linac</a:t>
            </a:r>
            <a:r>
              <a:rPr lang="en-GB" sz="1400" b="0" dirty="0">
                <a:solidFill>
                  <a:srgbClr val="000000"/>
                </a:solidFill>
              </a:rPr>
              <a:t> to fuel the next generation of intensity frontier experiments. Capitalizing on advances in superconducting radio frequency (SRF) technology, five families of superconducting cavities will accelerate H− ions to 800 MeV for injection into the Booster. Upgrades to the existing Booster, Main Injector, and Recycler rings will enable them to operate at a 20 Hz repetition rate and will provide a 1.2 MW proton beam for the Long Baseline Neutrino Facility.</a:t>
            </a:r>
            <a:endParaRPr lang="en-US" sz="1400" b="0" dirty="0">
              <a:solidFill>
                <a:srgbClr val="000000"/>
              </a:solidFill>
            </a:endParaRPr>
          </a:p>
        </p:txBody>
      </p:sp>
      <p:sp>
        <p:nvSpPr>
          <p:cNvPr id="78" name="TextBox 77">
            <a:extLst>
              <a:ext uri="{FF2B5EF4-FFF2-40B4-BE49-F238E27FC236}">
                <a16:creationId xmlns:a16="http://schemas.microsoft.com/office/drawing/2014/main" id="{D96CD680-B04C-4A9A-B5FE-C4E8FA7298C0}"/>
              </a:ext>
            </a:extLst>
          </p:cNvPr>
          <p:cNvSpPr txBox="1"/>
          <p:nvPr/>
        </p:nvSpPr>
        <p:spPr>
          <a:xfrm rot="10800000" flipV="1">
            <a:off x="3235323" y="13889879"/>
            <a:ext cx="8040690" cy="1384995"/>
          </a:xfrm>
          <a:prstGeom prst="rect">
            <a:avLst/>
          </a:prstGeom>
          <a:noFill/>
        </p:spPr>
        <p:txBody>
          <a:bodyPr wrap="square" rtlCol="0">
            <a:spAutoFit/>
          </a:bodyPr>
          <a:lstStyle/>
          <a:p>
            <a:r>
              <a:rPr lang="en-US" sz="1400" b="0" dirty="0">
                <a:solidFill>
                  <a:srgbClr val="000000"/>
                </a:solidFill>
              </a:rPr>
              <a:t>PIP-II Injector Test (PIP2IT) is a test stand in Fermilab Cryomodule Test Facility. PIP2IT is a test cave where a nearly full-scale test of the front-end of the PIP-II accelerator is being constructed and</a:t>
            </a:r>
          </a:p>
          <a:p>
            <a:r>
              <a:rPr lang="en-US" sz="1400" b="0" dirty="0">
                <a:solidFill>
                  <a:srgbClr val="000000"/>
                </a:solidFill>
              </a:rPr>
              <a:t>tested with beam. This test includes the warm front end and the first two cryomodules of the PIP-II accelerator, the half wave cryomodule (HWR) and the first single spoke cryomodule (SSR1). Following the completion of the PIP2IT, the cave will be converted into a cryomodule test stand for cold RF testing of the remaining cryomodules without beam.</a:t>
            </a:r>
          </a:p>
        </p:txBody>
      </p:sp>
      <p:sp>
        <p:nvSpPr>
          <p:cNvPr id="79" name="TextBox 78">
            <a:extLst>
              <a:ext uri="{FF2B5EF4-FFF2-40B4-BE49-F238E27FC236}">
                <a16:creationId xmlns:a16="http://schemas.microsoft.com/office/drawing/2014/main" id="{A98C227C-B2C2-4F0E-B144-D364DB4427B8}"/>
              </a:ext>
            </a:extLst>
          </p:cNvPr>
          <p:cNvSpPr txBox="1"/>
          <p:nvPr/>
        </p:nvSpPr>
        <p:spPr>
          <a:xfrm rot="10800000" flipV="1">
            <a:off x="12249432" y="9534848"/>
            <a:ext cx="7868661" cy="2462213"/>
          </a:xfrm>
          <a:prstGeom prst="rect">
            <a:avLst/>
          </a:prstGeom>
          <a:noFill/>
        </p:spPr>
        <p:txBody>
          <a:bodyPr wrap="square" rtlCol="0">
            <a:spAutoFit/>
          </a:bodyPr>
          <a:lstStyle/>
          <a:p>
            <a:r>
              <a:rPr lang="en-US" sz="1400" b="0" dirty="0">
                <a:solidFill>
                  <a:srgbClr val="000000"/>
                </a:solidFill>
              </a:rPr>
              <a:t>Cryogenic system in Fermilab Cryomodule Test Facility consists of a Superfluid Cryogenic Plant which provides 2 K, 5 K and 40 K helium to Cryomodule Test St=and for LCLS-II cryomodule tests and PIP2IT. The </a:t>
            </a:r>
            <a:r>
              <a:rPr lang="en-US" sz="1400" b="0" dirty="0" err="1">
                <a:solidFill>
                  <a:srgbClr val="000000"/>
                </a:solidFill>
              </a:rPr>
              <a:t>cryoplant</a:t>
            </a:r>
            <a:r>
              <a:rPr lang="en-US" sz="1400" b="0" dirty="0">
                <a:solidFill>
                  <a:srgbClr val="000000"/>
                </a:solidFill>
              </a:rPr>
              <a:t> is connected to a distribution box, which is then connected to PIP2IT and LCLS-II cryomodule on the stand. A 3000 L helium </a:t>
            </a:r>
            <a:r>
              <a:rPr lang="en-US" sz="1400" b="0" dirty="0" err="1">
                <a:solidFill>
                  <a:srgbClr val="000000"/>
                </a:solidFill>
              </a:rPr>
              <a:t>dewar</a:t>
            </a:r>
            <a:r>
              <a:rPr lang="en-US" sz="1400" b="0" dirty="0">
                <a:solidFill>
                  <a:srgbClr val="000000"/>
                </a:solidFill>
              </a:rPr>
              <a:t> is used as a pressure buffer and extra heat load for excess capacity. A warm Kinney vacuum pump is normally used for testing the cryomodules at 2 K.</a:t>
            </a:r>
          </a:p>
          <a:p>
            <a:r>
              <a:rPr lang="en-US" sz="1400" b="0" dirty="0">
                <a:solidFill>
                  <a:srgbClr val="000000"/>
                </a:solidFill>
              </a:rPr>
              <a:t>Supported by the </a:t>
            </a:r>
            <a:r>
              <a:rPr lang="en-US" sz="1400" b="0" dirty="0" err="1">
                <a:solidFill>
                  <a:srgbClr val="000000"/>
                </a:solidFill>
              </a:rPr>
              <a:t>cryoplant</a:t>
            </a:r>
            <a:r>
              <a:rPr lang="en-US" sz="1400" b="0" dirty="0">
                <a:solidFill>
                  <a:srgbClr val="000000"/>
                </a:solidFill>
              </a:rPr>
              <a:t>, PIP2IT cryogenic transfer line will provide refrigeration at 2 K, 5 K and 40 K to cryomodules in PIP2IT. The transfer line is connected to the cryomodules via u-tubes to allow independent warm-up and cool-down as well as changing cryomodules individually without warming up other cryomodules. The transfer line is required to deliver 150 W at 2 K, 240 W at 5 K and 750 W at 40-80 K to the cryomodules. Because PIP2IT will operate in parallel with Cryomodule Test Stand, it is also required to keep HWR and SSR1 cold while LCLS-II cryomodule are being tested at full power. </a:t>
            </a:r>
          </a:p>
        </p:txBody>
      </p:sp>
      <p:sp>
        <p:nvSpPr>
          <p:cNvPr id="80" name="Text Box 10">
            <a:extLst>
              <a:ext uri="{FF2B5EF4-FFF2-40B4-BE49-F238E27FC236}">
                <a16:creationId xmlns:a16="http://schemas.microsoft.com/office/drawing/2014/main" id="{D6025861-B5CD-412D-9FB0-AEA2E292DC66}"/>
              </a:ext>
            </a:extLst>
          </p:cNvPr>
          <p:cNvSpPr txBox="1">
            <a:spLocks noChangeArrowheads="1"/>
          </p:cNvSpPr>
          <p:nvPr/>
        </p:nvSpPr>
        <p:spPr bwMode="auto">
          <a:xfrm>
            <a:off x="20238244" y="2928938"/>
            <a:ext cx="9829800" cy="892148"/>
          </a:xfrm>
          <a:prstGeom prst="rect">
            <a:avLst/>
          </a:prstGeom>
          <a:noFill/>
          <a:ln w="9525">
            <a:noFill/>
            <a:miter lim="800000"/>
            <a:headEnd/>
            <a:tailEnd/>
          </a:ln>
          <a:effectLst/>
        </p:spPr>
        <p:txBody>
          <a:bodyPr lIns="60559" tIns="30280" rIns="60559" bIns="30280">
            <a:spAutoFit/>
          </a:bodyPr>
          <a:lstStyle/>
          <a:p>
            <a:pPr algn="ctr" defTabSz="2908300" eaLnBrk="1" hangingPunct="1">
              <a:spcBef>
                <a:spcPct val="50000"/>
              </a:spcBef>
              <a:defRPr/>
            </a:pPr>
            <a:r>
              <a:rPr lang="en-US" sz="5400" cap="small" dirty="0">
                <a:solidFill>
                  <a:srgbClr val="000000"/>
                </a:solidFill>
                <a:latin typeface="Arial" charset="0"/>
              </a:rPr>
              <a:t>Design</a:t>
            </a:r>
          </a:p>
        </p:txBody>
      </p:sp>
      <p:pic>
        <p:nvPicPr>
          <p:cNvPr id="3" name="Picture 2">
            <a:extLst>
              <a:ext uri="{FF2B5EF4-FFF2-40B4-BE49-F238E27FC236}">
                <a16:creationId xmlns:a16="http://schemas.microsoft.com/office/drawing/2014/main" id="{D4C619A8-0804-494A-9828-5181E9C95960}"/>
              </a:ext>
            </a:extLst>
          </p:cNvPr>
          <p:cNvPicPr>
            <a:picLocks noChangeAspect="1"/>
          </p:cNvPicPr>
          <p:nvPr/>
        </p:nvPicPr>
        <p:blipFill>
          <a:blip r:embed="rId12"/>
          <a:stretch>
            <a:fillRect/>
          </a:stretch>
        </p:blipFill>
        <p:spPr>
          <a:xfrm>
            <a:off x="14764635" y="12159811"/>
            <a:ext cx="7190620" cy="1541059"/>
          </a:xfrm>
          <a:prstGeom prst="rect">
            <a:avLst/>
          </a:prstGeom>
        </p:spPr>
      </p:pic>
      <p:sp>
        <p:nvSpPr>
          <p:cNvPr id="82" name="TextBox 81">
            <a:extLst>
              <a:ext uri="{FF2B5EF4-FFF2-40B4-BE49-F238E27FC236}">
                <a16:creationId xmlns:a16="http://schemas.microsoft.com/office/drawing/2014/main" id="{6AC9149C-EAF9-478B-A456-B1AB9643AC1A}"/>
              </a:ext>
            </a:extLst>
          </p:cNvPr>
          <p:cNvSpPr txBox="1"/>
          <p:nvPr/>
        </p:nvSpPr>
        <p:spPr>
          <a:xfrm rot="10800000" flipV="1">
            <a:off x="21093585" y="8723026"/>
            <a:ext cx="8174039" cy="2031325"/>
          </a:xfrm>
          <a:prstGeom prst="rect">
            <a:avLst/>
          </a:prstGeom>
          <a:noFill/>
        </p:spPr>
        <p:txBody>
          <a:bodyPr wrap="square" rtlCol="0">
            <a:spAutoFit/>
          </a:bodyPr>
          <a:lstStyle/>
          <a:p>
            <a:r>
              <a:rPr lang="en-US" sz="1400" b="0" dirty="0">
                <a:solidFill>
                  <a:srgbClr val="000000"/>
                </a:solidFill>
              </a:rPr>
              <a:t>The transfer line has five circuits in the vacuum vessel: 2 K return Line B, 5 K supply Line C, 5 K return Line D, 40 K supply Line E and 80 K return Line F. Line F is also in welded to the 40-80 K thermal shield to reduce the radiation heat load into the circuits at lower temperatures. </a:t>
            </a:r>
          </a:p>
          <a:p>
            <a:r>
              <a:rPr lang="en-US" sz="1400" b="0" dirty="0">
                <a:solidFill>
                  <a:srgbClr val="000000"/>
                </a:solidFill>
              </a:rPr>
              <a:t>In order to satisfy all cooldown and warmup requirements, the 2 K return line that operates under sub-atmospheric pressure needs to be cooled down independently without affecting the normal operation of the </a:t>
            </a:r>
            <a:r>
              <a:rPr lang="en-US" sz="1400" b="0" dirty="0" err="1">
                <a:solidFill>
                  <a:srgbClr val="000000"/>
                </a:solidFill>
              </a:rPr>
              <a:t>cryoplant</a:t>
            </a:r>
            <a:r>
              <a:rPr lang="en-US" sz="1400" b="0" dirty="0">
                <a:solidFill>
                  <a:srgbClr val="000000"/>
                </a:solidFill>
              </a:rPr>
              <a:t>. A coaxial transfer line design is chosen to satisfy this requirement. The 4.5 inch Line B circuit (2 K return line) is coaxial with the 5 inch Line C circuit (5 K supply line). The coaxial design utilizes the flow through the outer Line C to cool down the inner Line B, with flow out of line C returning to compressor suction directly, therefore not disrupting the </a:t>
            </a:r>
            <a:r>
              <a:rPr lang="en-US" sz="1400" b="0" dirty="0" err="1">
                <a:solidFill>
                  <a:srgbClr val="000000"/>
                </a:solidFill>
              </a:rPr>
              <a:t>cryoplant</a:t>
            </a:r>
            <a:r>
              <a:rPr lang="en-US" sz="1400" b="0" dirty="0">
                <a:solidFill>
                  <a:srgbClr val="000000"/>
                </a:solidFill>
              </a:rPr>
              <a:t> during transfer line cooldown. </a:t>
            </a:r>
          </a:p>
        </p:txBody>
      </p:sp>
      <p:sp>
        <p:nvSpPr>
          <p:cNvPr id="84" name="TextBox 83">
            <a:extLst>
              <a:ext uri="{FF2B5EF4-FFF2-40B4-BE49-F238E27FC236}">
                <a16:creationId xmlns:a16="http://schemas.microsoft.com/office/drawing/2014/main" id="{3DEC6E23-934B-4DCD-BBF4-3831ABAB5E2B}"/>
              </a:ext>
            </a:extLst>
          </p:cNvPr>
          <p:cNvSpPr txBox="1"/>
          <p:nvPr/>
        </p:nvSpPr>
        <p:spPr>
          <a:xfrm rot="10800000" flipV="1">
            <a:off x="29830710" y="7336733"/>
            <a:ext cx="8174039" cy="2677656"/>
          </a:xfrm>
          <a:prstGeom prst="rect">
            <a:avLst/>
          </a:prstGeom>
          <a:noFill/>
        </p:spPr>
        <p:txBody>
          <a:bodyPr wrap="square" rtlCol="0">
            <a:spAutoFit/>
          </a:bodyPr>
          <a:lstStyle/>
          <a:p>
            <a:r>
              <a:rPr lang="en-US" sz="1400" b="0" dirty="0">
                <a:solidFill>
                  <a:srgbClr val="000000"/>
                </a:solidFill>
              </a:rPr>
              <a:t>The cave external transfer line starts at the distribution box, rises above the cave roof, follows the north wall of the PIP2IT cave, turns at the expansion box to the south along the east wall of the cave, then goes through the penetrations built in the cave wall and ends with an elbow section which will be connected to the cave internal transfer line. The expansion box houses the various pre-stressed flex hoses that moves to compensate the thermal contractions of various circuits. The external transfer line also connects to the Kinney pump near the distribution box. </a:t>
            </a:r>
          </a:p>
          <a:p>
            <a:r>
              <a:rPr lang="en-US" sz="1400" b="0" dirty="0">
                <a:solidFill>
                  <a:srgbClr val="000000"/>
                </a:solidFill>
              </a:rPr>
              <a:t>The cave internal transfer line is connected to the external transfer line and has six bayonet cans that will be connected to the cryomodule via u-tubes. There are three valves in the last bayonet can to turn the flow around from Line C to Line B and D as well as Line E to F in order to allow the transfer line to be kept cold even without cryomodule in operation. A phase separator with an internal heater is downstream the turn-around valve from Line C to B. The phase separator can serve as both buffer when there is extra capacity, or to separate liquid from vapor and ensure the cold compressors run safely. </a:t>
            </a:r>
          </a:p>
        </p:txBody>
      </p:sp>
      <p:pic>
        <p:nvPicPr>
          <p:cNvPr id="10" name="Picture 9">
            <a:extLst>
              <a:ext uri="{FF2B5EF4-FFF2-40B4-BE49-F238E27FC236}">
                <a16:creationId xmlns:a16="http://schemas.microsoft.com/office/drawing/2014/main" id="{60E51C0D-7F4E-4ADD-BACE-ED694A9E8E4F}"/>
              </a:ext>
            </a:extLst>
          </p:cNvPr>
          <p:cNvPicPr>
            <a:picLocks noChangeAspect="1"/>
          </p:cNvPicPr>
          <p:nvPr/>
        </p:nvPicPr>
        <p:blipFill>
          <a:blip r:embed="rId13"/>
          <a:stretch>
            <a:fillRect/>
          </a:stretch>
        </p:blipFill>
        <p:spPr>
          <a:xfrm>
            <a:off x="30410412" y="10039379"/>
            <a:ext cx="6636813" cy="1422370"/>
          </a:xfrm>
          <a:prstGeom prst="rect">
            <a:avLst/>
          </a:prstGeom>
        </p:spPr>
      </p:pic>
      <p:pic>
        <p:nvPicPr>
          <p:cNvPr id="5" name="Picture 4" descr="A large building&#10;&#10;Description automatically generated">
            <a:extLst>
              <a:ext uri="{FF2B5EF4-FFF2-40B4-BE49-F238E27FC236}">
                <a16:creationId xmlns:a16="http://schemas.microsoft.com/office/drawing/2014/main" id="{38ADDB4B-9F4F-41C0-B307-8E9562221F1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2337267" y="3866480"/>
            <a:ext cx="7770155" cy="5472777"/>
          </a:xfrm>
          <a:prstGeom prst="rect">
            <a:avLst/>
          </a:prstGeom>
        </p:spPr>
      </p:pic>
      <p:pic>
        <p:nvPicPr>
          <p:cNvPr id="7" name="Picture 6" descr="A picture containing indoor, building, object, wall&#10;&#10;Description automatically generated">
            <a:extLst>
              <a:ext uri="{FF2B5EF4-FFF2-40B4-BE49-F238E27FC236}">
                <a16:creationId xmlns:a16="http://schemas.microsoft.com/office/drawing/2014/main" id="{FBEE1173-D779-426F-A52A-6DB9610A9D9D}"/>
              </a:ext>
            </a:extLst>
          </p:cNvPr>
          <p:cNvPicPr>
            <a:picLocks noChangeAspect="1"/>
          </p:cNvPicPr>
          <p:nvPr/>
        </p:nvPicPr>
        <p:blipFill rotWithShape="1">
          <a:blip r:embed="rId15">
            <a:extLst>
              <a:ext uri="{28A0092B-C50C-407E-A947-70E740481C1C}">
                <a14:useLocalDpi xmlns:a14="http://schemas.microsoft.com/office/drawing/2010/main" val="0"/>
              </a:ext>
            </a:extLst>
          </a:blip>
          <a:srcRect l="8359" t="16692" b="10554"/>
          <a:stretch/>
        </p:blipFill>
        <p:spPr>
          <a:xfrm>
            <a:off x="30564493" y="11394361"/>
            <a:ext cx="6706474" cy="3993276"/>
          </a:xfrm>
          <a:prstGeom prst="rect">
            <a:avLst/>
          </a:prstGeom>
        </p:spPr>
      </p:pic>
    </p:spTree>
  </p:cSld>
  <p:clrMapOvr>
    <a:masterClrMapping/>
  </p:clrMapOvr>
</p:sld>
</file>

<file path=ppt/theme/theme1.xml><?xml version="1.0" encoding="utf-8"?>
<a:theme xmlns:a="http://schemas.openxmlformats.org/drawingml/2006/main" name="Shimmer">
  <a:themeElements>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fontScheme name="Shimmer">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13502" tIns="156751" rIns="313502" bIns="156751" numCol="1" anchor="ctr"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313502" tIns="156751" rIns="313502" bIns="156751" numCol="1" anchor="ctr" anchorCtr="0" compatLnSpc="1">
        <a:prstTxWarp prst="textNoShape">
          <a:avLst/>
        </a:prstTxWarp>
      </a:bodyPr>
      <a:lstStyle>
        <a:defPPr marL="0" marR="0" indent="0" algn="l" defTabSz="3135313" rtl="0" eaLnBrk="1" fontAlgn="base" latinLnBrk="0" hangingPunct="1">
          <a:lnSpc>
            <a:spcPct val="100000"/>
          </a:lnSpc>
          <a:spcBef>
            <a:spcPct val="0"/>
          </a:spcBef>
          <a:spcAft>
            <a:spcPct val="0"/>
          </a:spcAft>
          <a:buClrTx/>
          <a:buSzTx/>
          <a:buFontTx/>
          <a:buNone/>
          <a:tabLst/>
          <a:defRPr kumimoji="0" lang="en-US" sz="4000" b="1" i="0" u="none" strike="noStrike" cap="none" normalizeH="0" baseline="0" smtClean="0">
            <a:ln>
              <a:noFill/>
            </a:ln>
            <a:solidFill>
              <a:schemeClr val="tx2"/>
            </a:solidFill>
            <a:effectLst/>
            <a:latin typeface="Times New Roman" pitchFamily="18" charset="0"/>
          </a:defRPr>
        </a:defPPr>
      </a:lstStyle>
    </a:lnDef>
  </a:objectDefaults>
  <a:extraClrSchemeLst>
    <a:extraClrScheme>
      <a:clrScheme name="Shimmer 1">
        <a:dk1>
          <a:srgbClr val="BD3737"/>
        </a:dk1>
        <a:lt1>
          <a:srgbClr val="FFFFFF"/>
        </a:lt1>
        <a:dk2>
          <a:srgbClr val="721E1E"/>
        </a:dk2>
        <a:lt2>
          <a:srgbClr val="FFCC00"/>
        </a:lt2>
        <a:accent1>
          <a:srgbClr val="FF6600"/>
        </a:accent1>
        <a:accent2>
          <a:srgbClr val="CC3300"/>
        </a:accent2>
        <a:accent3>
          <a:srgbClr val="BCABAB"/>
        </a:accent3>
        <a:accent4>
          <a:srgbClr val="DADADA"/>
        </a:accent4>
        <a:accent5>
          <a:srgbClr val="FFB8AA"/>
        </a:accent5>
        <a:accent6>
          <a:srgbClr val="B92D00"/>
        </a:accent6>
        <a:hlink>
          <a:srgbClr val="F7CC2F"/>
        </a:hlink>
        <a:folHlink>
          <a:srgbClr val="C7C6B1"/>
        </a:folHlink>
      </a:clrScheme>
      <a:clrMap bg1="dk2" tx1="lt1" bg2="dk1" tx2="lt2" accent1="accent1" accent2="accent2" accent3="accent3" accent4="accent4" accent5="accent5" accent6="accent6" hlink="hlink" folHlink="folHlink"/>
    </a:extraClrScheme>
    <a:extraClrScheme>
      <a:clrScheme name="Shimmer 2">
        <a:dk1>
          <a:srgbClr val="000099"/>
        </a:dk1>
        <a:lt1>
          <a:srgbClr val="FFFFFF"/>
        </a:lt1>
        <a:dk2>
          <a:srgbClr val="000066"/>
        </a:dk2>
        <a:lt2>
          <a:srgbClr val="EAEAEA"/>
        </a:lt2>
        <a:accent1>
          <a:srgbClr val="66CCFF"/>
        </a:accent1>
        <a:accent2>
          <a:srgbClr val="0066FF"/>
        </a:accent2>
        <a:accent3>
          <a:srgbClr val="AAAAB8"/>
        </a:accent3>
        <a:accent4>
          <a:srgbClr val="DADADA"/>
        </a:accent4>
        <a:accent5>
          <a:srgbClr val="B8E2FF"/>
        </a:accent5>
        <a:accent6>
          <a:srgbClr val="005CE7"/>
        </a:accent6>
        <a:hlink>
          <a:srgbClr val="FFFFCC"/>
        </a:hlink>
        <a:folHlink>
          <a:srgbClr val="99CC00"/>
        </a:folHlink>
      </a:clrScheme>
      <a:clrMap bg1="dk2" tx1="lt1" bg2="dk1" tx2="lt2" accent1="accent1" accent2="accent2" accent3="accent3" accent4="accent4" accent5="accent5" accent6="accent6" hlink="hlink" folHlink="folHlink"/>
    </a:extraClrScheme>
    <a:extraClrScheme>
      <a:clrScheme name="Shimmer 3">
        <a:dk1>
          <a:srgbClr val="6600CC"/>
        </a:dk1>
        <a:lt1>
          <a:srgbClr val="FFFFFF"/>
        </a:lt1>
        <a:dk2>
          <a:srgbClr val="4B0096"/>
        </a:dk2>
        <a:lt2>
          <a:srgbClr val="CDD7DF"/>
        </a:lt2>
        <a:accent1>
          <a:srgbClr val="9999FF"/>
        </a:accent1>
        <a:accent2>
          <a:srgbClr val="7850BA"/>
        </a:accent2>
        <a:accent3>
          <a:srgbClr val="B1AAC9"/>
        </a:accent3>
        <a:accent4>
          <a:srgbClr val="DADADA"/>
        </a:accent4>
        <a:accent5>
          <a:srgbClr val="CACAFF"/>
        </a:accent5>
        <a:accent6>
          <a:srgbClr val="6C48A8"/>
        </a:accent6>
        <a:hlink>
          <a:srgbClr val="00CCFF"/>
        </a:hlink>
        <a:folHlink>
          <a:srgbClr val="0796B3"/>
        </a:folHlink>
      </a:clrScheme>
      <a:clrMap bg1="dk2" tx1="lt1" bg2="dk1" tx2="lt2" accent1="accent1" accent2="accent2" accent3="accent3" accent4="accent4" accent5="accent5" accent6="accent6" hlink="hlink" folHlink="folHlink"/>
    </a:extraClrScheme>
    <a:extraClrScheme>
      <a:clrScheme name="Shimmer 4">
        <a:dk1>
          <a:srgbClr val="55863C"/>
        </a:dk1>
        <a:lt1>
          <a:srgbClr val="FFFFFF"/>
        </a:lt1>
        <a:dk2>
          <a:srgbClr val="375F2F"/>
        </a:dk2>
        <a:lt2>
          <a:srgbClr val="D1EFB3"/>
        </a:lt2>
        <a:accent1>
          <a:srgbClr val="00CC66"/>
        </a:accent1>
        <a:accent2>
          <a:srgbClr val="8EAC66"/>
        </a:accent2>
        <a:accent3>
          <a:srgbClr val="AEB6AD"/>
        </a:accent3>
        <a:accent4>
          <a:srgbClr val="DADADA"/>
        </a:accent4>
        <a:accent5>
          <a:srgbClr val="AAE2B8"/>
        </a:accent5>
        <a:accent6>
          <a:srgbClr val="809B5C"/>
        </a:accent6>
        <a:hlink>
          <a:srgbClr val="B4EF7F"/>
        </a:hlink>
        <a:folHlink>
          <a:srgbClr val="F8F6AC"/>
        </a:folHlink>
      </a:clrScheme>
      <a:clrMap bg1="dk2" tx1="lt1" bg2="dk1" tx2="lt2" accent1="accent1" accent2="accent2" accent3="accent3" accent4="accent4" accent5="accent5" accent6="accent6" hlink="hlink" folHlink="folHlink"/>
    </a:extraClrScheme>
    <a:extraClrScheme>
      <a:clrScheme name="Shimmer 5">
        <a:dk1>
          <a:srgbClr val="588073"/>
        </a:dk1>
        <a:lt1>
          <a:srgbClr val="FFFFFF"/>
        </a:lt1>
        <a:dk2>
          <a:srgbClr val="486768"/>
        </a:dk2>
        <a:lt2>
          <a:srgbClr val="DDDDDD"/>
        </a:lt2>
        <a:accent1>
          <a:srgbClr val="33CCCC"/>
        </a:accent1>
        <a:accent2>
          <a:srgbClr val="008871"/>
        </a:accent2>
        <a:accent3>
          <a:srgbClr val="B1B8B9"/>
        </a:accent3>
        <a:accent4>
          <a:srgbClr val="DADADA"/>
        </a:accent4>
        <a:accent5>
          <a:srgbClr val="ADE2E2"/>
        </a:accent5>
        <a:accent6>
          <a:srgbClr val="007B66"/>
        </a:accent6>
        <a:hlink>
          <a:srgbClr val="00CC99"/>
        </a:hlink>
        <a:folHlink>
          <a:srgbClr val="A8A8A8"/>
        </a:folHlink>
      </a:clrScheme>
      <a:clrMap bg1="dk2" tx1="lt1" bg2="dk1" tx2="lt2" accent1="accent1" accent2="accent2" accent3="accent3" accent4="accent4" accent5="accent5" accent6="accent6" hlink="hlink" folHlink="folHlink"/>
    </a:extraClrScheme>
    <a:extraClrScheme>
      <a:clrScheme name="Shimmer 6">
        <a:dk1>
          <a:srgbClr val="6B6C75"/>
        </a:dk1>
        <a:lt1>
          <a:srgbClr val="FFFFFF"/>
        </a:lt1>
        <a:dk2>
          <a:srgbClr val="575863"/>
        </a:dk2>
        <a:lt2>
          <a:srgbClr val="FFFFCC"/>
        </a:lt2>
        <a:accent1>
          <a:srgbClr val="677481"/>
        </a:accent1>
        <a:accent2>
          <a:srgbClr val="697E5E"/>
        </a:accent2>
        <a:accent3>
          <a:srgbClr val="B4B4B7"/>
        </a:accent3>
        <a:accent4>
          <a:srgbClr val="DADADA"/>
        </a:accent4>
        <a:accent5>
          <a:srgbClr val="B8BCC1"/>
        </a:accent5>
        <a:accent6>
          <a:srgbClr val="5E7254"/>
        </a:accent6>
        <a:hlink>
          <a:srgbClr val="E9E77F"/>
        </a:hlink>
        <a:folHlink>
          <a:srgbClr val="D3A44F"/>
        </a:folHlink>
      </a:clrScheme>
      <a:clrMap bg1="dk2" tx1="lt1" bg2="dk1" tx2="lt2" accent1="accent1" accent2="accent2" accent3="accent3" accent4="accent4" accent5="accent5" accent6="accent6" hlink="hlink" folHlink="folHlink"/>
    </a:extraClrScheme>
    <a:extraClrScheme>
      <a:clrScheme name="Shimmer 7">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9900"/>
        </a:hlink>
        <a:folHlink>
          <a:srgbClr val="336600"/>
        </a:folHlink>
      </a:clrScheme>
      <a:clrMap bg1="lt1" tx1="dk1" bg2="lt2" tx2="dk2" accent1="accent1" accent2="accent2" accent3="accent3" accent4="accent4" accent5="accent5" accent6="accent6" hlink="hlink" folHlink="folHlink"/>
    </a:extraClrScheme>
    <a:extraClrScheme>
      <a:clrScheme name="Shimmer 8">
        <a:dk1>
          <a:srgbClr val="000000"/>
        </a:dk1>
        <a:lt1>
          <a:srgbClr val="D6DAE4"/>
        </a:lt1>
        <a:dk2>
          <a:srgbClr val="000099"/>
        </a:dk2>
        <a:lt2>
          <a:srgbClr val="FFFFFF"/>
        </a:lt2>
        <a:accent1>
          <a:srgbClr val="BFDEE3"/>
        </a:accent1>
        <a:accent2>
          <a:srgbClr val="C0C0C0"/>
        </a:accent2>
        <a:accent3>
          <a:srgbClr val="E8EAEF"/>
        </a:accent3>
        <a:accent4>
          <a:srgbClr val="000000"/>
        </a:accent4>
        <a:accent5>
          <a:srgbClr val="DCECEF"/>
        </a:accent5>
        <a:accent6>
          <a:srgbClr val="AEAEAE"/>
        </a:accent6>
        <a:hlink>
          <a:srgbClr val="3333CC"/>
        </a:hlink>
        <a:folHlink>
          <a:srgbClr val="5E93C9"/>
        </a:folHlink>
      </a:clrScheme>
      <a:clrMap bg1="lt1" tx1="dk1" bg2="lt2" tx2="dk2" accent1="accent1" accent2="accent2" accent3="accent3" accent4="accent4" accent5="accent5" accent6="accent6" hlink="hlink" folHlink="folHlink"/>
    </a:extraClrScheme>
    <a:extraClrScheme>
      <a:clrScheme name="Shimmer 9">
        <a:dk1>
          <a:srgbClr val="4A2500"/>
        </a:dk1>
        <a:lt1>
          <a:srgbClr val="C2C0BA"/>
        </a:lt1>
        <a:dk2>
          <a:srgbClr val="788569"/>
        </a:dk2>
        <a:lt2>
          <a:srgbClr val="F4F4EC"/>
        </a:lt2>
        <a:accent1>
          <a:srgbClr val="E1DFC1"/>
        </a:accent1>
        <a:accent2>
          <a:srgbClr val="A5A7AF"/>
        </a:accent2>
        <a:accent3>
          <a:srgbClr val="DDDCD9"/>
        </a:accent3>
        <a:accent4>
          <a:srgbClr val="3E1E00"/>
        </a:accent4>
        <a:accent5>
          <a:srgbClr val="EEECDD"/>
        </a:accent5>
        <a:accent6>
          <a:srgbClr val="95979E"/>
        </a:accent6>
        <a:hlink>
          <a:srgbClr val="9C9800"/>
        </a:hlink>
        <a:folHlink>
          <a:srgbClr val="66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10663</TotalTime>
  <Words>904</Words>
  <Application>Microsoft Office PowerPoint</Application>
  <PresentationFormat>Custom</PresentationFormat>
  <Paragraphs>19</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Times New Roman</vt:lpstr>
      <vt:lpstr>Wingdings</vt:lpstr>
      <vt:lpstr>Shimmer</vt:lpstr>
      <vt:lpstr>PIP-II Injector Test Cryogenic Transfer Line</vt:lpstr>
    </vt:vector>
  </TitlesOfParts>
  <Company>Fermilab | Accelerator Division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Jay Theilacker</dc:creator>
  <cp:lastModifiedBy>Renzhuo Wang x 32118N</cp:lastModifiedBy>
  <cp:revision>299</cp:revision>
  <cp:lastPrinted>2019-07-19T14:16:10Z</cp:lastPrinted>
  <dcterms:created xsi:type="dcterms:W3CDTF">2005-08-17T13:31:46Z</dcterms:created>
  <dcterms:modified xsi:type="dcterms:W3CDTF">2019-07-19T14:53:44Z</dcterms:modified>
</cp:coreProperties>
</file>